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9"/>
  </p:notesMasterIdLst>
  <p:sldIdLst>
    <p:sldId id="256" r:id="rId2"/>
    <p:sldId id="262" r:id="rId3"/>
    <p:sldId id="259" r:id="rId4"/>
    <p:sldId id="331" r:id="rId5"/>
    <p:sldId id="333" r:id="rId6"/>
    <p:sldId id="334" r:id="rId7"/>
    <p:sldId id="335" r:id="rId8"/>
    <p:sldId id="336" r:id="rId9"/>
    <p:sldId id="327" r:id="rId10"/>
    <p:sldId id="340" r:id="rId11"/>
    <p:sldId id="339" r:id="rId12"/>
    <p:sldId id="328" r:id="rId13"/>
    <p:sldId id="329" r:id="rId14"/>
    <p:sldId id="337" r:id="rId15"/>
    <p:sldId id="338" r:id="rId16"/>
    <p:sldId id="330" r:id="rId17"/>
    <p:sldId id="258" r:id="rId18"/>
  </p:sldIdLst>
  <p:sldSz cx="9144000" cy="5143500" type="screen16x9"/>
  <p:notesSz cx="6858000" cy="9144000"/>
  <p:embeddedFontLst>
    <p:embeddedFont>
      <p:font typeface="Alata" pitchFamily="2" charset="0"/>
      <p:regular r:id="rId20"/>
    </p:embeddedFont>
    <p:embeddedFont>
      <p:font typeface="Carlito" panose="020F0502020204030204" pitchFamily="34" charset="0"/>
      <p:regular r:id="rId21"/>
      <p:bold r:id="rId22"/>
      <p:italic r:id="rId23"/>
      <p:boldItalic r:id="rId24"/>
    </p:embeddedFont>
    <p:embeddedFont>
      <p:font typeface="Caveat" pitchFamily="2" charset="0"/>
      <p:regular r:id="rId25"/>
      <p:bold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Manrope" pitchFamily="2" charset="0"/>
      <p:regular r:id="rId31"/>
      <p:bold r:id="rId32"/>
    </p:embeddedFont>
    <p:embeddedFont>
      <p:font typeface="Open Sans" pitchFamily="2" charset="0"/>
      <p:regular r:id="rId33"/>
      <p:bold r:id="rId34"/>
      <p:italic r:id="rId35"/>
      <p:boldItalic r:id="rId36"/>
    </p:embeddedFont>
    <p:embeddedFont>
      <p:font typeface="Palatino Linotype" panose="020405020505050303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28692-E7A9-4081-90AF-DF3B419BEA08}">
  <a:tblStyle styleId="{E6C28692-E7A9-4081-90AF-DF3B419BE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6" name="Google Shape;28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>
          <a:extLst>
            <a:ext uri="{FF2B5EF4-FFF2-40B4-BE49-F238E27FC236}">
              <a16:creationId xmlns:a16="http://schemas.microsoft.com/office/drawing/2014/main" id="{D2384CD9-D13A-2CA3-67F6-732F21D45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db492d5cfd_0_0:notes">
            <a:extLst>
              <a:ext uri="{FF2B5EF4-FFF2-40B4-BE49-F238E27FC236}">
                <a16:creationId xmlns:a16="http://schemas.microsoft.com/office/drawing/2014/main" id="{6E9E37F5-FD9F-C6B9-126D-56357A4F7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db492d5cfd_0_0:notes">
            <a:extLst>
              <a:ext uri="{FF2B5EF4-FFF2-40B4-BE49-F238E27FC236}">
                <a16:creationId xmlns:a16="http://schemas.microsoft.com/office/drawing/2014/main" id="{2DF53E9D-40A1-BDB0-B626-C4723B4541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45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2">
          <a:extLst>
            <a:ext uri="{FF2B5EF4-FFF2-40B4-BE49-F238E27FC236}">
              <a16:creationId xmlns:a16="http://schemas.microsoft.com/office/drawing/2014/main" id="{9E09B7AF-D3A3-92EE-362F-D1C121C3D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gdb492d5cfd_0_53:notes">
            <a:extLst>
              <a:ext uri="{FF2B5EF4-FFF2-40B4-BE49-F238E27FC236}">
                <a16:creationId xmlns:a16="http://schemas.microsoft.com/office/drawing/2014/main" id="{616F85D5-7EDC-D2A3-A9D7-4319577BCB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gdb492d5cfd_0_53:notes">
            <a:extLst>
              <a:ext uri="{FF2B5EF4-FFF2-40B4-BE49-F238E27FC236}">
                <a16:creationId xmlns:a16="http://schemas.microsoft.com/office/drawing/2014/main" id="{4F4D7FF1-4219-008D-39FF-B5D99ED938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41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2">
          <a:extLst>
            <a:ext uri="{FF2B5EF4-FFF2-40B4-BE49-F238E27FC236}">
              <a16:creationId xmlns:a16="http://schemas.microsoft.com/office/drawing/2014/main" id="{2C4148BA-EA29-8F57-0D98-17508044E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gdb492d5cfd_0_53:notes">
            <a:extLst>
              <a:ext uri="{FF2B5EF4-FFF2-40B4-BE49-F238E27FC236}">
                <a16:creationId xmlns:a16="http://schemas.microsoft.com/office/drawing/2014/main" id="{95FC6CC2-B07E-AE61-781B-D969D211B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gdb492d5cfd_0_53:notes">
            <a:extLst>
              <a:ext uri="{FF2B5EF4-FFF2-40B4-BE49-F238E27FC236}">
                <a16:creationId xmlns:a16="http://schemas.microsoft.com/office/drawing/2014/main" id="{8C9FD4C9-81B8-FC78-2FFC-1FF3762A6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30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2">
          <a:extLst>
            <a:ext uri="{FF2B5EF4-FFF2-40B4-BE49-F238E27FC236}">
              <a16:creationId xmlns:a16="http://schemas.microsoft.com/office/drawing/2014/main" id="{A95DB256-AE36-4CB7-0C99-3DACF388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gdb492d5cfd_0_53:notes">
            <a:extLst>
              <a:ext uri="{FF2B5EF4-FFF2-40B4-BE49-F238E27FC236}">
                <a16:creationId xmlns:a16="http://schemas.microsoft.com/office/drawing/2014/main" id="{66D1523B-DDAA-CF80-4D88-69963A563B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gdb492d5cfd_0_53:notes">
            <a:extLst>
              <a:ext uri="{FF2B5EF4-FFF2-40B4-BE49-F238E27FC236}">
                <a16:creationId xmlns:a16="http://schemas.microsoft.com/office/drawing/2014/main" id="{9006D995-C9D0-856F-A872-FA5F08B207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52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>
          <a:extLst>
            <a:ext uri="{FF2B5EF4-FFF2-40B4-BE49-F238E27FC236}">
              <a16:creationId xmlns:a16="http://schemas.microsoft.com/office/drawing/2014/main" id="{34F3CA4D-D8A8-7CBF-12B2-2DDAA32F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db492d5cfd_0_0:notes">
            <a:extLst>
              <a:ext uri="{FF2B5EF4-FFF2-40B4-BE49-F238E27FC236}">
                <a16:creationId xmlns:a16="http://schemas.microsoft.com/office/drawing/2014/main" id="{16AB62A5-9A6E-B7CF-150E-DBFB64892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db492d5cfd_0_0:notes">
            <a:extLst>
              <a:ext uri="{FF2B5EF4-FFF2-40B4-BE49-F238E27FC236}">
                <a16:creationId xmlns:a16="http://schemas.microsoft.com/office/drawing/2014/main" id="{3F0FB7A8-62C3-F1FF-1DD7-AD329F3DC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2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>
          <a:extLst>
            <a:ext uri="{FF2B5EF4-FFF2-40B4-BE49-F238E27FC236}">
              <a16:creationId xmlns:a16="http://schemas.microsoft.com/office/drawing/2014/main" id="{7A1E4D94-67BE-B52B-3B27-396B8E40E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db492d5cfd_0_0:notes">
            <a:extLst>
              <a:ext uri="{FF2B5EF4-FFF2-40B4-BE49-F238E27FC236}">
                <a16:creationId xmlns:a16="http://schemas.microsoft.com/office/drawing/2014/main" id="{99A097AA-6957-1A41-5527-E04EF9C51E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db492d5cfd_0_0:notes">
            <a:extLst>
              <a:ext uri="{FF2B5EF4-FFF2-40B4-BE49-F238E27FC236}">
                <a16:creationId xmlns:a16="http://schemas.microsoft.com/office/drawing/2014/main" id="{23E9209E-4E77-41C2-68E5-2B440F918C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4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2">
          <a:extLst>
            <a:ext uri="{FF2B5EF4-FFF2-40B4-BE49-F238E27FC236}">
              <a16:creationId xmlns:a16="http://schemas.microsoft.com/office/drawing/2014/main" id="{AB631C3C-EC45-80C5-1285-41859DDD2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gdb492d5cfd_0_53:notes">
            <a:extLst>
              <a:ext uri="{FF2B5EF4-FFF2-40B4-BE49-F238E27FC236}">
                <a16:creationId xmlns:a16="http://schemas.microsoft.com/office/drawing/2014/main" id="{AF348F3D-7E82-AAF3-395F-55BCC80D6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gdb492d5cfd_0_53:notes">
            <a:extLst>
              <a:ext uri="{FF2B5EF4-FFF2-40B4-BE49-F238E27FC236}">
                <a16:creationId xmlns:a16="http://schemas.microsoft.com/office/drawing/2014/main" id="{7C0ED0EF-4D41-AE75-2CF7-BF699BCE2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984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db492d5cf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db492d5cf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e38f93b917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e38f93b917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56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db492d5cf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4" name="Google Shape;3094;gdb492d5cf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78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>
          <a:extLst>
            <a:ext uri="{FF2B5EF4-FFF2-40B4-BE49-F238E27FC236}">
              <a16:creationId xmlns:a16="http://schemas.microsoft.com/office/drawing/2014/main" id="{309F50AA-6AD3-BEEE-3579-28EE3684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db492d5cfd_0_0:notes">
            <a:extLst>
              <a:ext uri="{FF2B5EF4-FFF2-40B4-BE49-F238E27FC236}">
                <a16:creationId xmlns:a16="http://schemas.microsoft.com/office/drawing/2014/main" id="{1E502789-A039-D5F9-2843-70BA58408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db492d5cfd_0_0:notes">
            <a:extLst>
              <a:ext uri="{FF2B5EF4-FFF2-40B4-BE49-F238E27FC236}">
                <a16:creationId xmlns:a16="http://schemas.microsoft.com/office/drawing/2014/main" id="{B1B52B99-80E0-46C7-156D-0AFFDF3B5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09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>
          <a:extLst>
            <a:ext uri="{FF2B5EF4-FFF2-40B4-BE49-F238E27FC236}">
              <a16:creationId xmlns:a16="http://schemas.microsoft.com/office/drawing/2014/main" id="{18C4BF0A-B23F-E33E-0624-E46843D0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db492d5cfd_0_0:notes">
            <a:extLst>
              <a:ext uri="{FF2B5EF4-FFF2-40B4-BE49-F238E27FC236}">
                <a16:creationId xmlns:a16="http://schemas.microsoft.com/office/drawing/2014/main" id="{1415C0DD-BB18-A0C9-18EB-DFE2AA423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db492d5cfd_0_0:notes">
            <a:extLst>
              <a:ext uri="{FF2B5EF4-FFF2-40B4-BE49-F238E27FC236}">
                <a16:creationId xmlns:a16="http://schemas.microsoft.com/office/drawing/2014/main" id="{F821D9E9-42C1-3C16-9F3C-D6097E190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08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>
          <a:extLst>
            <a:ext uri="{FF2B5EF4-FFF2-40B4-BE49-F238E27FC236}">
              <a16:creationId xmlns:a16="http://schemas.microsoft.com/office/drawing/2014/main" id="{847DCD34-3077-1571-E303-E85475525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db492d5cfd_0_0:notes">
            <a:extLst>
              <a:ext uri="{FF2B5EF4-FFF2-40B4-BE49-F238E27FC236}">
                <a16:creationId xmlns:a16="http://schemas.microsoft.com/office/drawing/2014/main" id="{5A176713-2FFF-A6FA-6D6F-9F95A86A9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db492d5cfd_0_0:notes">
            <a:extLst>
              <a:ext uri="{FF2B5EF4-FFF2-40B4-BE49-F238E27FC236}">
                <a16:creationId xmlns:a16="http://schemas.microsoft.com/office/drawing/2014/main" id="{2D68BB81-5B97-E74B-7DC4-A19F4D7B8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16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>
          <a:extLst>
            <a:ext uri="{FF2B5EF4-FFF2-40B4-BE49-F238E27FC236}">
              <a16:creationId xmlns:a16="http://schemas.microsoft.com/office/drawing/2014/main" id="{E75DD0EB-2E43-CD2E-D366-07F0B96D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db492d5cfd_0_0:notes">
            <a:extLst>
              <a:ext uri="{FF2B5EF4-FFF2-40B4-BE49-F238E27FC236}">
                <a16:creationId xmlns:a16="http://schemas.microsoft.com/office/drawing/2014/main" id="{27E9DAFF-132A-D943-4DC9-7EF361A8CD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db492d5cfd_0_0:notes">
            <a:extLst>
              <a:ext uri="{FF2B5EF4-FFF2-40B4-BE49-F238E27FC236}">
                <a16:creationId xmlns:a16="http://schemas.microsoft.com/office/drawing/2014/main" id="{316EF324-8BD7-BD63-8B96-ACFE93BE7F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83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>
          <a:extLst>
            <a:ext uri="{FF2B5EF4-FFF2-40B4-BE49-F238E27FC236}">
              <a16:creationId xmlns:a16="http://schemas.microsoft.com/office/drawing/2014/main" id="{B853B072-799C-24D8-7629-4E430C610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db492d5cfd_0_0:notes">
            <a:extLst>
              <a:ext uri="{FF2B5EF4-FFF2-40B4-BE49-F238E27FC236}">
                <a16:creationId xmlns:a16="http://schemas.microsoft.com/office/drawing/2014/main" id="{220A3C6C-D033-971B-A8DA-8C7E4CD977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db492d5cfd_0_0:notes">
            <a:extLst>
              <a:ext uri="{FF2B5EF4-FFF2-40B4-BE49-F238E27FC236}">
                <a16:creationId xmlns:a16="http://schemas.microsoft.com/office/drawing/2014/main" id="{FE6B705D-F946-8814-8686-25D5F005F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72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2">
          <a:extLst>
            <a:ext uri="{FF2B5EF4-FFF2-40B4-BE49-F238E27FC236}">
              <a16:creationId xmlns:a16="http://schemas.microsoft.com/office/drawing/2014/main" id="{6B293905-5EA2-5ED2-130C-B05D9355B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gdb492d5cfd_0_53:notes">
            <a:extLst>
              <a:ext uri="{FF2B5EF4-FFF2-40B4-BE49-F238E27FC236}">
                <a16:creationId xmlns:a16="http://schemas.microsoft.com/office/drawing/2014/main" id="{217BC694-329C-8EF2-CD85-D9620E5D70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gdb492d5cfd_0_53:notes">
            <a:extLst>
              <a:ext uri="{FF2B5EF4-FFF2-40B4-BE49-F238E27FC236}">
                <a16:creationId xmlns:a16="http://schemas.microsoft.com/office/drawing/2014/main" id="{6FC0FFA5-2D48-5846-2656-1C38A24352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96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275" y="732863"/>
            <a:ext cx="3755400" cy="28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275" y="3618038"/>
            <a:ext cx="2393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5"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53"/>
          <p:cNvSpPr/>
          <p:nvPr/>
        </p:nvSpPr>
        <p:spPr>
          <a:xfrm rot="2907238">
            <a:off x="8128262" y="1513311"/>
            <a:ext cx="1368204" cy="448890"/>
          </a:xfrm>
          <a:custGeom>
            <a:avLst/>
            <a:gdLst/>
            <a:ahLst/>
            <a:cxnLst/>
            <a:rect l="l" t="t" r="r" b="b"/>
            <a:pathLst>
              <a:path w="43016" h="14113" extrusionOk="0">
                <a:moveTo>
                  <a:pt x="18835" y="1"/>
                </a:moveTo>
                <a:cubicBezTo>
                  <a:pt x="18343" y="1"/>
                  <a:pt x="17840" y="75"/>
                  <a:pt x="17346" y="224"/>
                </a:cubicBezTo>
                <a:cubicBezTo>
                  <a:pt x="14778" y="992"/>
                  <a:pt x="12776" y="3327"/>
                  <a:pt x="11342" y="5528"/>
                </a:cubicBezTo>
                <a:cubicBezTo>
                  <a:pt x="9974" y="7663"/>
                  <a:pt x="9107" y="10065"/>
                  <a:pt x="8740" y="12567"/>
                </a:cubicBezTo>
                <a:cubicBezTo>
                  <a:pt x="8040" y="10532"/>
                  <a:pt x="7272" y="8497"/>
                  <a:pt x="5971" y="6762"/>
                </a:cubicBezTo>
                <a:cubicBezTo>
                  <a:pt x="4950" y="5401"/>
                  <a:pt x="3494" y="4063"/>
                  <a:pt x="1768" y="4063"/>
                </a:cubicBezTo>
                <a:cubicBezTo>
                  <a:pt x="1465" y="4063"/>
                  <a:pt x="1153" y="4104"/>
                  <a:pt x="834" y="4194"/>
                </a:cubicBezTo>
                <a:cubicBezTo>
                  <a:pt x="801" y="3860"/>
                  <a:pt x="1101" y="3694"/>
                  <a:pt x="1468" y="3360"/>
                </a:cubicBezTo>
                <a:cubicBezTo>
                  <a:pt x="2002" y="2926"/>
                  <a:pt x="2569" y="2526"/>
                  <a:pt x="3169" y="2159"/>
                </a:cubicBezTo>
                <a:cubicBezTo>
                  <a:pt x="3316" y="2042"/>
                  <a:pt x="3205" y="1847"/>
                  <a:pt x="3063" y="1847"/>
                </a:cubicBezTo>
                <a:cubicBezTo>
                  <a:pt x="3043" y="1847"/>
                  <a:pt x="3023" y="1851"/>
                  <a:pt x="3003" y="1859"/>
                </a:cubicBezTo>
                <a:cubicBezTo>
                  <a:pt x="1935" y="2393"/>
                  <a:pt x="934" y="3093"/>
                  <a:pt x="101" y="3960"/>
                </a:cubicBezTo>
                <a:cubicBezTo>
                  <a:pt x="0" y="4027"/>
                  <a:pt x="0" y="4161"/>
                  <a:pt x="34" y="4294"/>
                </a:cubicBezTo>
                <a:cubicBezTo>
                  <a:pt x="968" y="5528"/>
                  <a:pt x="1835" y="6929"/>
                  <a:pt x="2936" y="8030"/>
                </a:cubicBezTo>
                <a:cubicBezTo>
                  <a:pt x="2979" y="8073"/>
                  <a:pt x="3028" y="8092"/>
                  <a:pt x="3077" y="8092"/>
                </a:cubicBezTo>
                <a:cubicBezTo>
                  <a:pt x="3216" y="8092"/>
                  <a:pt x="3344" y="7937"/>
                  <a:pt x="3269" y="7763"/>
                </a:cubicBezTo>
                <a:cubicBezTo>
                  <a:pt x="2636" y="6629"/>
                  <a:pt x="1535" y="5728"/>
                  <a:pt x="934" y="4561"/>
                </a:cubicBezTo>
                <a:cubicBezTo>
                  <a:pt x="1180" y="4505"/>
                  <a:pt x="1419" y="4478"/>
                  <a:pt x="1653" y="4478"/>
                </a:cubicBezTo>
                <a:cubicBezTo>
                  <a:pt x="3772" y="4478"/>
                  <a:pt x="5410" y="6648"/>
                  <a:pt x="6372" y="8330"/>
                </a:cubicBezTo>
                <a:cubicBezTo>
                  <a:pt x="7306" y="10098"/>
                  <a:pt x="8040" y="12000"/>
                  <a:pt x="8607" y="13934"/>
                </a:cubicBezTo>
                <a:cubicBezTo>
                  <a:pt x="8651" y="14053"/>
                  <a:pt x="8761" y="14112"/>
                  <a:pt x="8870" y="14112"/>
                </a:cubicBezTo>
                <a:cubicBezTo>
                  <a:pt x="9006" y="14112"/>
                  <a:pt x="9140" y="14019"/>
                  <a:pt x="9140" y="13834"/>
                </a:cubicBezTo>
                <a:cubicBezTo>
                  <a:pt x="9541" y="9097"/>
                  <a:pt x="12076" y="3460"/>
                  <a:pt x="16512" y="1192"/>
                </a:cubicBezTo>
                <a:cubicBezTo>
                  <a:pt x="17237" y="799"/>
                  <a:pt x="18038" y="598"/>
                  <a:pt x="18837" y="598"/>
                </a:cubicBezTo>
                <a:cubicBezTo>
                  <a:pt x="19326" y="598"/>
                  <a:pt x="19813" y="673"/>
                  <a:pt x="20282" y="825"/>
                </a:cubicBezTo>
                <a:cubicBezTo>
                  <a:pt x="21683" y="1325"/>
                  <a:pt x="22283" y="2593"/>
                  <a:pt x="22617" y="3927"/>
                </a:cubicBezTo>
                <a:cubicBezTo>
                  <a:pt x="23317" y="6796"/>
                  <a:pt x="23784" y="9665"/>
                  <a:pt x="24018" y="12600"/>
                </a:cubicBezTo>
                <a:cubicBezTo>
                  <a:pt x="24018" y="12767"/>
                  <a:pt x="24151" y="12861"/>
                  <a:pt x="24287" y="12861"/>
                </a:cubicBezTo>
                <a:cubicBezTo>
                  <a:pt x="24396" y="12861"/>
                  <a:pt x="24507" y="12800"/>
                  <a:pt x="24551" y="12667"/>
                </a:cubicBezTo>
                <a:cubicBezTo>
                  <a:pt x="25352" y="10332"/>
                  <a:pt x="26853" y="7930"/>
                  <a:pt x="28988" y="6596"/>
                </a:cubicBezTo>
                <a:cubicBezTo>
                  <a:pt x="29566" y="6235"/>
                  <a:pt x="30168" y="6049"/>
                  <a:pt x="30753" y="6049"/>
                </a:cubicBezTo>
                <a:cubicBezTo>
                  <a:pt x="31518" y="6049"/>
                  <a:pt x="32252" y="6367"/>
                  <a:pt x="32857" y="7029"/>
                </a:cubicBezTo>
                <a:cubicBezTo>
                  <a:pt x="33958" y="8163"/>
                  <a:pt x="34158" y="9898"/>
                  <a:pt x="34325" y="11366"/>
                </a:cubicBezTo>
                <a:cubicBezTo>
                  <a:pt x="34345" y="11542"/>
                  <a:pt x="34514" y="11661"/>
                  <a:pt x="34664" y="11661"/>
                </a:cubicBezTo>
                <a:cubicBezTo>
                  <a:pt x="34769" y="11661"/>
                  <a:pt x="34865" y="11603"/>
                  <a:pt x="34892" y="11466"/>
                </a:cubicBezTo>
                <a:cubicBezTo>
                  <a:pt x="35693" y="6863"/>
                  <a:pt x="38595" y="2893"/>
                  <a:pt x="42731" y="725"/>
                </a:cubicBezTo>
                <a:cubicBezTo>
                  <a:pt x="43015" y="583"/>
                  <a:pt x="42839" y="222"/>
                  <a:pt x="42595" y="222"/>
                </a:cubicBezTo>
                <a:cubicBezTo>
                  <a:pt x="42553" y="222"/>
                  <a:pt x="42508" y="233"/>
                  <a:pt x="42464" y="258"/>
                </a:cubicBezTo>
                <a:cubicBezTo>
                  <a:pt x="38628" y="2259"/>
                  <a:pt x="35793" y="5762"/>
                  <a:pt x="34659" y="9931"/>
                </a:cubicBezTo>
                <a:cubicBezTo>
                  <a:pt x="34206" y="7790"/>
                  <a:pt x="33181" y="5377"/>
                  <a:pt x="30869" y="5377"/>
                </a:cubicBezTo>
                <a:cubicBezTo>
                  <a:pt x="30624" y="5377"/>
                  <a:pt x="30364" y="5404"/>
                  <a:pt x="30089" y="5462"/>
                </a:cubicBezTo>
                <a:cubicBezTo>
                  <a:pt x="27487" y="6029"/>
                  <a:pt x="25519" y="8897"/>
                  <a:pt x="24451" y="11366"/>
                </a:cubicBezTo>
                <a:cubicBezTo>
                  <a:pt x="24318" y="10031"/>
                  <a:pt x="24118" y="8697"/>
                  <a:pt x="23884" y="7396"/>
                </a:cubicBezTo>
                <a:cubicBezTo>
                  <a:pt x="23617" y="5795"/>
                  <a:pt x="23384" y="4094"/>
                  <a:pt x="22783" y="2593"/>
                </a:cubicBezTo>
                <a:cubicBezTo>
                  <a:pt x="22111" y="885"/>
                  <a:pt x="20535" y="1"/>
                  <a:pt x="188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53"/>
          <p:cNvSpPr/>
          <p:nvPr/>
        </p:nvSpPr>
        <p:spPr>
          <a:xfrm rot="-7199783">
            <a:off x="136575" y="2353440"/>
            <a:ext cx="425074" cy="1017827"/>
          </a:xfrm>
          <a:custGeom>
            <a:avLst/>
            <a:gdLst/>
            <a:ahLst/>
            <a:cxnLst/>
            <a:rect l="l" t="t" r="r" b="b"/>
            <a:pathLst>
              <a:path w="12510" h="25097" extrusionOk="0">
                <a:moveTo>
                  <a:pt x="1727" y="1"/>
                </a:moveTo>
                <a:cubicBezTo>
                  <a:pt x="1468" y="1"/>
                  <a:pt x="1312" y="361"/>
                  <a:pt x="1568" y="503"/>
                </a:cubicBezTo>
                <a:cubicBezTo>
                  <a:pt x="4437" y="1804"/>
                  <a:pt x="7072" y="3539"/>
                  <a:pt x="9407" y="5607"/>
                </a:cubicBezTo>
                <a:cubicBezTo>
                  <a:pt x="8948" y="5862"/>
                  <a:pt x="8453" y="5948"/>
                  <a:pt x="7937" y="5948"/>
                </a:cubicBezTo>
                <a:cubicBezTo>
                  <a:pt x="6861" y="5948"/>
                  <a:pt x="5695" y="5574"/>
                  <a:pt x="4583" y="5574"/>
                </a:cubicBezTo>
                <a:cubicBezTo>
                  <a:pt x="4133" y="5574"/>
                  <a:pt x="3692" y="5635"/>
                  <a:pt x="3269" y="5807"/>
                </a:cubicBezTo>
                <a:cubicBezTo>
                  <a:pt x="3036" y="5874"/>
                  <a:pt x="3003" y="6174"/>
                  <a:pt x="3203" y="6308"/>
                </a:cubicBezTo>
                <a:lnTo>
                  <a:pt x="6872" y="8776"/>
                </a:lnTo>
                <a:lnTo>
                  <a:pt x="8540" y="9877"/>
                </a:lnTo>
                <a:cubicBezTo>
                  <a:pt x="8773" y="10044"/>
                  <a:pt x="9340" y="10244"/>
                  <a:pt x="9474" y="10511"/>
                </a:cubicBezTo>
                <a:lnTo>
                  <a:pt x="9641" y="11545"/>
                </a:lnTo>
                <a:cubicBezTo>
                  <a:pt x="9441" y="11611"/>
                  <a:pt x="9207" y="11645"/>
                  <a:pt x="9007" y="11678"/>
                </a:cubicBezTo>
                <a:cubicBezTo>
                  <a:pt x="8819" y="11699"/>
                  <a:pt x="8631" y="11708"/>
                  <a:pt x="8445" y="11708"/>
                </a:cubicBezTo>
                <a:cubicBezTo>
                  <a:pt x="7154" y="11708"/>
                  <a:pt x="5908" y="11269"/>
                  <a:pt x="4658" y="11269"/>
                </a:cubicBezTo>
                <a:cubicBezTo>
                  <a:pt x="4075" y="11269"/>
                  <a:pt x="3492" y="11365"/>
                  <a:pt x="2903" y="11645"/>
                </a:cubicBezTo>
                <a:cubicBezTo>
                  <a:pt x="2702" y="11745"/>
                  <a:pt x="2736" y="12012"/>
                  <a:pt x="2903" y="12112"/>
                </a:cubicBezTo>
                <a:cubicBezTo>
                  <a:pt x="5738" y="14213"/>
                  <a:pt x="8640" y="16281"/>
                  <a:pt x="11609" y="18249"/>
                </a:cubicBezTo>
                <a:cubicBezTo>
                  <a:pt x="10461" y="18681"/>
                  <a:pt x="9274" y="18810"/>
                  <a:pt x="8069" y="18810"/>
                </a:cubicBezTo>
                <a:cubicBezTo>
                  <a:pt x="6267" y="18810"/>
                  <a:pt x="4425" y="18521"/>
                  <a:pt x="2616" y="18521"/>
                </a:cubicBezTo>
                <a:cubicBezTo>
                  <a:pt x="1802" y="18521"/>
                  <a:pt x="995" y="18580"/>
                  <a:pt x="201" y="18750"/>
                </a:cubicBezTo>
                <a:cubicBezTo>
                  <a:pt x="67" y="18783"/>
                  <a:pt x="0" y="18883"/>
                  <a:pt x="0" y="19017"/>
                </a:cubicBezTo>
                <a:cubicBezTo>
                  <a:pt x="101" y="20718"/>
                  <a:pt x="2636" y="21285"/>
                  <a:pt x="3903" y="21852"/>
                </a:cubicBezTo>
                <a:cubicBezTo>
                  <a:pt x="5805" y="22719"/>
                  <a:pt x="7706" y="23587"/>
                  <a:pt x="9641" y="24420"/>
                </a:cubicBezTo>
                <a:lnTo>
                  <a:pt x="9107" y="24420"/>
                </a:lnTo>
                <a:cubicBezTo>
                  <a:pt x="8907" y="24420"/>
                  <a:pt x="8707" y="24454"/>
                  <a:pt x="8540" y="24487"/>
                </a:cubicBezTo>
                <a:lnTo>
                  <a:pt x="8540" y="24454"/>
                </a:lnTo>
                <a:cubicBezTo>
                  <a:pt x="8507" y="24387"/>
                  <a:pt x="8473" y="24354"/>
                  <a:pt x="8440" y="24354"/>
                </a:cubicBezTo>
                <a:cubicBezTo>
                  <a:pt x="8106" y="24354"/>
                  <a:pt x="8006" y="24687"/>
                  <a:pt x="8273" y="24854"/>
                </a:cubicBezTo>
                <a:cubicBezTo>
                  <a:pt x="8402" y="24940"/>
                  <a:pt x="8585" y="24964"/>
                  <a:pt x="8777" y="24964"/>
                </a:cubicBezTo>
                <a:cubicBezTo>
                  <a:pt x="9033" y="24964"/>
                  <a:pt x="9302" y="24921"/>
                  <a:pt x="9474" y="24921"/>
                </a:cubicBezTo>
                <a:cubicBezTo>
                  <a:pt x="10174" y="24921"/>
                  <a:pt x="10842" y="24954"/>
                  <a:pt x="11509" y="25088"/>
                </a:cubicBezTo>
                <a:cubicBezTo>
                  <a:pt x="11532" y="25094"/>
                  <a:pt x="11555" y="25096"/>
                  <a:pt x="11578" y="25096"/>
                </a:cubicBezTo>
                <a:cubicBezTo>
                  <a:pt x="11808" y="25096"/>
                  <a:pt x="11958" y="24803"/>
                  <a:pt x="11776" y="24621"/>
                </a:cubicBezTo>
                <a:cubicBezTo>
                  <a:pt x="11042" y="23753"/>
                  <a:pt x="10341" y="22786"/>
                  <a:pt x="9507" y="21952"/>
                </a:cubicBezTo>
                <a:cubicBezTo>
                  <a:pt x="9466" y="21903"/>
                  <a:pt x="9411" y="21882"/>
                  <a:pt x="9353" y="21882"/>
                </a:cubicBezTo>
                <a:cubicBezTo>
                  <a:pt x="9177" y="21882"/>
                  <a:pt x="8981" y="22076"/>
                  <a:pt x="9107" y="22252"/>
                </a:cubicBezTo>
                <a:cubicBezTo>
                  <a:pt x="9674" y="23019"/>
                  <a:pt x="10274" y="23753"/>
                  <a:pt x="10908" y="24454"/>
                </a:cubicBezTo>
                <a:lnTo>
                  <a:pt x="10741" y="24454"/>
                </a:lnTo>
                <a:cubicBezTo>
                  <a:pt x="8907" y="23553"/>
                  <a:pt x="7039" y="22719"/>
                  <a:pt x="5204" y="21885"/>
                </a:cubicBezTo>
                <a:cubicBezTo>
                  <a:pt x="4203" y="21452"/>
                  <a:pt x="3236" y="21018"/>
                  <a:pt x="2269" y="20551"/>
                </a:cubicBezTo>
                <a:cubicBezTo>
                  <a:pt x="1868" y="20384"/>
                  <a:pt x="1168" y="20151"/>
                  <a:pt x="901" y="19784"/>
                </a:cubicBezTo>
                <a:cubicBezTo>
                  <a:pt x="406" y="19123"/>
                  <a:pt x="895" y="19047"/>
                  <a:pt x="1413" y="19047"/>
                </a:cubicBezTo>
                <a:cubicBezTo>
                  <a:pt x="1569" y="19047"/>
                  <a:pt x="1727" y="19054"/>
                  <a:pt x="1862" y="19054"/>
                </a:cubicBezTo>
                <a:cubicBezTo>
                  <a:pt x="1912" y="19054"/>
                  <a:pt x="1959" y="19053"/>
                  <a:pt x="2002" y="19050"/>
                </a:cubicBezTo>
                <a:cubicBezTo>
                  <a:pt x="2291" y="19033"/>
                  <a:pt x="2581" y="19026"/>
                  <a:pt x="2872" y="19026"/>
                </a:cubicBezTo>
                <a:cubicBezTo>
                  <a:pt x="4648" y="19026"/>
                  <a:pt x="6436" y="19295"/>
                  <a:pt x="8194" y="19295"/>
                </a:cubicBezTo>
                <a:cubicBezTo>
                  <a:pt x="9591" y="19295"/>
                  <a:pt x="10969" y="19125"/>
                  <a:pt x="12309" y="18516"/>
                </a:cubicBezTo>
                <a:cubicBezTo>
                  <a:pt x="12509" y="18416"/>
                  <a:pt x="12509" y="18149"/>
                  <a:pt x="12309" y="18049"/>
                </a:cubicBezTo>
                <a:cubicBezTo>
                  <a:pt x="9374" y="16081"/>
                  <a:pt x="6472" y="14046"/>
                  <a:pt x="3603" y="11945"/>
                </a:cubicBezTo>
                <a:cubicBezTo>
                  <a:pt x="3973" y="11833"/>
                  <a:pt x="4348" y="11790"/>
                  <a:pt x="4725" y="11790"/>
                </a:cubicBezTo>
                <a:cubicBezTo>
                  <a:pt x="5810" y="11790"/>
                  <a:pt x="6917" y="12146"/>
                  <a:pt x="8006" y="12245"/>
                </a:cubicBezTo>
                <a:cubicBezTo>
                  <a:pt x="8160" y="12252"/>
                  <a:pt x="8350" y="12260"/>
                  <a:pt x="8558" y="12260"/>
                </a:cubicBezTo>
                <a:cubicBezTo>
                  <a:pt x="9390" y="12260"/>
                  <a:pt x="10495" y="12132"/>
                  <a:pt x="10575" y="11278"/>
                </a:cubicBezTo>
                <a:cubicBezTo>
                  <a:pt x="10675" y="10177"/>
                  <a:pt x="8907" y="9476"/>
                  <a:pt x="8240" y="9043"/>
                </a:cubicBezTo>
                <a:lnTo>
                  <a:pt x="4003" y="6174"/>
                </a:lnTo>
                <a:cubicBezTo>
                  <a:pt x="4240" y="6130"/>
                  <a:pt x="4481" y="6112"/>
                  <a:pt x="4724" y="6112"/>
                </a:cubicBezTo>
                <a:cubicBezTo>
                  <a:pt x="5820" y="6112"/>
                  <a:pt x="6969" y="6478"/>
                  <a:pt x="8061" y="6478"/>
                </a:cubicBezTo>
                <a:cubicBezTo>
                  <a:pt x="8741" y="6478"/>
                  <a:pt x="9399" y="6336"/>
                  <a:pt x="10008" y="5874"/>
                </a:cubicBezTo>
                <a:cubicBezTo>
                  <a:pt x="10174" y="5774"/>
                  <a:pt x="10174" y="5574"/>
                  <a:pt x="10074" y="5440"/>
                </a:cubicBezTo>
                <a:cubicBezTo>
                  <a:pt x="7639" y="3239"/>
                  <a:pt x="4871" y="1404"/>
                  <a:pt x="1868" y="36"/>
                </a:cubicBezTo>
                <a:cubicBezTo>
                  <a:pt x="1819" y="12"/>
                  <a:pt x="1771" y="1"/>
                  <a:pt x="17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720000" y="1583088"/>
            <a:ext cx="434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720000" y="2488213"/>
            <a:ext cx="36042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9"/>
          <p:cNvGrpSpPr/>
          <p:nvPr/>
        </p:nvGrpSpPr>
        <p:grpSpPr>
          <a:xfrm>
            <a:off x="361714" y="-37201"/>
            <a:ext cx="1189748" cy="619500"/>
            <a:chOff x="8056454" y="-37210"/>
            <a:chExt cx="1333649" cy="694429"/>
          </a:xfrm>
        </p:grpSpPr>
        <p:sp>
          <p:nvSpPr>
            <p:cNvPr id="132" name="Google Shape;132;p9"/>
            <p:cNvSpPr/>
            <p:nvPr/>
          </p:nvSpPr>
          <p:spPr>
            <a:xfrm>
              <a:off x="8077200" y="25"/>
              <a:ext cx="1312904" cy="657194"/>
            </a:xfrm>
            <a:custGeom>
              <a:avLst/>
              <a:gdLst/>
              <a:ahLst/>
              <a:cxnLst/>
              <a:rect l="l" t="t" r="r" b="b"/>
              <a:pathLst>
                <a:path w="22984" h="11505" extrusionOk="0">
                  <a:moveTo>
                    <a:pt x="12217" y="9339"/>
                  </a:moveTo>
                  <a:cubicBezTo>
                    <a:pt x="12358" y="9339"/>
                    <a:pt x="12510" y="9363"/>
                    <a:pt x="12660" y="9363"/>
                  </a:cubicBezTo>
                  <a:cubicBezTo>
                    <a:pt x="12710" y="9363"/>
                    <a:pt x="12760" y="9360"/>
                    <a:pt x="12810" y="9353"/>
                  </a:cubicBezTo>
                  <a:lnTo>
                    <a:pt x="12810" y="9353"/>
                  </a:lnTo>
                  <a:cubicBezTo>
                    <a:pt x="12717" y="9819"/>
                    <a:pt x="12652" y="10227"/>
                    <a:pt x="12186" y="10227"/>
                  </a:cubicBezTo>
                  <a:cubicBezTo>
                    <a:pt x="12151" y="10227"/>
                    <a:pt x="12115" y="10225"/>
                    <a:pt x="12076" y="10220"/>
                  </a:cubicBezTo>
                  <a:cubicBezTo>
                    <a:pt x="11842" y="10187"/>
                    <a:pt x="11609" y="10020"/>
                    <a:pt x="11676" y="9753"/>
                  </a:cubicBezTo>
                  <a:cubicBezTo>
                    <a:pt x="11786" y="9405"/>
                    <a:pt x="11986" y="9339"/>
                    <a:pt x="12217" y="9339"/>
                  </a:cubicBezTo>
                  <a:close/>
                  <a:moveTo>
                    <a:pt x="7965" y="0"/>
                  </a:moveTo>
                  <a:cubicBezTo>
                    <a:pt x="7643" y="0"/>
                    <a:pt x="7434" y="236"/>
                    <a:pt x="7206" y="413"/>
                  </a:cubicBezTo>
                  <a:cubicBezTo>
                    <a:pt x="5938" y="1314"/>
                    <a:pt x="4771" y="2348"/>
                    <a:pt x="3703" y="3482"/>
                  </a:cubicBezTo>
                  <a:cubicBezTo>
                    <a:pt x="2202" y="5083"/>
                    <a:pt x="1068" y="6951"/>
                    <a:pt x="368" y="9019"/>
                  </a:cubicBezTo>
                  <a:cubicBezTo>
                    <a:pt x="1" y="10153"/>
                    <a:pt x="234" y="10587"/>
                    <a:pt x="1402" y="10854"/>
                  </a:cubicBezTo>
                  <a:cubicBezTo>
                    <a:pt x="2569" y="11121"/>
                    <a:pt x="3737" y="11254"/>
                    <a:pt x="4937" y="11321"/>
                  </a:cubicBezTo>
                  <a:cubicBezTo>
                    <a:pt x="8254" y="11463"/>
                    <a:pt x="11570" y="11504"/>
                    <a:pt x="14886" y="11504"/>
                  </a:cubicBezTo>
                  <a:cubicBezTo>
                    <a:pt x="16240" y="11504"/>
                    <a:pt x="17594" y="11497"/>
                    <a:pt x="18947" y="11488"/>
                  </a:cubicBezTo>
                  <a:cubicBezTo>
                    <a:pt x="20315" y="11454"/>
                    <a:pt x="21716" y="11421"/>
                    <a:pt x="22984" y="10654"/>
                  </a:cubicBezTo>
                  <a:cubicBezTo>
                    <a:pt x="21983" y="5583"/>
                    <a:pt x="19148" y="813"/>
                    <a:pt x="16679" y="46"/>
                  </a:cubicBezTo>
                  <a:lnTo>
                    <a:pt x="16679" y="146"/>
                  </a:lnTo>
                  <a:cubicBezTo>
                    <a:pt x="16846" y="313"/>
                    <a:pt x="17046" y="513"/>
                    <a:pt x="17280" y="680"/>
                  </a:cubicBezTo>
                  <a:cubicBezTo>
                    <a:pt x="18547" y="1747"/>
                    <a:pt x="19581" y="3048"/>
                    <a:pt x="20348" y="4516"/>
                  </a:cubicBezTo>
                  <a:cubicBezTo>
                    <a:pt x="21149" y="6151"/>
                    <a:pt x="21850" y="7818"/>
                    <a:pt x="22383" y="9520"/>
                  </a:cubicBezTo>
                  <a:cubicBezTo>
                    <a:pt x="22550" y="9820"/>
                    <a:pt x="22550" y="10187"/>
                    <a:pt x="22383" y="10487"/>
                  </a:cubicBezTo>
                  <a:cubicBezTo>
                    <a:pt x="21300" y="10827"/>
                    <a:pt x="20159" y="11024"/>
                    <a:pt x="19041" y="11024"/>
                  </a:cubicBezTo>
                  <a:cubicBezTo>
                    <a:pt x="18954" y="11024"/>
                    <a:pt x="18867" y="11023"/>
                    <a:pt x="18781" y="11021"/>
                  </a:cubicBezTo>
                  <a:cubicBezTo>
                    <a:pt x="14478" y="11021"/>
                    <a:pt x="10141" y="11021"/>
                    <a:pt x="5838" y="10921"/>
                  </a:cubicBezTo>
                  <a:cubicBezTo>
                    <a:pt x="5723" y="10923"/>
                    <a:pt x="5608" y="10924"/>
                    <a:pt x="5494" y="10924"/>
                  </a:cubicBezTo>
                  <a:cubicBezTo>
                    <a:pt x="4012" y="10924"/>
                    <a:pt x="2557" y="10725"/>
                    <a:pt x="1101" y="10354"/>
                  </a:cubicBezTo>
                  <a:cubicBezTo>
                    <a:pt x="1168" y="10020"/>
                    <a:pt x="1435" y="10053"/>
                    <a:pt x="1635" y="10020"/>
                  </a:cubicBezTo>
                  <a:cubicBezTo>
                    <a:pt x="3837" y="9653"/>
                    <a:pt x="6005" y="9420"/>
                    <a:pt x="8206" y="9353"/>
                  </a:cubicBezTo>
                  <a:cubicBezTo>
                    <a:pt x="8974" y="9353"/>
                    <a:pt x="9708" y="9319"/>
                    <a:pt x="10441" y="9286"/>
                  </a:cubicBezTo>
                  <a:cubicBezTo>
                    <a:pt x="10510" y="9280"/>
                    <a:pt x="10575" y="9277"/>
                    <a:pt x="10636" y="9277"/>
                  </a:cubicBezTo>
                  <a:cubicBezTo>
                    <a:pt x="10936" y="9277"/>
                    <a:pt x="11148" y="9366"/>
                    <a:pt x="11175" y="9753"/>
                  </a:cubicBezTo>
                  <a:cubicBezTo>
                    <a:pt x="11242" y="9987"/>
                    <a:pt x="11375" y="10187"/>
                    <a:pt x="11576" y="10354"/>
                  </a:cubicBezTo>
                  <a:cubicBezTo>
                    <a:pt x="11825" y="10544"/>
                    <a:pt x="12075" y="10651"/>
                    <a:pt x="12302" y="10651"/>
                  </a:cubicBezTo>
                  <a:cubicBezTo>
                    <a:pt x="12590" y="10651"/>
                    <a:pt x="12842" y="10479"/>
                    <a:pt x="13010" y="10087"/>
                  </a:cubicBezTo>
                  <a:cubicBezTo>
                    <a:pt x="13221" y="9533"/>
                    <a:pt x="13536" y="9396"/>
                    <a:pt x="13972" y="9396"/>
                  </a:cubicBezTo>
                  <a:cubicBezTo>
                    <a:pt x="14088" y="9396"/>
                    <a:pt x="14212" y="9406"/>
                    <a:pt x="14344" y="9420"/>
                  </a:cubicBezTo>
                  <a:cubicBezTo>
                    <a:pt x="16546" y="9586"/>
                    <a:pt x="18747" y="9820"/>
                    <a:pt x="20916" y="10120"/>
                  </a:cubicBezTo>
                  <a:cubicBezTo>
                    <a:pt x="21416" y="10187"/>
                    <a:pt x="21916" y="10287"/>
                    <a:pt x="22383" y="10487"/>
                  </a:cubicBezTo>
                  <a:cubicBezTo>
                    <a:pt x="22283" y="10120"/>
                    <a:pt x="21983" y="9820"/>
                    <a:pt x="21583" y="9820"/>
                  </a:cubicBezTo>
                  <a:cubicBezTo>
                    <a:pt x="21249" y="9753"/>
                    <a:pt x="20916" y="9653"/>
                    <a:pt x="20582" y="9620"/>
                  </a:cubicBezTo>
                  <a:cubicBezTo>
                    <a:pt x="17290" y="9181"/>
                    <a:pt x="13998" y="8831"/>
                    <a:pt x="10679" y="8831"/>
                  </a:cubicBezTo>
                  <a:cubicBezTo>
                    <a:pt x="9459" y="8831"/>
                    <a:pt x="8235" y="8878"/>
                    <a:pt x="7006" y="8986"/>
                  </a:cubicBezTo>
                  <a:cubicBezTo>
                    <a:pt x="5838" y="9086"/>
                    <a:pt x="4637" y="9153"/>
                    <a:pt x="3470" y="9319"/>
                  </a:cubicBezTo>
                  <a:lnTo>
                    <a:pt x="601" y="9753"/>
                  </a:lnTo>
                  <a:cubicBezTo>
                    <a:pt x="2002" y="5550"/>
                    <a:pt x="4804" y="2581"/>
                    <a:pt x="8307" y="80"/>
                  </a:cubicBezTo>
                  <a:cubicBezTo>
                    <a:pt x="8179" y="24"/>
                    <a:pt x="8066" y="0"/>
                    <a:pt x="7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9"/>
            <p:cNvGrpSpPr/>
            <p:nvPr/>
          </p:nvGrpSpPr>
          <p:grpSpPr>
            <a:xfrm rot="3837012">
              <a:off x="8240732" y="-47989"/>
              <a:ext cx="380303" cy="647639"/>
              <a:chOff x="9902900" y="3070600"/>
              <a:chExt cx="291875" cy="49705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10055575" y="3215625"/>
                <a:ext cx="98350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11028" extrusionOk="0">
                    <a:moveTo>
                      <a:pt x="3790" y="0"/>
                    </a:moveTo>
                    <a:cubicBezTo>
                      <a:pt x="3772" y="18"/>
                      <a:pt x="3736" y="54"/>
                      <a:pt x="3718" y="72"/>
                    </a:cubicBezTo>
                    <a:cubicBezTo>
                      <a:pt x="2694" y="2209"/>
                      <a:pt x="1814" y="4382"/>
                      <a:pt x="1078" y="6627"/>
                    </a:cubicBezTo>
                    <a:cubicBezTo>
                      <a:pt x="665" y="7920"/>
                      <a:pt x="359" y="9249"/>
                      <a:pt x="36" y="10560"/>
                    </a:cubicBezTo>
                    <a:cubicBezTo>
                      <a:pt x="0" y="10722"/>
                      <a:pt x="0" y="10866"/>
                      <a:pt x="36" y="11027"/>
                    </a:cubicBezTo>
                    <a:lnTo>
                      <a:pt x="126" y="11027"/>
                    </a:lnTo>
                    <a:cubicBezTo>
                      <a:pt x="162" y="10956"/>
                      <a:pt x="198" y="10866"/>
                      <a:pt x="216" y="10794"/>
                    </a:cubicBezTo>
                    <a:cubicBezTo>
                      <a:pt x="395" y="10147"/>
                      <a:pt x="539" y="9483"/>
                      <a:pt x="736" y="8836"/>
                    </a:cubicBezTo>
                    <a:cubicBezTo>
                      <a:pt x="1527" y="6196"/>
                      <a:pt x="2479" y="3628"/>
                      <a:pt x="3592" y="1096"/>
                    </a:cubicBezTo>
                    <a:cubicBezTo>
                      <a:pt x="3718" y="755"/>
                      <a:pt x="3825" y="395"/>
                      <a:pt x="3933" y="36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9994950" y="3153650"/>
                <a:ext cx="85775" cy="247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9897" extrusionOk="0">
                    <a:moveTo>
                      <a:pt x="3431" y="1"/>
                    </a:moveTo>
                    <a:lnTo>
                      <a:pt x="3431" y="1"/>
                    </a:lnTo>
                    <a:cubicBezTo>
                      <a:pt x="3269" y="55"/>
                      <a:pt x="3143" y="163"/>
                      <a:pt x="3072" y="324"/>
                    </a:cubicBezTo>
                    <a:cubicBezTo>
                      <a:pt x="2479" y="1527"/>
                      <a:pt x="1850" y="2695"/>
                      <a:pt x="1348" y="3916"/>
                    </a:cubicBezTo>
                    <a:cubicBezTo>
                      <a:pt x="665" y="5568"/>
                      <a:pt x="90" y="7274"/>
                      <a:pt x="1" y="9088"/>
                    </a:cubicBezTo>
                    <a:cubicBezTo>
                      <a:pt x="1" y="9358"/>
                      <a:pt x="19" y="9627"/>
                      <a:pt x="54" y="9897"/>
                    </a:cubicBezTo>
                    <a:lnTo>
                      <a:pt x="180" y="9897"/>
                    </a:lnTo>
                    <a:cubicBezTo>
                      <a:pt x="270" y="8119"/>
                      <a:pt x="773" y="6448"/>
                      <a:pt x="1383" y="4814"/>
                    </a:cubicBezTo>
                    <a:cubicBezTo>
                      <a:pt x="2012" y="3180"/>
                      <a:pt x="2748" y="1599"/>
                      <a:pt x="3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10015600" y="3190925"/>
                <a:ext cx="99250" cy="2676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705" extrusionOk="0">
                    <a:moveTo>
                      <a:pt x="3970" y="1"/>
                    </a:moveTo>
                    <a:cubicBezTo>
                      <a:pt x="3000" y="611"/>
                      <a:pt x="1" y="9681"/>
                      <a:pt x="378" y="10704"/>
                    </a:cubicBezTo>
                    <a:cubicBezTo>
                      <a:pt x="1312" y="7041"/>
                      <a:pt x="2515" y="3467"/>
                      <a:pt x="39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10111700" y="3345375"/>
                <a:ext cx="83075" cy="22227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8891" extrusionOk="0">
                    <a:moveTo>
                      <a:pt x="3071" y="1"/>
                    </a:moveTo>
                    <a:cubicBezTo>
                      <a:pt x="1976" y="2946"/>
                      <a:pt x="629" y="5801"/>
                      <a:pt x="0" y="8890"/>
                    </a:cubicBezTo>
                    <a:cubicBezTo>
                      <a:pt x="36" y="8873"/>
                      <a:pt x="54" y="8837"/>
                      <a:pt x="72" y="8819"/>
                    </a:cubicBezTo>
                    <a:cubicBezTo>
                      <a:pt x="521" y="7633"/>
                      <a:pt x="952" y="6448"/>
                      <a:pt x="1401" y="5263"/>
                    </a:cubicBezTo>
                    <a:cubicBezTo>
                      <a:pt x="1940" y="3790"/>
                      <a:pt x="2532" y="2335"/>
                      <a:pt x="3071" y="863"/>
                    </a:cubicBezTo>
                    <a:cubicBezTo>
                      <a:pt x="3143" y="611"/>
                      <a:pt x="3323" y="288"/>
                      <a:pt x="3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9955000" y="3124025"/>
                <a:ext cx="83975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8568" extrusionOk="0">
                    <a:moveTo>
                      <a:pt x="3251" y="1"/>
                    </a:moveTo>
                    <a:cubicBezTo>
                      <a:pt x="3071" y="234"/>
                      <a:pt x="2928" y="468"/>
                      <a:pt x="2784" y="719"/>
                    </a:cubicBezTo>
                    <a:cubicBezTo>
                      <a:pt x="2173" y="2012"/>
                      <a:pt x="1527" y="3305"/>
                      <a:pt x="988" y="4652"/>
                    </a:cubicBezTo>
                    <a:cubicBezTo>
                      <a:pt x="647" y="5622"/>
                      <a:pt x="359" y="6628"/>
                      <a:pt x="126" y="7633"/>
                    </a:cubicBezTo>
                    <a:cubicBezTo>
                      <a:pt x="0" y="7939"/>
                      <a:pt x="54" y="8298"/>
                      <a:pt x="252" y="8567"/>
                    </a:cubicBezTo>
                    <a:cubicBezTo>
                      <a:pt x="701" y="5514"/>
                      <a:pt x="2012" y="2784"/>
                      <a:pt x="3359" y="72"/>
                    </a:cubicBezTo>
                    <a:lnTo>
                      <a:pt x="3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10078475" y="3293750"/>
                <a:ext cx="87575" cy="2357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9429" extrusionOk="0">
                    <a:moveTo>
                      <a:pt x="3448" y="0"/>
                    </a:moveTo>
                    <a:cubicBezTo>
                      <a:pt x="3376" y="108"/>
                      <a:pt x="3305" y="234"/>
                      <a:pt x="3251" y="359"/>
                    </a:cubicBezTo>
                    <a:cubicBezTo>
                      <a:pt x="2083" y="2892"/>
                      <a:pt x="1060" y="5514"/>
                      <a:pt x="216" y="8172"/>
                    </a:cubicBezTo>
                    <a:cubicBezTo>
                      <a:pt x="126" y="8585"/>
                      <a:pt x="36" y="8998"/>
                      <a:pt x="0" y="9429"/>
                    </a:cubicBezTo>
                    <a:lnTo>
                      <a:pt x="3502" y="3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9935675" y="3095750"/>
                <a:ext cx="68275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5945" extrusionOk="0">
                    <a:moveTo>
                      <a:pt x="2731" y="0"/>
                    </a:moveTo>
                    <a:lnTo>
                      <a:pt x="2731" y="0"/>
                    </a:lnTo>
                    <a:cubicBezTo>
                      <a:pt x="1402" y="1760"/>
                      <a:pt x="396" y="3682"/>
                      <a:pt x="1" y="5945"/>
                    </a:cubicBez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9903800" y="3073750"/>
                <a:ext cx="5975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5317" extrusionOk="0">
                    <a:moveTo>
                      <a:pt x="2389" y="0"/>
                    </a:moveTo>
                    <a:cubicBezTo>
                      <a:pt x="1491" y="1293"/>
                      <a:pt x="1" y="4616"/>
                      <a:pt x="306" y="5316"/>
                    </a:cubicBezTo>
                    <a:cubicBezTo>
                      <a:pt x="737" y="3412"/>
                      <a:pt x="1653" y="1742"/>
                      <a:pt x="2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9902900" y="3070600"/>
                <a:ext cx="26975" cy="7275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910" extrusionOk="0">
                    <a:moveTo>
                      <a:pt x="755" y="0"/>
                    </a:moveTo>
                    <a:lnTo>
                      <a:pt x="1" y="2892"/>
                    </a:lnTo>
                    <a:lnTo>
                      <a:pt x="109" y="2910"/>
                    </a:lnTo>
                    <a:cubicBezTo>
                      <a:pt x="612" y="2299"/>
                      <a:pt x="1079" y="378"/>
                      <a:pt x="7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792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1212594" y="544575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1212594" y="852425"/>
            <a:ext cx="2670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title" idx="2"/>
          </p:nvPr>
        </p:nvSpPr>
        <p:spPr>
          <a:xfrm>
            <a:off x="5382311" y="1617400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ubTitle" idx="3"/>
          </p:nvPr>
        </p:nvSpPr>
        <p:spPr>
          <a:xfrm>
            <a:off x="5382311" y="1919225"/>
            <a:ext cx="2670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title" idx="4"/>
          </p:nvPr>
        </p:nvSpPr>
        <p:spPr>
          <a:xfrm>
            <a:off x="1212594" y="1584475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5"/>
          </p:nvPr>
        </p:nvSpPr>
        <p:spPr>
          <a:xfrm>
            <a:off x="1212594" y="1886275"/>
            <a:ext cx="2670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 idx="6"/>
          </p:nvPr>
        </p:nvSpPr>
        <p:spPr>
          <a:xfrm>
            <a:off x="5382311" y="2651250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subTitle" idx="7"/>
          </p:nvPr>
        </p:nvSpPr>
        <p:spPr>
          <a:xfrm>
            <a:off x="5382311" y="2953075"/>
            <a:ext cx="2670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8"/>
          </p:nvPr>
        </p:nvSpPr>
        <p:spPr>
          <a:xfrm>
            <a:off x="1212594" y="2618325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9"/>
          </p:nvPr>
        </p:nvSpPr>
        <p:spPr>
          <a:xfrm>
            <a:off x="1212594" y="2920125"/>
            <a:ext cx="2670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title" idx="13"/>
          </p:nvPr>
        </p:nvSpPr>
        <p:spPr>
          <a:xfrm>
            <a:off x="5382311" y="3685100"/>
            <a:ext cx="3035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4"/>
          </p:nvPr>
        </p:nvSpPr>
        <p:spPr>
          <a:xfrm>
            <a:off x="5382311" y="3986925"/>
            <a:ext cx="2670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p14">
            <a:hlinkClick r:id="rId2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638175" y="538575"/>
            <a:ext cx="6258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14">
            <a:hlinkClick r:id="" action="ppaction://noaction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638175" y="1576075"/>
            <a:ext cx="626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4">
            <a:hlinkClick r:id="" action="ppaction://noaction"/>
          </p:cNvPr>
          <p:cNvSpPr txBox="1">
            <a:spLocks noGrp="1"/>
          </p:cNvSpPr>
          <p:nvPr>
            <p:ph type="title" idx="17" hasCustomPrompt="1"/>
          </p:nvPr>
        </p:nvSpPr>
        <p:spPr>
          <a:xfrm>
            <a:off x="638175" y="2609925"/>
            <a:ext cx="626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14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767513" y="1605325"/>
            <a:ext cx="621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" name="Google Shape;203;p14">
            <a:hlinkClick r:id="" action="ppaction://noaction"/>
          </p:cNvPr>
          <p:cNvSpPr txBox="1">
            <a:spLocks noGrp="1"/>
          </p:cNvSpPr>
          <p:nvPr>
            <p:ph type="title" idx="19" hasCustomPrompt="1"/>
          </p:nvPr>
        </p:nvSpPr>
        <p:spPr>
          <a:xfrm>
            <a:off x="4767513" y="2642850"/>
            <a:ext cx="621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14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4767513" y="3676700"/>
            <a:ext cx="621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8814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8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 flipH="1">
            <a:off x="7625996" y="25118"/>
            <a:ext cx="1536811" cy="1315136"/>
            <a:chOff x="-855000" y="-163025"/>
            <a:chExt cx="1635775" cy="1399825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-781850" y="378500"/>
              <a:ext cx="125675" cy="11825"/>
            </a:xfrm>
            <a:custGeom>
              <a:avLst/>
              <a:gdLst/>
              <a:ahLst/>
              <a:cxnLst/>
              <a:rect l="l" t="t" r="r" b="b"/>
              <a:pathLst>
                <a:path w="5027" h="473" fill="none" extrusionOk="0">
                  <a:moveTo>
                    <a:pt x="1" y="472"/>
                  </a:moveTo>
                  <a:cubicBezTo>
                    <a:pt x="1652" y="401"/>
                    <a:pt x="3398" y="213"/>
                    <a:pt x="502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-724050" y="-157125"/>
              <a:ext cx="66100" cy="545675"/>
            </a:xfrm>
            <a:custGeom>
              <a:avLst/>
              <a:gdLst/>
              <a:ahLst/>
              <a:cxnLst/>
              <a:rect l="l" t="t" r="r" b="b"/>
              <a:pathLst>
                <a:path w="2644" h="21827" fill="none" extrusionOk="0">
                  <a:moveTo>
                    <a:pt x="0" y="21826"/>
                  </a:moveTo>
                  <a:cubicBezTo>
                    <a:pt x="614" y="20576"/>
                    <a:pt x="826" y="19113"/>
                    <a:pt x="1393" y="17815"/>
                  </a:cubicBezTo>
                  <a:cubicBezTo>
                    <a:pt x="2077" y="16305"/>
                    <a:pt x="2242" y="14347"/>
                    <a:pt x="2360" y="12671"/>
                  </a:cubicBezTo>
                  <a:cubicBezTo>
                    <a:pt x="2643" y="8424"/>
                    <a:pt x="1322" y="4130"/>
                    <a:pt x="354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>
              <a:off x="-799550" y="-160650"/>
              <a:ext cx="132175" cy="4150"/>
            </a:xfrm>
            <a:custGeom>
              <a:avLst/>
              <a:gdLst/>
              <a:ahLst/>
              <a:cxnLst/>
              <a:rect l="l" t="t" r="r" b="b"/>
              <a:pathLst>
                <a:path w="5287" h="166" fill="none" extrusionOk="0">
                  <a:moveTo>
                    <a:pt x="1" y="142"/>
                  </a:moveTo>
                  <a:cubicBezTo>
                    <a:pt x="1771" y="165"/>
                    <a:pt x="3517" y="0"/>
                    <a:pt x="528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>
              <a:off x="-855000" y="-163025"/>
              <a:ext cx="68450" cy="536225"/>
            </a:xfrm>
            <a:custGeom>
              <a:avLst/>
              <a:gdLst/>
              <a:ahLst/>
              <a:cxnLst/>
              <a:rect l="l" t="t" r="r" b="b"/>
              <a:pathLst>
                <a:path w="2738" h="21449" fill="none" extrusionOk="0">
                  <a:moveTo>
                    <a:pt x="354" y="1"/>
                  </a:moveTo>
                  <a:cubicBezTo>
                    <a:pt x="2218" y="3375"/>
                    <a:pt x="2525" y="7103"/>
                    <a:pt x="2643" y="10878"/>
                  </a:cubicBezTo>
                  <a:cubicBezTo>
                    <a:pt x="2737" y="14536"/>
                    <a:pt x="1911" y="18334"/>
                    <a:pt x="0" y="2144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-665050" y="157875"/>
              <a:ext cx="102675" cy="226550"/>
            </a:xfrm>
            <a:custGeom>
              <a:avLst/>
              <a:gdLst/>
              <a:ahLst/>
              <a:cxnLst/>
              <a:rect l="l" t="t" r="r" b="b"/>
              <a:pathLst>
                <a:path w="4107" h="9062" fill="none" extrusionOk="0">
                  <a:moveTo>
                    <a:pt x="4107" y="9061"/>
                  </a:moveTo>
                  <a:cubicBezTo>
                    <a:pt x="2526" y="7858"/>
                    <a:pt x="449" y="6301"/>
                    <a:pt x="190" y="4177"/>
                  </a:cubicBezTo>
                  <a:cubicBezTo>
                    <a:pt x="1" y="2785"/>
                    <a:pt x="520" y="1393"/>
                    <a:pt x="567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-665050" y="-147675"/>
              <a:ext cx="102675" cy="226525"/>
            </a:xfrm>
            <a:custGeom>
              <a:avLst/>
              <a:gdLst/>
              <a:ahLst/>
              <a:cxnLst/>
              <a:rect l="l" t="t" r="r" b="b"/>
              <a:pathLst>
                <a:path w="4107" h="9061" fill="none" extrusionOk="0">
                  <a:moveTo>
                    <a:pt x="4107" y="0"/>
                  </a:moveTo>
                  <a:cubicBezTo>
                    <a:pt x="2526" y="1227"/>
                    <a:pt x="449" y="2761"/>
                    <a:pt x="190" y="4885"/>
                  </a:cubicBezTo>
                  <a:cubicBezTo>
                    <a:pt x="1" y="6277"/>
                    <a:pt x="520" y="7669"/>
                    <a:pt x="567" y="906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flipH="1">
              <a:off x="-583050" y="64675"/>
              <a:ext cx="7675" cy="93225"/>
            </a:xfrm>
            <a:custGeom>
              <a:avLst/>
              <a:gdLst/>
              <a:ahLst/>
              <a:cxnLst/>
              <a:rect l="l" t="t" r="r" b="b"/>
              <a:pathLst>
                <a:path w="307" h="3729" fill="none" extrusionOk="0">
                  <a:moveTo>
                    <a:pt x="0" y="3729"/>
                  </a:moveTo>
                  <a:cubicBezTo>
                    <a:pt x="47" y="2738"/>
                    <a:pt x="307" y="779"/>
                    <a:pt x="0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>
              <a:off x="-566550" y="60550"/>
              <a:ext cx="116250" cy="183475"/>
            </a:xfrm>
            <a:custGeom>
              <a:avLst/>
              <a:gdLst/>
              <a:ahLst/>
              <a:cxnLst/>
              <a:rect l="l" t="t" r="r" b="b"/>
              <a:pathLst>
                <a:path w="4650" h="7339" fill="none" extrusionOk="0">
                  <a:moveTo>
                    <a:pt x="4649" y="7339"/>
                  </a:moveTo>
                  <a:cubicBezTo>
                    <a:pt x="4272" y="6749"/>
                    <a:pt x="3587" y="6253"/>
                    <a:pt x="2997" y="5829"/>
                  </a:cubicBezTo>
                  <a:cubicBezTo>
                    <a:pt x="2431" y="5380"/>
                    <a:pt x="1936" y="5026"/>
                    <a:pt x="1393" y="4649"/>
                  </a:cubicBezTo>
                  <a:cubicBezTo>
                    <a:pt x="1110" y="4436"/>
                    <a:pt x="378" y="4130"/>
                    <a:pt x="190" y="3799"/>
                  </a:cubicBezTo>
                  <a:cubicBezTo>
                    <a:pt x="1" y="3493"/>
                    <a:pt x="142" y="2973"/>
                    <a:pt x="190" y="2549"/>
                  </a:cubicBezTo>
                  <a:cubicBezTo>
                    <a:pt x="260" y="1699"/>
                    <a:pt x="260" y="850"/>
                    <a:pt x="16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-564775" y="-30300"/>
              <a:ext cx="110925" cy="89700"/>
            </a:xfrm>
            <a:custGeom>
              <a:avLst/>
              <a:gdLst/>
              <a:ahLst/>
              <a:cxnLst/>
              <a:rect l="l" t="t" r="r" b="b"/>
              <a:pathLst>
                <a:path w="4437" h="3588" fill="none" extrusionOk="0">
                  <a:moveTo>
                    <a:pt x="0" y="3587"/>
                  </a:moveTo>
                  <a:cubicBezTo>
                    <a:pt x="1039" y="2903"/>
                    <a:pt x="2148" y="2478"/>
                    <a:pt x="3091" y="1629"/>
                  </a:cubicBezTo>
                  <a:cubicBezTo>
                    <a:pt x="3587" y="1157"/>
                    <a:pt x="3894" y="378"/>
                    <a:pt x="4436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-453875" y="81775"/>
              <a:ext cx="70800" cy="61975"/>
            </a:xfrm>
            <a:custGeom>
              <a:avLst/>
              <a:gdLst/>
              <a:ahLst/>
              <a:cxnLst/>
              <a:rect l="l" t="t" r="r" b="b"/>
              <a:pathLst>
                <a:path w="2832" h="2479" fill="none" extrusionOk="0">
                  <a:moveTo>
                    <a:pt x="2690" y="2313"/>
                  </a:moveTo>
                  <a:cubicBezTo>
                    <a:pt x="2053" y="2431"/>
                    <a:pt x="967" y="2478"/>
                    <a:pt x="401" y="2101"/>
                  </a:cubicBezTo>
                  <a:cubicBezTo>
                    <a:pt x="0" y="1794"/>
                    <a:pt x="165" y="1015"/>
                    <a:pt x="212" y="567"/>
                  </a:cubicBezTo>
                  <a:cubicBezTo>
                    <a:pt x="260" y="1"/>
                    <a:pt x="755" y="142"/>
                    <a:pt x="1227" y="142"/>
                  </a:cubicBezTo>
                  <a:cubicBezTo>
                    <a:pt x="1770" y="119"/>
                    <a:pt x="2289" y="48"/>
                    <a:pt x="2831" y="24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-388975" y="-66875"/>
              <a:ext cx="666000" cy="214750"/>
            </a:xfrm>
            <a:custGeom>
              <a:avLst/>
              <a:gdLst/>
              <a:ahLst/>
              <a:cxnLst/>
              <a:rect l="l" t="t" r="r" b="b"/>
              <a:pathLst>
                <a:path w="26640" h="8590" fill="none" extrusionOk="0">
                  <a:moveTo>
                    <a:pt x="26640" y="7717"/>
                  </a:moveTo>
                  <a:cubicBezTo>
                    <a:pt x="24398" y="8118"/>
                    <a:pt x="22369" y="8000"/>
                    <a:pt x="20387" y="6773"/>
                  </a:cubicBezTo>
                  <a:cubicBezTo>
                    <a:pt x="17980" y="5310"/>
                    <a:pt x="16234" y="2832"/>
                    <a:pt x="13592" y="1723"/>
                  </a:cubicBezTo>
                  <a:cubicBezTo>
                    <a:pt x="9463" y="1"/>
                    <a:pt x="5546" y="2502"/>
                    <a:pt x="2809" y="5404"/>
                  </a:cubicBezTo>
                  <a:cubicBezTo>
                    <a:pt x="1841" y="6442"/>
                    <a:pt x="850" y="7481"/>
                    <a:pt x="1" y="859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-394875" y="-117000"/>
              <a:ext cx="696075" cy="228300"/>
            </a:xfrm>
            <a:custGeom>
              <a:avLst/>
              <a:gdLst/>
              <a:ahLst/>
              <a:cxnLst/>
              <a:rect l="l" t="t" r="r" b="b"/>
              <a:pathLst>
                <a:path w="27843" h="9132" fill="none" extrusionOk="0">
                  <a:moveTo>
                    <a:pt x="27843" y="8023"/>
                  </a:moveTo>
                  <a:cubicBezTo>
                    <a:pt x="25578" y="8424"/>
                    <a:pt x="23973" y="8093"/>
                    <a:pt x="21968" y="6867"/>
                  </a:cubicBezTo>
                  <a:cubicBezTo>
                    <a:pt x="19561" y="5427"/>
                    <a:pt x="17626" y="2832"/>
                    <a:pt x="14983" y="1723"/>
                  </a:cubicBezTo>
                  <a:cubicBezTo>
                    <a:pt x="10854" y="0"/>
                    <a:pt x="6064" y="2383"/>
                    <a:pt x="3304" y="5309"/>
                  </a:cubicBezTo>
                  <a:cubicBezTo>
                    <a:pt x="2336" y="6324"/>
                    <a:pt x="874" y="8023"/>
                    <a:pt x="0" y="9132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267550" y="105975"/>
              <a:ext cx="59025" cy="46625"/>
            </a:xfrm>
            <a:custGeom>
              <a:avLst/>
              <a:gdLst/>
              <a:ahLst/>
              <a:cxnLst/>
              <a:rect l="l" t="t" r="r" b="b"/>
              <a:pathLst>
                <a:path w="2361" h="1865" fill="none" extrusionOk="0">
                  <a:moveTo>
                    <a:pt x="1" y="0"/>
                  </a:moveTo>
                  <a:cubicBezTo>
                    <a:pt x="709" y="614"/>
                    <a:pt x="1487" y="1392"/>
                    <a:pt x="2360" y="1864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390825" y="232800"/>
              <a:ext cx="53125" cy="34225"/>
            </a:xfrm>
            <a:custGeom>
              <a:avLst/>
              <a:gdLst/>
              <a:ahLst/>
              <a:cxnLst/>
              <a:rect l="l" t="t" r="r" b="b"/>
              <a:pathLst>
                <a:path w="2125" h="1369" fill="none" extrusionOk="0">
                  <a:moveTo>
                    <a:pt x="0" y="0"/>
                  </a:moveTo>
                  <a:cubicBezTo>
                    <a:pt x="449" y="614"/>
                    <a:pt x="1440" y="1015"/>
                    <a:pt x="2124" y="136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327725" y="100075"/>
              <a:ext cx="116225" cy="130375"/>
            </a:xfrm>
            <a:custGeom>
              <a:avLst/>
              <a:gdLst/>
              <a:ahLst/>
              <a:cxnLst/>
              <a:rect l="l" t="t" r="r" b="b"/>
              <a:pathLst>
                <a:path w="4649" h="5215" fill="none" extrusionOk="0">
                  <a:moveTo>
                    <a:pt x="0" y="5215"/>
                  </a:moveTo>
                  <a:cubicBezTo>
                    <a:pt x="732" y="3894"/>
                    <a:pt x="1935" y="2785"/>
                    <a:pt x="2997" y="1746"/>
                  </a:cubicBezTo>
                  <a:cubicBezTo>
                    <a:pt x="3327" y="1416"/>
                    <a:pt x="4484" y="0"/>
                    <a:pt x="4649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268725" y="156100"/>
              <a:ext cx="117425" cy="112125"/>
            </a:xfrm>
            <a:custGeom>
              <a:avLst/>
              <a:gdLst/>
              <a:ahLst/>
              <a:cxnLst/>
              <a:rect l="l" t="t" r="r" b="b"/>
              <a:pathLst>
                <a:path w="4697" h="4485" fill="none" extrusionOk="0">
                  <a:moveTo>
                    <a:pt x="1" y="4484"/>
                  </a:moveTo>
                  <a:cubicBezTo>
                    <a:pt x="1582" y="3682"/>
                    <a:pt x="3021" y="567"/>
                    <a:pt x="4696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383750" y="246950"/>
              <a:ext cx="48400" cy="60775"/>
            </a:xfrm>
            <a:custGeom>
              <a:avLst/>
              <a:gdLst/>
              <a:ahLst/>
              <a:cxnLst/>
              <a:rect l="l" t="t" r="r" b="b"/>
              <a:pathLst>
                <a:path w="1936" h="2431" fill="none" extrusionOk="0">
                  <a:moveTo>
                    <a:pt x="24" y="1"/>
                  </a:moveTo>
                  <a:cubicBezTo>
                    <a:pt x="0" y="803"/>
                    <a:pt x="48" y="1629"/>
                    <a:pt x="166" y="2431"/>
                  </a:cubicBezTo>
                  <a:cubicBezTo>
                    <a:pt x="755" y="2384"/>
                    <a:pt x="1345" y="2266"/>
                    <a:pt x="1935" y="210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4325" y="264650"/>
              <a:ext cx="15350" cy="36000"/>
            </a:xfrm>
            <a:custGeom>
              <a:avLst/>
              <a:gdLst/>
              <a:ahLst/>
              <a:cxnLst/>
              <a:rect l="l" t="t" r="r" b="b"/>
              <a:pathLst>
                <a:path w="614" h="1440" fill="none" extrusionOk="0">
                  <a:moveTo>
                    <a:pt x="614" y="1440"/>
                  </a:moveTo>
                  <a:cubicBezTo>
                    <a:pt x="236" y="1062"/>
                    <a:pt x="24" y="543"/>
                    <a:pt x="0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323000" y="304175"/>
              <a:ext cx="135100" cy="107975"/>
            </a:xfrm>
            <a:custGeom>
              <a:avLst/>
              <a:gdLst/>
              <a:ahLst/>
              <a:cxnLst/>
              <a:rect l="l" t="t" r="r" b="b"/>
              <a:pathLst>
                <a:path w="5404" h="4319" fill="none" extrusionOk="0">
                  <a:moveTo>
                    <a:pt x="0" y="142"/>
                  </a:moveTo>
                  <a:cubicBezTo>
                    <a:pt x="1156" y="142"/>
                    <a:pt x="2596" y="331"/>
                    <a:pt x="3681" y="0"/>
                  </a:cubicBezTo>
                  <a:cubicBezTo>
                    <a:pt x="3988" y="637"/>
                    <a:pt x="5403" y="4012"/>
                    <a:pt x="5215" y="431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461625" y="306525"/>
              <a:ext cx="30100" cy="103250"/>
            </a:xfrm>
            <a:custGeom>
              <a:avLst/>
              <a:gdLst/>
              <a:ahLst/>
              <a:cxnLst/>
              <a:rect l="l" t="t" r="r" b="b"/>
              <a:pathLst>
                <a:path w="1204" h="4130" fill="none" extrusionOk="0">
                  <a:moveTo>
                    <a:pt x="1204" y="1"/>
                  </a:moveTo>
                  <a:cubicBezTo>
                    <a:pt x="968" y="1440"/>
                    <a:pt x="165" y="2691"/>
                    <a:pt x="0" y="413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 flipH="1">
              <a:off x="162550" y="407400"/>
              <a:ext cx="476050" cy="13600"/>
            </a:xfrm>
            <a:custGeom>
              <a:avLst/>
              <a:gdLst/>
              <a:ahLst/>
              <a:cxnLst/>
              <a:rect l="l" t="t" r="r" b="b"/>
              <a:pathLst>
                <a:path w="19042" h="544" fill="none" extrusionOk="0">
                  <a:moveTo>
                    <a:pt x="0" y="189"/>
                  </a:moveTo>
                  <a:cubicBezTo>
                    <a:pt x="2360" y="543"/>
                    <a:pt x="4931" y="71"/>
                    <a:pt x="7315" y="24"/>
                  </a:cubicBezTo>
                  <a:cubicBezTo>
                    <a:pt x="9061" y="1"/>
                    <a:pt x="10807" y="189"/>
                    <a:pt x="12553" y="236"/>
                  </a:cubicBezTo>
                  <a:cubicBezTo>
                    <a:pt x="14700" y="307"/>
                    <a:pt x="16894" y="449"/>
                    <a:pt x="19041" y="37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636825" y="408575"/>
              <a:ext cx="143350" cy="693725"/>
            </a:xfrm>
            <a:custGeom>
              <a:avLst/>
              <a:gdLst/>
              <a:ahLst/>
              <a:cxnLst/>
              <a:rect l="l" t="t" r="r" b="b"/>
              <a:pathLst>
                <a:path w="5734" h="27749" fill="none" extrusionOk="0">
                  <a:moveTo>
                    <a:pt x="5710" y="1"/>
                  </a:moveTo>
                  <a:cubicBezTo>
                    <a:pt x="5734" y="1912"/>
                    <a:pt x="4696" y="4083"/>
                    <a:pt x="4200" y="5947"/>
                  </a:cubicBezTo>
                  <a:cubicBezTo>
                    <a:pt x="3516" y="8542"/>
                    <a:pt x="3091" y="11326"/>
                    <a:pt x="2548" y="13969"/>
                  </a:cubicBezTo>
                  <a:cubicBezTo>
                    <a:pt x="1628" y="18287"/>
                    <a:pt x="1180" y="23502"/>
                    <a:pt x="0" y="2774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38100" y="419200"/>
              <a:ext cx="120950" cy="684275"/>
            </a:xfrm>
            <a:custGeom>
              <a:avLst/>
              <a:gdLst/>
              <a:ahLst/>
              <a:cxnLst/>
              <a:rect l="l" t="t" r="r" b="b"/>
              <a:pathLst>
                <a:path w="4838" h="27371" fill="none" extrusionOk="0">
                  <a:moveTo>
                    <a:pt x="4838" y="27371"/>
                  </a:moveTo>
                  <a:cubicBezTo>
                    <a:pt x="4626" y="24469"/>
                    <a:pt x="4342" y="20882"/>
                    <a:pt x="3894" y="18027"/>
                  </a:cubicBezTo>
                  <a:cubicBezTo>
                    <a:pt x="3469" y="15432"/>
                    <a:pt x="2809" y="12907"/>
                    <a:pt x="2313" y="10335"/>
                  </a:cubicBezTo>
                  <a:cubicBezTo>
                    <a:pt x="1865" y="7976"/>
                    <a:pt x="1181" y="5852"/>
                    <a:pt x="544" y="3563"/>
                  </a:cubicBezTo>
                  <a:cubicBezTo>
                    <a:pt x="213" y="2384"/>
                    <a:pt x="261" y="1180"/>
                    <a:pt x="1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38675" y="1102275"/>
              <a:ext cx="740925" cy="67275"/>
            </a:xfrm>
            <a:custGeom>
              <a:avLst/>
              <a:gdLst/>
              <a:ahLst/>
              <a:cxnLst/>
              <a:rect l="l" t="t" r="r" b="b"/>
              <a:pathLst>
                <a:path w="29637" h="2691" fill="none" extrusionOk="0">
                  <a:moveTo>
                    <a:pt x="1" y="1"/>
                  </a:moveTo>
                  <a:cubicBezTo>
                    <a:pt x="4224" y="2643"/>
                    <a:pt x="9675" y="2643"/>
                    <a:pt x="14441" y="2691"/>
                  </a:cubicBezTo>
                  <a:cubicBezTo>
                    <a:pt x="17815" y="2691"/>
                    <a:pt x="21166" y="2360"/>
                    <a:pt x="24469" y="1652"/>
                  </a:cubicBezTo>
                  <a:cubicBezTo>
                    <a:pt x="26121" y="1299"/>
                    <a:pt x="28197" y="992"/>
                    <a:pt x="29636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29825" y="1169525"/>
              <a:ext cx="741500" cy="67275"/>
            </a:xfrm>
            <a:custGeom>
              <a:avLst/>
              <a:gdLst/>
              <a:ahLst/>
              <a:cxnLst/>
              <a:rect l="l" t="t" r="r" b="b"/>
              <a:pathLst>
                <a:path w="29660" h="2691" fill="none" extrusionOk="0">
                  <a:moveTo>
                    <a:pt x="0" y="1"/>
                  </a:moveTo>
                  <a:cubicBezTo>
                    <a:pt x="4224" y="2643"/>
                    <a:pt x="9698" y="2643"/>
                    <a:pt x="14440" y="2691"/>
                  </a:cubicBezTo>
                  <a:cubicBezTo>
                    <a:pt x="17814" y="2691"/>
                    <a:pt x="21165" y="2360"/>
                    <a:pt x="24468" y="1652"/>
                  </a:cubicBezTo>
                  <a:cubicBezTo>
                    <a:pt x="26144" y="1298"/>
                    <a:pt x="28196" y="992"/>
                    <a:pt x="29659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770125" y="1101100"/>
              <a:ext cx="10650" cy="68450"/>
            </a:xfrm>
            <a:custGeom>
              <a:avLst/>
              <a:gdLst/>
              <a:ahLst/>
              <a:cxnLst/>
              <a:rect l="l" t="t" r="r" b="b"/>
              <a:pathLst>
                <a:path w="426" h="2738" fill="none" extrusionOk="0">
                  <a:moveTo>
                    <a:pt x="378" y="2738"/>
                  </a:moveTo>
                  <a:cubicBezTo>
                    <a:pt x="425" y="1817"/>
                    <a:pt x="1" y="921"/>
                    <a:pt x="48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6300" y="1095200"/>
              <a:ext cx="9450" cy="80250"/>
            </a:xfrm>
            <a:custGeom>
              <a:avLst/>
              <a:gdLst/>
              <a:ahLst/>
              <a:cxnLst/>
              <a:rect l="l" t="t" r="r" b="b"/>
              <a:pathLst>
                <a:path w="378" h="3210" fill="none" extrusionOk="0">
                  <a:moveTo>
                    <a:pt x="142" y="3210"/>
                  </a:moveTo>
                  <a:cubicBezTo>
                    <a:pt x="378" y="2195"/>
                    <a:pt x="0" y="1039"/>
                    <a:pt x="0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-616100" y="343100"/>
              <a:ext cx="14200" cy="568675"/>
            </a:xfrm>
            <a:custGeom>
              <a:avLst/>
              <a:gdLst/>
              <a:ahLst/>
              <a:cxnLst/>
              <a:rect l="l" t="t" r="r" b="b"/>
              <a:pathLst>
                <a:path w="568" h="22747" fill="none" extrusionOk="0">
                  <a:moveTo>
                    <a:pt x="331" y="1"/>
                  </a:moveTo>
                  <a:cubicBezTo>
                    <a:pt x="1" y="1416"/>
                    <a:pt x="473" y="3233"/>
                    <a:pt x="331" y="4720"/>
                  </a:cubicBezTo>
                  <a:cubicBezTo>
                    <a:pt x="95" y="7126"/>
                    <a:pt x="119" y="9533"/>
                    <a:pt x="331" y="11940"/>
                  </a:cubicBezTo>
                  <a:cubicBezTo>
                    <a:pt x="567" y="14347"/>
                    <a:pt x="355" y="16753"/>
                    <a:pt x="260" y="19184"/>
                  </a:cubicBezTo>
                  <a:cubicBezTo>
                    <a:pt x="213" y="20316"/>
                    <a:pt x="308" y="21614"/>
                    <a:pt x="95" y="22747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-636150" y="904675"/>
              <a:ext cx="61375" cy="83200"/>
            </a:xfrm>
            <a:custGeom>
              <a:avLst/>
              <a:gdLst/>
              <a:ahLst/>
              <a:cxnLst/>
              <a:rect l="l" t="t" r="r" b="b"/>
              <a:pathLst>
                <a:path w="2455" h="3328" fill="none" extrusionOk="0">
                  <a:moveTo>
                    <a:pt x="1133" y="213"/>
                  </a:moveTo>
                  <a:cubicBezTo>
                    <a:pt x="166" y="213"/>
                    <a:pt x="0" y="2077"/>
                    <a:pt x="756" y="2478"/>
                  </a:cubicBezTo>
                  <a:cubicBezTo>
                    <a:pt x="2289" y="3327"/>
                    <a:pt x="2454" y="0"/>
                    <a:pt x="1039" y="26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610875" y="413300"/>
              <a:ext cx="5325" cy="44275"/>
            </a:xfrm>
            <a:custGeom>
              <a:avLst/>
              <a:gdLst/>
              <a:ahLst/>
              <a:cxnLst/>
              <a:rect l="l" t="t" r="r" b="b"/>
              <a:pathLst>
                <a:path w="213" h="1771" fill="none" extrusionOk="0">
                  <a:moveTo>
                    <a:pt x="71" y="1770"/>
                  </a:moveTo>
                  <a:cubicBezTo>
                    <a:pt x="71" y="1180"/>
                    <a:pt x="1" y="543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>
              <a:off x="586100" y="419800"/>
              <a:ext cx="600" cy="32450"/>
            </a:xfrm>
            <a:custGeom>
              <a:avLst/>
              <a:gdLst/>
              <a:ahLst/>
              <a:cxnLst/>
              <a:rect l="l" t="t" r="r" b="b"/>
              <a:pathLst>
                <a:path w="24" h="1298" fill="none" extrusionOk="0">
                  <a:moveTo>
                    <a:pt x="0" y="1298"/>
                  </a:moveTo>
                  <a:cubicBezTo>
                    <a:pt x="24" y="849"/>
                    <a:pt x="24" y="425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556000" y="413300"/>
              <a:ext cx="2975" cy="44850"/>
            </a:xfrm>
            <a:custGeom>
              <a:avLst/>
              <a:gdLst/>
              <a:ahLst/>
              <a:cxnLst/>
              <a:rect l="l" t="t" r="r" b="b"/>
              <a:pathLst>
                <a:path w="119" h="1794" fill="none" extrusionOk="0">
                  <a:moveTo>
                    <a:pt x="118" y="1794"/>
                  </a:moveTo>
                  <a:cubicBezTo>
                    <a:pt x="0" y="1487"/>
                    <a:pt x="95" y="496"/>
                    <a:pt x="9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>
              <a:off x="524750" y="413300"/>
              <a:ext cx="6500" cy="56075"/>
            </a:xfrm>
            <a:custGeom>
              <a:avLst/>
              <a:gdLst/>
              <a:ahLst/>
              <a:cxnLst/>
              <a:rect l="l" t="t" r="r" b="b"/>
              <a:pathLst>
                <a:path w="260" h="2243" fill="none" extrusionOk="0">
                  <a:moveTo>
                    <a:pt x="48" y="2242"/>
                  </a:moveTo>
                  <a:cubicBezTo>
                    <a:pt x="0" y="1487"/>
                    <a:pt x="71" y="732"/>
                    <a:pt x="26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478725" y="410950"/>
              <a:ext cx="2975" cy="71400"/>
            </a:xfrm>
            <a:custGeom>
              <a:avLst/>
              <a:gdLst/>
              <a:ahLst/>
              <a:cxnLst/>
              <a:rect l="l" t="t" r="r" b="b"/>
              <a:pathLst>
                <a:path w="119" h="2856" fill="none" extrusionOk="0">
                  <a:moveTo>
                    <a:pt x="48" y="2855"/>
                  </a:moveTo>
                  <a:cubicBezTo>
                    <a:pt x="0" y="1911"/>
                    <a:pt x="24" y="944"/>
                    <a:pt x="11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flipH="1">
              <a:off x="426225" y="408000"/>
              <a:ext cx="4750" cy="61375"/>
            </a:xfrm>
            <a:custGeom>
              <a:avLst/>
              <a:gdLst/>
              <a:ahLst/>
              <a:cxnLst/>
              <a:rect l="l" t="t" r="r" b="b"/>
              <a:pathLst>
                <a:path w="190" h="2455" fill="none" extrusionOk="0">
                  <a:moveTo>
                    <a:pt x="1" y="2454"/>
                  </a:moveTo>
                  <a:cubicBezTo>
                    <a:pt x="24" y="1628"/>
                    <a:pt x="95" y="826"/>
                    <a:pt x="18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398500" y="408000"/>
              <a:ext cx="3575" cy="48375"/>
            </a:xfrm>
            <a:custGeom>
              <a:avLst/>
              <a:gdLst/>
              <a:ahLst/>
              <a:cxnLst/>
              <a:rect l="l" t="t" r="r" b="b"/>
              <a:pathLst>
                <a:path w="143" h="1935" fill="none" extrusionOk="0">
                  <a:moveTo>
                    <a:pt x="48" y="1935"/>
                  </a:moveTo>
                  <a:cubicBezTo>
                    <a:pt x="1" y="1298"/>
                    <a:pt x="48" y="637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360175" y="410950"/>
              <a:ext cx="3550" cy="37775"/>
            </a:xfrm>
            <a:custGeom>
              <a:avLst/>
              <a:gdLst/>
              <a:ahLst/>
              <a:cxnLst/>
              <a:rect l="l" t="t" r="r" b="b"/>
              <a:pathLst>
                <a:path w="142" h="1511" fill="none" extrusionOk="0">
                  <a:moveTo>
                    <a:pt x="48" y="1510"/>
                  </a:moveTo>
                  <a:cubicBezTo>
                    <a:pt x="0" y="1015"/>
                    <a:pt x="24" y="496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>
              <a:off x="319450" y="422150"/>
              <a:ext cx="3575" cy="35425"/>
            </a:xfrm>
            <a:custGeom>
              <a:avLst/>
              <a:gdLst/>
              <a:ahLst/>
              <a:cxnLst/>
              <a:rect l="l" t="t" r="r" b="b"/>
              <a:pathLst>
                <a:path w="143" h="1417" fill="none" extrusionOk="0">
                  <a:moveTo>
                    <a:pt x="0" y="1416"/>
                  </a:moveTo>
                  <a:cubicBezTo>
                    <a:pt x="71" y="968"/>
                    <a:pt x="71" y="449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266950" y="422150"/>
              <a:ext cx="5350" cy="41900"/>
            </a:xfrm>
            <a:custGeom>
              <a:avLst/>
              <a:gdLst/>
              <a:ahLst/>
              <a:cxnLst/>
              <a:rect l="l" t="t" r="r" b="b"/>
              <a:pathLst>
                <a:path w="214" h="1676" fill="none" extrusionOk="0">
                  <a:moveTo>
                    <a:pt x="1" y="1676"/>
                  </a:moveTo>
                  <a:cubicBezTo>
                    <a:pt x="95" y="1133"/>
                    <a:pt x="95" y="543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flipH="1">
              <a:off x="218000" y="416850"/>
              <a:ext cx="5325" cy="44850"/>
            </a:xfrm>
            <a:custGeom>
              <a:avLst/>
              <a:gdLst/>
              <a:ahLst/>
              <a:cxnLst/>
              <a:rect l="l" t="t" r="r" b="b"/>
              <a:pathLst>
                <a:path w="213" h="1794" fill="none" extrusionOk="0">
                  <a:moveTo>
                    <a:pt x="118" y="1793"/>
                  </a:moveTo>
                  <a:cubicBezTo>
                    <a:pt x="0" y="1369"/>
                    <a:pt x="165" y="519"/>
                    <a:pt x="21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183200" y="419800"/>
              <a:ext cx="2975" cy="40125"/>
            </a:xfrm>
            <a:custGeom>
              <a:avLst/>
              <a:gdLst/>
              <a:ahLst/>
              <a:cxnLst/>
              <a:rect l="l" t="t" r="r" b="b"/>
              <a:pathLst>
                <a:path w="119" h="1605" fill="none" extrusionOk="0">
                  <a:moveTo>
                    <a:pt x="1" y="1604"/>
                  </a:moveTo>
                  <a:cubicBezTo>
                    <a:pt x="24" y="1062"/>
                    <a:pt x="71" y="519"/>
                    <a:pt x="11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flipH="1">
              <a:off x="730600" y="1065700"/>
              <a:ext cx="10050" cy="53125"/>
            </a:xfrm>
            <a:custGeom>
              <a:avLst/>
              <a:gdLst/>
              <a:ahLst/>
              <a:cxnLst/>
              <a:rect l="l" t="t" r="r" b="b"/>
              <a:pathLst>
                <a:path w="402" h="2125" fill="none" extrusionOk="0">
                  <a:moveTo>
                    <a:pt x="0" y="2124"/>
                  </a:moveTo>
                  <a:cubicBezTo>
                    <a:pt x="47" y="1393"/>
                    <a:pt x="189" y="685"/>
                    <a:pt x="40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696975" y="1071600"/>
              <a:ext cx="11250" cy="60200"/>
            </a:xfrm>
            <a:custGeom>
              <a:avLst/>
              <a:gdLst/>
              <a:ahLst/>
              <a:cxnLst/>
              <a:rect l="l" t="t" r="r" b="b"/>
              <a:pathLst>
                <a:path w="450" h="2408" fill="none" extrusionOk="0">
                  <a:moveTo>
                    <a:pt x="1" y="2408"/>
                  </a:moveTo>
                  <a:cubicBezTo>
                    <a:pt x="237" y="2219"/>
                    <a:pt x="308" y="426"/>
                    <a:pt x="44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flipH="1">
              <a:off x="659225" y="1039750"/>
              <a:ext cx="13000" cy="102075"/>
            </a:xfrm>
            <a:custGeom>
              <a:avLst/>
              <a:gdLst/>
              <a:ahLst/>
              <a:cxnLst/>
              <a:rect l="l" t="t" r="r" b="b"/>
              <a:pathLst>
                <a:path w="520" h="4083" fill="none" extrusionOk="0">
                  <a:moveTo>
                    <a:pt x="0" y="4083"/>
                  </a:moveTo>
                  <a:cubicBezTo>
                    <a:pt x="71" y="2714"/>
                    <a:pt x="260" y="1346"/>
                    <a:pt x="51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flipH="1">
              <a:off x="625025" y="1104050"/>
              <a:ext cx="5925" cy="46625"/>
            </a:xfrm>
            <a:custGeom>
              <a:avLst/>
              <a:gdLst/>
              <a:ahLst/>
              <a:cxnLst/>
              <a:rect l="l" t="t" r="r" b="b"/>
              <a:pathLst>
                <a:path w="237" h="1865" fill="none" extrusionOk="0">
                  <a:moveTo>
                    <a:pt x="48" y="1865"/>
                  </a:moveTo>
                  <a:cubicBezTo>
                    <a:pt x="1" y="1228"/>
                    <a:pt x="72" y="614"/>
                    <a:pt x="23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flipH="1">
              <a:off x="581950" y="1063950"/>
              <a:ext cx="5925" cy="95575"/>
            </a:xfrm>
            <a:custGeom>
              <a:avLst/>
              <a:gdLst/>
              <a:ahLst/>
              <a:cxnLst/>
              <a:rect l="l" t="t" r="r" b="b"/>
              <a:pathLst>
                <a:path w="237" h="3823" fill="none" extrusionOk="0">
                  <a:moveTo>
                    <a:pt x="0" y="3823"/>
                  </a:moveTo>
                  <a:cubicBezTo>
                    <a:pt x="189" y="2572"/>
                    <a:pt x="47" y="1274"/>
                    <a:pt x="236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flipH="1">
              <a:off x="516475" y="1117025"/>
              <a:ext cx="5925" cy="45450"/>
            </a:xfrm>
            <a:custGeom>
              <a:avLst/>
              <a:gdLst/>
              <a:ahLst/>
              <a:cxnLst/>
              <a:rect l="l" t="t" r="r" b="b"/>
              <a:pathLst>
                <a:path w="237" h="1818" fill="none" extrusionOk="0">
                  <a:moveTo>
                    <a:pt x="0" y="1818"/>
                  </a:moveTo>
                  <a:cubicBezTo>
                    <a:pt x="236" y="1393"/>
                    <a:pt x="24" y="543"/>
                    <a:pt x="95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>
              <a:off x="466350" y="1054500"/>
              <a:ext cx="12400" cy="111525"/>
            </a:xfrm>
            <a:custGeom>
              <a:avLst/>
              <a:gdLst/>
              <a:ahLst/>
              <a:cxnLst/>
              <a:rect l="l" t="t" r="r" b="b"/>
              <a:pathLst>
                <a:path w="496" h="4461" fill="none" extrusionOk="0">
                  <a:moveTo>
                    <a:pt x="449" y="4460"/>
                  </a:moveTo>
                  <a:cubicBezTo>
                    <a:pt x="496" y="2997"/>
                    <a:pt x="0" y="1487"/>
                    <a:pt x="18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flipH="1">
              <a:off x="425650" y="1118200"/>
              <a:ext cx="10050" cy="44275"/>
            </a:xfrm>
            <a:custGeom>
              <a:avLst/>
              <a:gdLst/>
              <a:ahLst/>
              <a:cxnLst/>
              <a:rect l="l" t="t" r="r" b="b"/>
              <a:pathLst>
                <a:path w="402" h="1771" fill="none" extrusionOk="0">
                  <a:moveTo>
                    <a:pt x="237" y="1771"/>
                  </a:moveTo>
                  <a:cubicBezTo>
                    <a:pt x="402" y="1228"/>
                    <a:pt x="1" y="591"/>
                    <a:pt x="48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 flipH="1">
              <a:off x="394975" y="1113500"/>
              <a:ext cx="1200" cy="48375"/>
            </a:xfrm>
            <a:custGeom>
              <a:avLst/>
              <a:gdLst/>
              <a:ahLst/>
              <a:cxnLst/>
              <a:rect l="l" t="t" r="r" b="b"/>
              <a:pathLst>
                <a:path w="48" h="1935" fill="none" extrusionOk="0">
                  <a:moveTo>
                    <a:pt x="48" y="1935"/>
                  </a:moveTo>
                  <a:cubicBezTo>
                    <a:pt x="48" y="1298"/>
                    <a:pt x="1" y="637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 flipH="1">
              <a:off x="341875" y="1076925"/>
              <a:ext cx="2975" cy="85550"/>
            </a:xfrm>
            <a:custGeom>
              <a:avLst/>
              <a:gdLst/>
              <a:ahLst/>
              <a:cxnLst/>
              <a:rect l="l" t="t" r="r" b="b"/>
              <a:pathLst>
                <a:path w="119" h="3422" fill="none" extrusionOk="0">
                  <a:moveTo>
                    <a:pt x="118" y="3422"/>
                  </a:moveTo>
                  <a:cubicBezTo>
                    <a:pt x="118" y="2383"/>
                    <a:pt x="0" y="1109"/>
                    <a:pt x="11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flipH="1">
              <a:off x="263425" y="1114075"/>
              <a:ext cx="2375" cy="37775"/>
            </a:xfrm>
            <a:custGeom>
              <a:avLst/>
              <a:gdLst/>
              <a:ahLst/>
              <a:cxnLst/>
              <a:rect l="l" t="t" r="r" b="b"/>
              <a:pathLst>
                <a:path w="95" h="1511" fill="none" extrusionOk="0">
                  <a:moveTo>
                    <a:pt x="95" y="1511"/>
                  </a:moveTo>
                  <a:cubicBezTo>
                    <a:pt x="24" y="1039"/>
                    <a:pt x="24" y="496"/>
                    <a:pt x="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flipH="1">
              <a:off x="202675" y="1060400"/>
              <a:ext cx="17125" cy="86750"/>
            </a:xfrm>
            <a:custGeom>
              <a:avLst/>
              <a:gdLst/>
              <a:ahLst/>
              <a:cxnLst/>
              <a:rect l="l" t="t" r="r" b="b"/>
              <a:pathLst>
                <a:path w="685" h="3470" fill="none" extrusionOk="0">
                  <a:moveTo>
                    <a:pt x="685" y="3469"/>
                  </a:moveTo>
                  <a:cubicBezTo>
                    <a:pt x="331" y="2360"/>
                    <a:pt x="402" y="1133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137200" y="1059800"/>
              <a:ext cx="15350" cy="73775"/>
            </a:xfrm>
            <a:custGeom>
              <a:avLst/>
              <a:gdLst/>
              <a:ahLst/>
              <a:cxnLst/>
              <a:rect l="l" t="t" r="r" b="b"/>
              <a:pathLst>
                <a:path w="614" h="2951" fill="none" extrusionOk="0">
                  <a:moveTo>
                    <a:pt x="614" y="2950"/>
                  </a:moveTo>
                  <a:cubicBezTo>
                    <a:pt x="472" y="1959"/>
                    <a:pt x="260" y="968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90000" y="1088725"/>
              <a:ext cx="6500" cy="27750"/>
            </a:xfrm>
            <a:custGeom>
              <a:avLst/>
              <a:gdLst/>
              <a:ahLst/>
              <a:cxnLst/>
              <a:rect l="l" t="t" r="r" b="b"/>
              <a:pathLst>
                <a:path w="260" h="1110" fill="none" extrusionOk="0">
                  <a:moveTo>
                    <a:pt x="260" y="1109"/>
                  </a:moveTo>
                  <a:cubicBezTo>
                    <a:pt x="142" y="732"/>
                    <a:pt x="71" y="378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flipH="1">
              <a:off x="437450" y="314200"/>
              <a:ext cx="5325" cy="33650"/>
            </a:xfrm>
            <a:custGeom>
              <a:avLst/>
              <a:gdLst/>
              <a:ahLst/>
              <a:cxnLst/>
              <a:rect l="l" t="t" r="r" b="b"/>
              <a:pathLst>
                <a:path w="213" h="1346" fill="none" extrusionOk="0">
                  <a:moveTo>
                    <a:pt x="1" y="1345"/>
                  </a:moveTo>
                  <a:cubicBezTo>
                    <a:pt x="71" y="897"/>
                    <a:pt x="48" y="425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flipH="1">
              <a:off x="387900" y="312425"/>
              <a:ext cx="8275" cy="33650"/>
            </a:xfrm>
            <a:custGeom>
              <a:avLst/>
              <a:gdLst/>
              <a:ahLst/>
              <a:cxnLst/>
              <a:rect l="l" t="t" r="r" b="b"/>
              <a:pathLst>
                <a:path w="331" h="1346" fill="none" extrusionOk="0">
                  <a:moveTo>
                    <a:pt x="237" y="1346"/>
                  </a:moveTo>
                  <a:cubicBezTo>
                    <a:pt x="331" y="968"/>
                    <a:pt x="119" y="378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flipH="1">
              <a:off x="380225" y="192675"/>
              <a:ext cx="42500" cy="50775"/>
            </a:xfrm>
            <a:custGeom>
              <a:avLst/>
              <a:gdLst/>
              <a:ahLst/>
              <a:cxnLst/>
              <a:rect l="l" t="t" r="r" b="b"/>
              <a:pathLst>
                <a:path w="1700" h="2031" fill="none" extrusionOk="0">
                  <a:moveTo>
                    <a:pt x="1" y="2030"/>
                  </a:moveTo>
                  <a:cubicBezTo>
                    <a:pt x="166" y="1865"/>
                    <a:pt x="308" y="1676"/>
                    <a:pt x="402" y="1487"/>
                  </a:cubicBezTo>
                  <a:cubicBezTo>
                    <a:pt x="780" y="945"/>
                    <a:pt x="1204" y="426"/>
                    <a:pt x="170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348950" y="163200"/>
              <a:ext cx="13000" cy="11225"/>
            </a:xfrm>
            <a:custGeom>
              <a:avLst/>
              <a:gdLst/>
              <a:ahLst/>
              <a:cxnLst/>
              <a:rect l="l" t="t" r="r" b="b"/>
              <a:pathLst>
                <a:path w="520" h="449" fill="none" extrusionOk="0">
                  <a:moveTo>
                    <a:pt x="0" y="448"/>
                  </a:moveTo>
                  <a:cubicBezTo>
                    <a:pt x="189" y="307"/>
                    <a:pt x="378" y="165"/>
                    <a:pt x="51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flipH="1">
              <a:off x="321225" y="135475"/>
              <a:ext cx="9475" cy="11800"/>
            </a:xfrm>
            <a:custGeom>
              <a:avLst/>
              <a:gdLst/>
              <a:ahLst/>
              <a:cxnLst/>
              <a:rect l="l" t="t" r="r" b="b"/>
              <a:pathLst>
                <a:path w="379" h="472" fill="none" extrusionOk="0">
                  <a:moveTo>
                    <a:pt x="1" y="472"/>
                  </a:moveTo>
                  <a:cubicBezTo>
                    <a:pt x="119" y="307"/>
                    <a:pt x="237" y="142"/>
                    <a:pt x="37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flipH="1">
              <a:off x="-62200" y="-72775"/>
              <a:ext cx="104450" cy="23625"/>
            </a:xfrm>
            <a:custGeom>
              <a:avLst/>
              <a:gdLst/>
              <a:ahLst/>
              <a:cxnLst/>
              <a:rect l="l" t="t" r="r" b="b"/>
              <a:pathLst>
                <a:path w="4178" h="945" fill="none" extrusionOk="0">
                  <a:moveTo>
                    <a:pt x="1" y="496"/>
                  </a:moveTo>
                  <a:cubicBezTo>
                    <a:pt x="308" y="260"/>
                    <a:pt x="803" y="213"/>
                    <a:pt x="1157" y="166"/>
                  </a:cubicBezTo>
                  <a:cubicBezTo>
                    <a:pt x="2384" y="1"/>
                    <a:pt x="3186" y="260"/>
                    <a:pt x="4177" y="945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-408450" y="93000"/>
              <a:ext cx="14175" cy="43675"/>
            </a:xfrm>
            <a:custGeom>
              <a:avLst/>
              <a:gdLst/>
              <a:ahLst/>
              <a:cxnLst/>
              <a:rect l="l" t="t" r="r" b="b"/>
              <a:pathLst>
                <a:path w="567" h="1747" fill="none" extrusionOk="0">
                  <a:moveTo>
                    <a:pt x="567" y="1746"/>
                  </a:moveTo>
                  <a:cubicBezTo>
                    <a:pt x="307" y="1180"/>
                    <a:pt x="118" y="590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flipH="1">
              <a:off x="-426750" y="84150"/>
              <a:ext cx="14775" cy="51350"/>
            </a:xfrm>
            <a:custGeom>
              <a:avLst/>
              <a:gdLst/>
              <a:ahLst/>
              <a:cxnLst/>
              <a:rect l="l" t="t" r="r" b="b"/>
              <a:pathLst>
                <a:path w="591" h="2054" fill="none" extrusionOk="0">
                  <a:moveTo>
                    <a:pt x="590" y="2053"/>
                  </a:moveTo>
                  <a:cubicBezTo>
                    <a:pt x="354" y="1392"/>
                    <a:pt x="24" y="708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-446800" y="91825"/>
              <a:ext cx="7700" cy="45425"/>
            </a:xfrm>
            <a:custGeom>
              <a:avLst/>
              <a:gdLst/>
              <a:ahLst/>
              <a:cxnLst/>
              <a:rect l="l" t="t" r="r" b="b"/>
              <a:pathLst>
                <a:path w="308" h="1817" fill="none" extrusionOk="0">
                  <a:moveTo>
                    <a:pt x="307" y="1817"/>
                  </a:moveTo>
                  <a:cubicBezTo>
                    <a:pt x="119" y="1227"/>
                    <a:pt x="1" y="613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-568900" y="128375"/>
              <a:ext cx="109750" cy="62575"/>
            </a:xfrm>
            <a:custGeom>
              <a:avLst/>
              <a:gdLst/>
              <a:ahLst/>
              <a:cxnLst/>
              <a:rect l="l" t="t" r="r" b="b"/>
              <a:pathLst>
                <a:path w="4390" h="2503" fill="none" extrusionOk="0">
                  <a:moveTo>
                    <a:pt x="1" y="1"/>
                  </a:moveTo>
                  <a:cubicBezTo>
                    <a:pt x="308" y="260"/>
                    <a:pt x="661" y="496"/>
                    <a:pt x="1039" y="709"/>
                  </a:cubicBezTo>
                  <a:cubicBezTo>
                    <a:pt x="1440" y="945"/>
                    <a:pt x="1865" y="1110"/>
                    <a:pt x="2266" y="1322"/>
                  </a:cubicBezTo>
                  <a:cubicBezTo>
                    <a:pt x="2950" y="1676"/>
                    <a:pt x="3658" y="2266"/>
                    <a:pt x="4390" y="2502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flipH="1">
              <a:off x="-571250" y="109500"/>
              <a:ext cx="108550" cy="26000"/>
            </a:xfrm>
            <a:custGeom>
              <a:avLst/>
              <a:gdLst/>
              <a:ahLst/>
              <a:cxnLst/>
              <a:rect l="l" t="t" r="r" b="b"/>
              <a:pathLst>
                <a:path w="4342" h="1040" fill="none" extrusionOk="0">
                  <a:moveTo>
                    <a:pt x="0" y="1"/>
                  </a:moveTo>
                  <a:cubicBezTo>
                    <a:pt x="213" y="449"/>
                    <a:pt x="1652" y="473"/>
                    <a:pt x="2030" y="520"/>
                  </a:cubicBezTo>
                  <a:cubicBezTo>
                    <a:pt x="2808" y="638"/>
                    <a:pt x="3540" y="992"/>
                    <a:pt x="4342" y="1039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-574200" y="55250"/>
              <a:ext cx="115050" cy="40725"/>
            </a:xfrm>
            <a:custGeom>
              <a:avLst/>
              <a:gdLst/>
              <a:ahLst/>
              <a:cxnLst/>
              <a:rect l="l" t="t" r="r" b="b"/>
              <a:pathLst>
                <a:path w="4602" h="1629" fill="none" extrusionOk="0">
                  <a:moveTo>
                    <a:pt x="1" y="1510"/>
                  </a:moveTo>
                  <a:cubicBezTo>
                    <a:pt x="897" y="1628"/>
                    <a:pt x="1912" y="920"/>
                    <a:pt x="2714" y="590"/>
                  </a:cubicBezTo>
                  <a:cubicBezTo>
                    <a:pt x="3328" y="354"/>
                    <a:pt x="3941" y="165"/>
                    <a:pt x="460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flipH="1">
              <a:off x="-567725" y="16300"/>
              <a:ext cx="103250" cy="54300"/>
            </a:xfrm>
            <a:custGeom>
              <a:avLst/>
              <a:gdLst/>
              <a:ahLst/>
              <a:cxnLst/>
              <a:rect l="l" t="t" r="r" b="b"/>
              <a:pathLst>
                <a:path w="4130" h="2172" fill="none" extrusionOk="0">
                  <a:moveTo>
                    <a:pt x="0" y="2172"/>
                  </a:moveTo>
                  <a:cubicBezTo>
                    <a:pt x="755" y="1818"/>
                    <a:pt x="1487" y="1369"/>
                    <a:pt x="2218" y="992"/>
                  </a:cubicBezTo>
                  <a:cubicBezTo>
                    <a:pt x="2855" y="685"/>
                    <a:pt x="3516" y="355"/>
                    <a:pt x="412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flipH="1">
              <a:off x="-820775" y="-138825"/>
              <a:ext cx="37775" cy="234800"/>
            </a:xfrm>
            <a:custGeom>
              <a:avLst/>
              <a:gdLst/>
              <a:ahLst/>
              <a:cxnLst/>
              <a:rect l="l" t="t" r="r" b="b"/>
              <a:pathLst>
                <a:path w="1511" h="9392" fill="none" extrusionOk="0">
                  <a:moveTo>
                    <a:pt x="1" y="0"/>
                  </a:moveTo>
                  <a:cubicBezTo>
                    <a:pt x="142" y="425"/>
                    <a:pt x="331" y="802"/>
                    <a:pt x="496" y="1204"/>
                  </a:cubicBezTo>
                  <a:cubicBezTo>
                    <a:pt x="1511" y="3752"/>
                    <a:pt x="1133" y="6725"/>
                    <a:pt x="1463" y="939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>
              <a:off x="-800725" y="240475"/>
              <a:ext cx="36600" cy="104425"/>
            </a:xfrm>
            <a:custGeom>
              <a:avLst/>
              <a:gdLst/>
              <a:ahLst/>
              <a:cxnLst/>
              <a:rect l="l" t="t" r="r" b="b"/>
              <a:pathLst>
                <a:path w="1464" h="4177" fill="none" extrusionOk="0">
                  <a:moveTo>
                    <a:pt x="1" y="4176"/>
                  </a:moveTo>
                  <a:cubicBezTo>
                    <a:pt x="874" y="3610"/>
                    <a:pt x="1086" y="1015"/>
                    <a:pt x="146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flipH="1">
              <a:off x="-675075" y="331900"/>
              <a:ext cx="32475" cy="13600"/>
            </a:xfrm>
            <a:custGeom>
              <a:avLst/>
              <a:gdLst/>
              <a:ahLst/>
              <a:cxnLst/>
              <a:rect l="l" t="t" r="r" b="b"/>
              <a:pathLst>
                <a:path w="1299" h="544" fill="none" extrusionOk="0">
                  <a:moveTo>
                    <a:pt x="1" y="0"/>
                  </a:moveTo>
                  <a:cubicBezTo>
                    <a:pt x="449" y="165"/>
                    <a:pt x="898" y="354"/>
                    <a:pt x="1299" y="54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-681575" y="295325"/>
              <a:ext cx="34825" cy="14175"/>
            </a:xfrm>
            <a:custGeom>
              <a:avLst/>
              <a:gdLst/>
              <a:ahLst/>
              <a:cxnLst/>
              <a:rect l="l" t="t" r="r" b="b"/>
              <a:pathLst>
                <a:path w="1393" h="567" fill="none" extrusionOk="0">
                  <a:moveTo>
                    <a:pt x="0" y="0"/>
                  </a:moveTo>
                  <a:cubicBezTo>
                    <a:pt x="472" y="166"/>
                    <a:pt x="897" y="472"/>
                    <a:pt x="1392" y="56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flipH="1">
              <a:off x="-690425" y="261100"/>
              <a:ext cx="33075" cy="14775"/>
            </a:xfrm>
            <a:custGeom>
              <a:avLst/>
              <a:gdLst/>
              <a:ahLst/>
              <a:cxnLst/>
              <a:rect l="l" t="t" r="r" b="b"/>
              <a:pathLst>
                <a:path w="1323" h="591" fill="none" extrusionOk="0">
                  <a:moveTo>
                    <a:pt x="1" y="1"/>
                  </a:moveTo>
                  <a:cubicBezTo>
                    <a:pt x="426" y="237"/>
                    <a:pt x="874" y="426"/>
                    <a:pt x="1322" y="59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flipH="1">
              <a:off x="-705750" y="234575"/>
              <a:ext cx="34225" cy="7675"/>
            </a:xfrm>
            <a:custGeom>
              <a:avLst/>
              <a:gdLst/>
              <a:ahLst/>
              <a:cxnLst/>
              <a:rect l="l" t="t" r="r" b="b"/>
              <a:pathLst>
                <a:path w="1369" h="307" fill="none" extrusionOk="0">
                  <a:moveTo>
                    <a:pt x="0" y="0"/>
                  </a:moveTo>
                  <a:cubicBezTo>
                    <a:pt x="472" y="71"/>
                    <a:pt x="897" y="307"/>
                    <a:pt x="1369" y="30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flipH="1">
              <a:off x="-705750" y="200350"/>
              <a:ext cx="31275" cy="5325"/>
            </a:xfrm>
            <a:custGeom>
              <a:avLst/>
              <a:gdLst/>
              <a:ahLst/>
              <a:cxnLst/>
              <a:rect l="l" t="t" r="r" b="b"/>
              <a:pathLst>
                <a:path w="1251" h="213" fill="none" extrusionOk="0">
                  <a:moveTo>
                    <a:pt x="0" y="1"/>
                  </a:moveTo>
                  <a:cubicBezTo>
                    <a:pt x="401" y="119"/>
                    <a:pt x="826" y="189"/>
                    <a:pt x="1251" y="21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flipH="1">
              <a:off x="-717550" y="150800"/>
              <a:ext cx="27750" cy="3575"/>
            </a:xfrm>
            <a:custGeom>
              <a:avLst/>
              <a:gdLst/>
              <a:ahLst/>
              <a:cxnLst/>
              <a:rect l="l" t="t" r="r" b="b"/>
              <a:pathLst>
                <a:path w="1110" h="143" fill="none" extrusionOk="0">
                  <a:moveTo>
                    <a:pt x="1" y="1"/>
                  </a:moveTo>
                  <a:cubicBezTo>
                    <a:pt x="354" y="95"/>
                    <a:pt x="732" y="142"/>
                    <a:pt x="1110" y="142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-716375" y="109500"/>
              <a:ext cx="28925" cy="4750"/>
            </a:xfrm>
            <a:custGeom>
              <a:avLst/>
              <a:gdLst/>
              <a:ahLst/>
              <a:cxnLst/>
              <a:rect l="l" t="t" r="r" b="b"/>
              <a:pathLst>
                <a:path w="1157" h="190" fill="none" extrusionOk="0">
                  <a:moveTo>
                    <a:pt x="0" y="72"/>
                  </a:moveTo>
                  <a:cubicBezTo>
                    <a:pt x="378" y="190"/>
                    <a:pt x="802" y="142"/>
                    <a:pt x="1156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flipH="1">
              <a:off x="-709300" y="60550"/>
              <a:ext cx="25400" cy="7700"/>
            </a:xfrm>
            <a:custGeom>
              <a:avLst/>
              <a:gdLst/>
              <a:ahLst/>
              <a:cxnLst/>
              <a:rect l="l" t="t" r="r" b="b"/>
              <a:pathLst>
                <a:path w="1016" h="308" fill="none" extrusionOk="0">
                  <a:moveTo>
                    <a:pt x="1" y="307"/>
                  </a:moveTo>
                  <a:cubicBezTo>
                    <a:pt x="331" y="189"/>
                    <a:pt x="685" y="118"/>
                    <a:pt x="101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flipH="1">
              <a:off x="-702800" y="14550"/>
              <a:ext cx="22425" cy="8275"/>
            </a:xfrm>
            <a:custGeom>
              <a:avLst/>
              <a:gdLst/>
              <a:ahLst/>
              <a:cxnLst/>
              <a:rect l="l" t="t" r="r" b="b"/>
              <a:pathLst>
                <a:path w="897" h="331" fill="none" extrusionOk="0">
                  <a:moveTo>
                    <a:pt x="0" y="330"/>
                  </a:moveTo>
                  <a:cubicBezTo>
                    <a:pt x="307" y="236"/>
                    <a:pt x="613" y="142"/>
                    <a:pt x="897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flipH="1">
              <a:off x="-690425" y="-32050"/>
              <a:ext cx="19500" cy="7100"/>
            </a:xfrm>
            <a:custGeom>
              <a:avLst/>
              <a:gdLst/>
              <a:ahLst/>
              <a:cxnLst/>
              <a:rect l="l" t="t" r="r" b="b"/>
              <a:pathLst>
                <a:path w="780" h="284" fill="none" extrusionOk="0">
                  <a:moveTo>
                    <a:pt x="0" y="283"/>
                  </a:moveTo>
                  <a:cubicBezTo>
                    <a:pt x="284" y="260"/>
                    <a:pt x="543" y="165"/>
                    <a:pt x="77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flipH="1">
              <a:off x="-679800" y="-6805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fill="none" extrusionOk="0">
                  <a:moveTo>
                    <a:pt x="1" y="756"/>
                  </a:moveTo>
                  <a:cubicBezTo>
                    <a:pt x="260" y="473"/>
                    <a:pt x="732" y="449"/>
                    <a:pt x="77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-669775" y="-100500"/>
              <a:ext cx="15950" cy="17150"/>
            </a:xfrm>
            <a:custGeom>
              <a:avLst/>
              <a:gdLst/>
              <a:ahLst/>
              <a:cxnLst/>
              <a:rect l="l" t="t" r="r" b="b"/>
              <a:pathLst>
                <a:path w="638" h="686" fill="none" extrusionOk="0">
                  <a:moveTo>
                    <a:pt x="0" y="685"/>
                  </a:moveTo>
                  <a:cubicBezTo>
                    <a:pt x="213" y="473"/>
                    <a:pt x="449" y="260"/>
                    <a:pt x="63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flipH="1">
              <a:off x="-672725" y="-121725"/>
              <a:ext cx="18325" cy="8875"/>
            </a:xfrm>
            <a:custGeom>
              <a:avLst/>
              <a:gdLst/>
              <a:ahLst/>
              <a:cxnLst/>
              <a:rect l="l" t="t" r="r" b="b"/>
              <a:pathLst>
                <a:path w="733" h="355" fill="none" extrusionOk="0">
                  <a:moveTo>
                    <a:pt x="1" y="354"/>
                  </a:moveTo>
                  <a:cubicBezTo>
                    <a:pt x="237" y="213"/>
                    <a:pt x="473" y="95"/>
                    <a:pt x="732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flipH="1">
              <a:off x="-602525" y="246950"/>
              <a:ext cx="28925" cy="15375"/>
            </a:xfrm>
            <a:custGeom>
              <a:avLst/>
              <a:gdLst/>
              <a:ahLst/>
              <a:cxnLst/>
              <a:rect l="l" t="t" r="r" b="b"/>
              <a:pathLst>
                <a:path w="1157" h="615" fill="none" extrusionOk="0">
                  <a:moveTo>
                    <a:pt x="0" y="1"/>
                  </a:moveTo>
                  <a:cubicBezTo>
                    <a:pt x="425" y="119"/>
                    <a:pt x="755" y="425"/>
                    <a:pt x="1156" y="614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flipH="1">
              <a:off x="-597800" y="219225"/>
              <a:ext cx="21250" cy="14175"/>
            </a:xfrm>
            <a:custGeom>
              <a:avLst/>
              <a:gdLst/>
              <a:ahLst/>
              <a:cxnLst/>
              <a:rect l="l" t="t" r="r" b="b"/>
              <a:pathLst>
                <a:path w="850" h="567" fill="none" extrusionOk="0">
                  <a:moveTo>
                    <a:pt x="0" y="1"/>
                  </a:moveTo>
                  <a:cubicBezTo>
                    <a:pt x="283" y="189"/>
                    <a:pt x="567" y="425"/>
                    <a:pt x="850" y="56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flipH="1">
              <a:off x="-596025" y="179700"/>
              <a:ext cx="21250" cy="5350"/>
            </a:xfrm>
            <a:custGeom>
              <a:avLst/>
              <a:gdLst/>
              <a:ahLst/>
              <a:cxnLst/>
              <a:rect l="l" t="t" r="r" b="b"/>
              <a:pathLst>
                <a:path w="850" h="214" fill="none" extrusionOk="0">
                  <a:moveTo>
                    <a:pt x="0" y="1"/>
                  </a:moveTo>
                  <a:cubicBezTo>
                    <a:pt x="260" y="119"/>
                    <a:pt x="567" y="189"/>
                    <a:pt x="850" y="21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flipH="1">
              <a:off x="-603125" y="142550"/>
              <a:ext cx="23050" cy="7675"/>
            </a:xfrm>
            <a:custGeom>
              <a:avLst/>
              <a:gdLst/>
              <a:ahLst/>
              <a:cxnLst/>
              <a:rect l="l" t="t" r="r" b="b"/>
              <a:pathLst>
                <a:path w="922" h="307" fill="none" extrusionOk="0">
                  <a:moveTo>
                    <a:pt x="1" y="0"/>
                  </a:moveTo>
                  <a:cubicBezTo>
                    <a:pt x="260" y="213"/>
                    <a:pt x="591" y="307"/>
                    <a:pt x="921" y="26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flipH="1">
              <a:off x="-601350" y="104200"/>
              <a:ext cx="23025" cy="3575"/>
            </a:xfrm>
            <a:custGeom>
              <a:avLst/>
              <a:gdLst/>
              <a:ahLst/>
              <a:cxnLst/>
              <a:rect l="l" t="t" r="r" b="b"/>
              <a:pathLst>
                <a:path w="921" h="143" fill="none" extrusionOk="0">
                  <a:moveTo>
                    <a:pt x="0" y="118"/>
                  </a:moveTo>
                  <a:cubicBezTo>
                    <a:pt x="307" y="142"/>
                    <a:pt x="637" y="118"/>
                    <a:pt x="92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flipH="1">
              <a:off x="-598975" y="66450"/>
              <a:ext cx="20650" cy="9450"/>
            </a:xfrm>
            <a:custGeom>
              <a:avLst/>
              <a:gdLst/>
              <a:ahLst/>
              <a:cxnLst/>
              <a:rect l="l" t="t" r="r" b="b"/>
              <a:pathLst>
                <a:path w="826" h="378" fill="none" extrusionOk="0">
                  <a:moveTo>
                    <a:pt x="0" y="331"/>
                  </a:moveTo>
                  <a:cubicBezTo>
                    <a:pt x="307" y="378"/>
                    <a:pt x="614" y="260"/>
                    <a:pt x="826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flipH="1">
              <a:off x="-590725" y="37550"/>
              <a:ext cx="15350" cy="7675"/>
            </a:xfrm>
            <a:custGeom>
              <a:avLst/>
              <a:gdLst/>
              <a:ahLst/>
              <a:cxnLst/>
              <a:rect l="l" t="t" r="r" b="b"/>
              <a:pathLst>
                <a:path w="614" h="307" fill="none" extrusionOk="0">
                  <a:moveTo>
                    <a:pt x="0" y="307"/>
                  </a:moveTo>
                  <a:cubicBezTo>
                    <a:pt x="236" y="283"/>
                    <a:pt x="472" y="189"/>
                    <a:pt x="614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flipH="1">
              <a:off x="-588950" y="2750"/>
              <a:ext cx="17725" cy="8875"/>
            </a:xfrm>
            <a:custGeom>
              <a:avLst/>
              <a:gdLst/>
              <a:ahLst/>
              <a:cxnLst/>
              <a:rect l="l" t="t" r="r" b="b"/>
              <a:pathLst>
                <a:path w="709" h="355" fill="none" extrusionOk="0">
                  <a:moveTo>
                    <a:pt x="1" y="354"/>
                  </a:moveTo>
                  <a:cubicBezTo>
                    <a:pt x="284" y="354"/>
                    <a:pt x="544" y="212"/>
                    <a:pt x="70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flipH="1">
              <a:off x="-594275" y="-23225"/>
              <a:ext cx="22450" cy="8300"/>
            </a:xfrm>
            <a:custGeom>
              <a:avLst/>
              <a:gdLst/>
              <a:ahLst/>
              <a:cxnLst/>
              <a:rect l="l" t="t" r="r" b="b"/>
              <a:pathLst>
                <a:path w="898" h="332" fill="none" extrusionOk="0">
                  <a:moveTo>
                    <a:pt x="0" y="331"/>
                  </a:moveTo>
                  <a:cubicBezTo>
                    <a:pt x="307" y="284"/>
                    <a:pt x="567" y="48"/>
                    <a:pt x="89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713225" y="1567025"/>
            <a:ext cx="46440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6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30"/>
          <p:cNvGrpSpPr/>
          <p:nvPr/>
        </p:nvGrpSpPr>
        <p:grpSpPr>
          <a:xfrm rot="-1968424">
            <a:off x="-666159" y="3835342"/>
            <a:ext cx="2758766" cy="2265377"/>
            <a:chOff x="7954775" y="4065813"/>
            <a:chExt cx="1688200" cy="1386275"/>
          </a:xfrm>
        </p:grpSpPr>
        <p:sp>
          <p:nvSpPr>
            <p:cNvPr id="1071" name="Google Shape;1071;p30"/>
            <p:cNvSpPr/>
            <p:nvPr/>
          </p:nvSpPr>
          <p:spPr>
            <a:xfrm>
              <a:off x="7954775" y="4065813"/>
              <a:ext cx="1688200" cy="1386275"/>
            </a:xfrm>
            <a:custGeom>
              <a:avLst/>
              <a:gdLst/>
              <a:ahLst/>
              <a:cxnLst/>
              <a:rect l="l" t="t" r="r" b="b"/>
              <a:pathLst>
                <a:path w="67528" h="55451" extrusionOk="0">
                  <a:moveTo>
                    <a:pt x="53393" y="28745"/>
                  </a:moveTo>
                  <a:lnTo>
                    <a:pt x="53196" y="29643"/>
                  </a:lnTo>
                  <a:cubicBezTo>
                    <a:pt x="53142" y="29338"/>
                    <a:pt x="52962" y="29014"/>
                    <a:pt x="53393" y="28745"/>
                  </a:cubicBezTo>
                  <a:close/>
                  <a:moveTo>
                    <a:pt x="52765" y="29356"/>
                  </a:moveTo>
                  <a:lnTo>
                    <a:pt x="52765" y="29356"/>
                  </a:lnTo>
                  <a:cubicBezTo>
                    <a:pt x="52747" y="29930"/>
                    <a:pt x="52711" y="30415"/>
                    <a:pt x="52190" y="30703"/>
                  </a:cubicBezTo>
                  <a:cubicBezTo>
                    <a:pt x="52334" y="30254"/>
                    <a:pt x="52226" y="29715"/>
                    <a:pt x="52765" y="29356"/>
                  </a:cubicBezTo>
                  <a:close/>
                  <a:moveTo>
                    <a:pt x="51813" y="30505"/>
                  </a:moveTo>
                  <a:lnTo>
                    <a:pt x="51813" y="30505"/>
                  </a:lnTo>
                  <a:cubicBezTo>
                    <a:pt x="51759" y="31008"/>
                    <a:pt x="51885" y="31529"/>
                    <a:pt x="51364" y="31906"/>
                  </a:cubicBezTo>
                  <a:cubicBezTo>
                    <a:pt x="51364" y="31367"/>
                    <a:pt x="51454" y="31080"/>
                    <a:pt x="51813" y="30505"/>
                  </a:cubicBezTo>
                  <a:close/>
                  <a:moveTo>
                    <a:pt x="22378" y="42682"/>
                  </a:moveTo>
                  <a:lnTo>
                    <a:pt x="22378" y="42682"/>
                  </a:lnTo>
                  <a:cubicBezTo>
                    <a:pt x="22036" y="43077"/>
                    <a:pt x="22144" y="43580"/>
                    <a:pt x="22108" y="44064"/>
                  </a:cubicBezTo>
                  <a:cubicBezTo>
                    <a:pt x="21875" y="44064"/>
                    <a:pt x="21803" y="43867"/>
                    <a:pt x="21659" y="43741"/>
                  </a:cubicBezTo>
                  <a:cubicBezTo>
                    <a:pt x="21480" y="43633"/>
                    <a:pt x="21480" y="43364"/>
                    <a:pt x="21641" y="43238"/>
                  </a:cubicBezTo>
                  <a:cubicBezTo>
                    <a:pt x="21875" y="43041"/>
                    <a:pt x="22126" y="42861"/>
                    <a:pt x="22378" y="42682"/>
                  </a:cubicBezTo>
                  <a:close/>
                  <a:moveTo>
                    <a:pt x="11710" y="46740"/>
                  </a:moveTo>
                  <a:cubicBezTo>
                    <a:pt x="12554" y="47351"/>
                    <a:pt x="13416" y="47836"/>
                    <a:pt x="14152" y="48536"/>
                  </a:cubicBezTo>
                  <a:cubicBezTo>
                    <a:pt x="14870" y="49237"/>
                    <a:pt x="15876" y="49524"/>
                    <a:pt x="16613" y="50207"/>
                  </a:cubicBezTo>
                  <a:cubicBezTo>
                    <a:pt x="16238" y="50475"/>
                    <a:pt x="16043" y="50605"/>
                    <a:pt x="15858" y="50605"/>
                  </a:cubicBezTo>
                  <a:cubicBezTo>
                    <a:pt x="15697" y="50605"/>
                    <a:pt x="15543" y="50507"/>
                    <a:pt x="15284" y="50314"/>
                  </a:cubicBezTo>
                  <a:cubicBezTo>
                    <a:pt x="14080" y="49398"/>
                    <a:pt x="12895" y="48500"/>
                    <a:pt x="11692" y="47584"/>
                  </a:cubicBezTo>
                  <a:cubicBezTo>
                    <a:pt x="11512" y="47441"/>
                    <a:pt x="11350" y="47279"/>
                    <a:pt x="11081" y="47064"/>
                  </a:cubicBezTo>
                  <a:lnTo>
                    <a:pt x="11710" y="46740"/>
                  </a:lnTo>
                  <a:close/>
                  <a:moveTo>
                    <a:pt x="32453" y="782"/>
                  </a:moveTo>
                  <a:cubicBezTo>
                    <a:pt x="33725" y="782"/>
                    <a:pt x="34992" y="846"/>
                    <a:pt x="36260" y="980"/>
                  </a:cubicBezTo>
                  <a:cubicBezTo>
                    <a:pt x="37499" y="1088"/>
                    <a:pt x="38703" y="1303"/>
                    <a:pt x="39924" y="1501"/>
                  </a:cubicBezTo>
                  <a:cubicBezTo>
                    <a:pt x="40804" y="1608"/>
                    <a:pt x="41666" y="1788"/>
                    <a:pt x="42510" y="2004"/>
                  </a:cubicBezTo>
                  <a:cubicBezTo>
                    <a:pt x="41199" y="2309"/>
                    <a:pt x="39906" y="2650"/>
                    <a:pt x="38577" y="2902"/>
                  </a:cubicBezTo>
                  <a:cubicBezTo>
                    <a:pt x="38228" y="2974"/>
                    <a:pt x="37883" y="3006"/>
                    <a:pt x="37541" y="3006"/>
                  </a:cubicBezTo>
                  <a:cubicBezTo>
                    <a:pt x="36526" y="3006"/>
                    <a:pt x="35539" y="2721"/>
                    <a:pt x="34572" y="2345"/>
                  </a:cubicBezTo>
                  <a:cubicBezTo>
                    <a:pt x="34303" y="2219"/>
                    <a:pt x="33997" y="2111"/>
                    <a:pt x="33710" y="2057"/>
                  </a:cubicBezTo>
                  <a:lnTo>
                    <a:pt x="33710" y="2057"/>
                  </a:lnTo>
                  <a:cubicBezTo>
                    <a:pt x="33764" y="2111"/>
                    <a:pt x="33818" y="2165"/>
                    <a:pt x="33871" y="2201"/>
                  </a:cubicBezTo>
                  <a:cubicBezTo>
                    <a:pt x="35148" y="2827"/>
                    <a:pt x="36455" y="3174"/>
                    <a:pt x="37798" y="3174"/>
                  </a:cubicBezTo>
                  <a:cubicBezTo>
                    <a:pt x="38497" y="3174"/>
                    <a:pt x="39205" y="3080"/>
                    <a:pt x="39924" y="2884"/>
                  </a:cubicBezTo>
                  <a:cubicBezTo>
                    <a:pt x="40840" y="2632"/>
                    <a:pt x="41738" y="2399"/>
                    <a:pt x="42636" y="2111"/>
                  </a:cubicBezTo>
                  <a:cubicBezTo>
                    <a:pt x="42857" y="2050"/>
                    <a:pt x="43077" y="2022"/>
                    <a:pt x="43298" y="2022"/>
                  </a:cubicBezTo>
                  <a:cubicBezTo>
                    <a:pt x="43401" y="2022"/>
                    <a:pt x="43503" y="2028"/>
                    <a:pt x="43605" y="2039"/>
                  </a:cubicBezTo>
                  <a:cubicBezTo>
                    <a:pt x="45868" y="2327"/>
                    <a:pt x="48059" y="2919"/>
                    <a:pt x="50232" y="3620"/>
                  </a:cubicBezTo>
                  <a:cubicBezTo>
                    <a:pt x="51095" y="3889"/>
                    <a:pt x="51939" y="4159"/>
                    <a:pt x="52801" y="4446"/>
                  </a:cubicBezTo>
                  <a:cubicBezTo>
                    <a:pt x="53034" y="4518"/>
                    <a:pt x="53250" y="4626"/>
                    <a:pt x="53429" y="4769"/>
                  </a:cubicBezTo>
                  <a:cubicBezTo>
                    <a:pt x="53070" y="4733"/>
                    <a:pt x="52693" y="4679"/>
                    <a:pt x="52334" y="4679"/>
                  </a:cubicBezTo>
                  <a:cubicBezTo>
                    <a:pt x="52198" y="4676"/>
                    <a:pt x="52063" y="4674"/>
                    <a:pt x="51928" y="4674"/>
                  </a:cubicBezTo>
                  <a:cubicBezTo>
                    <a:pt x="50239" y="4674"/>
                    <a:pt x="48591" y="4975"/>
                    <a:pt x="46928" y="5308"/>
                  </a:cubicBezTo>
                  <a:cubicBezTo>
                    <a:pt x="45653" y="5560"/>
                    <a:pt x="44414" y="5865"/>
                    <a:pt x="43192" y="6242"/>
                  </a:cubicBezTo>
                  <a:cubicBezTo>
                    <a:pt x="43426" y="6224"/>
                    <a:pt x="43677" y="6206"/>
                    <a:pt x="43893" y="6170"/>
                  </a:cubicBezTo>
                  <a:cubicBezTo>
                    <a:pt x="45437" y="5865"/>
                    <a:pt x="46964" y="5524"/>
                    <a:pt x="48490" y="5254"/>
                  </a:cubicBezTo>
                  <a:cubicBezTo>
                    <a:pt x="49595" y="5063"/>
                    <a:pt x="50700" y="4893"/>
                    <a:pt x="51813" y="4893"/>
                  </a:cubicBezTo>
                  <a:cubicBezTo>
                    <a:pt x="52165" y="4893"/>
                    <a:pt x="52518" y="4910"/>
                    <a:pt x="52873" y="4949"/>
                  </a:cubicBezTo>
                  <a:cubicBezTo>
                    <a:pt x="53286" y="5003"/>
                    <a:pt x="53681" y="5075"/>
                    <a:pt x="54094" y="5182"/>
                  </a:cubicBezTo>
                  <a:cubicBezTo>
                    <a:pt x="55459" y="5488"/>
                    <a:pt x="56770" y="6062"/>
                    <a:pt x="57937" y="6835"/>
                  </a:cubicBezTo>
                  <a:cubicBezTo>
                    <a:pt x="58566" y="7266"/>
                    <a:pt x="59248" y="7607"/>
                    <a:pt x="59913" y="8020"/>
                  </a:cubicBezTo>
                  <a:cubicBezTo>
                    <a:pt x="61475" y="8990"/>
                    <a:pt x="62732" y="10301"/>
                    <a:pt x="63864" y="11738"/>
                  </a:cubicBezTo>
                  <a:cubicBezTo>
                    <a:pt x="64241" y="12222"/>
                    <a:pt x="64618" y="12725"/>
                    <a:pt x="64977" y="13228"/>
                  </a:cubicBezTo>
                  <a:cubicBezTo>
                    <a:pt x="65929" y="14593"/>
                    <a:pt x="66396" y="16173"/>
                    <a:pt x="66647" y="17772"/>
                  </a:cubicBezTo>
                  <a:cubicBezTo>
                    <a:pt x="66989" y="20143"/>
                    <a:pt x="66540" y="22352"/>
                    <a:pt x="64995" y="24291"/>
                  </a:cubicBezTo>
                  <a:cubicBezTo>
                    <a:pt x="64223" y="25243"/>
                    <a:pt x="63433" y="26141"/>
                    <a:pt x="62355" y="26752"/>
                  </a:cubicBezTo>
                  <a:cubicBezTo>
                    <a:pt x="61367" y="27326"/>
                    <a:pt x="60326" y="27757"/>
                    <a:pt x="59158" y="27811"/>
                  </a:cubicBezTo>
                  <a:cubicBezTo>
                    <a:pt x="58476" y="27865"/>
                    <a:pt x="57793" y="27937"/>
                    <a:pt x="57111" y="28027"/>
                  </a:cubicBezTo>
                  <a:cubicBezTo>
                    <a:pt x="56267" y="28152"/>
                    <a:pt x="55477" y="28476"/>
                    <a:pt x="54830" y="29014"/>
                  </a:cubicBezTo>
                  <a:cubicBezTo>
                    <a:pt x="54507" y="29266"/>
                    <a:pt x="54058" y="29374"/>
                    <a:pt x="53627" y="29553"/>
                  </a:cubicBezTo>
                  <a:lnTo>
                    <a:pt x="53627" y="28422"/>
                  </a:lnTo>
                  <a:lnTo>
                    <a:pt x="54686" y="27721"/>
                  </a:lnTo>
                  <a:lnTo>
                    <a:pt x="54938" y="28583"/>
                  </a:lnTo>
                  <a:lnTo>
                    <a:pt x="55064" y="28565"/>
                  </a:lnTo>
                  <a:lnTo>
                    <a:pt x="55064" y="27632"/>
                  </a:lnTo>
                  <a:lnTo>
                    <a:pt x="55836" y="27236"/>
                  </a:lnTo>
                  <a:lnTo>
                    <a:pt x="55800" y="27129"/>
                  </a:lnTo>
                  <a:cubicBezTo>
                    <a:pt x="55638" y="27147"/>
                    <a:pt x="55477" y="27183"/>
                    <a:pt x="55333" y="27236"/>
                  </a:cubicBezTo>
                  <a:cubicBezTo>
                    <a:pt x="54130" y="27703"/>
                    <a:pt x="53034" y="28368"/>
                    <a:pt x="52100" y="29248"/>
                  </a:cubicBezTo>
                  <a:cubicBezTo>
                    <a:pt x="51184" y="30092"/>
                    <a:pt x="50681" y="31313"/>
                    <a:pt x="50717" y="32552"/>
                  </a:cubicBezTo>
                  <a:cubicBezTo>
                    <a:pt x="50699" y="32624"/>
                    <a:pt x="50699" y="32678"/>
                    <a:pt x="50717" y="32732"/>
                  </a:cubicBezTo>
                  <a:cubicBezTo>
                    <a:pt x="51112" y="33540"/>
                    <a:pt x="51184" y="34474"/>
                    <a:pt x="51992" y="35085"/>
                  </a:cubicBezTo>
                  <a:cubicBezTo>
                    <a:pt x="52748" y="35695"/>
                    <a:pt x="53690" y="36033"/>
                    <a:pt x="54652" y="36033"/>
                  </a:cubicBezTo>
                  <a:cubicBezTo>
                    <a:pt x="54765" y="36033"/>
                    <a:pt x="54878" y="36028"/>
                    <a:pt x="54992" y="36019"/>
                  </a:cubicBezTo>
                  <a:cubicBezTo>
                    <a:pt x="56231" y="35929"/>
                    <a:pt x="57452" y="35857"/>
                    <a:pt x="58673" y="35731"/>
                  </a:cubicBezTo>
                  <a:cubicBezTo>
                    <a:pt x="58849" y="35712"/>
                    <a:pt x="59025" y="35704"/>
                    <a:pt x="59200" y="35704"/>
                  </a:cubicBezTo>
                  <a:cubicBezTo>
                    <a:pt x="59832" y="35704"/>
                    <a:pt x="60462" y="35803"/>
                    <a:pt x="61080" y="35803"/>
                  </a:cubicBezTo>
                  <a:cubicBezTo>
                    <a:pt x="62068" y="35803"/>
                    <a:pt x="62768" y="36378"/>
                    <a:pt x="63486" y="36899"/>
                  </a:cubicBezTo>
                  <a:cubicBezTo>
                    <a:pt x="63935" y="37240"/>
                    <a:pt x="64151" y="37779"/>
                    <a:pt x="64295" y="38299"/>
                  </a:cubicBezTo>
                  <a:cubicBezTo>
                    <a:pt x="64833" y="40077"/>
                    <a:pt x="64618" y="41981"/>
                    <a:pt x="63720" y="43580"/>
                  </a:cubicBezTo>
                  <a:cubicBezTo>
                    <a:pt x="63558" y="43795"/>
                    <a:pt x="63361" y="43993"/>
                    <a:pt x="63145" y="44154"/>
                  </a:cubicBezTo>
                  <a:lnTo>
                    <a:pt x="63199" y="44208"/>
                  </a:lnTo>
                  <a:cubicBezTo>
                    <a:pt x="63271" y="44495"/>
                    <a:pt x="63037" y="44639"/>
                    <a:pt x="62912" y="44801"/>
                  </a:cubicBezTo>
                  <a:cubicBezTo>
                    <a:pt x="62283" y="45573"/>
                    <a:pt x="61511" y="46148"/>
                    <a:pt x="60703" y="46722"/>
                  </a:cubicBezTo>
                  <a:cubicBezTo>
                    <a:pt x="58548" y="48285"/>
                    <a:pt x="56195" y="49542"/>
                    <a:pt x="53824" y="50745"/>
                  </a:cubicBezTo>
                  <a:cubicBezTo>
                    <a:pt x="50663" y="52362"/>
                    <a:pt x="47305" y="53349"/>
                    <a:pt x="43839" y="54032"/>
                  </a:cubicBezTo>
                  <a:cubicBezTo>
                    <a:pt x="41361" y="54463"/>
                    <a:pt x="38864" y="54696"/>
                    <a:pt x="36368" y="54732"/>
                  </a:cubicBezTo>
                  <a:cubicBezTo>
                    <a:pt x="35730" y="54741"/>
                    <a:pt x="35093" y="54746"/>
                    <a:pt x="34455" y="54746"/>
                  </a:cubicBezTo>
                  <a:cubicBezTo>
                    <a:pt x="33818" y="54746"/>
                    <a:pt x="33180" y="54741"/>
                    <a:pt x="32543" y="54732"/>
                  </a:cubicBezTo>
                  <a:cubicBezTo>
                    <a:pt x="31752" y="54714"/>
                    <a:pt x="30944" y="54660"/>
                    <a:pt x="30154" y="54589"/>
                  </a:cubicBezTo>
                  <a:lnTo>
                    <a:pt x="30154" y="54589"/>
                  </a:lnTo>
                  <a:cubicBezTo>
                    <a:pt x="30970" y="54594"/>
                    <a:pt x="31785" y="54602"/>
                    <a:pt x="32601" y="54602"/>
                  </a:cubicBezTo>
                  <a:cubicBezTo>
                    <a:pt x="34624" y="54602"/>
                    <a:pt x="36658" y="54552"/>
                    <a:pt x="38756" y="54283"/>
                  </a:cubicBezTo>
                  <a:cubicBezTo>
                    <a:pt x="38613" y="54211"/>
                    <a:pt x="38577" y="54176"/>
                    <a:pt x="38541" y="54176"/>
                  </a:cubicBezTo>
                  <a:cubicBezTo>
                    <a:pt x="37248" y="54176"/>
                    <a:pt x="35955" y="54193"/>
                    <a:pt x="34662" y="54193"/>
                  </a:cubicBezTo>
                  <a:cubicBezTo>
                    <a:pt x="33440" y="54193"/>
                    <a:pt x="32201" y="54176"/>
                    <a:pt x="30962" y="54176"/>
                  </a:cubicBezTo>
                  <a:cubicBezTo>
                    <a:pt x="30423" y="54176"/>
                    <a:pt x="29885" y="54206"/>
                    <a:pt x="29346" y="54206"/>
                  </a:cubicBezTo>
                  <a:cubicBezTo>
                    <a:pt x="29166" y="54206"/>
                    <a:pt x="28987" y="54202"/>
                    <a:pt x="28807" y="54193"/>
                  </a:cubicBezTo>
                  <a:cubicBezTo>
                    <a:pt x="27927" y="54176"/>
                    <a:pt x="27047" y="54086"/>
                    <a:pt x="26167" y="54032"/>
                  </a:cubicBezTo>
                  <a:cubicBezTo>
                    <a:pt x="25592" y="53996"/>
                    <a:pt x="25035" y="53960"/>
                    <a:pt x="24479" y="53942"/>
                  </a:cubicBezTo>
                  <a:cubicBezTo>
                    <a:pt x="23509" y="53870"/>
                    <a:pt x="22575" y="53673"/>
                    <a:pt x="21659" y="53349"/>
                  </a:cubicBezTo>
                  <a:cubicBezTo>
                    <a:pt x="19971" y="52775"/>
                    <a:pt x="18247" y="52218"/>
                    <a:pt x="16702" y="51266"/>
                  </a:cubicBezTo>
                  <a:cubicBezTo>
                    <a:pt x="16487" y="51140"/>
                    <a:pt x="16271" y="50997"/>
                    <a:pt x="16056" y="50853"/>
                  </a:cubicBezTo>
                  <a:cubicBezTo>
                    <a:pt x="16363" y="50613"/>
                    <a:pt x="16531" y="50501"/>
                    <a:pt x="16710" y="50501"/>
                  </a:cubicBezTo>
                  <a:cubicBezTo>
                    <a:pt x="16865" y="50501"/>
                    <a:pt x="17027" y="50586"/>
                    <a:pt x="17295" y="50745"/>
                  </a:cubicBezTo>
                  <a:cubicBezTo>
                    <a:pt x="17430" y="50836"/>
                    <a:pt x="17566" y="50875"/>
                    <a:pt x="17712" y="50875"/>
                  </a:cubicBezTo>
                  <a:cubicBezTo>
                    <a:pt x="17740" y="50875"/>
                    <a:pt x="17769" y="50874"/>
                    <a:pt x="17798" y="50871"/>
                  </a:cubicBezTo>
                  <a:lnTo>
                    <a:pt x="17169" y="50350"/>
                  </a:lnTo>
                  <a:lnTo>
                    <a:pt x="17960" y="50045"/>
                  </a:lnTo>
                  <a:cubicBezTo>
                    <a:pt x="19001" y="49650"/>
                    <a:pt x="20025" y="49183"/>
                    <a:pt x="20797" y="48339"/>
                  </a:cubicBezTo>
                  <a:cubicBezTo>
                    <a:pt x="21066" y="48051"/>
                    <a:pt x="21264" y="47746"/>
                    <a:pt x="20995" y="47351"/>
                  </a:cubicBezTo>
                  <a:lnTo>
                    <a:pt x="20995" y="47351"/>
                  </a:lnTo>
                  <a:lnTo>
                    <a:pt x="20977" y="47387"/>
                  </a:lnTo>
                  <a:cubicBezTo>
                    <a:pt x="21031" y="47818"/>
                    <a:pt x="20833" y="48123"/>
                    <a:pt x="20528" y="48411"/>
                  </a:cubicBezTo>
                  <a:cubicBezTo>
                    <a:pt x="19558" y="49309"/>
                    <a:pt x="18373" y="49740"/>
                    <a:pt x="17151" y="50135"/>
                  </a:cubicBezTo>
                  <a:cubicBezTo>
                    <a:pt x="17125" y="50138"/>
                    <a:pt x="17099" y="50139"/>
                    <a:pt x="17073" y="50139"/>
                  </a:cubicBezTo>
                  <a:cubicBezTo>
                    <a:pt x="16938" y="50139"/>
                    <a:pt x="16805" y="50099"/>
                    <a:pt x="16684" y="50009"/>
                  </a:cubicBezTo>
                  <a:cubicBezTo>
                    <a:pt x="16199" y="49686"/>
                    <a:pt x="15715" y="49344"/>
                    <a:pt x="15266" y="48985"/>
                  </a:cubicBezTo>
                  <a:cubicBezTo>
                    <a:pt x="14386" y="48195"/>
                    <a:pt x="13434" y="47513"/>
                    <a:pt x="12446" y="46884"/>
                  </a:cubicBezTo>
                  <a:cubicBezTo>
                    <a:pt x="12338" y="46812"/>
                    <a:pt x="12248" y="46704"/>
                    <a:pt x="12177" y="46597"/>
                  </a:cubicBezTo>
                  <a:cubicBezTo>
                    <a:pt x="12248" y="46525"/>
                    <a:pt x="12284" y="46471"/>
                    <a:pt x="12338" y="46453"/>
                  </a:cubicBezTo>
                  <a:cubicBezTo>
                    <a:pt x="14376" y="45483"/>
                    <a:pt x="16487" y="44774"/>
                    <a:pt x="18763" y="44774"/>
                  </a:cubicBezTo>
                  <a:cubicBezTo>
                    <a:pt x="19014" y="44774"/>
                    <a:pt x="19267" y="44783"/>
                    <a:pt x="19522" y="44801"/>
                  </a:cubicBezTo>
                  <a:cubicBezTo>
                    <a:pt x="20151" y="44855"/>
                    <a:pt x="20833" y="44873"/>
                    <a:pt x="21444" y="44944"/>
                  </a:cubicBezTo>
                  <a:cubicBezTo>
                    <a:pt x="22054" y="45016"/>
                    <a:pt x="22162" y="45160"/>
                    <a:pt x="22180" y="45789"/>
                  </a:cubicBezTo>
                  <a:cubicBezTo>
                    <a:pt x="22198" y="46291"/>
                    <a:pt x="22054" y="46812"/>
                    <a:pt x="21749" y="47225"/>
                  </a:cubicBezTo>
                  <a:cubicBezTo>
                    <a:pt x="21587" y="47423"/>
                    <a:pt x="21444" y="47620"/>
                    <a:pt x="21300" y="47836"/>
                  </a:cubicBezTo>
                  <a:cubicBezTo>
                    <a:pt x="20492" y="49129"/>
                    <a:pt x="21354" y="50350"/>
                    <a:pt x="22270" y="50691"/>
                  </a:cubicBezTo>
                  <a:cubicBezTo>
                    <a:pt x="22539" y="50799"/>
                    <a:pt x="22826" y="50871"/>
                    <a:pt x="23114" y="50907"/>
                  </a:cubicBezTo>
                  <a:cubicBezTo>
                    <a:pt x="24155" y="50997"/>
                    <a:pt x="25179" y="51051"/>
                    <a:pt x="26221" y="51104"/>
                  </a:cubicBezTo>
                  <a:cubicBezTo>
                    <a:pt x="26364" y="51104"/>
                    <a:pt x="26490" y="51104"/>
                    <a:pt x="26634" y="51087"/>
                  </a:cubicBezTo>
                  <a:cubicBezTo>
                    <a:pt x="27298" y="51033"/>
                    <a:pt x="27765" y="50781"/>
                    <a:pt x="27729" y="49937"/>
                  </a:cubicBezTo>
                  <a:cubicBezTo>
                    <a:pt x="27676" y="49039"/>
                    <a:pt x="28053" y="48321"/>
                    <a:pt x="28717" y="47710"/>
                  </a:cubicBezTo>
                  <a:cubicBezTo>
                    <a:pt x="29007" y="47420"/>
                    <a:pt x="29394" y="47260"/>
                    <a:pt x="29802" y="47260"/>
                  </a:cubicBezTo>
                  <a:cubicBezTo>
                    <a:pt x="29823" y="47260"/>
                    <a:pt x="29845" y="47260"/>
                    <a:pt x="29867" y="47261"/>
                  </a:cubicBezTo>
                  <a:cubicBezTo>
                    <a:pt x="29905" y="47263"/>
                    <a:pt x="29941" y="47265"/>
                    <a:pt x="29976" y="47265"/>
                  </a:cubicBezTo>
                  <a:cubicBezTo>
                    <a:pt x="30503" y="47265"/>
                    <a:pt x="30687" y="47009"/>
                    <a:pt x="30603" y="46453"/>
                  </a:cubicBezTo>
                  <a:cubicBezTo>
                    <a:pt x="30531" y="45986"/>
                    <a:pt x="30334" y="45555"/>
                    <a:pt x="30010" y="45196"/>
                  </a:cubicBezTo>
                  <a:cubicBezTo>
                    <a:pt x="29382" y="44531"/>
                    <a:pt x="29256" y="43669"/>
                    <a:pt x="29112" y="42825"/>
                  </a:cubicBezTo>
                  <a:cubicBezTo>
                    <a:pt x="29058" y="42484"/>
                    <a:pt x="29292" y="42322"/>
                    <a:pt x="29507" y="42161"/>
                  </a:cubicBezTo>
                  <a:cubicBezTo>
                    <a:pt x="30190" y="41694"/>
                    <a:pt x="30190" y="41694"/>
                    <a:pt x="29651" y="41047"/>
                  </a:cubicBezTo>
                  <a:cubicBezTo>
                    <a:pt x="29471" y="40814"/>
                    <a:pt x="29328" y="40562"/>
                    <a:pt x="29130" y="40257"/>
                  </a:cubicBezTo>
                  <a:lnTo>
                    <a:pt x="29130" y="40257"/>
                  </a:lnTo>
                  <a:cubicBezTo>
                    <a:pt x="28969" y="40832"/>
                    <a:pt x="29328" y="41173"/>
                    <a:pt x="29507" y="41640"/>
                  </a:cubicBezTo>
                  <a:lnTo>
                    <a:pt x="29328" y="41748"/>
                  </a:lnTo>
                  <a:cubicBezTo>
                    <a:pt x="28663" y="42107"/>
                    <a:pt x="28556" y="42682"/>
                    <a:pt x="28717" y="43346"/>
                  </a:cubicBezTo>
                  <a:cubicBezTo>
                    <a:pt x="28789" y="43741"/>
                    <a:pt x="28897" y="44118"/>
                    <a:pt x="29022" y="44477"/>
                  </a:cubicBezTo>
                  <a:cubicBezTo>
                    <a:pt x="29094" y="44729"/>
                    <a:pt x="29238" y="44944"/>
                    <a:pt x="29418" y="45106"/>
                  </a:cubicBezTo>
                  <a:cubicBezTo>
                    <a:pt x="29974" y="45537"/>
                    <a:pt x="29867" y="46130"/>
                    <a:pt x="30028" y="46704"/>
                  </a:cubicBezTo>
                  <a:cubicBezTo>
                    <a:pt x="29849" y="46740"/>
                    <a:pt x="29741" y="46758"/>
                    <a:pt x="29615" y="46776"/>
                  </a:cubicBezTo>
                  <a:cubicBezTo>
                    <a:pt x="29364" y="46812"/>
                    <a:pt x="29130" y="46902"/>
                    <a:pt x="28897" y="47010"/>
                  </a:cubicBezTo>
                  <a:cubicBezTo>
                    <a:pt x="27981" y="47620"/>
                    <a:pt x="27262" y="48393"/>
                    <a:pt x="27137" y="49578"/>
                  </a:cubicBezTo>
                  <a:lnTo>
                    <a:pt x="27137" y="49632"/>
                  </a:lnTo>
                  <a:cubicBezTo>
                    <a:pt x="27059" y="50364"/>
                    <a:pt x="27021" y="50502"/>
                    <a:pt x="26473" y="50502"/>
                  </a:cubicBezTo>
                  <a:cubicBezTo>
                    <a:pt x="26389" y="50502"/>
                    <a:pt x="26294" y="50499"/>
                    <a:pt x="26185" y="50494"/>
                  </a:cubicBezTo>
                  <a:cubicBezTo>
                    <a:pt x="25125" y="50458"/>
                    <a:pt x="24066" y="50368"/>
                    <a:pt x="23024" y="50278"/>
                  </a:cubicBezTo>
                  <a:cubicBezTo>
                    <a:pt x="22593" y="50260"/>
                    <a:pt x="22216" y="50081"/>
                    <a:pt x="21929" y="49775"/>
                  </a:cubicBezTo>
                  <a:cubicBezTo>
                    <a:pt x="21480" y="49237"/>
                    <a:pt x="21480" y="48752"/>
                    <a:pt x="21964" y="47980"/>
                  </a:cubicBezTo>
                  <a:cubicBezTo>
                    <a:pt x="22018" y="48752"/>
                    <a:pt x="22036" y="49506"/>
                    <a:pt x="22844" y="49883"/>
                  </a:cubicBezTo>
                  <a:cubicBezTo>
                    <a:pt x="22809" y="49829"/>
                    <a:pt x="22791" y="49758"/>
                    <a:pt x="22755" y="49704"/>
                  </a:cubicBezTo>
                  <a:cubicBezTo>
                    <a:pt x="22108" y="48949"/>
                    <a:pt x="22018" y="48105"/>
                    <a:pt x="22395" y="47189"/>
                  </a:cubicBezTo>
                  <a:cubicBezTo>
                    <a:pt x="22701" y="46525"/>
                    <a:pt x="22844" y="45789"/>
                    <a:pt x="22862" y="45052"/>
                  </a:cubicBezTo>
                  <a:cubicBezTo>
                    <a:pt x="22898" y="44585"/>
                    <a:pt x="22952" y="44136"/>
                    <a:pt x="23060" y="43669"/>
                  </a:cubicBezTo>
                  <a:cubicBezTo>
                    <a:pt x="23096" y="43544"/>
                    <a:pt x="23114" y="43418"/>
                    <a:pt x="23114" y="43292"/>
                  </a:cubicBezTo>
                  <a:lnTo>
                    <a:pt x="23114" y="43292"/>
                  </a:lnTo>
                  <a:cubicBezTo>
                    <a:pt x="22647" y="43651"/>
                    <a:pt x="22701" y="44244"/>
                    <a:pt x="22503" y="44729"/>
                  </a:cubicBezTo>
                  <a:cubicBezTo>
                    <a:pt x="22449" y="44118"/>
                    <a:pt x="22180" y="43508"/>
                    <a:pt x="22503" y="42897"/>
                  </a:cubicBezTo>
                  <a:cubicBezTo>
                    <a:pt x="22521" y="42861"/>
                    <a:pt x="22431" y="42753"/>
                    <a:pt x="22378" y="42682"/>
                  </a:cubicBezTo>
                  <a:cubicBezTo>
                    <a:pt x="22791" y="42394"/>
                    <a:pt x="23222" y="42125"/>
                    <a:pt x="23653" y="41891"/>
                  </a:cubicBezTo>
                  <a:cubicBezTo>
                    <a:pt x="23809" y="41820"/>
                    <a:pt x="23975" y="41786"/>
                    <a:pt x="24138" y="41786"/>
                  </a:cubicBezTo>
                  <a:cubicBezTo>
                    <a:pt x="24387" y="41786"/>
                    <a:pt x="24632" y="41865"/>
                    <a:pt x="24838" y="42017"/>
                  </a:cubicBezTo>
                  <a:cubicBezTo>
                    <a:pt x="25215" y="42251"/>
                    <a:pt x="25610" y="42466"/>
                    <a:pt x="25969" y="42735"/>
                  </a:cubicBezTo>
                  <a:cubicBezTo>
                    <a:pt x="26286" y="42969"/>
                    <a:pt x="26665" y="43079"/>
                    <a:pt x="27049" y="43079"/>
                  </a:cubicBezTo>
                  <a:cubicBezTo>
                    <a:pt x="27078" y="43079"/>
                    <a:pt x="27107" y="43078"/>
                    <a:pt x="27137" y="43077"/>
                  </a:cubicBezTo>
                  <a:cubicBezTo>
                    <a:pt x="27873" y="43059"/>
                    <a:pt x="28142" y="42574"/>
                    <a:pt x="27747" y="41927"/>
                  </a:cubicBezTo>
                  <a:cubicBezTo>
                    <a:pt x="27460" y="41442"/>
                    <a:pt x="27101" y="40957"/>
                    <a:pt x="26724" y="40419"/>
                  </a:cubicBezTo>
                  <a:cubicBezTo>
                    <a:pt x="26975" y="40293"/>
                    <a:pt x="27191" y="40203"/>
                    <a:pt x="27424" y="40095"/>
                  </a:cubicBezTo>
                  <a:cubicBezTo>
                    <a:pt x="28196" y="39736"/>
                    <a:pt x="28376" y="39323"/>
                    <a:pt x="28053" y="38551"/>
                  </a:cubicBezTo>
                  <a:cubicBezTo>
                    <a:pt x="27855" y="38120"/>
                    <a:pt x="27783" y="37653"/>
                    <a:pt x="27855" y="37204"/>
                  </a:cubicBezTo>
                  <a:cubicBezTo>
                    <a:pt x="27891" y="36845"/>
                    <a:pt x="27873" y="36486"/>
                    <a:pt x="27783" y="36144"/>
                  </a:cubicBezTo>
                  <a:cubicBezTo>
                    <a:pt x="27658" y="35677"/>
                    <a:pt x="27855" y="35175"/>
                    <a:pt x="28268" y="34923"/>
                  </a:cubicBezTo>
                  <a:cubicBezTo>
                    <a:pt x="28484" y="34761"/>
                    <a:pt x="28663" y="34546"/>
                    <a:pt x="28807" y="34330"/>
                  </a:cubicBezTo>
                  <a:lnTo>
                    <a:pt x="28807" y="34330"/>
                  </a:lnTo>
                  <a:cubicBezTo>
                    <a:pt x="28304" y="34492"/>
                    <a:pt x="27873" y="34797"/>
                    <a:pt x="27586" y="35228"/>
                  </a:cubicBezTo>
                  <a:cubicBezTo>
                    <a:pt x="27478" y="35372"/>
                    <a:pt x="27442" y="35552"/>
                    <a:pt x="27460" y="35713"/>
                  </a:cubicBezTo>
                  <a:cubicBezTo>
                    <a:pt x="27568" y="36198"/>
                    <a:pt x="27442" y="36647"/>
                    <a:pt x="27334" y="37096"/>
                  </a:cubicBezTo>
                  <a:cubicBezTo>
                    <a:pt x="27262" y="37527"/>
                    <a:pt x="27334" y="37976"/>
                    <a:pt x="27532" y="38353"/>
                  </a:cubicBezTo>
                  <a:cubicBezTo>
                    <a:pt x="27945" y="39251"/>
                    <a:pt x="27873" y="39431"/>
                    <a:pt x="26957" y="39790"/>
                  </a:cubicBezTo>
                  <a:cubicBezTo>
                    <a:pt x="26796" y="39862"/>
                    <a:pt x="26616" y="39898"/>
                    <a:pt x="26454" y="39952"/>
                  </a:cubicBezTo>
                  <a:cubicBezTo>
                    <a:pt x="26059" y="40095"/>
                    <a:pt x="25987" y="40275"/>
                    <a:pt x="26221" y="40616"/>
                  </a:cubicBezTo>
                  <a:cubicBezTo>
                    <a:pt x="26580" y="41101"/>
                    <a:pt x="26975" y="41568"/>
                    <a:pt x="27352" y="42035"/>
                  </a:cubicBezTo>
                  <a:cubicBezTo>
                    <a:pt x="27442" y="42161"/>
                    <a:pt x="27514" y="42251"/>
                    <a:pt x="27622" y="42376"/>
                  </a:cubicBezTo>
                  <a:cubicBezTo>
                    <a:pt x="27449" y="42570"/>
                    <a:pt x="27212" y="42667"/>
                    <a:pt x="26973" y="42667"/>
                  </a:cubicBezTo>
                  <a:cubicBezTo>
                    <a:pt x="26813" y="42667"/>
                    <a:pt x="26652" y="42624"/>
                    <a:pt x="26508" y="42538"/>
                  </a:cubicBezTo>
                  <a:cubicBezTo>
                    <a:pt x="26059" y="42304"/>
                    <a:pt x="25610" y="42053"/>
                    <a:pt x="25197" y="41766"/>
                  </a:cubicBezTo>
                  <a:cubicBezTo>
                    <a:pt x="24842" y="41518"/>
                    <a:pt x="24474" y="41367"/>
                    <a:pt x="24097" y="41367"/>
                  </a:cubicBezTo>
                  <a:cubicBezTo>
                    <a:pt x="23845" y="41367"/>
                    <a:pt x="23589" y="41435"/>
                    <a:pt x="23329" y="41586"/>
                  </a:cubicBezTo>
                  <a:cubicBezTo>
                    <a:pt x="22665" y="41963"/>
                    <a:pt x="22036" y="42394"/>
                    <a:pt x="21426" y="42843"/>
                  </a:cubicBezTo>
                  <a:cubicBezTo>
                    <a:pt x="20905" y="43238"/>
                    <a:pt x="20923" y="43597"/>
                    <a:pt x="21354" y="44082"/>
                  </a:cubicBezTo>
                  <a:cubicBezTo>
                    <a:pt x="21497" y="44244"/>
                    <a:pt x="21641" y="44406"/>
                    <a:pt x="21767" y="44585"/>
                  </a:cubicBezTo>
                  <a:cubicBezTo>
                    <a:pt x="21803" y="44639"/>
                    <a:pt x="21821" y="44693"/>
                    <a:pt x="21839" y="44747"/>
                  </a:cubicBezTo>
                  <a:cubicBezTo>
                    <a:pt x="21228" y="44711"/>
                    <a:pt x="20635" y="44675"/>
                    <a:pt x="20043" y="44603"/>
                  </a:cubicBezTo>
                  <a:cubicBezTo>
                    <a:pt x="19643" y="44564"/>
                    <a:pt x="19241" y="44545"/>
                    <a:pt x="18839" y="44545"/>
                  </a:cubicBezTo>
                  <a:cubicBezTo>
                    <a:pt x="17384" y="44545"/>
                    <a:pt x="15930" y="44801"/>
                    <a:pt x="14565" y="45322"/>
                  </a:cubicBezTo>
                  <a:cubicBezTo>
                    <a:pt x="13811" y="45573"/>
                    <a:pt x="13075" y="45896"/>
                    <a:pt x="12338" y="46220"/>
                  </a:cubicBezTo>
                  <a:cubicBezTo>
                    <a:pt x="12244" y="46275"/>
                    <a:pt x="12136" y="46302"/>
                    <a:pt x="12028" y="46302"/>
                  </a:cubicBezTo>
                  <a:cubicBezTo>
                    <a:pt x="11888" y="46302"/>
                    <a:pt x="11749" y="46257"/>
                    <a:pt x="11638" y="46166"/>
                  </a:cubicBezTo>
                  <a:cubicBezTo>
                    <a:pt x="10614" y="45393"/>
                    <a:pt x="9555" y="44657"/>
                    <a:pt x="8531" y="43885"/>
                  </a:cubicBezTo>
                  <a:cubicBezTo>
                    <a:pt x="8226" y="43669"/>
                    <a:pt x="7992" y="43400"/>
                    <a:pt x="7687" y="43166"/>
                  </a:cubicBezTo>
                  <a:lnTo>
                    <a:pt x="7687" y="43166"/>
                  </a:lnTo>
                  <a:cubicBezTo>
                    <a:pt x="7920" y="43651"/>
                    <a:pt x="8279" y="44064"/>
                    <a:pt x="8746" y="44352"/>
                  </a:cubicBezTo>
                  <a:cubicBezTo>
                    <a:pt x="9608" y="44998"/>
                    <a:pt x="10452" y="45663"/>
                    <a:pt x="11297" y="46309"/>
                  </a:cubicBezTo>
                  <a:cubicBezTo>
                    <a:pt x="11368" y="46381"/>
                    <a:pt x="11440" y="46435"/>
                    <a:pt x="11494" y="46525"/>
                  </a:cubicBezTo>
                  <a:cubicBezTo>
                    <a:pt x="11222" y="46769"/>
                    <a:pt x="11092" y="46880"/>
                    <a:pt x="10956" y="46880"/>
                  </a:cubicBezTo>
                  <a:cubicBezTo>
                    <a:pt x="10831" y="46880"/>
                    <a:pt x="10702" y="46786"/>
                    <a:pt x="10452" y="46615"/>
                  </a:cubicBezTo>
                  <a:cubicBezTo>
                    <a:pt x="8800" y="45393"/>
                    <a:pt x="7453" y="43903"/>
                    <a:pt x="6160" y="42304"/>
                  </a:cubicBezTo>
                  <a:cubicBezTo>
                    <a:pt x="4346" y="40042"/>
                    <a:pt x="3035" y="37527"/>
                    <a:pt x="2030" y="34851"/>
                  </a:cubicBezTo>
                  <a:cubicBezTo>
                    <a:pt x="1509" y="33468"/>
                    <a:pt x="1078" y="32068"/>
                    <a:pt x="988" y="30577"/>
                  </a:cubicBezTo>
                  <a:cubicBezTo>
                    <a:pt x="880" y="28943"/>
                    <a:pt x="916" y="27308"/>
                    <a:pt x="1096" y="25674"/>
                  </a:cubicBezTo>
                  <a:cubicBezTo>
                    <a:pt x="1473" y="22298"/>
                    <a:pt x="2622" y="19173"/>
                    <a:pt x="4185" y="16191"/>
                  </a:cubicBezTo>
                  <a:cubicBezTo>
                    <a:pt x="4544" y="15509"/>
                    <a:pt x="4921" y="14845"/>
                    <a:pt x="5280" y="14162"/>
                  </a:cubicBezTo>
                  <a:cubicBezTo>
                    <a:pt x="5388" y="13964"/>
                    <a:pt x="5532" y="13767"/>
                    <a:pt x="5657" y="13569"/>
                  </a:cubicBezTo>
                  <a:cubicBezTo>
                    <a:pt x="5999" y="13677"/>
                    <a:pt x="5963" y="13839"/>
                    <a:pt x="5837" y="14072"/>
                  </a:cubicBezTo>
                  <a:cubicBezTo>
                    <a:pt x="5460" y="14683"/>
                    <a:pt x="5137" y="15329"/>
                    <a:pt x="4759" y="15958"/>
                  </a:cubicBezTo>
                  <a:cubicBezTo>
                    <a:pt x="3628" y="17826"/>
                    <a:pt x="2981" y="19891"/>
                    <a:pt x="2479" y="22010"/>
                  </a:cubicBezTo>
                  <a:cubicBezTo>
                    <a:pt x="2425" y="22226"/>
                    <a:pt x="2407" y="22459"/>
                    <a:pt x="2101" y="22459"/>
                  </a:cubicBezTo>
                  <a:cubicBezTo>
                    <a:pt x="2353" y="22908"/>
                    <a:pt x="2191" y="23663"/>
                    <a:pt x="1778" y="24058"/>
                  </a:cubicBezTo>
                  <a:lnTo>
                    <a:pt x="1940" y="24273"/>
                  </a:lnTo>
                  <a:lnTo>
                    <a:pt x="2065" y="24435"/>
                  </a:lnTo>
                  <a:lnTo>
                    <a:pt x="4598" y="24435"/>
                  </a:lnTo>
                  <a:cubicBezTo>
                    <a:pt x="3915" y="24094"/>
                    <a:pt x="3179" y="24327"/>
                    <a:pt x="2479" y="24094"/>
                  </a:cubicBezTo>
                  <a:cubicBezTo>
                    <a:pt x="2353" y="23591"/>
                    <a:pt x="2550" y="23124"/>
                    <a:pt x="2694" y="22675"/>
                  </a:cubicBezTo>
                  <a:cubicBezTo>
                    <a:pt x="2730" y="22567"/>
                    <a:pt x="2928" y="22495"/>
                    <a:pt x="3071" y="22441"/>
                  </a:cubicBezTo>
                  <a:cubicBezTo>
                    <a:pt x="3502" y="22298"/>
                    <a:pt x="3951" y="22154"/>
                    <a:pt x="4400" y="22028"/>
                  </a:cubicBezTo>
                  <a:lnTo>
                    <a:pt x="4364" y="21903"/>
                  </a:lnTo>
                  <a:lnTo>
                    <a:pt x="2838" y="22334"/>
                  </a:lnTo>
                  <a:cubicBezTo>
                    <a:pt x="3502" y="19388"/>
                    <a:pt x="4705" y="16587"/>
                    <a:pt x="6376" y="14072"/>
                  </a:cubicBezTo>
                  <a:cubicBezTo>
                    <a:pt x="6861" y="14234"/>
                    <a:pt x="7292" y="14378"/>
                    <a:pt x="7741" y="14521"/>
                  </a:cubicBezTo>
                  <a:cubicBezTo>
                    <a:pt x="8538" y="14793"/>
                    <a:pt x="9367" y="14936"/>
                    <a:pt x="10198" y="14936"/>
                  </a:cubicBezTo>
                  <a:cubicBezTo>
                    <a:pt x="10247" y="14936"/>
                    <a:pt x="10296" y="14935"/>
                    <a:pt x="10345" y="14934"/>
                  </a:cubicBezTo>
                  <a:cubicBezTo>
                    <a:pt x="10827" y="14928"/>
                    <a:pt x="11311" y="14915"/>
                    <a:pt x="11795" y="14915"/>
                  </a:cubicBezTo>
                  <a:cubicBezTo>
                    <a:pt x="12682" y="14915"/>
                    <a:pt x="13568" y="14959"/>
                    <a:pt x="14439" y="15168"/>
                  </a:cubicBezTo>
                  <a:cubicBezTo>
                    <a:pt x="15319" y="15383"/>
                    <a:pt x="16199" y="15671"/>
                    <a:pt x="17079" y="15976"/>
                  </a:cubicBezTo>
                  <a:cubicBezTo>
                    <a:pt x="18171" y="16335"/>
                    <a:pt x="19324" y="16519"/>
                    <a:pt x="20478" y="16519"/>
                  </a:cubicBezTo>
                  <a:cubicBezTo>
                    <a:pt x="20710" y="16519"/>
                    <a:pt x="20942" y="16512"/>
                    <a:pt x="21174" y="16497"/>
                  </a:cubicBezTo>
                  <a:cubicBezTo>
                    <a:pt x="22342" y="16443"/>
                    <a:pt x="23473" y="16245"/>
                    <a:pt x="24587" y="15886"/>
                  </a:cubicBezTo>
                  <a:cubicBezTo>
                    <a:pt x="26400" y="15293"/>
                    <a:pt x="28286" y="15096"/>
                    <a:pt x="30172" y="14916"/>
                  </a:cubicBezTo>
                  <a:cubicBezTo>
                    <a:pt x="30810" y="14858"/>
                    <a:pt x="31445" y="14832"/>
                    <a:pt x="32078" y="14832"/>
                  </a:cubicBezTo>
                  <a:cubicBezTo>
                    <a:pt x="34188" y="14832"/>
                    <a:pt x="36271" y="15126"/>
                    <a:pt x="38343" y="15527"/>
                  </a:cubicBezTo>
                  <a:cubicBezTo>
                    <a:pt x="39152" y="15671"/>
                    <a:pt x="39924" y="15994"/>
                    <a:pt x="40606" y="16461"/>
                  </a:cubicBezTo>
                  <a:cubicBezTo>
                    <a:pt x="41055" y="16784"/>
                    <a:pt x="41073" y="17054"/>
                    <a:pt x="40606" y="17359"/>
                  </a:cubicBezTo>
                  <a:cubicBezTo>
                    <a:pt x="39816" y="17898"/>
                    <a:pt x="38936" y="18131"/>
                    <a:pt x="38020" y="18293"/>
                  </a:cubicBezTo>
                  <a:cubicBezTo>
                    <a:pt x="37349" y="18392"/>
                    <a:pt x="36673" y="18442"/>
                    <a:pt x="35998" y="18442"/>
                  </a:cubicBezTo>
                  <a:cubicBezTo>
                    <a:pt x="35210" y="18442"/>
                    <a:pt x="34421" y="18374"/>
                    <a:pt x="33638" y="18239"/>
                  </a:cubicBezTo>
                  <a:cubicBezTo>
                    <a:pt x="32291" y="18041"/>
                    <a:pt x="30944" y="17790"/>
                    <a:pt x="29561" y="17790"/>
                  </a:cubicBezTo>
                  <a:cubicBezTo>
                    <a:pt x="28196" y="17790"/>
                    <a:pt x="26885" y="18293"/>
                    <a:pt x="25880" y="19227"/>
                  </a:cubicBezTo>
                  <a:lnTo>
                    <a:pt x="25933" y="19298"/>
                  </a:lnTo>
                  <a:cubicBezTo>
                    <a:pt x="26311" y="19065"/>
                    <a:pt x="26670" y="18849"/>
                    <a:pt x="27029" y="18616"/>
                  </a:cubicBezTo>
                  <a:cubicBezTo>
                    <a:pt x="27729" y="18203"/>
                    <a:pt x="28520" y="17987"/>
                    <a:pt x="29328" y="17969"/>
                  </a:cubicBezTo>
                  <a:cubicBezTo>
                    <a:pt x="29452" y="17965"/>
                    <a:pt x="29577" y="17962"/>
                    <a:pt x="29701" y="17962"/>
                  </a:cubicBezTo>
                  <a:cubicBezTo>
                    <a:pt x="30989" y="17962"/>
                    <a:pt x="32251" y="18204"/>
                    <a:pt x="33512" y="18400"/>
                  </a:cubicBezTo>
                  <a:cubicBezTo>
                    <a:pt x="34415" y="18549"/>
                    <a:pt x="35322" y="18650"/>
                    <a:pt x="36230" y="18650"/>
                  </a:cubicBezTo>
                  <a:cubicBezTo>
                    <a:pt x="37073" y="18650"/>
                    <a:pt x="37917" y="18563"/>
                    <a:pt x="38756" y="18347"/>
                  </a:cubicBezTo>
                  <a:cubicBezTo>
                    <a:pt x="39241" y="18203"/>
                    <a:pt x="39726" y="18041"/>
                    <a:pt x="40193" y="17844"/>
                  </a:cubicBezTo>
                  <a:cubicBezTo>
                    <a:pt x="40427" y="17736"/>
                    <a:pt x="40642" y="17610"/>
                    <a:pt x="40840" y="17449"/>
                  </a:cubicBezTo>
                  <a:cubicBezTo>
                    <a:pt x="41253" y="17089"/>
                    <a:pt x="41271" y="16676"/>
                    <a:pt x="40804" y="16389"/>
                  </a:cubicBezTo>
                  <a:cubicBezTo>
                    <a:pt x="40301" y="16066"/>
                    <a:pt x="39744" y="15796"/>
                    <a:pt x="39187" y="15599"/>
                  </a:cubicBezTo>
                  <a:cubicBezTo>
                    <a:pt x="38092" y="15168"/>
                    <a:pt x="36943" y="15060"/>
                    <a:pt x="35793" y="14934"/>
                  </a:cubicBezTo>
                  <a:cubicBezTo>
                    <a:pt x="34482" y="14773"/>
                    <a:pt x="33153" y="14701"/>
                    <a:pt x="31824" y="14683"/>
                  </a:cubicBezTo>
                  <a:cubicBezTo>
                    <a:pt x="29256" y="14683"/>
                    <a:pt x="26706" y="15042"/>
                    <a:pt x="24245" y="15778"/>
                  </a:cubicBezTo>
                  <a:cubicBezTo>
                    <a:pt x="23029" y="16133"/>
                    <a:pt x="21813" y="16326"/>
                    <a:pt x="20597" y="16326"/>
                  </a:cubicBezTo>
                  <a:cubicBezTo>
                    <a:pt x="19352" y="16326"/>
                    <a:pt x="18108" y="16125"/>
                    <a:pt x="16864" y="15689"/>
                  </a:cubicBezTo>
                  <a:cubicBezTo>
                    <a:pt x="15822" y="15311"/>
                    <a:pt x="14763" y="14934"/>
                    <a:pt x="13649" y="14845"/>
                  </a:cubicBezTo>
                  <a:cubicBezTo>
                    <a:pt x="12935" y="14785"/>
                    <a:pt x="12221" y="14750"/>
                    <a:pt x="11507" y="14750"/>
                  </a:cubicBezTo>
                  <a:cubicBezTo>
                    <a:pt x="11359" y="14750"/>
                    <a:pt x="11211" y="14752"/>
                    <a:pt x="11063" y="14755"/>
                  </a:cubicBezTo>
                  <a:cubicBezTo>
                    <a:pt x="10934" y="14760"/>
                    <a:pt x="10806" y="14762"/>
                    <a:pt x="10677" y="14762"/>
                  </a:cubicBezTo>
                  <a:cubicBezTo>
                    <a:pt x="9438" y="14762"/>
                    <a:pt x="8195" y="14529"/>
                    <a:pt x="7040" y="14090"/>
                  </a:cubicBezTo>
                  <a:cubicBezTo>
                    <a:pt x="6950" y="14036"/>
                    <a:pt x="6825" y="14000"/>
                    <a:pt x="6717" y="13947"/>
                  </a:cubicBezTo>
                  <a:cubicBezTo>
                    <a:pt x="6663" y="13911"/>
                    <a:pt x="6609" y="13857"/>
                    <a:pt x="6555" y="13803"/>
                  </a:cubicBezTo>
                  <a:cubicBezTo>
                    <a:pt x="6645" y="13659"/>
                    <a:pt x="6717" y="13498"/>
                    <a:pt x="6807" y="13354"/>
                  </a:cubicBezTo>
                  <a:cubicBezTo>
                    <a:pt x="7471" y="12384"/>
                    <a:pt x="8118" y="11414"/>
                    <a:pt x="8782" y="10444"/>
                  </a:cubicBezTo>
                  <a:cubicBezTo>
                    <a:pt x="8910" y="10269"/>
                    <a:pt x="9023" y="10094"/>
                    <a:pt x="9247" y="10094"/>
                  </a:cubicBezTo>
                  <a:cubicBezTo>
                    <a:pt x="9276" y="10094"/>
                    <a:pt x="9306" y="10097"/>
                    <a:pt x="9339" y="10103"/>
                  </a:cubicBezTo>
                  <a:lnTo>
                    <a:pt x="9123" y="9762"/>
                  </a:lnTo>
                  <a:cubicBezTo>
                    <a:pt x="7992" y="10929"/>
                    <a:pt x="7256" y="12348"/>
                    <a:pt x="6160" y="13498"/>
                  </a:cubicBezTo>
                  <a:cubicBezTo>
                    <a:pt x="5819" y="13282"/>
                    <a:pt x="5801" y="13282"/>
                    <a:pt x="6017" y="12959"/>
                  </a:cubicBezTo>
                  <a:cubicBezTo>
                    <a:pt x="6681" y="11971"/>
                    <a:pt x="7346" y="10983"/>
                    <a:pt x="8046" y="10013"/>
                  </a:cubicBezTo>
                  <a:cubicBezTo>
                    <a:pt x="8477" y="9457"/>
                    <a:pt x="8944" y="8936"/>
                    <a:pt x="9465" y="8451"/>
                  </a:cubicBezTo>
                  <a:cubicBezTo>
                    <a:pt x="11907" y="6152"/>
                    <a:pt x="14655" y="4302"/>
                    <a:pt x="17834" y="3153"/>
                  </a:cubicBezTo>
                  <a:cubicBezTo>
                    <a:pt x="19127" y="2704"/>
                    <a:pt x="20438" y="2237"/>
                    <a:pt x="21749" y="1878"/>
                  </a:cubicBezTo>
                  <a:cubicBezTo>
                    <a:pt x="22898" y="1573"/>
                    <a:pt x="24084" y="1429"/>
                    <a:pt x="25251" y="1195"/>
                  </a:cubicBezTo>
                  <a:cubicBezTo>
                    <a:pt x="26849" y="908"/>
                    <a:pt x="28484" y="962"/>
                    <a:pt x="30100" y="854"/>
                  </a:cubicBezTo>
                  <a:cubicBezTo>
                    <a:pt x="30887" y="806"/>
                    <a:pt x="31671" y="782"/>
                    <a:pt x="32453" y="782"/>
                  </a:cubicBezTo>
                  <a:close/>
                  <a:moveTo>
                    <a:pt x="32469" y="1"/>
                  </a:moveTo>
                  <a:cubicBezTo>
                    <a:pt x="31698" y="1"/>
                    <a:pt x="30926" y="27"/>
                    <a:pt x="30154" y="82"/>
                  </a:cubicBezTo>
                  <a:cubicBezTo>
                    <a:pt x="28538" y="190"/>
                    <a:pt x="26939" y="154"/>
                    <a:pt x="25341" y="423"/>
                  </a:cubicBezTo>
                  <a:cubicBezTo>
                    <a:pt x="23581" y="693"/>
                    <a:pt x="21821" y="926"/>
                    <a:pt x="20151" y="1590"/>
                  </a:cubicBezTo>
                  <a:cubicBezTo>
                    <a:pt x="19576" y="1824"/>
                    <a:pt x="18965" y="2004"/>
                    <a:pt x="18373" y="2183"/>
                  </a:cubicBezTo>
                  <a:cubicBezTo>
                    <a:pt x="16397" y="2794"/>
                    <a:pt x="14529" y="3674"/>
                    <a:pt x="12823" y="4841"/>
                  </a:cubicBezTo>
                  <a:cubicBezTo>
                    <a:pt x="11602" y="5649"/>
                    <a:pt x="10488" y="6637"/>
                    <a:pt x="9339" y="7535"/>
                  </a:cubicBezTo>
                  <a:cubicBezTo>
                    <a:pt x="8639" y="8092"/>
                    <a:pt x="8010" y="8738"/>
                    <a:pt x="7471" y="9475"/>
                  </a:cubicBezTo>
                  <a:cubicBezTo>
                    <a:pt x="5747" y="11755"/>
                    <a:pt x="4257" y="14198"/>
                    <a:pt x="2999" y="16766"/>
                  </a:cubicBezTo>
                  <a:cubicBezTo>
                    <a:pt x="1365" y="20089"/>
                    <a:pt x="323" y="23573"/>
                    <a:pt x="126" y="27272"/>
                  </a:cubicBezTo>
                  <a:cubicBezTo>
                    <a:pt x="18" y="28925"/>
                    <a:pt x="0" y="30577"/>
                    <a:pt x="341" y="32193"/>
                  </a:cubicBezTo>
                  <a:cubicBezTo>
                    <a:pt x="1006" y="35157"/>
                    <a:pt x="2191" y="37994"/>
                    <a:pt x="3825" y="40544"/>
                  </a:cubicBezTo>
                  <a:cubicBezTo>
                    <a:pt x="4508" y="41604"/>
                    <a:pt x="5352" y="42556"/>
                    <a:pt x="6070" y="43562"/>
                  </a:cubicBezTo>
                  <a:cubicBezTo>
                    <a:pt x="6663" y="44388"/>
                    <a:pt x="7363" y="45142"/>
                    <a:pt x="8154" y="45789"/>
                  </a:cubicBezTo>
                  <a:cubicBezTo>
                    <a:pt x="10255" y="47459"/>
                    <a:pt x="12374" y="49111"/>
                    <a:pt x="14493" y="50745"/>
                  </a:cubicBezTo>
                  <a:cubicBezTo>
                    <a:pt x="15679" y="51679"/>
                    <a:pt x="16990" y="52433"/>
                    <a:pt x="18391" y="53008"/>
                  </a:cubicBezTo>
                  <a:cubicBezTo>
                    <a:pt x="20653" y="53924"/>
                    <a:pt x="22970" y="54678"/>
                    <a:pt x="25449" y="54876"/>
                  </a:cubicBezTo>
                  <a:cubicBezTo>
                    <a:pt x="26778" y="55002"/>
                    <a:pt x="28089" y="55181"/>
                    <a:pt x="29418" y="55325"/>
                  </a:cubicBezTo>
                  <a:cubicBezTo>
                    <a:pt x="29741" y="55361"/>
                    <a:pt x="30064" y="55415"/>
                    <a:pt x="30387" y="55451"/>
                  </a:cubicBezTo>
                  <a:lnTo>
                    <a:pt x="38846" y="55451"/>
                  </a:lnTo>
                  <a:cubicBezTo>
                    <a:pt x="39026" y="55415"/>
                    <a:pt x="39187" y="55379"/>
                    <a:pt x="39367" y="55361"/>
                  </a:cubicBezTo>
                  <a:cubicBezTo>
                    <a:pt x="40301" y="55271"/>
                    <a:pt x="41235" y="55235"/>
                    <a:pt x="42169" y="55091"/>
                  </a:cubicBezTo>
                  <a:cubicBezTo>
                    <a:pt x="45204" y="54642"/>
                    <a:pt x="48203" y="53978"/>
                    <a:pt x="51077" y="52847"/>
                  </a:cubicBezTo>
                  <a:cubicBezTo>
                    <a:pt x="52495" y="52272"/>
                    <a:pt x="53842" y="51571"/>
                    <a:pt x="55225" y="50925"/>
                  </a:cubicBezTo>
                  <a:cubicBezTo>
                    <a:pt x="57650" y="49775"/>
                    <a:pt x="59948" y="48357"/>
                    <a:pt x="62068" y="46704"/>
                  </a:cubicBezTo>
                  <a:cubicBezTo>
                    <a:pt x="64187" y="45088"/>
                    <a:pt x="65372" y="42951"/>
                    <a:pt x="65300" y="40203"/>
                  </a:cubicBezTo>
                  <a:cubicBezTo>
                    <a:pt x="65246" y="38066"/>
                    <a:pt x="64277" y="36486"/>
                    <a:pt x="62499" y="35354"/>
                  </a:cubicBezTo>
                  <a:cubicBezTo>
                    <a:pt x="62391" y="35264"/>
                    <a:pt x="62265" y="35210"/>
                    <a:pt x="62122" y="35192"/>
                  </a:cubicBezTo>
                  <a:cubicBezTo>
                    <a:pt x="61142" y="35089"/>
                    <a:pt x="60162" y="34904"/>
                    <a:pt x="59167" y="34904"/>
                  </a:cubicBezTo>
                  <a:cubicBezTo>
                    <a:pt x="59122" y="34904"/>
                    <a:pt x="59077" y="34904"/>
                    <a:pt x="59033" y="34905"/>
                  </a:cubicBezTo>
                  <a:cubicBezTo>
                    <a:pt x="57632" y="34941"/>
                    <a:pt x="56231" y="35157"/>
                    <a:pt x="54830" y="35264"/>
                  </a:cubicBezTo>
                  <a:cubicBezTo>
                    <a:pt x="54731" y="35273"/>
                    <a:pt x="54631" y="35277"/>
                    <a:pt x="54532" y="35277"/>
                  </a:cubicBezTo>
                  <a:cubicBezTo>
                    <a:pt x="53611" y="35277"/>
                    <a:pt x="52715" y="34904"/>
                    <a:pt x="52082" y="34223"/>
                  </a:cubicBezTo>
                  <a:cubicBezTo>
                    <a:pt x="51777" y="33953"/>
                    <a:pt x="51633" y="33558"/>
                    <a:pt x="51687" y="33163"/>
                  </a:cubicBezTo>
                  <a:cubicBezTo>
                    <a:pt x="51723" y="32876"/>
                    <a:pt x="51795" y="32588"/>
                    <a:pt x="51903" y="32319"/>
                  </a:cubicBezTo>
                  <a:cubicBezTo>
                    <a:pt x="52280" y="31511"/>
                    <a:pt x="52819" y="30810"/>
                    <a:pt x="53501" y="30254"/>
                  </a:cubicBezTo>
                  <a:cubicBezTo>
                    <a:pt x="53663" y="30092"/>
                    <a:pt x="53842" y="29984"/>
                    <a:pt x="54058" y="29948"/>
                  </a:cubicBezTo>
                  <a:cubicBezTo>
                    <a:pt x="54471" y="29948"/>
                    <a:pt x="54758" y="29733"/>
                    <a:pt x="55064" y="29517"/>
                  </a:cubicBezTo>
                  <a:cubicBezTo>
                    <a:pt x="55764" y="29068"/>
                    <a:pt x="56536" y="28781"/>
                    <a:pt x="57362" y="28691"/>
                  </a:cubicBezTo>
                  <a:cubicBezTo>
                    <a:pt x="57901" y="28637"/>
                    <a:pt x="58458" y="28583"/>
                    <a:pt x="58997" y="28565"/>
                  </a:cubicBezTo>
                  <a:cubicBezTo>
                    <a:pt x="60505" y="28512"/>
                    <a:pt x="61870" y="28009"/>
                    <a:pt x="63127" y="27219"/>
                  </a:cubicBezTo>
                  <a:cubicBezTo>
                    <a:pt x="64618" y="26321"/>
                    <a:pt x="65588" y="24956"/>
                    <a:pt x="66486" y="23519"/>
                  </a:cubicBezTo>
                  <a:cubicBezTo>
                    <a:pt x="67024" y="22639"/>
                    <a:pt x="67366" y="21687"/>
                    <a:pt x="67527" y="20681"/>
                  </a:cubicBezTo>
                  <a:lnTo>
                    <a:pt x="67509" y="17844"/>
                  </a:lnTo>
                  <a:cubicBezTo>
                    <a:pt x="67491" y="17718"/>
                    <a:pt x="67456" y="17610"/>
                    <a:pt x="67438" y="17502"/>
                  </a:cubicBezTo>
                  <a:cubicBezTo>
                    <a:pt x="67168" y="16335"/>
                    <a:pt x="66935" y="15168"/>
                    <a:pt x="66396" y="14090"/>
                  </a:cubicBezTo>
                  <a:cubicBezTo>
                    <a:pt x="65875" y="13102"/>
                    <a:pt x="65246" y="12169"/>
                    <a:pt x="64528" y="11307"/>
                  </a:cubicBezTo>
                  <a:cubicBezTo>
                    <a:pt x="63181" y="9600"/>
                    <a:pt x="61673" y="8092"/>
                    <a:pt x="59769" y="7014"/>
                  </a:cubicBezTo>
                  <a:cubicBezTo>
                    <a:pt x="58566" y="6350"/>
                    <a:pt x="57398" y="5613"/>
                    <a:pt x="56177" y="5039"/>
                  </a:cubicBezTo>
                  <a:cubicBezTo>
                    <a:pt x="54489" y="4248"/>
                    <a:pt x="52747" y="3566"/>
                    <a:pt x="50969" y="3045"/>
                  </a:cubicBezTo>
                  <a:cubicBezTo>
                    <a:pt x="49083" y="2470"/>
                    <a:pt x="47197" y="1860"/>
                    <a:pt x="45240" y="1537"/>
                  </a:cubicBezTo>
                  <a:cubicBezTo>
                    <a:pt x="43336" y="1231"/>
                    <a:pt x="41414" y="944"/>
                    <a:pt x="39493" y="657"/>
                  </a:cubicBezTo>
                  <a:cubicBezTo>
                    <a:pt x="38397" y="495"/>
                    <a:pt x="37302" y="297"/>
                    <a:pt x="36188" y="190"/>
                  </a:cubicBezTo>
                  <a:cubicBezTo>
                    <a:pt x="34949" y="68"/>
                    <a:pt x="33709" y="1"/>
                    <a:pt x="3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8605800" y="4159413"/>
              <a:ext cx="393775" cy="262425"/>
            </a:xfrm>
            <a:custGeom>
              <a:avLst/>
              <a:gdLst/>
              <a:ahLst/>
              <a:cxnLst/>
              <a:rect l="l" t="t" r="r" b="b"/>
              <a:pathLst>
                <a:path w="15751" h="10497" extrusionOk="0">
                  <a:moveTo>
                    <a:pt x="13184" y="1"/>
                  </a:moveTo>
                  <a:cubicBezTo>
                    <a:pt x="13166" y="1"/>
                    <a:pt x="13147" y="1"/>
                    <a:pt x="13129" y="2"/>
                  </a:cubicBezTo>
                  <a:cubicBezTo>
                    <a:pt x="12805" y="2"/>
                    <a:pt x="12482" y="73"/>
                    <a:pt x="12177" y="217"/>
                  </a:cubicBezTo>
                  <a:cubicBezTo>
                    <a:pt x="11530" y="504"/>
                    <a:pt x="10830" y="666"/>
                    <a:pt x="10129" y="666"/>
                  </a:cubicBezTo>
                  <a:cubicBezTo>
                    <a:pt x="9465" y="684"/>
                    <a:pt x="8800" y="846"/>
                    <a:pt x="8208" y="1151"/>
                  </a:cubicBezTo>
                  <a:cubicBezTo>
                    <a:pt x="7759" y="1349"/>
                    <a:pt x="7382" y="1690"/>
                    <a:pt x="7148" y="2121"/>
                  </a:cubicBezTo>
                  <a:cubicBezTo>
                    <a:pt x="6771" y="2713"/>
                    <a:pt x="6843" y="3468"/>
                    <a:pt x="7328" y="3971"/>
                  </a:cubicBezTo>
                  <a:cubicBezTo>
                    <a:pt x="7435" y="4078"/>
                    <a:pt x="7525" y="4204"/>
                    <a:pt x="7615" y="4312"/>
                  </a:cubicBezTo>
                  <a:cubicBezTo>
                    <a:pt x="7017" y="5051"/>
                    <a:pt x="5022" y="5893"/>
                    <a:pt x="3945" y="5893"/>
                  </a:cubicBezTo>
                  <a:cubicBezTo>
                    <a:pt x="3923" y="5893"/>
                    <a:pt x="3901" y="5893"/>
                    <a:pt x="3879" y="5892"/>
                  </a:cubicBezTo>
                  <a:cubicBezTo>
                    <a:pt x="3861" y="5820"/>
                    <a:pt x="3826" y="5749"/>
                    <a:pt x="3808" y="5677"/>
                  </a:cubicBezTo>
                  <a:cubicBezTo>
                    <a:pt x="3731" y="5336"/>
                    <a:pt x="3667" y="5190"/>
                    <a:pt x="3510" y="5190"/>
                  </a:cubicBezTo>
                  <a:cubicBezTo>
                    <a:pt x="3411" y="5190"/>
                    <a:pt x="3273" y="5249"/>
                    <a:pt x="3071" y="5354"/>
                  </a:cubicBezTo>
                  <a:cubicBezTo>
                    <a:pt x="2622" y="5587"/>
                    <a:pt x="2209" y="5820"/>
                    <a:pt x="1760" y="6018"/>
                  </a:cubicBezTo>
                  <a:cubicBezTo>
                    <a:pt x="1483" y="6157"/>
                    <a:pt x="1183" y="6228"/>
                    <a:pt x="880" y="6228"/>
                  </a:cubicBezTo>
                  <a:cubicBezTo>
                    <a:pt x="712" y="6228"/>
                    <a:pt x="544" y="6206"/>
                    <a:pt x="377" y="6162"/>
                  </a:cubicBezTo>
                  <a:lnTo>
                    <a:pt x="647" y="5389"/>
                  </a:lnTo>
                  <a:lnTo>
                    <a:pt x="647" y="5389"/>
                  </a:lnTo>
                  <a:cubicBezTo>
                    <a:pt x="180" y="5802"/>
                    <a:pt x="0" y="6108"/>
                    <a:pt x="144" y="6323"/>
                  </a:cubicBezTo>
                  <a:cubicBezTo>
                    <a:pt x="308" y="6583"/>
                    <a:pt x="554" y="6614"/>
                    <a:pt x="805" y="6614"/>
                  </a:cubicBezTo>
                  <a:cubicBezTo>
                    <a:pt x="885" y="6614"/>
                    <a:pt x="964" y="6611"/>
                    <a:pt x="1042" y="6611"/>
                  </a:cubicBezTo>
                  <a:cubicBezTo>
                    <a:pt x="1096" y="6611"/>
                    <a:pt x="1168" y="6611"/>
                    <a:pt x="1221" y="6575"/>
                  </a:cubicBezTo>
                  <a:cubicBezTo>
                    <a:pt x="1742" y="6377"/>
                    <a:pt x="2281" y="6180"/>
                    <a:pt x="2802" y="5982"/>
                  </a:cubicBezTo>
                  <a:cubicBezTo>
                    <a:pt x="2981" y="5910"/>
                    <a:pt x="3143" y="5802"/>
                    <a:pt x="3323" y="5713"/>
                  </a:cubicBezTo>
                  <a:cubicBezTo>
                    <a:pt x="3505" y="6260"/>
                    <a:pt x="3654" y="6456"/>
                    <a:pt x="4028" y="6456"/>
                  </a:cubicBezTo>
                  <a:cubicBezTo>
                    <a:pt x="4132" y="6456"/>
                    <a:pt x="4255" y="6441"/>
                    <a:pt x="4400" y="6413"/>
                  </a:cubicBezTo>
                  <a:cubicBezTo>
                    <a:pt x="4436" y="6413"/>
                    <a:pt x="4490" y="6413"/>
                    <a:pt x="4526" y="6395"/>
                  </a:cubicBezTo>
                  <a:cubicBezTo>
                    <a:pt x="5208" y="6162"/>
                    <a:pt x="5909" y="5982"/>
                    <a:pt x="6573" y="5695"/>
                  </a:cubicBezTo>
                  <a:cubicBezTo>
                    <a:pt x="7004" y="5515"/>
                    <a:pt x="7399" y="5264"/>
                    <a:pt x="7777" y="4994"/>
                  </a:cubicBezTo>
                  <a:cubicBezTo>
                    <a:pt x="8100" y="4797"/>
                    <a:pt x="8315" y="4438"/>
                    <a:pt x="8315" y="4060"/>
                  </a:cubicBezTo>
                  <a:cubicBezTo>
                    <a:pt x="8315" y="3593"/>
                    <a:pt x="8405" y="3127"/>
                    <a:pt x="8567" y="2678"/>
                  </a:cubicBezTo>
                  <a:cubicBezTo>
                    <a:pt x="8585" y="2588"/>
                    <a:pt x="8585" y="2480"/>
                    <a:pt x="8585" y="2372"/>
                  </a:cubicBezTo>
                  <a:lnTo>
                    <a:pt x="8495" y="2336"/>
                  </a:lnTo>
                  <a:lnTo>
                    <a:pt x="8064" y="3180"/>
                  </a:lnTo>
                  <a:lnTo>
                    <a:pt x="7938" y="2624"/>
                  </a:lnTo>
                  <a:lnTo>
                    <a:pt x="7651" y="3288"/>
                  </a:lnTo>
                  <a:cubicBezTo>
                    <a:pt x="7615" y="2462"/>
                    <a:pt x="7884" y="1977"/>
                    <a:pt x="8621" y="1690"/>
                  </a:cubicBezTo>
                  <a:cubicBezTo>
                    <a:pt x="9231" y="1510"/>
                    <a:pt x="9860" y="1349"/>
                    <a:pt x="10488" y="1241"/>
                  </a:cubicBezTo>
                  <a:cubicBezTo>
                    <a:pt x="10955" y="1133"/>
                    <a:pt x="11404" y="1043"/>
                    <a:pt x="11853" y="918"/>
                  </a:cubicBezTo>
                  <a:cubicBezTo>
                    <a:pt x="12123" y="846"/>
                    <a:pt x="12356" y="702"/>
                    <a:pt x="12626" y="612"/>
                  </a:cubicBezTo>
                  <a:cubicBezTo>
                    <a:pt x="12841" y="539"/>
                    <a:pt x="13034" y="501"/>
                    <a:pt x="13213" y="501"/>
                  </a:cubicBezTo>
                  <a:cubicBezTo>
                    <a:pt x="13602" y="501"/>
                    <a:pt x="13922" y="680"/>
                    <a:pt x="14242" y="1061"/>
                  </a:cubicBezTo>
                  <a:cubicBezTo>
                    <a:pt x="14727" y="1582"/>
                    <a:pt x="14906" y="2336"/>
                    <a:pt x="14727" y="3019"/>
                  </a:cubicBezTo>
                  <a:cubicBezTo>
                    <a:pt x="14619" y="3432"/>
                    <a:pt x="14475" y="3809"/>
                    <a:pt x="14350" y="4204"/>
                  </a:cubicBezTo>
                  <a:cubicBezTo>
                    <a:pt x="14314" y="4330"/>
                    <a:pt x="14278" y="4473"/>
                    <a:pt x="14224" y="4725"/>
                  </a:cubicBezTo>
                  <a:cubicBezTo>
                    <a:pt x="14853" y="4258"/>
                    <a:pt x="14853" y="3611"/>
                    <a:pt x="15086" y="3001"/>
                  </a:cubicBezTo>
                  <a:cubicBezTo>
                    <a:pt x="15104" y="3073"/>
                    <a:pt x="15140" y="3144"/>
                    <a:pt x="15158" y="3198"/>
                  </a:cubicBezTo>
                  <a:cubicBezTo>
                    <a:pt x="15355" y="4509"/>
                    <a:pt x="14673" y="5551"/>
                    <a:pt x="13434" y="5856"/>
                  </a:cubicBezTo>
                  <a:cubicBezTo>
                    <a:pt x="13057" y="5928"/>
                    <a:pt x="12697" y="5982"/>
                    <a:pt x="12320" y="6000"/>
                  </a:cubicBezTo>
                  <a:cubicBezTo>
                    <a:pt x="11674" y="6072"/>
                    <a:pt x="11530" y="6305"/>
                    <a:pt x="11692" y="6952"/>
                  </a:cubicBezTo>
                  <a:cubicBezTo>
                    <a:pt x="11782" y="7347"/>
                    <a:pt x="11853" y="7742"/>
                    <a:pt x="11907" y="8155"/>
                  </a:cubicBezTo>
                  <a:cubicBezTo>
                    <a:pt x="11979" y="8838"/>
                    <a:pt x="11674" y="9323"/>
                    <a:pt x="11135" y="9700"/>
                  </a:cubicBezTo>
                  <a:cubicBezTo>
                    <a:pt x="10945" y="9831"/>
                    <a:pt x="10739" y="9930"/>
                    <a:pt x="10527" y="9930"/>
                  </a:cubicBezTo>
                  <a:cubicBezTo>
                    <a:pt x="10419" y="9930"/>
                    <a:pt x="10310" y="9904"/>
                    <a:pt x="10201" y="9843"/>
                  </a:cubicBezTo>
                  <a:cubicBezTo>
                    <a:pt x="9878" y="9646"/>
                    <a:pt x="9806" y="9305"/>
                    <a:pt x="9878" y="8963"/>
                  </a:cubicBezTo>
                  <a:cubicBezTo>
                    <a:pt x="9950" y="8658"/>
                    <a:pt x="10039" y="8353"/>
                    <a:pt x="10165" y="8065"/>
                  </a:cubicBezTo>
                  <a:cubicBezTo>
                    <a:pt x="10237" y="7850"/>
                    <a:pt x="10399" y="7616"/>
                    <a:pt x="10201" y="7401"/>
                  </a:cubicBezTo>
                  <a:cubicBezTo>
                    <a:pt x="10103" y="7311"/>
                    <a:pt x="9989" y="7277"/>
                    <a:pt x="9874" y="7277"/>
                  </a:cubicBezTo>
                  <a:cubicBezTo>
                    <a:pt x="9738" y="7277"/>
                    <a:pt x="9600" y="7324"/>
                    <a:pt x="9483" y="7383"/>
                  </a:cubicBezTo>
                  <a:cubicBezTo>
                    <a:pt x="9321" y="7455"/>
                    <a:pt x="9195" y="7563"/>
                    <a:pt x="9088" y="7706"/>
                  </a:cubicBezTo>
                  <a:cubicBezTo>
                    <a:pt x="8944" y="7832"/>
                    <a:pt x="8836" y="7976"/>
                    <a:pt x="8639" y="8227"/>
                  </a:cubicBezTo>
                  <a:cubicBezTo>
                    <a:pt x="8441" y="7760"/>
                    <a:pt x="8279" y="7401"/>
                    <a:pt x="8172" y="7042"/>
                  </a:cubicBezTo>
                  <a:cubicBezTo>
                    <a:pt x="8006" y="6510"/>
                    <a:pt x="7763" y="6301"/>
                    <a:pt x="7273" y="6301"/>
                  </a:cubicBezTo>
                  <a:cubicBezTo>
                    <a:pt x="7233" y="6301"/>
                    <a:pt x="7191" y="6303"/>
                    <a:pt x="7148" y="6305"/>
                  </a:cubicBezTo>
                  <a:cubicBezTo>
                    <a:pt x="6627" y="6341"/>
                    <a:pt x="6160" y="6575"/>
                    <a:pt x="5783" y="6916"/>
                  </a:cubicBezTo>
                  <a:cubicBezTo>
                    <a:pt x="5072" y="7542"/>
                    <a:pt x="4259" y="7886"/>
                    <a:pt x="3363" y="7886"/>
                  </a:cubicBezTo>
                  <a:cubicBezTo>
                    <a:pt x="3128" y="7886"/>
                    <a:pt x="2887" y="7862"/>
                    <a:pt x="2640" y="7814"/>
                  </a:cubicBezTo>
                  <a:cubicBezTo>
                    <a:pt x="2580" y="7802"/>
                    <a:pt x="2523" y="7792"/>
                    <a:pt x="2468" y="7792"/>
                  </a:cubicBezTo>
                  <a:cubicBezTo>
                    <a:pt x="2359" y="7792"/>
                    <a:pt x="2263" y="7832"/>
                    <a:pt x="2191" y="7976"/>
                  </a:cubicBezTo>
                  <a:cubicBezTo>
                    <a:pt x="2475" y="8173"/>
                    <a:pt x="2801" y="8268"/>
                    <a:pt x="3134" y="8268"/>
                  </a:cubicBezTo>
                  <a:cubicBezTo>
                    <a:pt x="3286" y="8268"/>
                    <a:pt x="3440" y="8248"/>
                    <a:pt x="3592" y="8209"/>
                  </a:cubicBezTo>
                  <a:cubicBezTo>
                    <a:pt x="4418" y="8047"/>
                    <a:pt x="5208" y="7706"/>
                    <a:pt x="5873" y="7203"/>
                  </a:cubicBezTo>
                  <a:cubicBezTo>
                    <a:pt x="6212" y="6915"/>
                    <a:pt x="6631" y="6771"/>
                    <a:pt x="7055" y="6771"/>
                  </a:cubicBezTo>
                  <a:cubicBezTo>
                    <a:pt x="7080" y="6771"/>
                    <a:pt x="7105" y="6771"/>
                    <a:pt x="7130" y="6772"/>
                  </a:cubicBezTo>
                  <a:cubicBezTo>
                    <a:pt x="7143" y="6771"/>
                    <a:pt x="7156" y="6771"/>
                    <a:pt x="7169" y="6771"/>
                  </a:cubicBezTo>
                  <a:cubicBezTo>
                    <a:pt x="7389" y="6771"/>
                    <a:pt x="7600" y="6911"/>
                    <a:pt x="7651" y="7131"/>
                  </a:cubicBezTo>
                  <a:cubicBezTo>
                    <a:pt x="7759" y="7509"/>
                    <a:pt x="7920" y="7868"/>
                    <a:pt x="8082" y="8227"/>
                  </a:cubicBezTo>
                  <a:cubicBezTo>
                    <a:pt x="8203" y="8535"/>
                    <a:pt x="8392" y="8702"/>
                    <a:pt x="8619" y="8702"/>
                  </a:cubicBezTo>
                  <a:cubicBezTo>
                    <a:pt x="8762" y="8702"/>
                    <a:pt x="8921" y="8635"/>
                    <a:pt x="9088" y="8496"/>
                  </a:cubicBezTo>
                  <a:cubicBezTo>
                    <a:pt x="9267" y="8335"/>
                    <a:pt x="9411" y="8119"/>
                    <a:pt x="9537" y="7904"/>
                  </a:cubicBezTo>
                  <a:cubicBezTo>
                    <a:pt x="9620" y="7765"/>
                    <a:pt x="9703" y="7658"/>
                    <a:pt x="9844" y="7658"/>
                  </a:cubicBezTo>
                  <a:cubicBezTo>
                    <a:pt x="9886" y="7658"/>
                    <a:pt x="9932" y="7668"/>
                    <a:pt x="9986" y="7688"/>
                  </a:cubicBezTo>
                  <a:cubicBezTo>
                    <a:pt x="9986" y="7778"/>
                    <a:pt x="10004" y="7850"/>
                    <a:pt x="9986" y="7886"/>
                  </a:cubicBezTo>
                  <a:cubicBezTo>
                    <a:pt x="9878" y="8119"/>
                    <a:pt x="9752" y="8335"/>
                    <a:pt x="9626" y="8568"/>
                  </a:cubicBezTo>
                  <a:cubicBezTo>
                    <a:pt x="9321" y="9071"/>
                    <a:pt x="9393" y="9718"/>
                    <a:pt x="9824" y="10131"/>
                  </a:cubicBezTo>
                  <a:cubicBezTo>
                    <a:pt x="10057" y="10374"/>
                    <a:pt x="10318" y="10497"/>
                    <a:pt x="10605" y="10497"/>
                  </a:cubicBezTo>
                  <a:cubicBezTo>
                    <a:pt x="10827" y="10497"/>
                    <a:pt x="11064" y="10423"/>
                    <a:pt x="11315" y="10274"/>
                  </a:cubicBezTo>
                  <a:cubicBezTo>
                    <a:pt x="11925" y="9969"/>
                    <a:pt x="12356" y="9412"/>
                    <a:pt x="12518" y="8766"/>
                  </a:cubicBezTo>
                  <a:cubicBezTo>
                    <a:pt x="12590" y="8532"/>
                    <a:pt x="12590" y="8299"/>
                    <a:pt x="12554" y="8083"/>
                  </a:cubicBezTo>
                  <a:cubicBezTo>
                    <a:pt x="12446" y="7616"/>
                    <a:pt x="12428" y="7131"/>
                    <a:pt x="12356" y="6682"/>
                  </a:cubicBezTo>
                  <a:cubicBezTo>
                    <a:pt x="12877" y="6575"/>
                    <a:pt x="13326" y="6467"/>
                    <a:pt x="13775" y="6377"/>
                  </a:cubicBezTo>
                  <a:cubicBezTo>
                    <a:pt x="15266" y="6036"/>
                    <a:pt x="15751" y="4545"/>
                    <a:pt x="15715" y="3486"/>
                  </a:cubicBezTo>
                  <a:cubicBezTo>
                    <a:pt x="15679" y="2426"/>
                    <a:pt x="15176" y="1492"/>
                    <a:pt x="14511" y="666"/>
                  </a:cubicBezTo>
                  <a:cubicBezTo>
                    <a:pt x="14199" y="250"/>
                    <a:pt x="13719" y="1"/>
                    <a:pt x="1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8134800" y="4874538"/>
              <a:ext cx="305025" cy="207975"/>
            </a:xfrm>
            <a:custGeom>
              <a:avLst/>
              <a:gdLst/>
              <a:ahLst/>
              <a:cxnLst/>
              <a:rect l="l" t="t" r="r" b="b"/>
              <a:pathLst>
                <a:path w="12201" h="8319" extrusionOk="0">
                  <a:moveTo>
                    <a:pt x="7156" y="573"/>
                  </a:moveTo>
                  <a:cubicBezTo>
                    <a:pt x="7837" y="573"/>
                    <a:pt x="8522" y="807"/>
                    <a:pt x="8945" y="1263"/>
                  </a:cubicBezTo>
                  <a:cubicBezTo>
                    <a:pt x="9663" y="1999"/>
                    <a:pt x="10345" y="2790"/>
                    <a:pt x="10974" y="3616"/>
                  </a:cubicBezTo>
                  <a:cubicBezTo>
                    <a:pt x="11423" y="4208"/>
                    <a:pt x="11459" y="4855"/>
                    <a:pt x="11549" y="5519"/>
                  </a:cubicBezTo>
                  <a:cubicBezTo>
                    <a:pt x="11648" y="6398"/>
                    <a:pt x="10676" y="7078"/>
                    <a:pt x="9961" y="7078"/>
                  </a:cubicBezTo>
                  <a:cubicBezTo>
                    <a:pt x="9901" y="7078"/>
                    <a:pt x="9844" y="7074"/>
                    <a:pt x="9789" y="7064"/>
                  </a:cubicBezTo>
                  <a:cubicBezTo>
                    <a:pt x="9196" y="6938"/>
                    <a:pt x="8657" y="6597"/>
                    <a:pt x="8298" y="6094"/>
                  </a:cubicBezTo>
                  <a:cubicBezTo>
                    <a:pt x="8083" y="5843"/>
                    <a:pt x="7903" y="5555"/>
                    <a:pt x="7687" y="5322"/>
                  </a:cubicBezTo>
                  <a:cubicBezTo>
                    <a:pt x="7388" y="5005"/>
                    <a:pt x="7059" y="4848"/>
                    <a:pt x="6734" y="4848"/>
                  </a:cubicBezTo>
                  <a:cubicBezTo>
                    <a:pt x="6394" y="4848"/>
                    <a:pt x="6059" y="5019"/>
                    <a:pt x="5766" y="5358"/>
                  </a:cubicBezTo>
                  <a:cubicBezTo>
                    <a:pt x="5658" y="5466"/>
                    <a:pt x="5532" y="5555"/>
                    <a:pt x="5407" y="5609"/>
                  </a:cubicBezTo>
                  <a:cubicBezTo>
                    <a:pt x="5317" y="5645"/>
                    <a:pt x="5209" y="5681"/>
                    <a:pt x="5119" y="5681"/>
                  </a:cubicBezTo>
                  <a:cubicBezTo>
                    <a:pt x="4006" y="5915"/>
                    <a:pt x="3683" y="6256"/>
                    <a:pt x="3485" y="7369"/>
                  </a:cubicBezTo>
                  <a:cubicBezTo>
                    <a:pt x="3467" y="7513"/>
                    <a:pt x="3431" y="7639"/>
                    <a:pt x="3413" y="7764"/>
                  </a:cubicBezTo>
                  <a:cubicBezTo>
                    <a:pt x="1887" y="7728"/>
                    <a:pt x="576" y="6471"/>
                    <a:pt x="558" y="5017"/>
                  </a:cubicBezTo>
                  <a:cubicBezTo>
                    <a:pt x="540" y="4639"/>
                    <a:pt x="576" y="4262"/>
                    <a:pt x="576" y="3867"/>
                  </a:cubicBezTo>
                  <a:cubicBezTo>
                    <a:pt x="576" y="3777"/>
                    <a:pt x="558" y="3688"/>
                    <a:pt x="522" y="3598"/>
                  </a:cubicBezTo>
                  <a:cubicBezTo>
                    <a:pt x="234" y="3275"/>
                    <a:pt x="360" y="2933"/>
                    <a:pt x="468" y="2610"/>
                  </a:cubicBezTo>
                  <a:cubicBezTo>
                    <a:pt x="553" y="2242"/>
                    <a:pt x="882" y="1997"/>
                    <a:pt x="1238" y="1997"/>
                  </a:cubicBezTo>
                  <a:cubicBezTo>
                    <a:pt x="1334" y="1997"/>
                    <a:pt x="1432" y="2015"/>
                    <a:pt x="1527" y="2053"/>
                  </a:cubicBezTo>
                  <a:cubicBezTo>
                    <a:pt x="1761" y="2125"/>
                    <a:pt x="1958" y="2233"/>
                    <a:pt x="2174" y="2305"/>
                  </a:cubicBezTo>
                  <a:cubicBezTo>
                    <a:pt x="2479" y="2412"/>
                    <a:pt x="2767" y="2538"/>
                    <a:pt x="3054" y="2628"/>
                  </a:cubicBezTo>
                  <a:cubicBezTo>
                    <a:pt x="3209" y="2672"/>
                    <a:pt x="3366" y="2694"/>
                    <a:pt x="3522" y="2694"/>
                  </a:cubicBezTo>
                  <a:cubicBezTo>
                    <a:pt x="3996" y="2694"/>
                    <a:pt x="4453" y="2495"/>
                    <a:pt x="4778" y="2143"/>
                  </a:cubicBezTo>
                  <a:cubicBezTo>
                    <a:pt x="4940" y="1981"/>
                    <a:pt x="5065" y="1820"/>
                    <a:pt x="5173" y="1622"/>
                  </a:cubicBezTo>
                  <a:cubicBezTo>
                    <a:pt x="5517" y="915"/>
                    <a:pt x="6334" y="573"/>
                    <a:pt x="7156" y="573"/>
                  </a:cubicBezTo>
                  <a:close/>
                  <a:moveTo>
                    <a:pt x="7250" y="1"/>
                  </a:moveTo>
                  <a:cubicBezTo>
                    <a:pt x="7020" y="1"/>
                    <a:pt x="6782" y="21"/>
                    <a:pt x="6538" y="60"/>
                  </a:cubicBezTo>
                  <a:cubicBezTo>
                    <a:pt x="5820" y="150"/>
                    <a:pt x="5155" y="563"/>
                    <a:pt x="4778" y="1209"/>
                  </a:cubicBezTo>
                  <a:cubicBezTo>
                    <a:pt x="4688" y="1371"/>
                    <a:pt x="4580" y="1532"/>
                    <a:pt x="4473" y="1694"/>
                  </a:cubicBezTo>
                  <a:cubicBezTo>
                    <a:pt x="4180" y="2107"/>
                    <a:pt x="3876" y="2303"/>
                    <a:pt x="3468" y="2303"/>
                  </a:cubicBezTo>
                  <a:cubicBezTo>
                    <a:pt x="3326" y="2303"/>
                    <a:pt x="3171" y="2279"/>
                    <a:pt x="3000" y="2233"/>
                  </a:cubicBezTo>
                  <a:cubicBezTo>
                    <a:pt x="2749" y="2161"/>
                    <a:pt x="2515" y="2053"/>
                    <a:pt x="2282" y="1963"/>
                  </a:cubicBezTo>
                  <a:cubicBezTo>
                    <a:pt x="2048" y="1856"/>
                    <a:pt x="1815" y="1766"/>
                    <a:pt x="1563" y="1694"/>
                  </a:cubicBezTo>
                  <a:cubicBezTo>
                    <a:pt x="1453" y="1661"/>
                    <a:pt x="1341" y="1645"/>
                    <a:pt x="1231" y="1645"/>
                  </a:cubicBezTo>
                  <a:cubicBezTo>
                    <a:pt x="629" y="1645"/>
                    <a:pt x="85" y="2118"/>
                    <a:pt x="55" y="2772"/>
                  </a:cubicBezTo>
                  <a:cubicBezTo>
                    <a:pt x="37" y="2951"/>
                    <a:pt x="37" y="3149"/>
                    <a:pt x="55" y="3346"/>
                  </a:cubicBezTo>
                  <a:cubicBezTo>
                    <a:pt x="73" y="3723"/>
                    <a:pt x="127" y="4083"/>
                    <a:pt x="109" y="4460"/>
                  </a:cubicBezTo>
                  <a:cubicBezTo>
                    <a:pt x="1" y="6471"/>
                    <a:pt x="1168" y="7944"/>
                    <a:pt x="3144" y="8267"/>
                  </a:cubicBezTo>
                  <a:cubicBezTo>
                    <a:pt x="3332" y="8300"/>
                    <a:pt x="3486" y="8319"/>
                    <a:pt x="3612" y="8319"/>
                  </a:cubicBezTo>
                  <a:cubicBezTo>
                    <a:pt x="4037" y="8319"/>
                    <a:pt x="4140" y="8105"/>
                    <a:pt x="4167" y="7495"/>
                  </a:cubicBezTo>
                  <a:cubicBezTo>
                    <a:pt x="4221" y="6723"/>
                    <a:pt x="4491" y="6399"/>
                    <a:pt x="5245" y="6256"/>
                  </a:cubicBezTo>
                  <a:cubicBezTo>
                    <a:pt x="5434" y="6215"/>
                    <a:pt x="5622" y="6195"/>
                    <a:pt x="5811" y="6195"/>
                  </a:cubicBezTo>
                  <a:cubicBezTo>
                    <a:pt x="5874" y="6195"/>
                    <a:pt x="5936" y="6197"/>
                    <a:pt x="5999" y="6202"/>
                  </a:cubicBezTo>
                  <a:cubicBezTo>
                    <a:pt x="6020" y="6205"/>
                    <a:pt x="6040" y="6207"/>
                    <a:pt x="6060" y="6207"/>
                  </a:cubicBezTo>
                  <a:cubicBezTo>
                    <a:pt x="6251" y="6207"/>
                    <a:pt x="6416" y="6056"/>
                    <a:pt x="6448" y="5861"/>
                  </a:cubicBezTo>
                  <a:cubicBezTo>
                    <a:pt x="6503" y="5619"/>
                    <a:pt x="6612" y="5498"/>
                    <a:pt x="6753" y="5498"/>
                  </a:cubicBezTo>
                  <a:cubicBezTo>
                    <a:pt x="6844" y="5498"/>
                    <a:pt x="6947" y="5547"/>
                    <a:pt x="7059" y="5645"/>
                  </a:cubicBezTo>
                  <a:cubicBezTo>
                    <a:pt x="7274" y="5897"/>
                    <a:pt x="7490" y="6148"/>
                    <a:pt x="7687" y="6417"/>
                  </a:cubicBezTo>
                  <a:cubicBezTo>
                    <a:pt x="8154" y="7082"/>
                    <a:pt x="8855" y="7531"/>
                    <a:pt x="9645" y="7710"/>
                  </a:cubicBezTo>
                  <a:cubicBezTo>
                    <a:pt x="9743" y="7731"/>
                    <a:pt x="9848" y="7741"/>
                    <a:pt x="9957" y="7741"/>
                  </a:cubicBezTo>
                  <a:cubicBezTo>
                    <a:pt x="10911" y="7741"/>
                    <a:pt x="12200" y="6975"/>
                    <a:pt x="12087" y="5573"/>
                  </a:cubicBezTo>
                  <a:cubicBezTo>
                    <a:pt x="12105" y="4514"/>
                    <a:pt x="11764" y="3490"/>
                    <a:pt x="11100" y="2664"/>
                  </a:cubicBezTo>
                  <a:cubicBezTo>
                    <a:pt x="10669" y="2107"/>
                    <a:pt x="10166" y="1604"/>
                    <a:pt x="9681" y="1083"/>
                  </a:cubicBezTo>
                  <a:cubicBezTo>
                    <a:pt x="9003" y="334"/>
                    <a:pt x="8187" y="1"/>
                    <a:pt x="7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8267250" y="4229438"/>
              <a:ext cx="337225" cy="196700"/>
            </a:xfrm>
            <a:custGeom>
              <a:avLst/>
              <a:gdLst/>
              <a:ahLst/>
              <a:cxnLst/>
              <a:rect l="l" t="t" r="r" b="b"/>
              <a:pathLst>
                <a:path w="13489" h="7868" extrusionOk="0">
                  <a:moveTo>
                    <a:pt x="6015" y="526"/>
                  </a:moveTo>
                  <a:cubicBezTo>
                    <a:pt x="6226" y="526"/>
                    <a:pt x="6407" y="705"/>
                    <a:pt x="6376" y="936"/>
                  </a:cubicBezTo>
                  <a:cubicBezTo>
                    <a:pt x="6376" y="1313"/>
                    <a:pt x="6341" y="1708"/>
                    <a:pt x="6287" y="2086"/>
                  </a:cubicBezTo>
                  <a:cubicBezTo>
                    <a:pt x="6143" y="2858"/>
                    <a:pt x="6358" y="3199"/>
                    <a:pt x="7167" y="3271"/>
                  </a:cubicBezTo>
                  <a:cubicBezTo>
                    <a:pt x="7336" y="3288"/>
                    <a:pt x="7505" y="3297"/>
                    <a:pt x="7674" y="3297"/>
                  </a:cubicBezTo>
                  <a:cubicBezTo>
                    <a:pt x="8382" y="3297"/>
                    <a:pt x="9082" y="3144"/>
                    <a:pt x="9735" y="2840"/>
                  </a:cubicBezTo>
                  <a:cubicBezTo>
                    <a:pt x="10327" y="2570"/>
                    <a:pt x="10938" y="2373"/>
                    <a:pt x="11585" y="2283"/>
                  </a:cubicBezTo>
                  <a:cubicBezTo>
                    <a:pt x="11707" y="2262"/>
                    <a:pt x="11823" y="2250"/>
                    <a:pt x="11933" y="2250"/>
                  </a:cubicBezTo>
                  <a:cubicBezTo>
                    <a:pt x="12375" y="2250"/>
                    <a:pt x="12720" y="2434"/>
                    <a:pt x="12950" y="2894"/>
                  </a:cubicBezTo>
                  <a:cubicBezTo>
                    <a:pt x="12981" y="2956"/>
                    <a:pt x="13026" y="3019"/>
                    <a:pt x="13060" y="3069"/>
                  </a:cubicBezTo>
                  <a:lnTo>
                    <a:pt x="13060" y="3069"/>
                  </a:lnTo>
                  <a:lnTo>
                    <a:pt x="12644" y="3019"/>
                  </a:lnTo>
                  <a:cubicBezTo>
                    <a:pt x="12357" y="3361"/>
                    <a:pt x="12070" y="3738"/>
                    <a:pt x="11764" y="4061"/>
                  </a:cubicBezTo>
                  <a:cubicBezTo>
                    <a:pt x="11254" y="4670"/>
                    <a:pt x="10489" y="5022"/>
                    <a:pt x="9688" y="5022"/>
                  </a:cubicBezTo>
                  <a:cubicBezTo>
                    <a:pt x="9614" y="5022"/>
                    <a:pt x="9540" y="5019"/>
                    <a:pt x="9465" y="5013"/>
                  </a:cubicBezTo>
                  <a:cubicBezTo>
                    <a:pt x="9124" y="4977"/>
                    <a:pt x="8783" y="4905"/>
                    <a:pt x="8442" y="4815"/>
                  </a:cubicBezTo>
                  <a:cubicBezTo>
                    <a:pt x="8220" y="4738"/>
                    <a:pt x="7999" y="4710"/>
                    <a:pt x="7778" y="4710"/>
                  </a:cubicBezTo>
                  <a:cubicBezTo>
                    <a:pt x="7336" y="4710"/>
                    <a:pt x="6897" y="4821"/>
                    <a:pt x="6466" y="4869"/>
                  </a:cubicBezTo>
                  <a:cubicBezTo>
                    <a:pt x="6358" y="4887"/>
                    <a:pt x="6233" y="5031"/>
                    <a:pt x="6197" y="5139"/>
                  </a:cubicBezTo>
                  <a:cubicBezTo>
                    <a:pt x="5981" y="5624"/>
                    <a:pt x="5802" y="6108"/>
                    <a:pt x="5640" y="6611"/>
                  </a:cubicBezTo>
                  <a:cubicBezTo>
                    <a:pt x="5588" y="6923"/>
                    <a:pt x="5336" y="7151"/>
                    <a:pt x="5028" y="7151"/>
                  </a:cubicBezTo>
                  <a:cubicBezTo>
                    <a:pt x="5017" y="7151"/>
                    <a:pt x="5005" y="7151"/>
                    <a:pt x="4994" y="7150"/>
                  </a:cubicBezTo>
                  <a:cubicBezTo>
                    <a:pt x="4419" y="7186"/>
                    <a:pt x="3862" y="7240"/>
                    <a:pt x="3305" y="7294"/>
                  </a:cubicBezTo>
                  <a:cubicBezTo>
                    <a:pt x="3162" y="7294"/>
                    <a:pt x="3018" y="7294"/>
                    <a:pt x="2892" y="7258"/>
                  </a:cubicBezTo>
                  <a:cubicBezTo>
                    <a:pt x="2641" y="7186"/>
                    <a:pt x="2336" y="7114"/>
                    <a:pt x="2318" y="6827"/>
                  </a:cubicBezTo>
                  <a:cubicBezTo>
                    <a:pt x="2318" y="6611"/>
                    <a:pt x="2479" y="6360"/>
                    <a:pt x="2587" y="6144"/>
                  </a:cubicBezTo>
                  <a:cubicBezTo>
                    <a:pt x="2587" y="6126"/>
                    <a:pt x="2641" y="6108"/>
                    <a:pt x="2677" y="6091"/>
                  </a:cubicBezTo>
                  <a:cubicBezTo>
                    <a:pt x="2892" y="5983"/>
                    <a:pt x="2928" y="5929"/>
                    <a:pt x="2892" y="5839"/>
                  </a:cubicBezTo>
                  <a:cubicBezTo>
                    <a:pt x="2389" y="4528"/>
                    <a:pt x="2389" y="4528"/>
                    <a:pt x="2874" y="3325"/>
                  </a:cubicBezTo>
                  <a:cubicBezTo>
                    <a:pt x="2910" y="3271"/>
                    <a:pt x="2910" y="3217"/>
                    <a:pt x="2964" y="3019"/>
                  </a:cubicBezTo>
                  <a:lnTo>
                    <a:pt x="2964" y="3019"/>
                  </a:lnTo>
                  <a:cubicBezTo>
                    <a:pt x="2749" y="3181"/>
                    <a:pt x="2587" y="3379"/>
                    <a:pt x="2497" y="3612"/>
                  </a:cubicBezTo>
                  <a:cubicBezTo>
                    <a:pt x="2407" y="3774"/>
                    <a:pt x="2336" y="3989"/>
                    <a:pt x="2228" y="4223"/>
                  </a:cubicBezTo>
                  <a:cubicBezTo>
                    <a:pt x="1905" y="3846"/>
                    <a:pt x="2210" y="3612"/>
                    <a:pt x="2318" y="3361"/>
                  </a:cubicBezTo>
                  <a:cubicBezTo>
                    <a:pt x="2461" y="3091"/>
                    <a:pt x="2605" y="2822"/>
                    <a:pt x="2767" y="2553"/>
                  </a:cubicBezTo>
                  <a:lnTo>
                    <a:pt x="2767" y="2553"/>
                  </a:lnTo>
                  <a:cubicBezTo>
                    <a:pt x="2300" y="2732"/>
                    <a:pt x="2048" y="3109"/>
                    <a:pt x="1779" y="4007"/>
                  </a:cubicBezTo>
                  <a:lnTo>
                    <a:pt x="450" y="3828"/>
                  </a:lnTo>
                  <a:cubicBezTo>
                    <a:pt x="558" y="3630"/>
                    <a:pt x="683" y="3433"/>
                    <a:pt x="845" y="3235"/>
                  </a:cubicBezTo>
                  <a:cubicBezTo>
                    <a:pt x="1402" y="2714"/>
                    <a:pt x="1905" y="2104"/>
                    <a:pt x="2551" y="1726"/>
                  </a:cubicBezTo>
                  <a:cubicBezTo>
                    <a:pt x="3593" y="1152"/>
                    <a:pt x="4724" y="739"/>
                    <a:pt x="5909" y="541"/>
                  </a:cubicBezTo>
                  <a:cubicBezTo>
                    <a:pt x="5945" y="531"/>
                    <a:pt x="5980" y="526"/>
                    <a:pt x="6015" y="526"/>
                  </a:cubicBezTo>
                  <a:close/>
                  <a:moveTo>
                    <a:pt x="6112" y="1"/>
                  </a:moveTo>
                  <a:cubicBezTo>
                    <a:pt x="6025" y="1"/>
                    <a:pt x="5933" y="13"/>
                    <a:pt x="5838" y="38"/>
                  </a:cubicBezTo>
                  <a:cubicBezTo>
                    <a:pt x="4814" y="290"/>
                    <a:pt x="3844" y="613"/>
                    <a:pt x="2892" y="1044"/>
                  </a:cubicBezTo>
                  <a:cubicBezTo>
                    <a:pt x="1923" y="1511"/>
                    <a:pt x="1186" y="2337"/>
                    <a:pt x="468" y="3127"/>
                  </a:cubicBezTo>
                  <a:cubicBezTo>
                    <a:pt x="396" y="3199"/>
                    <a:pt x="342" y="3289"/>
                    <a:pt x="288" y="3361"/>
                  </a:cubicBezTo>
                  <a:cubicBezTo>
                    <a:pt x="1" y="3828"/>
                    <a:pt x="127" y="4151"/>
                    <a:pt x="647" y="4277"/>
                  </a:cubicBezTo>
                  <a:cubicBezTo>
                    <a:pt x="899" y="4348"/>
                    <a:pt x="1150" y="4384"/>
                    <a:pt x="1402" y="4402"/>
                  </a:cubicBezTo>
                  <a:cubicBezTo>
                    <a:pt x="2030" y="4492"/>
                    <a:pt x="2192" y="4672"/>
                    <a:pt x="2246" y="5300"/>
                  </a:cubicBezTo>
                  <a:cubicBezTo>
                    <a:pt x="2282" y="5713"/>
                    <a:pt x="2066" y="6019"/>
                    <a:pt x="1905" y="6342"/>
                  </a:cubicBezTo>
                  <a:cubicBezTo>
                    <a:pt x="1671" y="6845"/>
                    <a:pt x="1707" y="7150"/>
                    <a:pt x="2156" y="7473"/>
                  </a:cubicBezTo>
                  <a:cubicBezTo>
                    <a:pt x="2407" y="7653"/>
                    <a:pt x="2695" y="7761"/>
                    <a:pt x="3000" y="7815"/>
                  </a:cubicBezTo>
                  <a:cubicBezTo>
                    <a:pt x="3219" y="7852"/>
                    <a:pt x="3438" y="7867"/>
                    <a:pt x="3657" y="7867"/>
                  </a:cubicBezTo>
                  <a:cubicBezTo>
                    <a:pt x="4281" y="7867"/>
                    <a:pt x="4903" y="7741"/>
                    <a:pt x="5514" y="7635"/>
                  </a:cubicBezTo>
                  <a:cubicBezTo>
                    <a:pt x="5838" y="7581"/>
                    <a:pt x="6089" y="7330"/>
                    <a:pt x="6143" y="7006"/>
                  </a:cubicBezTo>
                  <a:cubicBezTo>
                    <a:pt x="6233" y="6647"/>
                    <a:pt x="6358" y="6306"/>
                    <a:pt x="6448" y="5929"/>
                  </a:cubicBezTo>
                  <a:cubicBezTo>
                    <a:pt x="6520" y="5552"/>
                    <a:pt x="6843" y="5282"/>
                    <a:pt x="7221" y="5264"/>
                  </a:cubicBezTo>
                  <a:cubicBezTo>
                    <a:pt x="7358" y="5251"/>
                    <a:pt x="7495" y="5244"/>
                    <a:pt x="7630" y="5244"/>
                  </a:cubicBezTo>
                  <a:cubicBezTo>
                    <a:pt x="8025" y="5244"/>
                    <a:pt x="8413" y="5301"/>
                    <a:pt x="8801" y="5408"/>
                  </a:cubicBezTo>
                  <a:cubicBezTo>
                    <a:pt x="9115" y="5470"/>
                    <a:pt x="9419" y="5505"/>
                    <a:pt x="9711" y="5505"/>
                  </a:cubicBezTo>
                  <a:cubicBezTo>
                    <a:pt x="10605" y="5505"/>
                    <a:pt x="11384" y="5179"/>
                    <a:pt x="11980" y="4313"/>
                  </a:cubicBezTo>
                  <a:cubicBezTo>
                    <a:pt x="12034" y="4259"/>
                    <a:pt x="12070" y="4169"/>
                    <a:pt x="12141" y="4133"/>
                  </a:cubicBezTo>
                  <a:cubicBezTo>
                    <a:pt x="12267" y="4097"/>
                    <a:pt x="12393" y="4079"/>
                    <a:pt x="12536" y="4079"/>
                  </a:cubicBezTo>
                  <a:lnTo>
                    <a:pt x="11962" y="4959"/>
                  </a:lnTo>
                  <a:lnTo>
                    <a:pt x="12088" y="5031"/>
                  </a:lnTo>
                  <a:cubicBezTo>
                    <a:pt x="12572" y="4492"/>
                    <a:pt x="13057" y="3935"/>
                    <a:pt x="13488" y="3361"/>
                  </a:cubicBezTo>
                  <a:lnTo>
                    <a:pt x="13488" y="3361"/>
                  </a:lnTo>
                  <a:cubicBezTo>
                    <a:pt x="13439" y="3368"/>
                    <a:pt x="13396" y="3372"/>
                    <a:pt x="13358" y="3372"/>
                  </a:cubicBezTo>
                  <a:cubicBezTo>
                    <a:pt x="13133" y="3372"/>
                    <a:pt x="13093" y="3242"/>
                    <a:pt x="13093" y="3073"/>
                  </a:cubicBezTo>
                  <a:lnTo>
                    <a:pt x="13084" y="3072"/>
                  </a:lnTo>
                  <a:lnTo>
                    <a:pt x="13084" y="3072"/>
                  </a:lnTo>
                  <a:cubicBezTo>
                    <a:pt x="13272" y="2637"/>
                    <a:pt x="13250" y="2458"/>
                    <a:pt x="12950" y="2157"/>
                  </a:cubicBezTo>
                  <a:cubicBezTo>
                    <a:pt x="12712" y="1920"/>
                    <a:pt x="12389" y="1781"/>
                    <a:pt x="12054" y="1781"/>
                  </a:cubicBezTo>
                  <a:cubicBezTo>
                    <a:pt x="11958" y="1781"/>
                    <a:pt x="11860" y="1792"/>
                    <a:pt x="11764" y="1816"/>
                  </a:cubicBezTo>
                  <a:cubicBezTo>
                    <a:pt x="11082" y="1942"/>
                    <a:pt x="10399" y="2104"/>
                    <a:pt x="9717" y="2319"/>
                  </a:cubicBezTo>
                  <a:cubicBezTo>
                    <a:pt x="9052" y="2553"/>
                    <a:pt x="8352" y="2678"/>
                    <a:pt x="7652" y="2678"/>
                  </a:cubicBezTo>
                  <a:cubicBezTo>
                    <a:pt x="7418" y="2660"/>
                    <a:pt x="7185" y="2624"/>
                    <a:pt x="6951" y="2570"/>
                  </a:cubicBezTo>
                  <a:cubicBezTo>
                    <a:pt x="6987" y="2391"/>
                    <a:pt x="7023" y="2193"/>
                    <a:pt x="7041" y="1996"/>
                  </a:cubicBezTo>
                  <a:cubicBezTo>
                    <a:pt x="7059" y="1619"/>
                    <a:pt x="7041" y="1259"/>
                    <a:pt x="7005" y="882"/>
                  </a:cubicBezTo>
                  <a:cubicBezTo>
                    <a:pt x="6914" y="352"/>
                    <a:pt x="6580" y="1"/>
                    <a:pt x="6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8086325" y="4511038"/>
              <a:ext cx="299950" cy="235975"/>
            </a:xfrm>
            <a:custGeom>
              <a:avLst/>
              <a:gdLst/>
              <a:ahLst/>
              <a:cxnLst/>
              <a:rect l="l" t="t" r="r" b="b"/>
              <a:pathLst>
                <a:path w="11998" h="9439" extrusionOk="0">
                  <a:moveTo>
                    <a:pt x="5376" y="1"/>
                  </a:moveTo>
                  <a:cubicBezTo>
                    <a:pt x="5150" y="1"/>
                    <a:pt x="4923" y="37"/>
                    <a:pt x="4706" y="107"/>
                  </a:cubicBezTo>
                  <a:cubicBezTo>
                    <a:pt x="4382" y="196"/>
                    <a:pt x="4059" y="304"/>
                    <a:pt x="3754" y="394"/>
                  </a:cubicBezTo>
                  <a:lnTo>
                    <a:pt x="3772" y="394"/>
                  </a:lnTo>
                  <a:cubicBezTo>
                    <a:pt x="3592" y="538"/>
                    <a:pt x="3395" y="681"/>
                    <a:pt x="3197" y="807"/>
                  </a:cubicBezTo>
                  <a:cubicBezTo>
                    <a:pt x="1652" y="1867"/>
                    <a:pt x="413" y="3160"/>
                    <a:pt x="234" y="5153"/>
                  </a:cubicBezTo>
                  <a:cubicBezTo>
                    <a:pt x="198" y="5405"/>
                    <a:pt x="144" y="5656"/>
                    <a:pt x="126" y="5907"/>
                  </a:cubicBezTo>
                  <a:cubicBezTo>
                    <a:pt x="54" y="6572"/>
                    <a:pt x="0" y="7236"/>
                    <a:pt x="0" y="7901"/>
                  </a:cubicBezTo>
                  <a:cubicBezTo>
                    <a:pt x="13" y="8470"/>
                    <a:pt x="388" y="8805"/>
                    <a:pt x="857" y="8805"/>
                  </a:cubicBezTo>
                  <a:cubicBezTo>
                    <a:pt x="1025" y="8805"/>
                    <a:pt x="1204" y="8763"/>
                    <a:pt x="1383" y="8673"/>
                  </a:cubicBezTo>
                  <a:cubicBezTo>
                    <a:pt x="1581" y="8547"/>
                    <a:pt x="1778" y="8422"/>
                    <a:pt x="1940" y="8260"/>
                  </a:cubicBezTo>
                  <a:cubicBezTo>
                    <a:pt x="2191" y="8027"/>
                    <a:pt x="2407" y="7775"/>
                    <a:pt x="2658" y="7542"/>
                  </a:cubicBezTo>
                  <a:cubicBezTo>
                    <a:pt x="2784" y="7416"/>
                    <a:pt x="2910" y="7308"/>
                    <a:pt x="3071" y="7218"/>
                  </a:cubicBezTo>
                  <a:cubicBezTo>
                    <a:pt x="3197" y="7143"/>
                    <a:pt x="3309" y="7105"/>
                    <a:pt x="3409" y="7105"/>
                  </a:cubicBezTo>
                  <a:cubicBezTo>
                    <a:pt x="3595" y="7105"/>
                    <a:pt x="3738" y="7237"/>
                    <a:pt x="3844" y="7506"/>
                  </a:cubicBezTo>
                  <a:cubicBezTo>
                    <a:pt x="3915" y="7721"/>
                    <a:pt x="3951" y="7955"/>
                    <a:pt x="4041" y="8170"/>
                  </a:cubicBezTo>
                  <a:cubicBezTo>
                    <a:pt x="4132" y="8534"/>
                    <a:pt x="4458" y="8757"/>
                    <a:pt x="4795" y="8757"/>
                  </a:cubicBezTo>
                  <a:cubicBezTo>
                    <a:pt x="4923" y="8757"/>
                    <a:pt x="5053" y="8725"/>
                    <a:pt x="5173" y="8655"/>
                  </a:cubicBezTo>
                  <a:cubicBezTo>
                    <a:pt x="5352" y="8547"/>
                    <a:pt x="5514" y="8458"/>
                    <a:pt x="5675" y="8350"/>
                  </a:cubicBezTo>
                  <a:cubicBezTo>
                    <a:pt x="6088" y="8081"/>
                    <a:pt x="6502" y="7829"/>
                    <a:pt x="6933" y="7578"/>
                  </a:cubicBezTo>
                  <a:cubicBezTo>
                    <a:pt x="7076" y="7524"/>
                    <a:pt x="7220" y="7488"/>
                    <a:pt x="7382" y="7470"/>
                  </a:cubicBezTo>
                  <a:lnTo>
                    <a:pt x="7382" y="8278"/>
                  </a:lnTo>
                  <a:cubicBezTo>
                    <a:pt x="7396" y="8987"/>
                    <a:pt x="7835" y="9438"/>
                    <a:pt x="8434" y="9438"/>
                  </a:cubicBezTo>
                  <a:cubicBezTo>
                    <a:pt x="8594" y="9438"/>
                    <a:pt x="8766" y="9406"/>
                    <a:pt x="8944" y="9338"/>
                  </a:cubicBezTo>
                  <a:cubicBezTo>
                    <a:pt x="9303" y="9212"/>
                    <a:pt x="9591" y="8943"/>
                    <a:pt x="9752" y="8601"/>
                  </a:cubicBezTo>
                  <a:cubicBezTo>
                    <a:pt x="9860" y="8368"/>
                    <a:pt x="9950" y="8116"/>
                    <a:pt x="10040" y="7901"/>
                  </a:cubicBezTo>
                  <a:cubicBezTo>
                    <a:pt x="10129" y="7703"/>
                    <a:pt x="10183" y="7488"/>
                    <a:pt x="9932" y="7416"/>
                  </a:cubicBezTo>
                  <a:cubicBezTo>
                    <a:pt x="9886" y="7401"/>
                    <a:pt x="9846" y="7394"/>
                    <a:pt x="9811" y="7394"/>
                  </a:cubicBezTo>
                  <a:cubicBezTo>
                    <a:pt x="9639" y="7394"/>
                    <a:pt x="9584" y="7560"/>
                    <a:pt x="9555" y="7739"/>
                  </a:cubicBezTo>
                  <a:cubicBezTo>
                    <a:pt x="9537" y="7829"/>
                    <a:pt x="9519" y="7919"/>
                    <a:pt x="9483" y="8027"/>
                  </a:cubicBezTo>
                  <a:cubicBezTo>
                    <a:pt x="9393" y="8368"/>
                    <a:pt x="9160" y="8655"/>
                    <a:pt x="8854" y="8853"/>
                  </a:cubicBezTo>
                  <a:cubicBezTo>
                    <a:pt x="8705" y="8945"/>
                    <a:pt x="8560" y="8989"/>
                    <a:pt x="8427" y="8989"/>
                  </a:cubicBezTo>
                  <a:cubicBezTo>
                    <a:pt x="8145" y="8989"/>
                    <a:pt x="7922" y="8788"/>
                    <a:pt x="7848" y="8422"/>
                  </a:cubicBezTo>
                  <a:cubicBezTo>
                    <a:pt x="7813" y="8134"/>
                    <a:pt x="7777" y="7847"/>
                    <a:pt x="7759" y="7542"/>
                  </a:cubicBezTo>
                  <a:cubicBezTo>
                    <a:pt x="7732" y="7192"/>
                    <a:pt x="7604" y="7014"/>
                    <a:pt x="7354" y="7014"/>
                  </a:cubicBezTo>
                  <a:cubicBezTo>
                    <a:pt x="7270" y="7014"/>
                    <a:pt x="7171" y="7034"/>
                    <a:pt x="7058" y="7075"/>
                  </a:cubicBezTo>
                  <a:cubicBezTo>
                    <a:pt x="6609" y="7236"/>
                    <a:pt x="6178" y="7488"/>
                    <a:pt x="5729" y="7685"/>
                  </a:cubicBezTo>
                  <a:cubicBezTo>
                    <a:pt x="5424" y="7847"/>
                    <a:pt x="5119" y="7991"/>
                    <a:pt x="4742" y="8170"/>
                  </a:cubicBezTo>
                  <a:cubicBezTo>
                    <a:pt x="4634" y="7829"/>
                    <a:pt x="4544" y="7524"/>
                    <a:pt x="4436" y="7236"/>
                  </a:cubicBezTo>
                  <a:cubicBezTo>
                    <a:pt x="4224" y="6750"/>
                    <a:pt x="3865" y="6489"/>
                    <a:pt x="3437" y="6489"/>
                  </a:cubicBezTo>
                  <a:cubicBezTo>
                    <a:pt x="3248" y="6489"/>
                    <a:pt x="3046" y="6539"/>
                    <a:pt x="2838" y="6644"/>
                  </a:cubicBezTo>
                  <a:cubicBezTo>
                    <a:pt x="2568" y="6787"/>
                    <a:pt x="2317" y="6967"/>
                    <a:pt x="2101" y="7201"/>
                  </a:cubicBezTo>
                  <a:cubicBezTo>
                    <a:pt x="1796" y="7470"/>
                    <a:pt x="1527" y="7793"/>
                    <a:pt x="1221" y="8045"/>
                  </a:cubicBezTo>
                  <a:cubicBezTo>
                    <a:pt x="1077" y="8169"/>
                    <a:pt x="945" y="8229"/>
                    <a:pt x="833" y="8229"/>
                  </a:cubicBezTo>
                  <a:cubicBezTo>
                    <a:pt x="653" y="8229"/>
                    <a:pt x="522" y="8074"/>
                    <a:pt x="467" y="7775"/>
                  </a:cubicBezTo>
                  <a:cubicBezTo>
                    <a:pt x="413" y="7614"/>
                    <a:pt x="395" y="7434"/>
                    <a:pt x="413" y="7254"/>
                  </a:cubicBezTo>
                  <a:cubicBezTo>
                    <a:pt x="449" y="6644"/>
                    <a:pt x="485" y="6015"/>
                    <a:pt x="575" y="5387"/>
                  </a:cubicBezTo>
                  <a:cubicBezTo>
                    <a:pt x="593" y="4920"/>
                    <a:pt x="701" y="4471"/>
                    <a:pt x="862" y="4022"/>
                  </a:cubicBezTo>
                  <a:cubicBezTo>
                    <a:pt x="1635" y="2316"/>
                    <a:pt x="2946" y="1184"/>
                    <a:pt x="4688" y="502"/>
                  </a:cubicBezTo>
                  <a:cubicBezTo>
                    <a:pt x="4897" y="418"/>
                    <a:pt x="5100" y="383"/>
                    <a:pt x="5298" y="383"/>
                  </a:cubicBezTo>
                  <a:cubicBezTo>
                    <a:pt x="5782" y="383"/>
                    <a:pt x="6241" y="591"/>
                    <a:pt x="6699" y="807"/>
                  </a:cubicBezTo>
                  <a:cubicBezTo>
                    <a:pt x="6789" y="861"/>
                    <a:pt x="6861" y="969"/>
                    <a:pt x="6879" y="1094"/>
                  </a:cubicBezTo>
                  <a:cubicBezTo>
                    <a:pt x="7013" y="1949"/>
                    <a:pt x="7662" y="2194"/>
                    <a:pt x="8332" y="2194"/>
                  </a:cubicBezTo>
                  <a:cubicBezTo>
                    <a:pt x="8380" y="2194"/>
                    <a:pt x="8429" y="2192"/>
                    <a:pt x="8477" y="2190"/>
                  </a:cubicBezTo>
                  <a:cubicBezTo>
                    <a:pt x="8711" y="2172"/>
                    <a:pt x="8962" y="2154"/>
                    <a:pt x="9177" y="2154"/>
                  </a:cubicBezTo>
                  <a:cubicBezTo>
                    <a:pt x="9662" y="2154"/>
                    <a:pt x="9878" y="2316"/>
                    <a:pt x="9932" y="2800"/>
                  </a:cubicBezTo>
                  <a:cubicBezTo>
                    <a:pt x="9968" y="3178"/>
                    <a:pt x="9932" y="3573"/>
                    <a:pt x="9950" y="3968"/>
                  </a:cubicBezTo>
                  <a:cubicBezTo>
                    <a:pt x="9968" y="4686"/>
                    <a:pt x="9716" y="5369"/>
                    <a:pt x="9231" y="5907"/>
                  </a:cubicBezTo>
                  <a:cubicBezTo>
                    <a:pt x="9070" y="6105"/>
                    <a:pt x="8890" y="6285"/>
                    <a:pt x="8746" y="6482"/>
                  </a:cubicBezTo>
                  <a:cubicBezTo>
                    <a:pt x="8657" y="6626"/>
                    <a:pt x="8567" y="6769"/>
                    <a:pt x="8495" y="6913"/>
                  </a:cubicBezTo>
                  <a:cubicBezTo>
                    <a:pt x="8854" y="6859"/>
                    <a:pt x="9195" y="6734"/>
                    <a:pt x="9501" y="6518"/>
                  </a:cubicBezTo>
                  <a:cubicBezTo>
                    <a:pt x="9794" y="6759"/>
                    <a:pt x="10147" y="6880"/>
                    <a:pt x="10514" y="6880"/>
                  </a:cubicBezTo>
                  <a:cubicBezTo>
                    <a:pt x="11023" y="6880"/>
                    <a:pt x="11559" y="6647"/>
                    <a:pt x="11997" y="6177"/>
                  </a:cubicBezTo>
                  <a:lnTo>
                    <a:pt x="11997" y="6177"/>
                  </a:lnTo>
                  <a:lnTo>
                    <a:pt x="11243" y="6374"/>
                  </a:lnTo>
                  <a:cubicBezTo>
                    <a:pt x="10937" y="6446"/>
                    <a:pt x="10650" y="6554"/>
                    <a:pt x="10345" y="6590"/>
                  </a:cubicBezTo>
                  <a:cubicBezTo>
                    <a:pt x="10297" y="6607"/>
                    <a:pt x="10249" y="6615"/>
                    <a:pt x="10203" y="6615"/>
                  </a:cubicBezTo>
                  <a:cubicBezTo>
                    <a:pt x="10005" y="6615"/>
                    <a:pt x="9832" y="6470"/>
                    <a:pt x="9788" y="6267"/>
                  </a:cubicBezTo>
                  <a:cubicBezTo>
                    <a:pt x="9806" y="6213"/>
                    <a:pt x="9824" y="6177"/>
                    <a:pt x="9860" y="6123"/>
                  </a:cubicBezTo>
                  <a:cubicBezTo>
                    <a:pt x="10686" y="5117"/>
                    <a:pt x="10704" y="3932"/>
                    <a:pt x="10560" y="2729"/>
                  </a:cubicBezTo>
                  <a:cubicBezTo>
                    <a:pt x="10471" y="1956"/>
                    <a:pt x="10004" y="1597"/>
                    <a:pt x="9249" y="1561"/>
                  </a:cubicBezTo>
                  <a:cubicBezTo>
                    <a:pt x="9052" y="1561"/>
                    <a:pt x="8854" y="1597"/>
                    <a:pt x="8657" y="1597"/>
                  </a:cubicBezTo>
                  <a:lnTo>
                    <a:pt x="7902" y="1597"/>
                  </a:lnTo>
                  <a:cubicBezTo>
                    <a:pt x="7687" y="1597"/>
                    <a:pt x="7507" y="1454"/>
                    <a:pt x="7471" y="1256"/>
                  </a:cubicBezTo>
                  <a:cubicBezTo>
                    <a:pt x="7417" y="484"/>
                    <a:pt x="6897" y="268"/>
                    <a:pt x="6250" y="178"/>
                  </a:cubicBezTo>
                  <a:cubicBezTo>
                    <a:pt x="6196" y="160"/>
                    <a:pt x="6142" y="142"/>
                    <a:pt x="6088" y="125"/>
                  </a:cubicBezTo>
                  <a:cubicBezTo>
                    <a:pt x="5857" y="41"/>
                    <a:pt x="5617" y="1"/>
                    <a:pt x="5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9023350" y="4480463"/>
              <a:ext cx="235300" cy="163025"/>
            </a:xfrm>
            <a:custGeom>
              <a:avLst/>
              <a:gdLst/>
              <a:ahLst/>
              <a:cxnLst/>
              <a:rect l="l" t="t" r="r" b="b"/>
              <a:pathLst>
                <a:path w="9412" h="6521" extrusionOk="0">
                  <a:moveTo>
                    <a:pt x="5924" y="383"/>
                  </a:moveTo>
                  <a:cubicBezTo>
                    <a:pt x="6069" y="383"/>
                    <a:pt x="6214" y="393"/>
                    <a:pt x="6358" y="414"/>
                  </a:cubicBezTo>
                  <a:cubicBezTo>
                    <a:pt x="6030" y="479"/>
                    <a:pt x="5722" y="669"/>
                    <a:pt x="5334" y="669"/>
                  </a:cubicBezTo>
                  <a:cubicBezTo>
                    <a:pt x="5191" y="669"/>
                    <a:pt x="5037" y="643"/>
                    <a:pt x="4867" y="575"/>
                  </a:cubicBezTo>
                  <a:cubicBezTo>
                    <a:pt x="5201" y="447"/>
                    <a:pt x="5562" y="383"/>
                    <a:pt x="5924" y="383"/>
                  </a:cubicBezTo>
                  <a:close/>
                  <a:moveTo>
                    <a:pt x="3574" y="1060"/>
                  </a:moveTo>
                  <a:cubicBezTo>
                    <a:pt x="3854" y="1270"/>
                    <a:pt x="4144" y="1322"/>
                    <a:pt x="4438" y="1322"/>
                  </a:cubicBezTo>
                  <a:cubicBezTo>
                    <a:pt x="4725" y="1322"/>
                    <a:pt x="5016" y="1272"/>
                    <a:pt x="5306" y="1272"/>
                  </a:cubicBezTo>
                  <a:cubicBezTo>
                    <a:pt x="5406" y="1272"/>
                    <a:pt x="5505" y="1278"/>
                    <a:pt x="5604" y="1294"/>
                  </a:cubicBezTo>
                  <a:cubicBezTo>
                    <a:pt x="5981" y="1348"/>
                    <a:pt x="6358" y="1437"/>
                    <a:pt x="6717" y="1581"/>
                  </a:cubicBezTo>
                  <a:cubicBezTo>
                    <a:pt x="7076" y="1725"/>
                    <a:pt x="7436" y="1904"/>
                    <a:pt x="7759" y="2102"/>
                  </a:cubicBezTo>
                  <a:cubicBezTo>
                    <a:pt x="8675" y="2587"/>
                    <a:pt x="8872" y="3449"/>
                    <a:pt x="8298" y="4311"/>
                  </a:cubicBezTo>
                  <a:cubicBezTo>
                    <a:pt x="7651" y="5299"/>
                    <a:pt x="6556" y="5891"/>
                    <a:pt x="5370" y="5891"/>
                  </a:cubicBezTo>
                  <a:lnTo>
                    <a:pt x="4634" y="5891"/>
                  </a:lnTo>
                  <a:cubicBezTo>
                    <a:pt x="4451" y="5945"/>
                    <a:pt x="4271" y="5969"/>
                    <a:pt x="4094" y="5969"/>
                  </a:cubicBezTo>
                  <a:cubicBezTo>
                    <a:pt x="3331" y="5969"/>
                    <a:pt x="2611" y="5533"/>
                    <a:pt x="1868" y="5227"/>
                  </a:cubicBezTo>
                  <a:cubicBezTo>
                    <a:pt x="1347" y="5011"/>
                    <a:pt x="1096" y="4526"/>
                    <a:pt x="1042" y="3952"/>
                  </a:cubicBezTo>
                  <a:cubicBezTo>
                    <a:pt x="970" y="3251"/>
                    <a:pt x="1168" y="2533"/>
                    <a:pt x="1581" y="1958"/>
                  </a:cubicBezTo>
                  <a:cubicBezTo>
                    <a:pt x="2048" y="1276"/>
                    <a:pt x="2802" y="1096"/>
                    <a:pt x="3574" y="1060"/>
                  </a:cubicBezTo>
                  <a:close/>
                  <a:moveTo>
                    <a:pt x="4972" y="30"/>
                  </a:moveTo>
                  <a:cubicBezTo>
                    <a:pt x="3851" y="30"/>
                    <a:pt x="2754" y="317"/>
                    <a:pt x="1778" y="863"/>
                  </a:cubicBezTo>
                  <a:cubicBezTo>
                    <a:pt x="1617" y="952"/>
                    <a:pt x="1491" y="1060"/>
                    <a:pt x="1365" y="1186"/>
                  </a:cubicBezTo>
                  <a:cubicBezTo>
                    <a:pt x="773" y="1779"/>
                    <a:pt x="485" y="2533"/>
                    <a:pt x="270" y="3341"/>
                  </a:cubicBezTo>
                  <a:cubicBezTo>
                    <a:pt x="0" y="4365"/>
                    <a:pt x="719" y="5819"/>
                    <a:pt x="1994" y="6071"/>
                  </a:cubicBezTo>
                  <a:cubicBezTo>
                    <a:pt x="2281" y="6125"/>
                    <a:pt x="2551" y="6215"/>
                    <a:pt x="2838" y="6322"/>
                  </a:cubicBezTo>
                  <a:cubicBezTo>
                    <a:pt x="3182" y="6453"/>
                    <a:pt x="3549" y="6521"/>
                    <a:pt x="3919" y="6521"/>
                  </a:cubicBezTo>
                  <a:cubicBezTo>
                    <a:pt x="4110" y="6521"/>
                    <a:pt x="4301" y="6503"/>
                    <a:pt x="4490" y="6466"/>
                  </a:cubicBezTo>
                  <a:cubicBezTo>
                    <a:pt x="4993" y="6376"/>
                    <a:pt x="5496" y="6322"/>
                    <a:pt x="5999" y="6250"/>
                  </a:cubicBezTo>
                  <a:cubicBezTo>
                    <a:pt x="6681" y="6161"/>
                    <a:pt x="7328" y="5909"/>
                    <a:pt x="7903" y="5514"/>
                  </a:cubicBezTo>
                  <a:cubicBezTo>
                    <a:pt x="8836" y="4832"/>
                    <a:pt x="9411" y="3485"/>
                    <a:pt x="8639" y="2317"/>
                  </a:cubicBezTo>
                  <a:cubicBezTo>
                    <a:pt x="8513" y="2156"/>
                    <a:pt x="8549" y="1922"/>
                    <a:pt x="8711" y="1779"/>
                  </a:cubicBezTo>
                  <a:lnTo>
                    <a:pt x="7543" y="1527"/>
                  </a:lnTo>
                  <a:lnTo>
                    <a:pt x="8118" y="1240"/>
                  </a:lnTo>
                  <a:lnTo>
                    <a:pt x="8100" y="1114"/>
                  </a:lnTo>
                  <a:lnTo>
                    <a:pt x="7148" y="1168"/>
                  </a:lnTo>
                  <a:lnTo>
                    <a:pt x="7148" y="1168"/>
                  </a:lnTo>
                  <a:lnTo>
                    <a:pt x="7525" y="881"/>
                  </a:lnTo>
                  <a:lnTo>
                    <a:pt x="7489" y="791"/>
                  </a:lnTo>
                  <a:lnTo>
                    <a:pt x="6484" y="845"/>
                  </a:lnTo>
                  <a:lnTo>
                    <a:pt x="6466" y="755"/>
                  </a:lnTo>
                  <a:lnTo>
                    <a:pt x="7489" y="485"/>
                  </a:lnTo>
                  <a:lnTo>
                    <a:pt x="7166" y="306"/>
                  </a:lnTo>
                  <a:cubicBezTo>
                    <a:pt x="6574" y="1"/>
                    <a:pt x="5909" y="72"/>
                    <a:pt x="5263" y="36"/>
                  </a:cubicBezTo>
                  <a:cubicBezTo>
                    <a:pt x="5166" y="32"/>
                    <a:pt x="5069" y="30"/>
                    <a:pt x="4972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8727925" y="5101863"/>
              <a:ext cx="363700" cy="246025"/>
            </a:xfrm>
            <a:custGeom>
              <a:avLst/>
              <a:gdLst/>
              <a:ahLst/>
              <a:cxnLst/>
              <a:rect l="l" t="t" r="r" b="b"/>
              <a:pathLst>
                <a:path w="14548" h="9841" extrusionOk="0">
                  <a:moveTo>
                    <a:pt x="10740" y="0"/>
                  </a:moveTo>
                  <a:cubicBezTo>
                    <a:pt x="10399" y="0"/>
                    <a:pt x="10039" y="90"/>
                    <a:pt x="9752" y="288"/>
                  </a:cubicBezTo>
                  <a:cubicBezTo>
                    <a:pt x="8692" y="934"/>
                    <a:pt x="7705" y="1689"/>
                    <a:pt x="6825" y="2551"/>
                  </a:cubicBezTo>
                  <a:cubicBezTo>
                    <a:pt x="6753" y="2640"/>
                    <a:pt x="6663" y="2730"/>
                    <a:pt x="6609" y="2820"/>
                  </a:cubicBezTo>
                  <a:cubicBezTo>
                    <a:pt x="6376" y="3197"/>
                    <a:pt x="6448" y="3484"/>
                    <a:pt x="6825" y="3700"/>
                  </a:cubicBezTo>
                  <a:cubicBezTo>
                    <a:pt x="7022" y="3790"/>
                    <a:pt x="7220" y="3880"/>
                    <a:pt x="7417" y="3951"/>
                  </a:cubicBezTo>
                  <a:cubicBezTo>
                    <a:pt x="7795" y="4113"/>
                    <a:pt x="8154" y="4221"/>
                    <a:pt x="8513" y="4400"/>
                  </a:cubicBezTo>
                  <a:cubicBezTo>
                    <a:pt x="9357" y="4813"/>
                    <a:pt x="9608" y="5352"/>
                    <a:pt x="9339" y="6268"/>
                  </a:cubicBezTo>
                  <a:cubicBezTo>
                    <a:pt x="9177" y="6753"/>
                    <a:pt x="8926" y="7202"/>
                    <a:pt x="8782" y="7687"/>
                  </a:cubicBezTo>
                  <a:cubicBezTo>
                    <a:pt x="8657" y="8064"/>
                    <a:pt x="8369" y="8369"/>
                    <a:pt x="7992" y="8477"/>
                  </a:cubicBezTo>
                  <a:cubicBezTo>
                    <a:pt x="6035" y="9214"/>
                    <a:pt x="3987" y="9609"/>
                    <a:pt x="1904" y="9662"/>
                  </a:cubicBezTo>
                  <a:cubicBezTo>
                    <a:pt x="1694" y="9668"/>
                    <a:pt x="1485" y="9670"/>
                    <a:pt x="1275" y="9670"/>
                  </a:cubicBezTo>
                  <a:cubicBezTo>
                    <a:pt x="854" y="9670"/>
                    <a:pt x="431" y="9662"/>
                    <a:pt x="0" y="9662"/>
                  </a:cubicBezTo>
                  <a:cubicBezTo>
                    <a:pt x="305" y="9752"/>
                    <a:pt x="629" y="9806"/>
                    <a:pt x="952" y="9824"/>
                  </a:cubicBezTo>
                  <a:cubicBezTo>
                    <a:pt x="1203" y="9835"/>
                    <a:pt x="1454" y="9840"/>
                    <a:pt x="1704" y="9840"/>
                  </a:cubicBezTo>
                  <a:cubicBezTo>
                    <a:pt x="3945" y="9840"/>
                    <a:pt x="6160" y="9409"/>
                    <a:pt x="8244" y="8585"/>
                  </a:cubicBezTo>
                  <a:cubicBezTo>
                    <a:pt x="8333" y="8567"/>
                    <a:pt x="8405" y="8549"/>
                    <a:pt x="8495" y="8531"/>
                  </a:cubicBezTo>
                  <a:cubicBezTo>
                    <a:pt x="8955" y="9154"/>
                    <a:pt x="9589" y="9511"/>
                    <a:pt x="10296" y="9511"/>
                  </a:cubicBezTo>
                  <a:cubicBezTo>
                    <a:pt x="10527" y="9511"/>
                    <a:pt x="10766" y="9473"/>
                    <a:pt x="11009" y="9393"/>
                  </a:cubicBezTo>
                  <a:cubicBezTo>
                    <a:pt x="11710" y="9124"/>
                    <a:pt x="12410" y="8800"/>
                    <a:pt x="13075" y="8441"/>
                  </a:cubicBezTo>
                  <a:cubicBezTo>
                    <a:pt x="13146" y="8405"/>
                    <a:pt x="13200" y="8351"/>
                    <a:pt x="13236" y="8280"/>
                  </a:cubicBezTo>
                  <a:cubicBezTo>
                    <a:pt x="13290" y="8172"/>
                    <a:pt x="13380" y="8010"/>
                    <a:pt x="13326" y="7920"/>
                  </a:cubicBezTo>
                  <a:cubicBezTo>
                    <a:pt x="13251" y="7846"/>
                    <a:pt x="13151" y="7808"/>
                    <a:pt x="13047" y="7808"/>
                  </a:cubicBezTo>
                  <a:cubicBezTo>
                    <a:pt x="13027" y="7808"/>
                    <a:pt x="13006" y="7810"/>
                    <a:pt x="12985" y="7813"/>
                  </a:cubicBezTo>
                  <a:cubicBezTo>
                    <a:pt x="12679" y="7902"/>
                    <a:pt x="12392" y="8010"/>
                    <a:pt x="12105" y="8136"/>
                  </a:cubicBezTo>
                  <a:cubicBezTo>
                    <a:pt x="11638" y="8333"/>
                    <a:pt x="11189" y="8603"/>
                    <a:pt x="10722" y="8765"/>
                  </a:cubicBezTo>
                  <a:cubicBezTo>
                    <a:pt x="10567" y="8818"/>
                    <a:pt x="10407" y="8844"/>
                    <a:pt x="10247" y="8844"/>
                  </a:cubicBezTo>
                  <a:cubicBezTo>
                    <a:pt x="9868" y="8844"/>
                    <a:pt x="9497" y="8696"/>
                    <a:pt x="9231" y="8405"/>
                  </a:cubicBezTo>
                  <a:lnTo>
                    <a:pt x="9465" y="7741"/>
                  </a:lnTo>
                  <a:cubicBezTo>
                    <a:pt x="9608" y="7382"/>
                    <a:pt x="9770" y="7022"/>
                    <a:pt x="9878" y="6645"/>
                  </a:cubicBezTo>
                  <a:cubicBezTo>
                    <a:pt x="10219" y="5388"/>
                    <a:pt x="9824" y="4508"/>
                    <a:pt x="8639" y="3951"/>
                  </a:cubicBezTo>
                  <a:cubicBezTo>
                    <a:pt x="8297" y="3790"/>
                    <a:pt x="7920" y="3664"/>
                    <a:pt x="7543" y="3520"/>
                  </a:cubicBezTo>
                  <a:cubicBezTo>
                    <a:pt x="7363" y="3449"/>
                    <a:pt x="7166" y="3359"/>
                    <a:pt x="6986" y="3269"/>
                  </a:cubicBezTo>
                  <a:cubicBezTo>
                    <a:pt x="7004" y="3197"/>
                    <a:pt x="7022" y="3107"/>
                    <a:pt x="7040" y="3035"/>
                  </a:cubicBezTo>
                  <a:cubicBezTo>
                    <a:pt x="7094" y="2946"/>
                    <a:pt x="7148" y="2874"/>
                    <a:pt x="7220" y="2802"/>
                  </a:cubicBezTo>
                  <a:cubicBezTo>
                    <a:pt x="8028" y="1922"/>
                    <a:pt x="8962" y="1168"/>
                    <a:pt x="10004" y="557"/>
                  </a:cubicBezTo>
                  <a:cubicBezTo>
                    <a:pt x="10147" y="467"/>
                    <a:pt x="10327" y="413"/>
                    <a:pt x="10488" y="395"/>
                  </a:cubicBezTo>
                  <a:cubicBezTo>
                    <a:pt x="10581" y="384"/>
                    <a:pt x="10662" y="377"/>
                    <a:pt x="10735" y="377"/>
                  </a:cubicBezTo>
                  <a:cubicBezTo>
                    <a:pt x="11100" y="377"/>
                    <a:pt x="11228" y="542"/>
                    <a:pt x="11243" y="1006"/>
                  </a:cubicBezTo>
                  <a:cubicBezTo>
                    <a:pt x="11279" y="1401"/>
                    <a:pt x="11225" y="1814"/>
                    <a:pt x="11225" y="2227"/>
                  </a:cubicBezTo>
                  <a:cubicBezTo>
                    <a:pt x="11207" y="2964"/>
                    <a:pt x="11512" y="3449"/>
                    <a:pt x="12230" y="3610"/>
                  </a:cubicBezTo>
                  <a:cubicBezTo>
                    <a:pt x="12612" y="3681"/>
                    <a:pt x="12993" y="3729"/>
                    <a:pt x="13374" y="3729"/>
                  </a:cubicBezTo>
                  <a:cubicBezTo>
                    <a:pt x="13478" y="3729"/>
                    <a:pt x="13582" y="3726"/>
                    <a:pt x="13685" y="3718"/>
                  </a:cubicBezTo>
                  <a:cubicBezTo>
                    <a:pt x="14332" y="3682"/>
                    <a:pt x="14547" y="3323"/>
                    <a:pt x="14350" y="2712"/>
                  </a:cubicBezTo>
                  <a:cubicBezTo>
                    <a:pt x="14206" y="2281"/>
                    <a:pt x="14026" y="1886"/>
                    <a:pt x="13847" y="1473"/>
                  </a:cubicBezTo>
                  <a:cubicBezTo>
                    <a:pt x="13721" y="1186"/>
                    <a:pt x="13595" y="916"/>
                    <a:pt x="13452" y="629"/>
                  </a:cubicBezTo>
                  <a:cubicBezTo>
                    <a:pt x="13093" y="791"/>
                    <a:pt x="13110" y="988"/>
                    <a:pt x="13200" y="1257"/>
                  </a:cubicBezTo>
                  <a:cubicBezTo>
                    <a:pt x="13290" y="1509"/>
                    <a:pt x="13416" y="1760"/>
                    <a:pt x="13488" y="2030"/>
                  </a:cubicBezTo>
                  <a:cubicBezTo>
                    <a:pt x="13595" y="2353"/>
                    <a:pt x="13775" y="2676"/>
                    <a:pt x="13649" y="3071"/>
                  </a:cubicBezTo>
                  <a:cubicBezTo>
                    <a:pt x="13452" y="3089"/>
                    <a:pt x="13250" y="3098"/>
                    <a:pt x="13045" y="3098"/>
                  </a:cubicBezTo>
                  <a:cubicBezTo>
                    <a:pt x="12841" y="3098"/>
                    <a:pt x="12635" y="3089"/>
                    <a:pt x="12428" y="3071"/>
                  </a:cubicBezTo>
                  <a:cubicBezTo>
                    <a:pt x="12033" y="3035"/>
                    <a:pt x="11853" y="2838"/>
                    <a:pt x="11799" y="2425"/>
                  </a:cubicBezTo>
                  <a:cubicBezTo>
                    <a:pt x="11764" y="2209"/>
                    <a:pt x="11782" y="2012"/>
                    <a:pt x="11764" y="1778"/>
                  </a:cubicBezTo>
                  <a:cubicBezTo>
                    <a:pt x="11764" y="1455"/>
                    <a:pt x="11728" y="1114"/>
                    <a:pt x="11692" y="791"/>
                  </a:cubicBezTo>
                  <a:cubicBezTo>
                    <a:pt x="11584" y="252"/>
                    <a:pt x="11297" y="36"/>
                    <a:pt x="10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9072725" y="5073813"/>
              <a:ext cx="348900" cy="242700"/>
            </a:xfrm>
            <a:custGeom>
              <a:avLst/>
              <a:gdLst/>
              <a:ahLst/>
              <a:cxnLst/>
              <a:rect l="l" t="t" r="r" b="b"/>
              <a:pathLst>
                <a:path w="13956" h="9708" extrusionOk="0">
                  <a:moveTo>
                    <a:pt x="10692" y="1"/>
                  </a:moveTo>
                  <a:cubicBezTo>
                    <a:pt x="10577" y="1"/>
                    <a:pt x="10459" y="27"/>
                    <a:pt x="10346" y="81"/>
                  </a:cubicBezTo>
                  <a:cubicBezTo>
                    <a:pt x="9340" y="476"/>
                    <a:pt x="8352" y="925"/>
                    <a:pt x="7885" y="2038"/>
                  </a:cubicBezTo>
                  <a:cubicBezTo>
                    <a:pt x="6686" y="1706"/>
                    <a:pt x="5774" y="1540"/>
                    <a:pt x="5043" y="1540"/>
                  </a:cubicBezTo>
                  <a:cubicBezTo>
                    <a:pt x="4547" y="1540"/>
                    <a:pt x="4135" y="1617"/>
                    <a:pt x="3772" y="1769"/>
                  </a:cubicBezTo>
                  <a:lnTo>
                    <a:pt x="5568" y="1769"/>
                  </a:lnTo>
                  <a:cubicBezTo>
                    <a:pt x="6430" y="1787"/>
                    <a:pt x="7274" y="2002"/>
                    <a:pt x="8029" y="2415"/>
                  </a:cubicBezTo>
                  <a:cubicBezTo>
                    <a:pt x="8819" y="2828"/>
                    <a:pt x="8837" y="3206"/>
                    <a:pt x="8137" y="3708"/>
                  </a:cubicBezTo>
                  <a:cubicBezTo>
                    <a:pt x="7867" y="3906"/>
                    <a:pt x="7580" y="4086"/>
                    <a:pt x="7292" y="4229"/>
                  </a:cubicBezTo>
                  <a:cubicBezTo>
                    <a:pt x="6700" y="4535"/>
                    <a:pt x="6107" y="4822"/>
                    <a:pt x="5497" y="5127"/>
                  </a:cubicBezTo>
                  <a:lnTo>
                    <a:pt x="5568" y="5181"/>
                  </a:lnTo>
                  <a:cubicBezTo>
                    <a:pt x="6448" y="4912"/>
                    <a:pt x="7292" y="4517"/>
                    <a:pt x="8065" y="4014"/>
                  </a:cubicBezTo>
                  <a:cubicBezTo>
                    <a:pt x="8514" y="3726"/>
                    <a:pt x="8909" y="3385"/>
                    <a:pt x="8891" y="2775"/>
                  </a:cubicBezTo>
                  <a:lnTo>
                    <a:pt x="8891" y="2775"/>
                  </a:lnTo>
                  <a:cubicBezTo>
                    <a:pt x="9717" y="2918"/>
                    <a:pt x="9789" y="3044"/>
                    <a:pt x="9448" y="3726"/>
                  </a:cubicBezTo>
                  <a:cubicBezTo>
                    <a:pt x="9430" y="3762"/>
                    <a:pt x="9412" y="3798"/>
                    <a:pt x="9394" y="3834"/>
                  </a:cubicBezTo>
                  <a:cubicBezTo>
                    <a:pt x="9035" y="4445"/>
                    <a:pt x="8747" y="5055"/>
                    <a:pt x="9070" y="5738"/>
                  </a:cubicBezTo>
                  <a:cubicBezTo>
                    <a:pt x="8352" y="6115"/>
                    <a:pt x="7670" y="6402"/>
                    <a:pt x="7041" y="6780"/>
                  </a:cubicBezTo>
                  <a:cubicBezTo>
                    <a:pt x="6143" y="7318"/>
                    <a:pt x="5263" y="7929"/>
                    <a:pt x="4365" y="8468"/>
                  </a:cubicBezTo>
                  <a:cubicBezTo>
                    <a:pt x="3198" y="9204"/>
                    <a:pt x="1851" y="9599"/>
                    <a:pt x="468" y="9599"/>
                  </a:cubicBezTo>
                  <a:cubicBezTo>
                    <a:pt x="306" y="9599"/>
                    <a:pt x="163" y="9617"/>
                    <a:pt x="1" y="9635"/>
                  </a:cubicBezTo>
                  <a:cubicBezTo>
                    <a:pt x="315" y="9683"/>
                    <a:pt x="631" y="9707"/>
                    <a:pt x="945" y="9707"/>
                  </a:cubicBezTo>
                  <a:cubicBezTo>
                    <a:pt x="2035" y="9707"/>
                    <a:pt x="3112" y="9420"/>
                    <a:pt x="4060" y="8863"/>
                  </a:cubicBezTo>
                  <a:cubicBezTo>
                    <a:pt x="4814" y="8450"/>
                    <a:pt x="5532" y="7965"/>
                    <a:pt x="6251" y="7516"/>
                  </a:cubicBezTo>
                  <a:cubicBezTo>
                    <a:pt x="7041" y="7031"/>
                    <a:pt x="7777" y="6492"/>
                    <a:pt x="8675" y="6205"/>
                  </a:cubicBezTo>
                  <a:cubicBezTo>
                    <a:pt x="8853" y="6144"/>
                    <a:pt x="9037" y="6114"/>
                    <a:pt x="9220" y="6114"/>
                  </a:cubicBezTo>
                  <a:cubicBezTo>
                    <a:pt x="9574" y="6114"/>
                    <a:pt x="9924" y="6225"/>
                    <a:pt x="10220" y="6438"/>
                  </a:cubicBezTo>
                  <a:lnTo>
                    <a:pt x="10256" y="6474"/>
                  </a:lnTo>
                  <a:lnTo>
                    <a:pt x="11657" y="5989"/>
                  </a:lnTo>
                  <a:lnTo>
                    <a:pt x="11639" y="5953"/>
                  </a:lnTo>
                  <a:cubicBezTo>
                    <a:pt x="11603" y="5953"/>
                    <a:pt x="11549" y="5953"/>
                    <a:pt x="11513" y="5935"/>
                  </a:cubicBezTo>
                  <a:cubicBezTo>
                    <a:pt x="11513" y="5935"/>
                    <a:pt x="11513" y="5882"/>
                    <a:pt x="11513" y="5882"/>
                  </a:cubicBezTo>
                  <a:cubicBezTo>
                    <a:pt x="11800" y="5702"/>
                    <a:pt x="12106" y="5522"/>
                    <a:pt x="12411" y="5343"/>
                  </a:cubicBezTo>
                  <a:cubicBezTo>
                    <a:pt x="13291" y="4768"/>
                    <a:pt x="13955" y="2900"/>
                    <a:pt x="12950" y="1859"/>
                  </a:cubicBezTo>
                  <a:cubicBezTo>
                    <a:pt x="12573" y="1464"/>
                    <a:pt x="12106" y="1158"/>
                    <a:pt x="11585" y="979"/>
                  </a:cubicBezTo>
                  <a:cubicBezTo>
                    <a:pt x="11480" y="922"/>
                    <a:pt x="11364" y="895"/>
                    <a:pt x="11248" y="895"/>
                  </a:cubicBezTo>
                  <a:cubicBezTo>
                    <a:pt x="11107" y="895"/>
                    <a:pt x="10967" y="936"/>
                    <a:pt x="10848" y="1015"/>
                  </a:cubicBezTo>
                  <a:cubicBezTo>
                    <a:pt x="10920" y="1284"/>
                    <a:pt x="11136" y="1320"/>
                    <a:pt x="11315" y="1446"/>
                  </a:cubicBezTo>
                  <a:cubicBezTo>
                    <a:pt x="11710" y="1679"/>
                    <a:pt x="12088" y="1948"/>
                    <a:pt x="12447" y="2254"/>
                  </a:cubicBezTo>
                  <a:cubicBezTo>
                    <a:pt x="12626" y="2433"/>
                    <a:pt x="12752" y="2649"/>
                    <a:pt x="12788" y="2900"/>
                  </a:cubicBezTo>
                  <a:cubicBezTo>
                    <a:pt x="12914" y="3708"/>
                    <a:pt x="12537" y="4517"/>
                    <a:pt x="11854" y="4966"/>
                  </a:cubicBezTo>
                  <a:cubicBezTo>
                    <a:pt x="11459" y="5199"/>
                    <a:pt x="11064" y="5415"/>
                    <a:pt x="10651" y="5594"/>
                  </a:cubicBezTo>
                  <a:cubicBezTo>
                    <a:pt x="10489" y="5666"/>
                    <a:pt x="10328" y="5702"/>
                    <a:pt x="10148" y="5720"/>
                  </a:cubicBezTo>
                  <a:cubicBezTo>
                    <a:pt x="10128" y="5722"/>
                    <a:pt x="10107" y="5723"/>
                    <a:pt x="10087" y="5723"/>
                  </a:cubicBezTo>
                  <a:cubicBezTo>
                    <a:pt x="9755" y="5723"/>
                    <a:pt x="9486" y="5448"/>
                    <a:pt x="9519" y="5109"/>
                  </a:cubicBezTo>
                  <a:cubicBezTo>
                    <a:pt x="9519" y="4930"/>
                    <a:pt x="9555" y="4750"/>
                    <a:pt x="9627" y="4606"/>
                  </a:cubicBezTo>
                  <a:cubicBezTo>
                    <a:pt x="9968" y="3996"/>
                    <a:pt x="10256" y="3349"/>
                    <a:pt x="10453" y="2685"/>
                  </a:cubicBezTo>
                  <a:cubicBezTo>
                    <a:pt x="10525" y="2523"/>
                    <a:pt x="10615" y="2379"/>
                    <a:pt x="10723" y="2236"/>
                  </a:cubicBezTo>
                  <a:cubicBezTo>
                    <a:pt x="10777" y="2146"/>
                    <a:pt x="10812" y="2038"/>
                    <a:pt x="10884" y="1877"/>
                  </a:cubicBezTo>
                  <a:lnTo>
                    <a:pt x="10884" y="1877"/>
                  </a:lnTo>
                  <a:cubicBezTo>
                    <a:pt x="10381" y="2002"/>
                    <a:pt x="10346" y="2451"/>
                    <a:pt x="10112" y="2685"/>
                  </a:cubicBezTo>
                  <a:cubicBezTo>
                    <a:pt x="9645" y="2505"/>
                    <a:pt x="9196" y="2362"/>
                    <a:pt x="8765" y="2182"/>
                  </a:cubicBezTo>
                  <a:cubicBezTo>
                    <a:pt x="8442" y="2038"/>
                    <a:pt x="8370" y="1823"/>
                    <a:pt x="8621" y="1589"/>
                  </a:cubicBezTo>
                  <a:cubicBezTo>
                    <a:pt x="9307" y="1018"/>
                    <a:pt x="9962" y="403"/>
                    <a:pt x="10912" y="403"/>
                  </a:cubicBezTo>
                  <a:cubicBezTo>
                    <a:pt x="11007" y="403"/>
                    <a:pt x="11106" y="409"/>
                    <a:pt x="11208" y="422"/>
                  </a:cubicBezTo>
                  <a:cubicBezTo>
                    <a:pt x="11226" y="422"/>
                    <a:pt x="11244" y="368"/>
                    <a:pt x="11297" y="296"/>
                  </a:cubicBezTo>
                  <a:cubicBezTo>
                    <a:pt x="11142" y="105"/>
                    <a:pt x="10922" y="1"/>
                    <a:pt x="10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9102825" y="4259038"/>
              <a:ext cx="225400" cy="182575"/>
            </a:xfrm>
            <a:custGeom>
              <a:avLst/>
              <a:gdLst/>
              <a:ahLst/>
              <a:cxnLst/>
              <a:rect l="l" t="t" r="r" b="b"/>
              <a:pathLst>
                <a:path w="9016" h="7303" extrusionOk="0">
                  <a:moveTo>
                    <a:pt x="4115" y="0"/>
                  </a:moveTo>
                  <a:cubicBezTo>
                    <a:pt x="3918" y="0"/>
                    <a:pt x="3722" y="38"/>
                    <a:pt x="3538" y="111"/>
                  </a:cubicBezTo>
                  <a:cubicBezTo>
                    <a:pt x="2479" y="506"/>
                    <a:pt x="1491" y="1027"/>
                    <a:pt x="593" y="1692"/>
                  </a:cubicBezTo>
                  <a:cubicBezTo>
                    <a:pt x="503" y="1764"/>
                    <a:pt x="413" y="1835"/>
                    <a:pt x="341" y="1925"/>
                  </a:cubicBezTo>
                  <a:cubicBezTo>
                    <a:pt x="18" y="2302"/>
                    <a:pt x="0" y="2608"/>
                    <a:pt x="359" y="2967"/>
                  </a:cubicBezTo>
                  <a:cubicBezTo>
                    <a:pt x="575" y="3164"/>
                    <a:pt x="808" y="3344"/>
                    <a:pt x="1060" y="3488"/>
                  </a:cubicBezTo>
                  <a:cubicBezTo>
                    <a:pt x="1491" y="3703"/>
                    <a:pt x="1760" y="4152"/>
                    <a:pt x="1742" y="4637"/>
                  </a:cubicBezTo>
                  <a:cubicBezTo>
                    <a:pt x="1742" y="4871"/>
                    <a:pt x="1760" y="5104"/>
                    <a:pt x="1832" y="5320"/>
                  </a:cubicBezTo>
                  <a:cubicBezTo>
                    <a:pt x="1933" y="5994"/>
                    <a:pt x="2504" y="6451"/>
                    <a:pt x="3133" y="6451"/>
                  </a:cubicBezTo>
                  <a:cubicBezTo>
                    <a:pt x="3290" y="6451"/>
                    <a:pt x="3452" y="6422"/>
                    <a:pt x="3610" y="6361"/>
                  </a:cubicBezTo>
                  <a:cubicBezTo>
                    <a:pt x="3844" y="6289"/>
                    <a:pt x="4077" y="6182"/>
                    <a:pt x="4293" y="6056"/>
                  </a:cubicBezTo>
                  <a:cubicBezTo>
                    <a:pt x="4599" y="5862"/>
                    <a:pt x="4900" y="5731"/>
                    <a:pt x="5208" y="5731"/>
                  </a:cubicBezTo>
                  <a:cubicBezTo>
                    <a:pt x="5442" y="5731"/>
                    <a:pt x="5679" y="5806"/>
                    <a:pt x="5927" y="5984"/>
                  </a:cubicBezTo>
                  <a:cubicBezTo>
                    <a:pt x="6017" y="6038"/>
                    <a:pt x="6124" y="6092"/>
                    <a:pt x="6250" y="6128"/>
                  </a:cubicBezTo>
                  <a:cubicBezTo>
                    <a:pt x="6555" y="6218"/>
                    <a:pt x="6807" y="6487"/>
                    <a:pt x="6897" y="6810"/>
                  </a:cubicBezTo>
                  <a:cubicBezTo>
                    <a:pt x="6990" y="7156"/>
                    <a:pt x="7186" y="7303"/>
                    <a:pt x="7395" y="7303"/>
                  </a:cubicBezTo>
                  <a:cubicBezTo>
                    <a:pt x="7588" y="7303"/>
                    <a:pt x="7792" y="7178"/>
                    <a:pt x="7938" y="6972"/>
                  </a:cubicBezTo>
                  <a:cubicBezTo>
                    <a:pt x="8010" y="6864"/>
                    <a:pt x="8100" y="6738"/>
                    <a:pt x="8154" y="6631"/>
                  </a:cubicBezTo>
                  <a:cubicBezTo>
                    <a:pt x="8585" y="5822"/>
                    <a:pt x="8746" y="4924"/>
                    <a:pt x="8926" y="4044"/>
                  </a:cubicBezTo>
                  <a:cubicBezTo>
                    <a:pt x="9016" y="3739"/>
                    <a:pt x="8836" y="3416"/>
                    <a:pt x="8531" y="3344"/>
                  </a:cubicBezTo>
                  <a:cubicBezTo>
                    <a:pt x="8244" y="3236"/>
                    <a:pt x="7938" y="3146"/>
                    <a:pt x="7633" y="3075"/>
                  </a:cubicBezTo>
                  <a:cubicBezTo>
                    <a:pt x="7256" y="2985"/>
                    <a:pt x="6861" y="2913"/>
                    <a:pt x="6502" y="2805"/>
                  </a:cubicBezTo>
                  <a:cubicBezTo>
                    <a:pt x="6214" y="2751"/>
                    <a:pt x="6088" y="2410"/>
                    <a:pt x="6268" y="2195"/>
                  </a:cubicBezTo>
                  <a:cubicBezTo>
                    <a:pt x="6376" y="2033"/>
                    <a:pt x="6519" y="1889"/>
                    <a:pt x="6645" y="1746"/>
                  </a:cubicBezTo>
                  <a:cubicBezTo>
                    <a:pt x="7004" y="1333"/>
                    <a:pt x="7058" y="866"/>
                    <a:pt x="6699" y="471"/>
                  </a:cubicBezTo>
                  <a:cubicBezTo>
                    <a:pt x="6507" y="260"/>
                    <a:pt x="6254" y="146"/>
                    <a:pt x="5978" y="146"/>
                  </a:cubicBezTo>
                  <a:cubicBezTo>
                    <a:pt x="5736" y="146"/>
                    <a:pt x="5478" y="233"/>
                    <a:pt x="5226" y="417"/>
                  </a:cubicBezTo>
                  <a:lnTo>
                    <a:pt x="5855" y="632"/>
                  </a:lnTo>
                  <a:cubicBezTo>
                    <a:pt x="6412" y="812"/>
                    <a:pt x="6519" y="1117"/>
                    <a:pt x="6142" y="1566"/>
                  </a:cubicBezTo>
                  <a:cubicBezTo>
                    <a:pt x="6035" y="1692"/>
                    <a:pt x="5927" y="1817"/>
                    <a:pt x="5837" y="1943"/>
                  </a:cubicBezTo>
                  <a:cubicBezTo>
                    <a:pt x="5532" y="2428"/>
                    <a:pt x="5675" y="2931"/>
                    <a:pt x="6232" y="3129"/>
                  </a:cubicBezTo>
                  <a:cubicBezTo>
                    <a:pt x="6573" y="3218"/>
                    <a:pt x="6915" y="3290"/>
                    <a:pt x="7256" y="3344"/>
                  </a:cubicBezTo>
                  <a:cubicBezTo>
                    <a:pt x="7579" y="3416"/>
                    <a:pt x="7902" y="3506"/>
                    <a:pt x="8226" y="3595"/>
                  </a:cubicBezTo>
                  <a:cubicBezTo>
                    <a:pt x="8441" y="3649"/>
                    <a:pt x="8585" y="3865"/>
                    <a:pt x="8531" y="4098"/>
                  </a:cubicBezTo>
                  <a:cubicBezTo>
                    <a:pt x="8351" y="4942"/>
                    <a:pt x="8028" y="5751"/>
                    <a:pt x="7561" y="6469"/>
                  </a:cubicBezTo>
                  <a:cubicBezTo>
                    <a:pt x="6986" y="5804"/>
                    <a:pt x="6986" y="5822"/>
                    <a:pt x="6160" y="5445"/>
                  </a:cubicBezTo>
                  <a:cubicBezTo>
                    <a:pt x="6017" y="5373"/>
                    <a:pt x="5873" y="5302"/>
                    <a:pt x="5747" y="5212"/>
                  </a:cubicBezTo>
                  <a:cubicBezTo>
                    <a:pt x="5579" y="5103"/>
                    <a:pt x="5384" y="5049"/>
                    <a:pt x="5189" y="5049"/>
                  </a:cubicBezTo>
                  <a:cubicBezTo>
                    <a:pt x="5029" y="5049"/>
                    <a:pt x="4869" y="5085"/>
                    <a:pt x="4724" y="5158"/>
                  </a:cubicBezTo>
                  <a:cubicBezTo>
                    <a:pt x="4400" y="5302"/>
                    <a:pt x="4059" y="5481"/>
                    <a:pt x="3718" y="5643"/>
                  </a:cubicBezTo>
                  <a:cubicBezTo>
                    <a:pt x="3468" y="5759"/>
                    <a:pt x="3258" y="5819"/>
                    <a:pt x="3081" y="5819"/>
                  </a:cubicBezTo>
                  <a:cubicBezTo>
                    <a:pt x="2709" y="5819"/>
                    <a:pt x="2481" y="5556"/>
                    <a:pt x="2335" y="4996"/>
                  </a:cubicBezTo>
                  <a:cubicBezTo>
                    <a:pt x="2299" y="4907"/>
                    <a:pt x="2281" y="4817"/>
                    <a:pt x="2263" y="4709"/>
                  </a:cubicBezTo>
                  <a:cubicBezTo>
                    <a:pt x="2245" y="4116"/>
                    <a:pt x="1976" y="3560"/>
                    <a:pt x="1509" y="3200"/>
                  </a:cubicBezTo>
                  <a:lnTo>
                    <a:pt x="1509" y="3236"/>
                  </a:lnTo>
                  <a:cubicBezTo>
                    <a:pt x="1365" y="3164"/>
                    <a:pt x="1221" y="3111"/>
                    <a:pt x="1096" y="3039"/>
                  </a:cubicBezTo>
                  <a:cubicBezTo>
                    <a:pt x="323" y="2590"/>
                    <a:pt x="306" y="2356"/>
                    <a:pt x="1024" y="1835"/>
                  </a:cubicBezTo>
                  <a:cubicBezTo>
                    <a:pt x="1030" y="1829"/>
                    <a:pt x="1040" y="1827"/>
                    <a:pt x="1052" y="1827"/>
                  </a:cubicBezTo>
                  <a:cubicBezTo>
                    <a:pt x="1076" y="1827"/>
                    <a:pt x="1108" y="1835"/>
                    <a:pt x="1132" y="1835"/>
                  </a:cubicBezTo>
                  <a:cubicBezTo>
                    <a:pt x="988" y="2500"/>
                    <a:pt x="988" y="2500"/>
                    <a:pt x="1186" y="2931"/>
                  </a:cubicBezTo>
                  <a:cubicBezTo>
                    <a:pt x="1239" y="2751"/>
                    <a:pt x="1275" y="2626"/>
                    <a:pt x="1293" y="2518"/>
                  </a:cubicBezTo>
                  <a:cubicBezTo>
                    <a:pt x="1347" y="2105"/>
                    <a:pt x="1545" y="1728"/>
                    <a:pt x="1850" y="1440"/>
                  </a:cubicBezTo>
                  <a:cubicBezTo>
                    <a:pt x="2568" y="776"/>
                    <a:pt x="3502" y="381"/>
                    <a:pt x="4490" y="327"/>
                  </a:cubicBezTo>
                  <a:cubicBezTo>
                    <a:pt x="4634" y="309"/>
                    <a:pt x="4795" y="273"/>
                    <a:pt x="4939" y="237"/>
                  </a:cubicBezTo>
                  <a:cubicBezTo>
                    <a:pt x="4685" y="78"/>
                    <a:pt x="4399" y="0"/>
                    <a:pt x="4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9041750" y="4845988"/>
              <a:ext cx="161225" cy="192250"/>
            </a:xfrm>
            <a:custGeom>
              <a:avLst/>
              <a:gdLst/>
              <a:ahLst/>
              <a:cxnLst/>
              <a:rect l="l" t="t" r="r" b="b"/>
              <a:pathLst>
                <a:path w="6449" h="7690" extrusionOk="0">
                  <a:moveTo>
                    <a:pt x="3252" y="1"/>
                  </a:moveTo>
                  <a:cubicBezTo>
                    <a:pt x="2763" y="1"/>
                    <a:pt x="2288" y="177"/>
                    <a:pt x="1904" y="483"/>
                  </a:cubicBezTo>
                  <a:cubicBezTo>
                    <a:pt x="1509" y="789"/>
                    <a:pt x="1473" y="1202"/>
                    <a:pt x="1581" y="1633"/>
                  </a:cubicBezTo>
                  <a:cubicBezTo>
                    <a:pt x="1384" y="1759"/>
                    <a:pt x="1240" y="1848"/>
                    <a:pt x="1096" y="1956"/>
                  </a:cubicBezTo>
                  <a:cubicBezTo>
                    <a:pt x="216" y="2567"/>
                    <a:pt x="1" y="3447"/>
                    <a:pt x="540" y="4363"/>
                  </a:cubicBezTo>
                  <a:cubicBezTo>
                    <a:pt x="809" y="4865"/>
                    <a:pt x="1132" y="5332"/>
                    <a:pt x="1455" y="5799"/>
                  </a:cubicBezTo>
                  <a:cubicBezTo>
                    <a:pt x="1617" y="6069"/>
                    <a:pt x="1904" y="6248"/>
                    <a:pt x="2228" y="6266"/>
                  </a:cubicBezTo>
                  <a:cubicBezTo>
                    <a:pt x="2102" y="6087"/>
                    <a:pt x="1994" y="5979"/>
                    <a:pt x="1922" y="5853"/>
                  </a:cubicBezTo>
                  <a:cubicBezTo>
                    <a:pt x="1527" y="5261"/>
                    <a:pt x="1096" y="4704"/>
                    <a:pt x="755" y="4093"/>
                  </a:cubicBezTo>
                  <a:cubicBezTo>
                    <a:pt x="414" y="3519"/>
                    <a:pt x="575" y="2782"/>
                    <a:pt x="1132" y="2423"/>
                  </a:cubicBezTo>
                  <a:cubicBezTo>
                    <a:pt x="1384" y="2261"/>
                    <a:pt x="1671" y="2136"/>
                    <a:pt x="1976" y="2028"/>
                  </a:cubicBezTo>
                  <a:lnTo>
                    <a:pt x="2156" y="1956"/>
                  </a:lnTo>
                  <a:cubicBezTo>
                    <a:pt x="2174" y="1866"/>
                    <a:pt x="2174" y="1759"/>
                    <a:pt x="2174" y="1669"/>
                  </a:cubicBezTo>
                  <a:cubicBezTo>
                    <a:pt x="2084" y="1004"/>
                    <a:pt x="2174" y="843"/>
                    <a:pt x="2766" y="627"/>
                  </a:cubicBezTo>
                  <a:cubicBezTo>
                    <a:pt x="2976" y="552"/>
                    <a:pt x="3154" y="513"/>
                    <a:pt x="3300" y="513"/>
                  </a:cubicBezTo>
                  <a:cubicBezTo>
                    <a:pt x="3677" y="513"/>
                    <a:pt x="3837" y="775"/>
                    <a:pt x="3772" y="1345"/>
                  </a:cubicBezTo>
                  <a:cubicBezTo>
                    <a:pt x="3664" y="2333"/>
                    <a:pt x="3934" y="3321"/>
                    <a:pt x="4527" y="4111"/>
                  </a:cubicBezTo>
                  <a:cubicBezTo>
                    <a:pt x="4796" y="4488"/>
                    <a:pt x="5101" y="4830"/>
                    <a:pt x="5442" y="5153"/>
                  </a:cubicBezTo>
                  <a:cubicBezTo>
                    <a:pt x="5802" y="5530"/>
                    <a:pt x="5891" y="5745"/>
                    <a:pt x="5604" y="6194"/>
                  </a:cubicBezTo>
                  <a:cubicBezTo>
                    <a:pt x="5371" y="6554"/>
                    <a:pt x="5101" y="6877"/>
                    <a:pt x="4796" y="7182"/>
                  </a:cubicBezTo>
                  <a:cubicBezTo>
                    <a:pt x="4670" y="7308"/>
                    <a:pt x="4544" y="7416"/>
                    <a:pt x="4401" y="7523"/>
                  </a:cubicBezTo>
                  <a:cubicBezTo>
                    <a:pt x="4598" y="7636"/>
                    <a:pt x="4697" y="7690"/>
                    <a:pt x="4785" y="7690"/>
                  </a:cubicBezTo>
                  <a:cubicBezTo>
                    <a:pt x="4865" y="7690"/>
                    <a:pt x="4937" y="7645"/>
                    <a:pt x="5065" y="7559"/>
                  </a:cubicBezTo>
                  <a:cubicBezTo>
                    <a:pt x="5514" y="7218"/>
                    <a:pt x="5891" y="6769"/>
                    <a:pt x="6161" y="6266"/>
                  </a:cubicBezTo>
                  <a:cubicBezTo>
                    <a:pt x="6448" y="5692"/>
                    <a:pt x="6394" y="5279"/>
                    <a:pt x="5891" y="4865"/>
                  </a:cubicBezTo>
                  <a:cubicBezTo>
                    <a:pt x="5389" y="4399"/>
                    <a:pt x="4958" y="3860"/>
                    <a:pt x="4652" y="3249"/>
                  </a:cubicBezTo>
                  <a:cubicBezTo>
                    <a:pt x="4401" y="2818"/>
                    <a:pt x="4293" y="2333"/>
                    <a:pt x="4329" y="1848"/>
                  </a:cubicBezTo>
                  <a:cubicBezTo>
                    <a:pt x="4347" y="1507"/>
                    <a:pt x="4347" y="1184"/>
                    <a:pt x="4329" y="843"/>
                  </a:cubicBezTo>
                  <a:cubicBezTo>
                    <a:pt x="4311" y="394"/>
                    <a:pt x="3952" y="16"/>
                    <a:pt x="3503" y="16"/>
                  </a:cubicBezTo>
                  <a:cubicBezTo>
                    <a:pt x="3419" y="6"/>
                    <a:pt x="3335" y="1"/>
                    <a:pt x="3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8667750" y="5267538"/>
              <a:ext cx="707625" cy="147725"/>
            </a:xfrm>
            <a:custGeom>
              <a:avLst/>
              <a:gdLst/>
              <a:ahLst/>
              <a:cxnLst/>
              <a:rect l="l" t="t" r="r" b="b"/>
              <a:pathLst>
                <a:path w="28305" h="5909" extrusionOk="0">
                  <a:moveTo>
                    <a:pt x="19" y="4095"/>
                  </a:moveTo>
                  <a:lnTo>
                    <a:pt x="1" y="4113"/>
                  </a:lnTo>
                  <a:cubicBezTo>
                    <a:pt x="66" y="4123"/>
                    <a:pt x="131" y="4133"/>
                    <a:pt x="197" y="4144"/>
                  </a:cubicBezTo>
                  <a:lnTo>
                    <a:pt x="197" y="4144"/>
                  </a:lnTo>
                  <a:cubicBezTo>
                    <a:pt x="137" y="4128"/>
                    <a:pt x="78" y="4111"/>
                    <a:pt x="19" y="4095"/>
                  </a:cubicBezTo>
                  <a:close/>
                  <a:moveTo>
                    <a:pt x="28305" y="0"/>
                  </a:moveTo>
                  <a:lnTo>
                    <a:pt x="28305" y="0"/>
                  </a:lnTo>
                  <a:cubicBezTo>
                    <a:pt x="28161" y="36"/>
                    <a:pt x="28035" y="72"/>
                    <a:pt x="27891" y="126"/>
                  </a:cubicBezTo>
                  <a:cubicBezTo>
                    <a:pt x="26616" y="791"/>
                    <a:pt x="25359" y="1455"/>
                    <a:pt x="24084" y="2102"/>
                  </a:cubicBezTo>
                  <a:cubicBezTo>
                    <a:pt x="22162" y="3107"/>
                    <a:pt x="20187" y="3987"/>
                    <a:pt x="18050" y="4508"/>
                  </a:cubicBezTo>
                  <a:cubicBezTo>
                    <a:pt x="17331" y="4688"/>
                    <a:pt x="16631" y="4903"/>
                    <a:pt x="15895" y="5083"/>
                  </a:cubicBezTo>
                  <a:cubicBezTo>
                    <a:pt x="15410" y="5227"/>
                    <a:pt x="14907" y="5298"/>
                    <a:pt x="14404" y="5334"/>
                  </a:cubicBezTo>
                  <a:cubicBezTo>
                    <a:pt x="12931" y="5334"/>
                    <a:pt x="11495" y="5298"/>
                    <a:pt x="10004" y="5227"/>
                  </a:cubicBezTo>
                  <a:cubicBezTo>
                    <a:pt x="8513" y="5155"/>
                    <a:pt x="7041" y="5029"/>
                    <a:pt x="5550" y="4885"/>
                  </a:cubicBezTo>
                  <a:cubicBezTo>
                    <a:pt x="4419" y="4778"/>
                    <a:pt x="3269" y="4616"/>
                    <a:pt x="2120" y="4454"/>
                  </a:cubicBezTo>
                  <a:cubicBezTo>
                    <a:pt x="1485" y="4373"/>
                    <a:pt x="835" y="4247"/>
                    <a:pt x="197" y="4144"/>
                  </a:cubicBezTo>
                  <a:lnTo>
                    <a:pt x="197" y="4144"/>
                  </a:lnTo>
                  <a:cubicBezTo>
                    <a:pt x="925" y="4345"/>
                    <a:pt x="1640" y="4556"/>
                    <a:pt x="2371" y="4706"/>
                  </a:cubicBezTo>
                  <a:cubicBezTo>
                    <a:pt x="4724" y="5191"/>
                    <a:pt x="7130" y="5173"/>
                    <a:pt x="9501" y="5406"/>
                  </a:cubicBezTo>
                  <a:cubicBezTo>
                    <a:pt x="11207" y="5586"/>
                    <a:pt x="12949" y="5442"/>
                    <a:pt x="14548" y="5909"/>
                  </a:cubicBezTo>
                  <a:cubicBezTo>
                    <a:pt x="14673" y="5801"/>
                    <a:pt x="14763" y="5711"/>
                    <a:pt x="14853" y="5676"/>
                  </a:cubicBezTo>
                  <a:cubicBezTo>
                    <a:pt x="15266" y="5586"/>
                    <a:pt x="15679" y="5514"/>
                    <a:pt x="16110" y="5406"/>
                  </a:cubicBezTo>
                  <a:cubicBezTo>
                    <a:pt x="16829" y="5227"/>
                    <a:pt x="17547" y="5029"/>
                    <a:pt x="18265" y="4831"/>
                  </a:cubicBezTo>
                  <a:cubicBezTo>
                    <a:pt x="20205" y="4329"/>
                    <a:pt x="22091" y="3574"/>
                    <a:pt x="23869" y="2622"/>
                  </a:cubicBezTo>
                  <a:cubicBezTo>
                    <a:pt x="25126" y="1976"/>
                    <a:pt x="26329" y="1258"/>
                    <a:pt x="27568" y="575"/>
                  </a:cubicBezTo>
                  <a:cubicBezTo>
                    <a:pt x="27712" y="485"/>
                    <a:pt x="27874" y="413"/>
                    <a:pt x="28017" y="306"/>
                  </a:cubicBezTo>
                  <a:cubicBezTo>
                    <a:pt x="28125" y="216"/>
                    <a:pt x="28215" y="108"/>
                    <a:pt x="28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8120900" y="4726063"/>
              <a:ext cx="923125" cy="88125"/>
            </a:xfrm>
            <a:custGeom>
              <a:avLst/>
              <a:gdLst/>
              <a:ahLst/>
              <a:cxnLst/>
              <a:rect l="l" t="t" r="r" b="b"/>
              <a:pathLst>
                <a:path w="36925" h="3525" extrusionOk="0">
                  <a:moveTo>
                    <a:pt x="36907" y="0"/>
                  </a:moveTo>
                  <a:cubicBezTo>
                    <a:pt x="36727" y="36"/>
                    <a:pt x="36547" y="54"/>
                    <a:pt x="36386" y="108"/>
                  </a:cubicBezTo>
                  <a:cubicBezTo>
                    <a:pt x="34698" y="593"/>
                    <a:pt x="32956" y="898"/>
                    <a:pt x="31196" y="1024"/>
                  </a:cubicBezTo>
                  <a:cubicBezTo>
                    <a:pt x="30495" y="1066"/>
                    <a:pt x="29795" y="1091"/>
                    <a:pt x="29095" y="1091"/>
                  </a:cubicBezTo>
                  <a:cubicBezTo>
                    <a:pt x="27409" y="1091"/>
                    <a:pt x="25728" y="945"/>
                    <a:pt x="24066" y="539"/>
                  </a:cubicBezTo>
                  <a:cubicBezTo>
                    <a:pt x="23329" y="377"/>
                    <a:pt x="22575" y="306"/>
                    <a:pt x="21803" y="306"/>
                  </a:cubicBezTo>
                  <a:cubicBezTo>
                    <a:pt x="21751" y="304"/>
                    <a:pt x="21699" y="304"/>
                    <a:pt x="21647" y="304"/>
                  </a:cubicBezTo>
                  <a:cubicBezTo>
                    <a:pt x="20215" y="304"/>
                    <a:pt x="18881" y="774"/>
                    <a:pt x="17564" y="1311"/>
                  </a:cubicBezTo>
                  <a:cubicBezTo>
                    <a:pt x="16505" y="1742"/>
                    <a:pt x="15445" y="2138"/>
                    <a:pt x="14368" y="2479"/>
                  </a:cubicBezTo>
                  <a:cubicBezTo>
                    <a:pt x="12931" y="2910"/>
                    <a:pt x="11458" y="3053"/>
                    <a:pt x="9968" y="3215"/>
                  </a:cubicBezTo>
                  <a:cubicBezTo>
                    <a:pt x="9036" y="3316"/>
                    <a:pt x="8110" y="3376"/>
                    <a:pt x="7189" y="3376"/>
                  </a:cubicBezTo>
                  <a:cubicBezTo>
                    <a:pt x="5640" y="3376"/>
                    <a:pt x="4106" y="3205"/>
                    <a:pt x="2586" y="2766"/>
                  </a:cubicBezTo>
                  <a:cubicBezTo>
                    <a:pt x="2094" y="2640"/>
                    <a:pt x="1584" y="2576"/>
                    <a:pt x="1076" y="2576"/>
                  </a:cubicBezTo>
                  <a:cubicBezTo>
                    <a:pt x="713" y="2576"/>
                    <a:pt x="352" y="2609"/>
                    <a:pt x="0" y="2676"/>
                  </a:cubicBezTo>
                  <a:cubicBezTo>
                    <a:pt x="36" y="2712"/>
                    <a:pt x="90" y="2730"/>
                    <a:pt x="144" y="2730"/>
                  </a:cubicBezTo>
                  <a:cubicBezTo>
                    <a:pt x="263" y="2726"/>
                    <a:pt x="382" y="2724"/>
                    <a:pt x="501" y="2724"/>
                  </a:cubicBezTo>
                  <a:cubicBezTo>
                    <a:pt x="1459" y="2724"/>
                    <a:pt x="2414" y="2854"/>
                    <a:pt x="3341" y="3125"/>
                  </a:cubicBezTo>
                  <a:cubicBezTo>
                    <a:pt x="4041" y="3305"/>
                    <a:pt x="4759" y="3431"/>
                    <a:pt x="5478" y="3484"/>
                  </a:cubicBezTo>
                  <a:cubicBezTo>
                    <a:pt x="6079" y="3511"/>
                    <a:pt x="6685" y="3525"/>
                    <a:pt x="7292" y="3525"/>
                  </a:cubicBezTo>
                  <a:cubicBezTo>
                    <a:pt x="7898" y="3525"/>
                    <a:pt x="8504" y="3511"/>
                    <a:pt x="9106" y="3484"/>
                  </a:cubicBezTo>
                  <a:cubicBezTo>
                    <a:pt x="10794" y="3431"/>
                    <a:pt x="12464" y="3179"/>
                    <a:pt x="14080" y="2748"/>
                  </a:cubicBezTo>
                  <a:cubicBezTo>
                    <a:pt x="15427" y="2353"/>
                    <a:pt x="16720" y="1886"/>
                    <a:pt x="18013" y="1347"/>
                  </a:cubicBezTo>
                  <a:cubicBezTo>
                    <a:pt x="19325" y="804"/>
                    <a:pt x="20653" y="501"/>
                    <a:pt x="22006" y="501"/>
                  </a:cubicBezTo>
                  <a:cubicBezTo>
                    <a:pt x="22709" y="501"/>
                    <a:pt x="23419" y="583"/>
                    <a:pt x="24137" y="755"/>
                  </a:cubicBezTo>
                  <a:cubicBezTo>
                    <a:pt x="25761" y="1153"/>
                    <a:pt x="27395" y="1281"/>
                    <a:pt x="29032" y="1281"/>
                  </a:cubicBezTo>
                  <a:cubicBezTo>
                    <a:pt x="29460" y="1281"/>
                    <a:pt x="29888" y="1272"/>
                    <a:pt x="30316" y="1258"/>
                  </a:cubicBezTo>
                  <a:cubicBezTo>
                    <a:pt x="31824" y="1204"/>
                    <a:pt x="33333" y="1006"/>
                    <a:pt x="34787" y="647"/>
                  </a:cubicBezTo>
                  <a:cubicBezTo>
                    <a:pt x="35506" y="485"/>
                    <a:pt x="36206" y="252"/>
                    <a:pt x="36925" y="36"/>
                  </a:cubicBezTo>
                  <a:lnTo>
                    <a:pt x="36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9107300" y="4620538"/>
              <a:ext cx="487625" cy="136525"/>
            </a:xfrm>
            <a:custGeom>
              <a:avLst/>
              <a:gdLst/>
              <a:ahLst/>
              <a:cxnLst/>
              <a:rect l="l" t="t" r="r" b="b"/>
              <a:pathLst>
                <a:path w="19505" h="5461" extrusionOk="0">
                  <a:moveTo>
                    <a:pt x="19505" y="1"/>
                  </a:moveTo>
                  <a:cubicBezTo>
                    <a:pt x="19325" y="127"/>
                    <a:pt x="19181" y="306"/>
                    <a:pt x="19074" y="486"/>
                  </a:cubicBezTo>
                  <a:cubicBezTo>
                    <a:pt x="18786" y="899"/>
                    <a:pt x="18517" y="1294"/>
                    <a:pt x="18230" y="1689"/>
                  </a:cubicBezTo>
                  <a:cubicBezTo>
                    <a:pt x="18107" y="1893"/>
                    <a:pt x="17881" y="2015"/>
                    <a:pt x="17654" y="2015"/>
                  </a:cubicBezTo>
                  <a:cubicBezTo>
                    <a:pt x="17582" y="2015"/>
                    <a:pt x="17509" y="2003"/>
                    <a:pt x="17439" y="1976"/>
                  </a:cubicBezTo>
                  <a:cubicBezTo>
                    <a:pt x="16409" y="1767"/>
                    <a:pt x="15366" y="1658"/>
                    <a:pt x="14331" y="1658"/>
                  </a:cubicBezTo>
                  <a:cubicBezTo>
                    <a:pt x="14121" y="1658"/>
                    <a:pt x="13912" y="1662"/>
                    <a:pt x="13704" y="1671"/>
                  </a:cubicBezTo>
                  <a:cubicBezTo>
                    <a:pt x="12554" y="1707"/>
                    <a:pt x="11405" y="1797"/>
                    <a:pt x="10256" y="1869"/>
                  </a:cubicBezTo>
                  <a:cubicBezTo>
                    <a:pt x="8711" y="1976"/>
                    <a:pt x="7203" y="2264"/>
                    <a:pt x="5766" y="2749"/>
                  </a:cubicBezTo>
                  <a:cubicBezTo>
                    <a:pt x="3736" y="3413"/>
                    <a:pt x="1887" y="4437"/>
                    <a:pt x="1" y="5389"/>
                  </a:cubicBezTo>
                  <a:lnTo>
                    <a:pt x="73" y="5461"/>
                  </a:lnTo>
                  <a:cubicBezTo>
                    <a:pt x="971" y="5047"/>
                    <a:pt x="1869" y="4652"/>
                    <a:pt x="2731" y="4203"/>
                  </a:cubicBezTo>
                  <a:cubicBezTo>
                    <a:pt x="5514" y="2731"/>
                    <a:pt x="8514" y="2066"/>
                    <a:pt x="11638" y="1941"/>
                  </a:cubicBezTo>
                  <a:cubicBezTo>
                    <a:pt x="12406" y="1919"/>
                    <a:pt x="13174" y="1911"/>
                    <a:pt x="13942" y="1911"/>
                  </a:cubicBezTo>
                  <a:cubicBezTo>
                    <a:pt x="14485" y="1911"/>
                    <a:pt x="15029" y="1915"/>
                    <a:pt x="15572" y="1923"/>
                  </a:cubicBezTo>
                  <a:cubicBezTo>
                    <a:pt x="16290" y="1923"/>
                    <a:pt x="16990" y="2030"/>
                    <a:pt x="17673" y="2264"/>
                  </a:cubicBezTo>
                  <a:lnTo>
                    <a:pt x="16721" y="3162"/>
                  </a:lnTo>
                  <a:lnTo>
                    <a:pt x="16829" y="3269"/>
                  </a:lnTo>
                  <a:cubicBezTo>
                    <a:pt x="17978" y="2389"/>
                    <a:pt x="19056" y="1474"/>
                    <a:pt x="19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8417675" y="4141038"/>
              <a:ext cx="373575" cy="84275"/>
            </a:xfrm>
            <a:custGeom>
              <a:avLst/>
              <a:gdLst/>
              <a:ahLst/>
              <a:cxnLst/>
              <a:rect l="l" t="t" r="r" b="b"/>
              <a:pathLst>
                <a:path w="14943" h="3371" extrusionOk="0">
                  <a:moveTo>
                    <a:pt x="14493" y="0"/>
                  </a:moveTo>
                  <a:lnTo>
                    <a:pt x="14422" y="90"/>
                  </a:lnTo>
                  <a:cubicBezTo>
                    <a:pt x="14763" y="611"/>
                    <a:pt x="14745" y="719"/>
                    <a:pt x="14242" y="1060"/>
                  </a:cubicBezTo>
                  <a:cubicBezTo>
                    <a:pt x="14188" y="1096"/>
                    <a:pt x="14152" y="1132"/>
                    <a:pt x="14098" y="1168"/>
                  </a:cubicBezTo>
                  <a:cubicBezTo>
                    <a:pt x="13093" y="1653"/>
                    <a:pt x="12123" y="2173"/>
                    <a:pt x="11099" y="2622"/>
                  </a:cubicBezTo>
                  <a:cubicBezTo>
                    <a:pt x="10264" y="2982"/>
                    <a:pt x="9361" y="3162"/>
                    <a:pt x="8454" y="3162"/>
                  </a:cubicBezTo>
                  <a:cubicBezTo>
                    <a:pt x="7957" y="3162"/>
                    <a:pt x="7458" y="3108"/>
                    <a:pt x="6968" y="2999"/>
                  </a:cubicBezTo>
                  <a:cubicBezTo>
                    <a:pt x="5352" y="2676"/>
                    <a:pt x="3754" y="2245"/>
                    <a:pt x="2137" y="1868"/>
                  </a:cubicBezTo>
                  <a:cubicBezTo>
                    <a:pt x="1545" y="1747"/>
                    <a:pt x="952" y="1561"/>
                    <a:pt x="338" y="1561"/>
                  </a:cubicBezTo>
                  <a:cubicBezTo>
                    <a:pt x="226" y="1561"/>
                    <a:pt x="114" y="1567"/>
                    <a:pt x="0" y="1581"/>
                  </a:cubicBezTo>
                  <a:cubicBezTo>
                    <a:pt x="90" y="1635"/>
                    <a:pt x="198" y="1670"/>
                    <a:pt x="306" y="1706"/>
                  </a:cubicBezTo>
                  <a:cubicBezTo>
                    <a:pt x="719" y="1778"/>
                    <a:pt x="1114" y="1814"/>
                    <a:pt x="1527" y="1922"/>
                  </a:cubicBezTo>
                  <a:cubicBezTo>
                    <a:pt x="3053" y="2299"/>
                    <a:pt x="4580" y="2694"/>
                    <a:pt x="6124" y="3071"/>
                  </a:cubicBezTo>
                  <a:cubicBezTo>
                    <a:pt x="6852" y="3271"/>
                    <a:pt x="7604" y="3371"/>
                    <a:pt x="8358" y="3371"/>
                  </a:cubicBezTo>
                  <a:cubicBezTo>
                    <a:pt x="8757" y="3371"/>
                    <a:pt x="9157" y="3343"/>
                    <a:pt x="9555" y="3287"/>
                  </a:cubicBezTo>
                  <a:cubicBezTo>
                    <a:pt x="11297" y="2999"/>
                    <a:pt x="12841" y="2173"/>
                    <a:pt x="14332" y="1275"/>
                  </a:cubicBezTo>
                  <a:cubicBezTo>
                    <a:pt x="14404" y="1239"/>
                    <a:pt x="14458" y="1186"/>
                    <a:pt x="14511" y="1132"/>
                  </a:cubicBezTo>
                  <a:cubicBezTo>
                    <a:pt x="14942" y="719"/>
                    <a:pt x="14942" y="431"/>
                    <a:pt x="14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8496700" y="4852313"/>
              <a:ext cx="397825" cy="54300"/>
            </a:xfrm>
            <a:custGeom>
              <a:avLst/>
              <a:gdLst/>
              <a:ahLst/>
              <a:cxnLst/>
              <a:rect l="l" t="t" r="r" b="b"/>
              <a:pathLst>
                <a:path w="15913" h="2172" extrusionOk="0">
                  <a:moveTo>
                    <a:pt x="8738" y="0"/>
                  </a:moveTo>
                  <a:cubicBezTo>
                    <a:pt x="8056" y="0"/>
                    <a:pt x="7370" y="80"/>
                    <a:pt x="6681" y="266"/>
                  </a:cubicBezTo>
                  <a:cubicBezTo>
                    <a:pt x="5585" y="572"/>
                    <a:pt x="4544" y="1003"/>
                    <a:pt x="3466" y="1362"/>
                  </a:cubicBezTo>
                  <a:cubicBezTo>
                    <a:pt x="2730" y="1595"/>
                    <a:pt x="2012" y="1793"/>
                    <a:pt x="1257" y="1972"/>
                  </a:cubicBezTo>
                  <a:cubicBezTo>
                    <a:pt x="1130" y="1999"/>
                    <a:pt x="999" y="2019"/>
                    <a:pt x="869" y="2019"/>
                  </a:cubicBezTo>
                  <a:cubicBezTo>
                    <a:pt x="559" y="2019"/>
                    <a:pt x="253" y="1905"/>
                    <a:pt x="0" y="1488"/>
                  </a:cubicBezTo>
                  <a:lnTo>
                    <a:pt x="0" y="1488"/>
                  </a:lnTo>
                  <a:cubicBezTo>
                    <a:pt x="72" y="2062"/>
                    <a:pt x="359" y="2152"/>
                    <a:pt x="683" y="2170"/>
                  </a:cubicBezTo>
                  <a:cubicBezTo>
                    <a:pt x="729" y="2171"/>
                    <a:pt x="775" y="2172"/>
                    <a:pt x="822" y="2172"/>
                  </a:cubicBezTo>
                  <a:cubicBezTo>
                    <a:pt x="1422" y="2172"/>
                    <a:pt x="2019" y="2065"/>
                    <a:pt x="2586" y="1865"/>
                  </a:cubicBezTo>
                  <a:cubicBezTo>
                    <a:pt x="3233" y="1649"/>
                    <a:pt x="3861" y="1380"/>
                    <a:pt x="4508" y="1146"/>
                  </a:cubicBezTo>
                  <a:cubicBezTo>
                    <a:pt x="5639" y="661"/>
                    <a:pt x="6843" y="356"/>
                    <a:pt x="8082" y="230"/>
                  </a:cubicBezTo>
                  <a:cubicBezTo>
                    <a:pt x="8185" y="221"/>
                    <a:pt x="8293" y="192"/>
                    <a:pt x="8396" y="192"/>
                  </a:cubicBezTo>
                  <a:cubicBezTo>
                    <a:pt x="8490" y="192"/>
                    <a:pt x="8579" y="216"/>
                    <a:pt x="8657" y="302"/>
                  </a:cubicBezTo>
                  <a:cubicBezTo>
                    <a:pt x="8585" y="661"/>
                    <a:pt x="8208" y="841"/>
                    <a:pt x="8261" y="1218"/>
                  </a:cubicBezTo>
                  <a:cubicBezTo>
                    <a:pt x="8459" y="1021"/>
                    <a:pt x="8639" y="805"/>
                    <a:pt x="8782" y="554"/>
                  </a:cubicBezTo>
                  <a:cubicBezTo>
                    <a:pt x="8873" y="341"/>
                    <a:pt x="9068" y="218"/>
                    <a:pt x="9288" y="218"/>
                  </a:cubicBezTo>
                  <a:cubicBezTo>
                    <a:pt x="9328" y="218"/>
                    <a:pt x="9369" y="222"/>
                    <a:pt x="9411" y="230"/>
                  </a:cubicBezTo>
                  <a:cubicBezTo>
                    <a:pt x="10129" y="356"/>
                    <a:pt x="10848" y="428"/>
                    <a:pt x="11548" y="608"/>
                  </a:cubicBezTo>
                  <a:cubicBezTo>
                    <a:pt x="12536" y="859"/>
                    <a:pt x="13523" y="1218"/>
                    <a:pt x="14511" y="1506"/>
                  </a:cubicBezTo>
                  <a:cubicBezTo>
                    <a:pt x="14960" y="1631"/>
                    <a:pt x="15427" y="1703"/>
                    <a:pt x="15876" y="1811"/>
                  </a:cubicBezTo>
                  <a:lnTo>
                    <a:pt x="15912" y="1775"/>
                  </a:lnTo>
                  <a:cubicBezTo>
                    <a:pt x="15876" y="1739"/>
                    <a:pt x="15858" y="1685"/>
                    <a:pt x="15822" y="1685"/>
                  </a:cubicBezTo>
                  <a:cubicBezTo>
                    <a:pt x="14529" y="1290"/>
                    <a:pt x="13272" y="877"/>
                    <a:pt x="11997" y="518"/>
                  </a:cubicBezTo>
                  <a:cubicBezTo>
                    <a:pt x="10923" y="208"/>
                    <a:pt x="9835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7986200" y="4781288"/>
              <a:ext cx="66925" cy="207000"/>
            </a:xfrm>
            <a:custGeom>
              <a:avLst/>
              <a:gdLst/>
              <a:ahLst/>
              <a:cxnLst/>
              <a:rect l="l" t="t" r="r" b="b"/>
              <a:pathLst>
                <a:path w="2677" h="8280" extrusionOk="0">
                  <a:moveTo>
                    <a:pt x="575" y="0"/>
                  </a:moveTo>
                  <a:lnTo>
                    <a:pt x="503" y="1258"/>
                  </a:lnTo>
                  <a:lnTo>
                    <a:pt x="0" y="1311"/>
                  </a:lnTo>
                  <a:cubicBezTo>
                    <a:pt x="431" y="1419"/>
                    <a:pt x="557" y="1599"/>
                    <a:pt x="557" y="1940"/>
                  </a:cubicBezTo>
                  <a:cubicBezTo>
                    <a:pt x="593" y="2389"/>
                    <a:pt x="647" y="2838"/>
                    <a:pt x="719" y="3287"/>
                  </a:cubicBezTo>
                  <a:cubicBezTo>
                    <a:pt x="916" y="4706"/>
                    <a:pt x="1222" y="6089"/>
                    <a:pt x="1922" y="7346"/>
                  </a:cubicBezTo>
                  <a:cubicBezTo>
                    <a:pt x="2120" y="7705"/>
                    <a:pt x="2281" y="8082"/>
                    <a:pt x="2676" y="8280"/>
                  </a:cubicBezTo>
                  <a:cubicBezTo>
                    <a:pt x="2622" y="8064"/>
                    <a:pt x="2551" y="7849"/>
                    <a:pt x="2461" y="7633"/>
                  </a:cubicBezTo>
                  <a:cubicBezTo>
                    <a:pt x="1814" y="6466"/>
                    <a:pt x="1383" y="5209"/>
                    <a:pt x="1204" y="3898"/>
                  </a:cubicBezTo>
                  <a:cubicBezTo>
                    <a:pt x="1186" y="3664"/>
                    <a:pt x="1222" y="3431"/>
                    <a:pt x="1275" y="3215"/>
                  </a:cubicBezTo>
                  <a:lnTo>
                    <a:pt x="1257" y="3215"/>
                  </a:lnTo>
                  <a:cubicBezTo>
                    <a:pt x="1186" y="3161"/>
                    <a:pt x="1078" y="3107"/>
                    <a:pt x="1060" y="3035"/>
                  </a:cubicBezTo>
                  <a:cubicBezTo>
                    <a:pt x="970" y="2622"/>
                    <a:pt x="916" y="2209"/>
                    <a:pt x="826" y="1760"/>
                  </a:cubicBezTo>
                  <a:lnTo>
                    <a:pt x="1653" y="1491"/>
                  </a:lnTo>
                  <a:lnTo>
                    <a:pt x="862" y="1437"/>
                  </a:lnTo>
                  <a:cubicBezTo>
                    <a:pt x="701" y="988"/>
                    <a:pt x="898" y="503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9250525" y="4567113"/>
              <a:ext cx="360125" cy="48775"/>
            </a:xfrm>
            <a:custGeom>
              <a:avLst/>
              <a:gdLst/>
              <a:ahLst/>
              <a:cxnLst/>
              <a:rect l="l" t="t" r="r" b="b"/>
              <a:pathLst>
                <a:path w="14405" h="1951" extrusionOk="0">
                  <a:moveTo>
                    <a:pt x="14350" y="1"/>
                  </a:moveTo>
                  <a:cubicBezTo>
                    <a:pt x="14171" y="108"/>
                    <a:pt x="14009" y="234"/>
                    <a:pt x="13848" y="378"/>
                  </a:cubicBezTo>
                  <a:cubicBezTo>
                    <a:pt x="13452" y="773"/>
                    <a:pt x="12985" y="1060"/>
                    <a:pt x="12465" y="1222"/>
                  </a:cubicBezTo>
                  <a:cubicBezTo>
                    <a:pt x="11464" y="1591"/>
                    <a:pt x="10406" y="1785"/>
                    <a:pt x="9346" y="1785"/>
                  </a:cubicBezTo>
                  <a:cubicBezTo>
                    <a:pt x="8960" y="1785"/>
                    <a:pt x="8574" y="1760"/>
                    <a:pt x="8190" y="1707"/>
                  </a:cubicBezTo>
                  <a:cubicBezTo>
                    <a:pt x="6754" y="1527"/>
                    <a:pt x="5335" y="1222"/>
                    <a:pt x="3898" y="1024"/>
                  </a:cubicBezTo>
                  <a:cubicBezTo>
                    <a:pt x="3231" y="934"/>
                    <a:pt x="2556" y="851"/>
                    <a:pt x="1880" y="851"/>
                  </a:cubicBezTo>
                  <a:cubicBezTo>
                    <a:pt x="1481" y="851"/>
                    <a:pt x="1082" y="879"/>
                    <a:pt x="683" y="953"/>
                  </a:cubicBezTo>
                  <a:cubicBezTo>
                    <a:pt x="432" y="953"/>
                    <a:pt x="180" y="1060"/>
                    <a:pt x="1" y="1240"/>
                  </a:cubicBezTo>
                  <a:cubicBezTo>
                    <a:pt x="609" y="1176"/>
                    <a:pt x="1161" y="1055"/>
                    <a:pt x="1706" y="1055"/>
                  </a:cubicBezTo>
                  <a:cubicBezTo>
                    <a:pt x="1772" y="1055"/>
                    <a:pt x="1838" y="1056"/>
                    <a:pt x="1905" y="1060"/>
                  </a:cubicBezTo>
                  <a:cubicBezTo>
                    <a:pt x="3000" y="1132"/>
                    <a:pt x="4096" y="1240"/>
                    <a:pt x="5173" y="1420"/>
                  </a:cubicBezTo>
                  <a:cubicBezTo>
                    <a:pt x="6559" y="1648"/>
                    <a:pt x="7915" y="1950"/>
                    <a:pt x="9336" y="1950"/>
                  </a:cubicBezTo>
                  <a:cubicBezTo>
                    <a:pt x="9480" y="1950"/>
                    <a:pt x="9625" y="1947"/>
                    <a:pt x="9771" y="1940"/>
                  </a:cubicBezTo>
                  <a:cubicBezTo>
                    <a:pt x="11369" y="1851"/>
                    <a:pt x="12860" y="1473"/>
                    <a:pt x="14135" y="450"/>
                  </a:cubicBezTo>
                  <a:cubicBezTo>
                    <a:pt x="14243" y="342"/>
                    <a:pt x="14332" y="198"/>
                    <a:pt x="14404" y="55"/>
                  </a:cubicBezTo>
                  <a:lnTo>
                    <a:pt x="14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9107300" y="5059663"/>
              <a:ext cx="36400" cy="138300"/>
            </a:xfrm>
            <a:custGeom>
              <a:avLst/>
              <a:gdLst/>
              <a:ahLst/>
              <a:cxnLst/>
              <a:rect l="l" t="t" r="r" b="b"/>
              <a:pathLst>
                <a:path w="1456" h="5532" extrusionOk="0">
                  <a:moveTo>
                    <a:pt x="1222" y="0"/>
                  </a:moveTo>
                  <a:cubicBezTo>
                    <a:pt x="935" y="0"/>
                    <a:pt x="683" y="162"/>
                    <a:pt x="576" y="413"/>
                  </a:cubicBezTo>
                  <a:cubicBezTo>
                    <a:pt x="109" y="1168"/>
                    <a:pt x="1" y="2101"/>
                    <a:pt x="306" y="2945"/>
                  </a:cubicBezTo>
                  <a:cubicBezTo>
                    <a:pt x="468" y="3448"/>
                    <a:pt x="611" y="3951"/>
                    <a:pt x="773" y="4454"/>
                  </a:cubicBezTo>
                  <a:cubicBezTo>
                    <a:pt x="827" y="4670"/>
                    <a:pt x="899" y="4903"/>
                    <a:pt x="683" y="5101"/>
                  </a:cubicBezTo>
                  <a:cubicBezTo>
                    <a:pt x="611" y="5190"/>
                    <a:pt x="593" y="5316"/>
                    <a:pt x="647" y="5406"/>
                  </a:cubicBezTo>
                  <a:cubicBezTo>
                    <a:pt x="737" y="5496"/>
                    <a:pt x="863" y="5532"/>
                    <a:pt x="989" y="5532"/>
                  </a:cubicBezTo>
                  <a:cubicBezTo>
                    <a:pt x="1312" y="5496"/>
                    <a:pt x="1456" y="5262"/>
                    <a:pt x="1348" y="4867"/>
                  </a:cubicBezTo>
                  <a:cubicBezTo>
                    <a:pt x="1150" y="4203"/>
                    <a:pt x="917" y="3574"/>
                    <a:pt x="665" y="2928"/>
                  </a:cubicBezTo>
                  <a:cubicBezTo>
                    <a:pt x="306" y="2083"/>
                    <a:pt x="414" y="1114"/>
                    <a:pt x="953" y="377"/>
                  </a:cubicBezTo>
                  <a:cubicBezTo>
                    <a:pt x="1025" y="288"/>
                    <a:pt x="1096" y="198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8470200" y="4375563"/>
              <a:ext cx="285125" cy="43425"/>
            </a:xfrm>
            <a:custGeom>
              <a:avLst/>
              <a:gdLst/>
              <a:ahLst/>
              <a:cxnLst/>
              <a:rect l="l" t="t" r="r" b="b"/>
              <a:pathLst>
                <a:path w="11405" h="1737" extrusionOk="0">
                  <a:moveTo>
                    <a:pt x="11060" y="0"/>
                  </a:moveTo>
                  <a:cubicBezTo>
                    <a:pt x="10982" y="0"/>
                    <a:pt x="10904" y="5"/>
                    <a:pt x="10830" y="12"/>
                  </a:cubicBezTo>
                  <a:cubicBezTo>
                    <a:pt x="10363" y="66"/>
                    <a:pt x="9914" y="174"/>
                    <a:pt x="9465" y="317"/>
                  </a:cubicBezTo>
                  <a:cubicBezTo>
                    <a:pt x="6933" y="1269"/>
                    <a:pt x="4293" y="1449"/>
                    <a:pt x="1635" y="1574"/>
                  </a:cubicBezTo>
                  <a:cubicBezTo>
                    <a:pt x="1455" y="1580"/>
                    <a:pt x="1276" y="1582"/>
                    <a:pt x="1095" y="1582"/>
                  </a:cubicBezTo>
                  <a:cubicBezTo>
                    <a:pt x="735" y="1582"/>
                    <a:pt x="372" y="1574"/>
                    <a:pt x="0" y="1574"/>
                  </a:cubicBezTo>
                  <a:lnTo>
                    <a:pt x="0" y="1682"/>
                  </a:lnTo>
                  <a:cubicBezTo>
                    <a:pt x="234" y="1718"/>
                    <a:pt x="467" y="1736"/>
                    <a:pt x="701" y="1736"/>
                  </a:cubicBezTo>
                  <a:cubicBezTo>
                    <a:pt x="1904" y="1700"/>
                    <a:pt x="3125" y="1682"/>
                    <a:pt x="4329" y="1592"/>
                  </a:cubicBezTo>
                  <a:cubicBezTo>
                    <a:pt x="5676" y="1521"/>
                    <a:pt x="7005" y="1287"/>
                    <a:pt x="8298" y="928"/>
                  </a:cubicBezTo>
                  <a:cubicBezTo>
                    <a:pt x="9285" y="633"/>
                    <a:pt x="10239" y="172"/>
                    <a:pt x="11289" y="172"/>
                  </a:cubicBezTo>
                  <a:cubicBezTo>
                    <a:pt x="11327" y="172"/>
                    <a:pt x="11366" y="172"/>
                    <a:pt x="11405" y="174"/>
                  </a:cubicBezTo>
                  <a:lnTo>
                    <a:pt x="11387" y="30"/>
                  </a:lnTo>
                  <a:cubicBezTo>
                    <a:pt x="11282" y="9"/>
                    <a:pt x="11170" y="0"/>
                    <a:pt x="1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9060175" y="5006663"/>
              <a:ext cx="40875" cy="101600"/>
            </a:xfrm>
            <a:custGeom>
              <a:avLst/>
              <a:gdLst/>
              <a:ahLst/>
              <a:cxnLst/>
              <a:rect l="l" t="t" r="r" b="b"/>
              <a:pathLst>
                <a:path w="1635" h="4064" extrusionOk="0">
                  <a:moveTo>
                    <a:pt x="1167" y="1402"/>
                  </a:moveTo>
                  <a:lnTo>
                    <a:pt x="844" y="2910"/>
                  </a:lnTo>
                  <a:lnTo>
                    <a:pt x="701" y="2928"/>
                  </a:lnTo>
                  <a:lnTo>
                    <a:pt x="701" y="2910"/>
                  </a:lnTo>
                  <a:cubicBezTo>
                    <a:pt x="593" y="2623"/>
                    <a:pt x="467" y="2300"/>
                    <a:pt x="359" y="2030"/>
                  </a:cubicBezTo>
                  <a:cubicBezTo>
                    <a:pt x="252" y="1743"/>
                    <a:pt x="359" y="1581"/>
                    <a:pt x="647" y="1528"/>
                  </a:cubicBezTo>
                  <a:cubicBezTo>
                    <a:pt x="808" y="1492"/>
                    <a:pt x="934" y="1456"/>
                    <a:pt x="1167" y="1402"/>
                  </a:cubicBezTo>
                  <a:close/>
                  <a:moveTo>
                    <a:pt x="1114" y="1"/>
                  </a:moveTo>
                  <a:cubicBezTo>
                    <a:pt x="1096" y="324"/>
                    <a:pt x="1096" y="540"/>
                    <a:pt x="1096" y="755"/>
                  </a:cubicBezTo>
                  <a:cubicBezTo>
                    <a:pt x="1132" y="935"/>
                    <a:pt x="1024" y="1114"/>
                    <a:pt x="844" y="1150"/>
                  </a:cubicBezTo>
                  <a:cubicBezTo>
                    <a:pt x="772" y="1186"/>
                    <a:pt x="701" y="1204"/>
                    <a:pt x="629" y="1240"/>
                  </a:cubicBezTo>
                  <a:cubicBezTo>
                    <a:pt x="54" y="1456"/>
                    <a:pt x="0" y="1528"/>
                    <a:pt x="126" y="2156"/>
                  </a:cubicBezTo>
                  <a:cubicBezTo>
                    <a:pt x="180" y="2425"/>
                    <a:pt x="252" y="2695"/>
                    <a:pt x="359" y="2946"/>
                  </a:cubicBezTo>
                  <a:cubicBezTo>
                    <a:pt x="521" y="3305"/>
                    <a:pt x="736" y="3629"/>
                    <a:pt x="539" y="4060"/>
                  </a:cubicBezTo>
                  <a:cubicBezTo>
                    <a:pt x="569" y="4062"/>
                    <a:pt x="598" y="4064"/>
                    <a:pt x="624" y="4064"/>
                  </a:cubicBezTo>
                  <a:cubicBezTo>
                    <a:pt x="960" y="4064"/>
                    <a:pt x="1010" y="3859"/>
                    <a:pt x="1060" y="3593"/>
                  </a:cubicBezTo>
                  <a:cubicBezTo>
                    <a:pt x="1149" y="2964"/>
                    <a:pt x="1239" y="2336"/>
                    <a:pt x="1401" y="1707"/>
                  </a:cubicBezTo>
                  <a:cubicBezTo>
                    <a:pt x="1491" y="1366"/>
                    <a:pt x="1634" y="1061"/>
                    <a:pt x="1419" y="719"/>
                  </a:cubicBezTo>
                  <a:cubicBezTo>
                    <a:pt x="1329" y="540"/>
                    <a:pt x="1437" y="252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8727925" y="5078888"/>
              <a:ext cx="244275" cy="47700"/>
            </a:xfrm>
            <a:custGeom>
              <a:avLst/>
              <a:gdLst/>
              <a:ahLst/>
              <a:cxnLst/>
              <a:rect l="l" t="t" r="r" b="b"/>
              <a:pathLst>
                <a:path w="9771" h="1908" extrusionOk="0">
                  <a:moveTo>
                    <a:pt x="8504" y="0"/>
                  </a:moveTo>
                  <a:cubicBezTo>
                    <a:pt x="6973" y="0"/>
                    <a:pt x="5471" y="255"/>
                    <a:pt x="3969" y="542"/>
                  </a:cubicBezTo>
                  <a:cubicBezTo>
                    <a:pt x="2730" y="758"/>
                    <a:pt x="1527" y="1117"/>
                    <a:pt x="377" y="1620"/>
                  </a:cubicBezTo>
                  <a:cubicBezTo>
                    <a:pt x="323" y="1656"/>
                    <a:pt x="270" y="1674"/>
                    <a:pt x="216" y="1710"/>
                  </a:cubicBezTo>
                  <a:cubicBezTo>
                    <a:pt x="144" y="1763"/>
                    <a:pt x="72" y="1835"/>
                    <a:pt x="0" y="1907"/>
                  </a:cubicBezTo>
                  <a:cubicBezTo>
                    <a:pt x="2830" y="864"/>
                    <a:pt x="5619" y="238"/>
                    <a:pt x="8562" y="238"/>
                  </a:cubicBezTo>
                  <a:cubicBezTo>
                    <a:pt x="8961" y="238"/>
                    <a:pt x="9364" y="249"/>
                    <a:pt x="9770" y="273"/>
                  </a:cubicBezTo>
                  <a:cubicBezTo>
                    <a:pt x="9507" y="92"/>
                    <a:pt x="9198" y="1"/>
                    <a:pt x="8886" y="1"/>
                  </a:cubicBezTo>
                  <a:cubicBezTo>
                    <a:pt x="8857" y="1"/>
                    <a:pt x="8829" y="2"/>
                    <a:pt x="8800" y="3"/>
                  </a:cubicBezTo>
                  <a:cubicBezTo>
                    <a:pt x="8701" y="1"/>
                    <a:pt x="8603" y="0"/>
                    <a:pt x="8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9132450" y="5115788"/>
              <a:ext cx="31000" cy="104175"/>
            </a:xfrm>
            <a:custGeom>
              <a:avLst/>
              <a:gdLst/>
              <a:ahLst/>
              <a:cxnLst/>
              <a:rect l="l" t="t" r="r" b="b"/>
              <a:pathLst>
                <a:path w="1240" h="4167" extrusionOk="0">
                  <a:moveTo>
                    <a:pt x="126" y="0"/>
                  </a:moveTo>
                  <a:cubicBezTo>
                    <a:pt x="1" y="269"/>
                    <a:pt x="1" y="575"/>
                    <a:pt x="108" y="844"/>
                  </a:cubicBezTo>
                  <a:cubicBezTo>
                    <a:pt x="216" y="1132"/>
                    <a:pt x="342" y="1419"/>
                    <a:pt x="467" y="1706"/>
                  </a:cubicBezTo>
                  <a:cubicBezTo>
                    <a:pt x="773" y="2371"/>
                    <a:pt x="863" y="3053"/>
                    <a:pt x="557" y="3754"/>
                  </a:cubicBezTo>
                  <a:cubicBezTo>
                    <a:pt x="539" y="3879"/>
                    <a:pt x="521" y="4023"/>
                    <a:pt x="521" y="4167"/>
                  </a:cubicBezTo>
                  <a:cubicBezTo>
                    <a:pt x="1096" y="3700"/>
                    <a:pt x="1240" y="3161"/>
                    <a:pt x="1132" y="2586"/>
                  </a:cubicBezTo>
                  <a:cubicBezTo>
                    <a:pt x="1024" y="2173"/>
                    <a:pt x="881" y="1778"/>
                    <a:pt x="701" y="1383"/>
                  </a:cubicBezTo>
                  <a:cubicBezTo>
                    <a:pt x="521" y="916"/>
                    <a:pt x="324" y="449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8728825" y="5153038"/>
              <a:ext cx="157600" cy="40200"/>
            </a:xfrm>
            <a:custGeom>
              <a:avLst/>
              <a:gdLst/>
              <a:ahLst/>
              <a:cxnLst/>
              <a:rect l="l" t="t" r="r" b="b"/>
              <a:pathLst>
                <a:path w="6304" h="1608" extrusionOk="0">
                  <a:moveTo>
                    <a:pt x="6304" y="1"/>
                  </a:moveTo>
                  <a:lnTo>
                    <a:pt x="6304" y="1"/>
                  </a:lnTo>
                  <a:cubicBezTo>
                    <a:pt x="5280" y="306"/>
                    <a:pt x="4274" y="611"/>
                    <a:pt x="3233" y="881"/>
                  </a:cubicBezTo>
                  <a:cubicBezTo>
                    <a:pt x="2191" y="1150"/>
                    <a:pt x="1132" y="1330"/>
                    <a:pt x="0" y="1581"/>
                  </a:cubicBezTo>
                  <a:cubicBezTo>
                    <a:pt x="91" y="1599"/>
                    <a:pt x="206" y="1608"/>
                    <a:pt x="341" y="1608"/>
                  </a:cubicBezTo>
                  <a:cubicBezTo>
                    <a:pt x="1680" y="1608"/>
                    <a:pt x="4999" y="767"/>
                    <a:pt x="6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8944775" y="4362388"/>
              <a:ext cx="176475" cy="34375"/>
            </a:xfrm>
            <a:custGeom>
              <a:avLst/>
              <a:gdLst/>
              <a:ahLst/>
              <a:cxnLst/>
              <a:rect l="l" t="t" r="r" b="b"/>
              <a:pathLst>
                <a:path w="7059" h="1375" extrusionOk="0">
                  <a:moveTo>
                    <a:pt x="1210" y="0"/>
                  </a:moveTo>
                  <a:cubicBezTo>
                    <a:pt x="805" y="0"/>
                    <a:pt x="400" y="48"/>
                    <a:pt x="1" y="144"/>
                  </a:cubicBezTo>
                  <a:lnTo>
                    <a:pt x="557" y="144"/>
                  </a:lnTo>
                  <a:cubicBezTo>
                    <a:pt x="649" y="139"/>
                    <a:pt x="741" y="137"/>
                    <a:pt x="835" y="137"/>
                  </a:cubicBezTo>
                  <a:cubicBezTo>
                    <a:pt x="1090" y="137"/>
                    <a:pt x="1349" y="154"/>
                    <a:pt x="1599" y="180"/>
                  </a:cubicBezTo>
                  <a:cubicBezTo>
                    <a:pt x="2263" y="324"/>
                    <a:pt x="2928" y="539"/>
                    <a:pt x="3574" y="719"/>
                  </a:cubicBezTo>
                  <a:cubicBezTo>
                    <a:pt x="4347" y="916"/>
                    <a:pt x="5119" y="1150"/>
                    <a:pt x="5891" y="1311"/>
                  </a:cubicBezTo>
                  <a:cubicBezTo>
                    <a:pt x="6013" y="1354"/>
                    <a:pt x="6138" y="1374"/>
                    <a:pt x="6262" y="1374"/>
                  </a:cubicBezTo>
                  <a:cubicBezTo>
                    <a:pt x="6557" y="1374"/>
                    <a:pt x="6843" y="1257"/>
                    <a:pt x="7059" y="1042"/>
                  </a:cubicBezTo>
                  <a:lnTo>
                    <a:pt x="7059" y="1042"/>
                  </a:lnTo>
                  <a:cubicBezTo>
                    <a:pt x="6779" y="1108"/>
                    <a:pt x="6494" y="1141"/>
                    <a:pt x="6209" y="1141"/>
                  </a:cubicBezTo>
                  <a:cubicBezTo>
                    <a:pt x="5797" y="1141"/>
                    <a:pt x="5386" y="1072"/>
                    <a:pt x="4993" y="934"/>
                  </a:cubicBezTo>
                  <a:cubicBezTo>
                    <a:pt x="4293" y="719"/>
                    <a:pt x="3592" y="521"/>
                    <a:pt x="2928" y="288"/>
                  </a:cubicBezTo>
                  <a:cubicBezTo>
                    <a:pt x="2368" y="97"/>
                    <a:pt x="1789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8403750" y="4858063"/>
              <a:ext cx="62425" cy="38800"/>
            </a:xfrm>
            <a:custGeom>
              <a:avLst/>
              <a:gdLst/>
              <a:ahLst/>
              <a:cxnLst/>
              <a:rect l="l" t="t" r="r" b="b"/>
              <a:pathLst>
                <a:path w="2497" h="1552" extrusionOk="0">
                  <a:moveTo>
                    <a:pt x="1940" y="0"/>
                  </a:moveTo>
                  <a:lnTo>
                    <a:pt x="1940" y="0"/>
                  </a:lnTo>
                  <a:cubicBezTo>
                    <a:pt x="2030" y="288"/>
                    <a:pt x="2102" y="575"/>
                    <a:pt x="2156" y="880"/>
                  </a:cubicBezTo>
                  <a:cubicBezTo>
                    <a:pt x="2172" y="1060"/>
                    <a:pt x="2085" y="1283"/>
                    <a:pt x="1894" y="1283"/>
                  </a:cubicBezTo>
                  <a:cubicBezTo>
                    <a:pt x="1875" y="1283"/>
                    <a:pt x="1854" y="1281"/>
                    <a:pt x="1832" y="1276"/>
                  </a:cubicBezTo>
                  <a:cubicBezTo>
                    <a:pt x="1294" y="1168"/>
                    <a:pt x="773" y="1006"/>
                    <a:pt x="270" y="791"/>
                  </a:cubicBezTo>
                  <a:lnTo>
                    <a:pt x="1132" y="216"/>
                  </a:lnTo>
                  <a:lnTo>
                    <a:pt x="1132" y="216"/>
                  </a:lnTo>
                  <a:cubicBezTo>
                    <a:pt x="881" y="234"/>
                    <a:pt x="629" y="324"/>
                    <a:pt x="414" y="449"/>
                  </a:cubicBezTo>
                  <a:cubicBezTo>
                    <a:pt x="270" y="557"/>
                    <a:pt x="126" y="683"/>
                    <a:pt x="1" y="827"/>
                  </a:cubicBezTo>
                  <a:cubicBezTo>
                    <a:pt x="144" y="934"/>
                    <a:pt x="270" y="1114"/>
                    <a:pt x="432" y="1168"/>
                  </a:cubicBezTo>
                  <a:cubicBezTo>
                    <a:pt x="881" y="1311"/>
                    <a:pt x="1329" y="1437"/>
                    <a:pt x="1778" y="1545"/>
                  </a:cubicBezTo>
                  <a:cubicBezTo>
                    <a:pt x="1812" y="1549"/>
                    <a:pt x="1845" y="1551"/>
                    <a:pt x="1877" y="1551"/>
                  </a:cubicBezTo>
                  <a:cubicBezTo>
                    <a:pt x="1981" y="1551"/>
                    <a:pt x="2073" y="1528"/>
                    <a:pt x="2156" y="1473"/>
                  </a:cubicBezTo>
                  <a:cubicBezTo>
                    <a:pt x="2461" y="1276"/>
                    <a:pt x="2497" y="952"/>
                    <a:pt x="2479" y="647"/>
                  </a:cubicBezTo>
                  <a:cubicBezTo>
                    <a:pt x="2497" y="324"/>
                    <a:pt x="2263" y="36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8162200" y="4541563"/>
              <a:ext cx="55250" cy="42925"/>
            </a:xfrm>
            <a:custGeom>
              <a:avLst/>
              <a:gdLst/>
              <a:ahLst/>
              <a:cxnLst/>
              <a:rect l="l" t="t" r="r" b="b"/>
              <a:pathLst>
                <a:path w="2210" h="1717" extrusionOk="0">
                  <a:moveTo>
                    <a:pt x="1662" y="1"/>
                  </a:moveTo>
                  <a:cubicBezTo>
                    <a:pt x="1051" y="1"/>
                    <a:pt x="282" y="494"/>
                    <a:pt x="126" y="1041"/>
                  </a:cubicBezTo>
                  <a:cubicBezTo>
                    <a:pt x="0" y="1328"/>
                    <a:pt x="198" y="1651"/>
                    <a:pt x="521" y="1687"/>
                  </a:cubicBezTo>
                  <a:cubicBezTo>
                    <a:pt x="618" y="1707"/>
                    <a:pt x="717" y="1716"/>
                    <a:pt x="815" y="1716"/>
                  </a:cubicBezTo>
                  <a:cubicBezTo>
                    <a:pt x="1260" y="1716"/>
                    <a:pt x="1699" y="1520"/>
                    <a:pt x="1994" y="1166"/>
                  </a:cubicBezTo>
                  <a:cubicBezTo>
                    <a:pt x="2173" y="987"/>
                    <a:pt x="2209" y="699"/>
                    <a:pt x="2048" y="484"/>
                  </a:cubicBezTo>
                  <a:lnTo>
                    <a:pt x="2048" y="484"/>
                  </a:lnTo>
                  <a:cubicBezTo>
                    <a:pt x="1976" y="628"/>
                    <a:pt x="1922" y="717"/>
                    <a:pt x="1868" y="825"/>
                  </a:cubicBezTo>
                  <a:cubicBezTo>
                    <a:pt x="1671" y="1292"/>
                    <a:pt x="1275" y="1472"/>
                    <a:pt x="809" y="1490"/>
                  </a:cubicBezTo>
                  <a:cubicBezTo>
                    <a:pt x="794" y="1492"/>
                    <a:pt x="778" y="1492"/>
                    <a:pt x="761" y="1492"/>
                  </a:cubicBezTo>
                  <a:cubicBezTo>
                    <a:pt x="622" y="1492"/>
                    <a:pt x="446" y="1426"/>
                    <a:pt x="413" y="1346"/>
                  </a:cubicBezTo>
                  <a:cubicBezTo>
                    <a:pt x="378" y="1166"/>
                    <a:pt x="395" y="1005"/>
                    <a:pt x="485" y="861"/>
                  </a:cubicBezTo>
                  <a:cubicBezTo>
                    <a:pt x="539" y="753"/>
                    <a:pt x="611" y="664"/>
                    <a:pt x="719" y="610"/>
                  </a:cubicBezTo>
                  <a:cubicBezTo>
                    <a:pt x="1005" y="351"/>
                    <a:pt x="1384" y="206"/>
                    <a:pt x="1770" y="206"/>
                  </a:cubicBezTo>
                  <a:cubicBezTo>
                    <a:pt x="1893" y="206"/>
                    <a:pt x="2016" y="220"/>
                    <a:pt x="2138" y="250"/>
                  </a:cubicBezTo>
                  <a:cubicBezTo>
                    <a:pt x="1994" y="107"/>
                    <a:pt x="1976" y="35"/>
                    <a:pt x="1922" y="35"/>
                  </a:cubicBezTo>
                  <a:cubicBezTo>
                    <a:pt x="1841" y="12"/>
                    <a:pt x="1753" y="1"/>
                    <a:pt x="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9435075" y="4479763"/>
              <a:ext cx="149075" cy="29000"/>
            </a:xfrm>
            <a:custGeom>
              <a:avLst/>
              <a:gdLst/>
              <a:ahLst/>
              <a:cxnLst/>
              <a:rect l="l" t="t" r="r" b="b"/>
              <a:pathLst>
                <a:path w="5963" h="1160" extrusionOk="0">
                  <a:moveTo>
                    <a:pt x="2656" y="1"/>
                  </a:moveTo>
                  <a:cubicBezTo>
                    <a:pt x="1841" y="1"/>
                    <a:pt x="1026" y="84"/>
                    <a:pt x="216" y="208"/>
                  </a:cubicBezTo>
                  <a:cubicBezTo>
                    <a:pt x="144" y="226"/>
                    <a:pt x="72" y="262"/>
                    <a:pt x="0" y="280"/>
                  </a:cubicBezTo>
                  <a:cubicBezTo>
                    <a:pt x="104" y="340"/>
                    <a:pt x="221" y="374"/>
                    <a:pt x="329" y="374"/>
                  </a:cubicBezTo>
                  <a:cubicBezTo>
                    <a:pt x="352" y="374"/>
                    <a:pt x="374" y="373"/>
                    <a:pt x="395" y="370"/>
                  </a:cubicBezTo>
                  <a:cubicBezTo>
                    <a:pt x="916" y="334"/>
                    <a:pt x="1437" y="298"/>
                    <a:pt x="1976" y="244"/>
                  </a:cubicBezTo>
                  <a:cubicBezTo>
                    <a:pt x="2268" y="217"/>
                    <a:pt x="2559" y="203"/>
                    <a:pt x="2851" y="203"/>
                  </a:cubicBezTo>
                  <a:cubicBezTo>
                    <a:pt x="3511" y="203"/>
                    <a:pt x="4171" y="274"/>
                    <a:pt x="4831" y="424"/>
                  </a:cubicBezTo>
                  <a:cubicBezTo>
                    <a:pt x="5262" y="496"/>
                    <a:pt x="5711" y="657"/>
                    <a:pt x="5891" y="1160"/>
                  </a:cubicBezTo>
                  <a:cubicBezTo>
                    <a:pt x="5963" y="891"/>
                    <a:pt x="5819" y="621"/>
                    <a:pt x="5568" y="513"/>
                  </a:cubicBezTo>
                  <a:cubicBezTo>
                    <a:pt x="5334" y="388"/>
                    <a:pt x="5083" y="280"/>
                    <a:pt x="4813" y="226"/>
                  </a:cubicBezTo>
                  <a:cubicBezTo>
                    <a:pt x="4097" y="66"/>
                    <a:pt x="3377" y="1"/>
                    <a:pt x="2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9357400" y="4352663"/>
              <a:ext cx="161200" cy="16925"/>
            </a:xfrm>
            <a:custGeom>
              <a:avLst/>
              <a:gdLst/>
              <a:ahLst/>
              <a:cxnLst/>
              <a:rect l="l" t="t" r="r" b="b"/>
              <a:pathLst>
                <a:path w="6448" h="677" extrusionOk="0">
                  <a:moveTo>
                    <a:pt x="3345" y="1"/>
                  </a:moveTo>
                  <a:cubicBezTo>
                    <a:pt x="1972" y="1"/>
                    <a:pt x="566" y="211"/>
                    <a:pt x="0" y="677"/>
                  </a:cubicBezTo>
                  <a:cubicBezTo>
                    <a:pt x="1128" y="330"/>
                    <a:pt x="2292" y="153"/>
                    <a:pt x="3456" y="153"/>
                  </a:cubicBezTo>
                  <a:cubicBezTo>
                    <a:pt x="4461" y="153"/>
                    <a:pt x="5466" y="285"/>
                    <a:pt x="6448" y="551"/>
                  </a:cubicBezTo>
                  <a:cubicBezTo>
                    <a:pt x="5971" y="198"/>
                    <a:pt x="4673" y="1"/>
                    <a:pt x="3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9453925" y="4715738"/>
              <a:ext cx="63325" cy="17875"/>
            </a:xfrm>
            <a:custGeom>
              <a:avLst/>
              <a:gdLst/>
              <a:ahLst/>
              <a:cxnLst/>
              <a:rect l="l" t="t" r="r" b="b"/>
              <a:pathLst>
                <a:path w="2533" h="715" extrusionOk="0">
                  <a:moveTo>
                    <a:pt x="2533" y="0"/>
                  </a:moveTo>
                  <a:lnTo>
                    <a:pt x="2533" y="0"/>
                  </a:lnTo>
                  <a:cubicBezTo>
                    <a:pt x="1671" y="90"/>
                    <a:pt x="827" y="306"/>
                    <a:pt x="0" y="611"/>
                  </a:cubicBezTo>
                  <a:cubicBezTo>
                    <a:pt x="166" y="682"/>
                    <a:pt x="379" y="715"/>
                    <a:pt x="613" y="715"/>
                  </a:cubicBezTo>
                  <a:cubicBezTo>
                    <a:pt x="1318" y="715"/>
                    <a:pt x="2209" y="418"/>
                    <a:pt x="2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8922775" y="4993638"/>
              <a:ext cx="146400" cy="30125"/>
            </a:xfrm>
            <a:custGeom>
              <a:avLst/>
              <a:gdLst/>
              <a:ahLst/>
              <a:cxnLst/>
              <a:rect l="l" t="t" r="r" b="b"/>
              <a:pathLst>
                <a:path w="5856" h="1205" extrusionOk="0">
                  <a:moveTo>
                    <a:pt x="5411" y="0"/>
                  </a:moveTo>
                  <a:cubicBezTo>
                    <a:pt x="4526" y="0"/>
                    <a:pt x="3664" y="212"/>
                    <a:pt x="2802" y="396"/>
                  </a:cubicBezTo>
                  <a:cubicBezTo>
                    <a:pt x="1868" y="612"/>
                    <a:pt x="934" y="917"/>
                    <a:pt x="1" y="1168"/>
                  </a:cubicBezTo>
                  <a:lnTo>
                    <a:pt x="18" y="1204"/>
                  </a:lnTo>
                  <a:cubicBezTo>
                    <a:pt x="450" y="1115"/>
                    <a:pt x="863" y="1043"/>
                    <a:pt x="1276" y="935"/>
                  </a:cubicBezTo>
                  <a:cubicBezTo>
                    <a:pt x="2676" y="612"/>
                    <a:pt x="4059" y="199"/>
                    <a:pt x="5514" y="127"/>
                  </a:cubicBezTo>
                  <a:cubicBezTo>
                    <a:pt x="5640" y="109"/>
                    <a:pt x="5748" y="73"/>
                    <a:pt x="5855" y="19"/>
                  </a:cubicBezTo>
                  <a:cubicBezTo>
                    <a:pt x="5706" y="6"/>
                    <a:pt x="5558" y="0"/>
                    <a:pt x="5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8350775" y="4730963"/>
              <a:ext cx="29200" cy="55275"/>
            </a:xfrm>
            <a:custGeom>
              <a:avLst/>
              <a:gdLst/>
              <a:ahLst/>
              <a:cxnLst/>
              <a:rect l="l" t="t" r="r" b="b"/>
              <a:pathLst>
                <a:path w="1168" h="2211" extrusionOk="0">
                  <a:moveTo>
                    <a:pt x="445" y="1"/>
                  </a:moveTo>
                  <a:cubicBezTo>
                    <a:pt x="320" y="1"/>
                    <a:pt x="175" y="55"/>
                    <a:pt x="0" y="164"/>
                  </a:cubicBezTo>
                  <a:cubicBezTo>
                    <a:pt x="629" y="325"/>
                    <a:pt x="665" y="379"/>
                    <a:pt x="665" y="1062"/>
                  </a:cubicBezTo>
                  <a:cubicBezTo>
                    <a:pt x="665" y="1259"/>
                    <a:pt x="647" y="1457"/>
                    <a:pt x="647" y="1654"/>
                  </a:cubicBezTo>
                  <a:lnTo>
                    <a:pt x="647" y="2211"/>
                  </a:lnTo>
                  <a:cubicBezTo>
                    <a:pt x="1114" y="1744"/>
                    <a:pt x="1168" y="666"/>
                    <a:pt x="826" y="217"/>
                  </a:cubicBezTo>
                  <a:cubicBezTo>
                    <a:pt x="711" y="73"/>
                    <a:pt x="590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9228975" y="4498863"/>
              <a:ext cx="46275" cy="54800"/>
            </a:xfrm>
            <a:custGeom>
              <a:avLst/>
              <a:gdLst/>
              <a:ahLst/>
              <a:cxnLst/>
              <a:rect l="l" t="t" r="r" b="b"/>
              <a:pathLst>
                <a:path w="1851" h="2192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252"/>
                    <a:pt x="522" y="414"/>
                    <a:pt x="773" y="647"/>
                  </a:cubicBezTo>
                  <a:cubicBezTo>
                    <a:pt x="971" y="809"/>
                    <a:pt x="1240" y="1007"/>
                    <a:pt x="1294" y="1240"/>
                  </a:cubicBezTo>
                  <a:cubicBezTo>
                    <a:pt x="1366" y="1599"/>
                    <a:pt x="1599" y="1815"/>
                    <a:pt x="1851" y="2192"/>
                  </a:cubicBezTo>
                  <a:lnTo>
                    <a:pt x="1851" y="1384"/>
                  </a:lnTo>
                  <a:cubicBezTo>
                    <a:pt x="1276" y="791"/>
                    <a:pt x="845" y="9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8372325" y="4599438"/>
              <a:ext cx="102400" cy="28325"/>
            </a:xfrm>
            <a:custGeom>
              <a:avLst/>
              <a:gdLst/>
              <a:ahLst/>
              <a:cxnLst/>
              <a:rect l="l" t="t" r="r" b="b"/>
              <a:pathLst>
                <a:path w="4096" h="1133" extrusionOk="0">
                  <a:moveTo>
                    <a:pt x="4023" y="1"/>
                  </a:moveTo>
                  <a:cubicBezTo>
                    <a:pt x="3556" y="180"/>
                    <a:pt x="3071" y="342"/>
                    <a:pt x="2586" y="486"/>
                  </a:cubicBezTo>
                  <a:cubicBezTo>
                    <a:pt x="1904" y="629"/>
                    <a:pt x="1240" y="683"/>
                    <a:pt x="557" y="791"/>
                  </a:cubicBezTo>
                  <a:cubicBezTo>
                    <a:pt x="377" y="827"/>
                    <a:pt x="144" y="809"/>
                    <a:pt x="0" y="1132"/>
                  </a:cubicBezTo>
                  <a:cubicBezTo>
                    <a:pt x="809" y="989"/>
                    <a:pt x="1563" y="917"/>
                    <a:pt x="2299" y="737"/>
                  </a:cubicBezTo>
                  <a:cubicBezTo>
                    <a:pt x="2892" y="558"/>
                    <a:pt x="3502" y="324"/>
                    <a:pt x="4095" y="73"/>
                  </a:cubicBezTo>
                  <a:lnTo>
                    <a:pt x="4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8906600" y="4814063"/>
              <a:ext cx="154475" cy="6750"/>
            </a:xfrm>
            <a:custGeom>
              <a:avLst/>
              <a:gdLst/>
              <a:ahLst/>
              <a:cxnLst/>
              <a:rect l="l" t="t" r="r" b="b"/>
              <a:pathLst>
                <a:path w="6179" h="270" extrusionOk="0">
                  <a:moveTo>
                    <a:pt x="378" y="0"/>
                  </a:moveTo>
                  <a:cubicBezTo>
                    <a:pt x="252" y="18"/>
                    <a:pt x="127" y="36"/>
                    <a:pt x="1" y="54"/>
                  </a:cubicBezTo>
                  <a:lnTo>
                    <a:pt x="1" y="108"/>
                  </a:lnTo>
                  <a:lnTo>
                    <a:pt x="6179" y="270"/>
                  </a:lnTo>
                  <a:cubicBezTo>
                    <a:pt x="5838" y="162"/>
                    <a:pt x="5479" y="72"/>
                    <a:pt x="5119" y="36"/>
                  </a:cubicBezTo>
                  <a:cubicBezTo>
                    <a:pt x="3539" y="0"/>
                    <a:pt x="195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8857225" y="4215088"/>
              <a:ext cx="34150" cy="23125"/>
            </a:xfrm>
            <a:custGeom>
              <a:avLst/>
              <a:gdLst/>
              <a:ahLst/>
              <a:cxnLst/>
              <a:rect l="l" t="t" r="r" b="b"/>
              <a:pathLst>
                <a:path w="1366" h="925" extrusionOk="0">
                  <a:moveTo>
                    <a:pt x="1017" y="1"/>
                  </a:moveTo>
                  <a:cubicBezTo>
                    <a:pt x="675" y="1"/>
                    <a:pt x="341" y="156"/>
                    <a:pt x="126" y="451"/>
                  </a:cubicBezTo>
                  <a:cubicBezTo>
                    <a:pt x="18" y="630"/>
                    <a:pt x="0" y="774"/>
                    <a:pt x="234" y="882"/>
                  </a:cubicBezTo>
                  <a:cubicBezTo>
                    <a:pt x="303" y="910"/>
                    <a:pt x="380" y="924"/>
                    <a:pt x="461" y="924"/>
                  </a:cubicBezTo>
                  <a:cubicBezTo>
                    <a:pt x="785" y="924"/>
                    <a:pt x="1175" y="709"/>
                    <a:pt x="1347" y="379"/>
                  </a:cubicBezTo>
                  <a:lnTo>
                    <a:pt x="1347" y="379"/>
                  </a:lnTo>
                  <a:lnTo>
                    <a:pt x="575" y="522"/>
                  </a:lnTo>
                  <a:lnTo>
                    <a:pt x="539" y="433"/>
                  </a:lnTo>
                  <a:lnTo>
                    <a:pt x="1365" y="55"/>
                  </a:lnTo>
                  <a:cubicBezTo>
                    <a:pt x="1251" y="19"/>
                    <a:pt x="1134" y="1"/>
                    <a:pt x="1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8881475" y="4620163"/>
              <a:ext cx="104625" cy="48000"/>
            </a:xfrm>
            <a:custGeom>
              <a:avLst/>
              <a:gdLst/>
              <a:ahLst/>
              <a:cxnLst/>
              <a:rect l="l" t="t" r="r" b="b"/>
              <a:pathLst>
                <a:path w="4185" h="1920" extrusionOk="0">
                  <a:moveTo>
                    <a:pt x="569" y="0"/>
                  </a:moveTo>
                  <a:cubicBezTo>
                    <a:pt x="376" y="0"/>
                    <a:pt x="185" y="24"/>
                    <a:pt x="0" y="70"/>
                  </a:cubicBezTo>
                  <a:cubicBezTo>
                    <a:pt x="431" y="160"/>
                    <a:pt x="880" y="213"/>
                    <a:pt x="1311" y="285"/>
                  </a:cubicBezTo>
                  <a:cubicBezTo>
                    <a:pt x="2102" y="429"/>
                    <a:pt x="2874" y="627"/>
                    <a:pt x="3520" y="1129"/>
                  </a:cubicBezTo>
                  <a:cubicBezTo>
                    <a:pt x="3772" y="1327"/>
                    <a:pt x="3951" y="1542"/>
                    <a:pt x="3879" y="1884"/>
                  </a:cubicBezTo>
                  <a:lnTo>
                    <a:pt x="3933" y="1920"/>
                  </a:lnTo>
                  <a:cubicBezTo>
                    <a:pt x="4149" y="1794"/>
                    <a:pt x="4185" y="1489"/>
                    <a:pt x="3987" y="1327"/>
                  </a:cubicBezTo>
                  <a:cubicBezTo>
                    <a:pt x="3790" y="1075"/>
                    <a:pt x="3538" y="878"/>
                    <a:pt x="3269" y="734"/>
                  </a:cubicBezTo>
                  <a:cubicBezTo>
                    <a:pt x="2622" y="501"/>
                    <a:pt x="1976" y="285"/>
                    <a:pt x="1329" y="124"/>
                  </a:cubicBezTo>
                  <a:cubicBezTo>
                    <a:pt x="1083" y="42"/>
                    <a:pt x="825" y="0"/>
                    <a:pt x="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9295425" y="4455313"/>
              <a:ext cx="116775" cy="24275"/>
            </a:xfrm>
            <a:custGeom>
              <a:avLst/>
              <a:gdLst/>
              <a:ahLst/>
              <a:cxnLst/>
              <a:rect l="l" t="t" r="r" b="b"/>
              <a:pathLst>
                <a:path w="4671" h="971" extrusionOk="0">
                  <a:moveTo>
                    <a:pt x="4670" y="1"/>
                  </a:moveTo>
                  <a:cubicBezTo>
                    <a:pt x="4545" y="1"/>
                    <a:pt x="4401" y="19"/>
                    <a:pt x="4275" y="73"/>
                  </a:cubicBezTo>
                  <a:cubicBezTo>
                    <a:pt x="3492" y="344"/>
                    <a:pt x="2667" y="474"/>
                    <a:pt x="1837" y="474"/>
                  </a:cubicBezTo>
                  <a:cubicBezTo>
                    <a:pt x="1734" y="474"/>
                    <a:pt x="1630" y="472"/>
                    <a:pt x="1527" y="468"/>
                  </a:cubicBezTo>
                  <a:cubicBezTo>
                    <a:pt x="1426" y="462"/>
                    <a:pt x="1326" y="460"/>
                    <a:pt x="1227" y="460"/>
                  </a:cubicBezTo>
                  <a:cubicBezTo>
                    <a:pt x="1030" y="460"/>
                    <a:pt x="839" y="468"/>
                    <a:pt x="647" y="468"/>
                  </a:cubicBezTo>
                  <a:cubicBezTo>
                    <a:pt x="635" y="467"/>
                    <a:pt x="622" y="467"/>
                    <a:pt x="610" y="467"/>
                  </a:cubicBezTo>
                  <a:cubicBezTo>
                    <a:pt x="303" y="467"/>
                    <a:pt x="53" y="677"/>
                    <a:pt x="1" y="971"/>
                  </a:cubicBezTo>
                  <a:cubicBezTo>
                    <a:pt x="288" y="647"/>
                    <a:pt x="665" y="647"/>
                    <a:pt x="1042" y="647"/>
                  </a:cubicBezTo>
                  <a:cubicBezTo>
                    <a:pt x="1330" y="647"/>
                    <a:pt x="1617" y="655"/>
                    <a:pt x="1904" y="655"/>
                  </a:cubicBezTo>
                  <a:cubicBezTo>
                    <a:pt x="2048" y="655"/>
                    <a:pt x="2192" y="653"/>
                    <a:pt x="2336" y="647"/>
                  </a:cubicBezTo>
                  <a:cubicBezTo>
                    <a:pt x="3144" y="611"/>
                    <a:pt x="3952" y="378"/>
                    <a:pt x="4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9363225" y="5187163"/>
              <a:ext cx="121700" cy="36400"/>
            </a:xfrm>
            <a:custGeom>
              <a:avLst/>
              <a:gdLst/>
              <a:ahLst/>
              <a:cxnLst/>
              <a:rect l="l" t="t" r="r" b="b"/>
              <a:pathLst>
                <a:path w="4868" h="1456" extrusionOk="0">
                  <a:moveTo>
                    <a:pt x="4814" y="1"/>
                  </a:moveTo>
                  <a:cubicBezTo>
                    <a:pt x="3557" y="342"/>
                    <a:pt x="2299" y="683"/>
                    <a:pt x="1042" y="1042"/>
                  </a:cubicBezTo>
                  <a:cubicBezTo>
                    <a:pt x="683" y="1150"/>
                    <a:pt x="360" y="1294"/>
                    <a:pt x="1" y="1419"/>
                  </a:cubicBezTo>
                  <a:lnTo>
                    <a:pt x="37" y="1455"/>
                  </a:lnTo>
                  <a:cubicBezTo>
                    <a:pt x="791" y="1258"/>
                    <a:pt x="1545" y="1078"/>
                    <a:pt x="2299" y="845"/>
                  </a:cubicBezTo>
                  <a:cubicBezTo>
                    <a:pt x="3162" y="593"/>
                    <a:pt x="4006" y="324"/>
                    <a:pt x="4868" y="55"/>
                  </a:cubicBezTo>
                  <a:lnTo>
                    <a:pt x="48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9067800" y="4894888"/>
              <a:ext cx="33250" cy="63775"/>
            </a:xfrm>
            <a:custGeom>
              <a:avLst/>
              <a:gdLst/>
              <a:ahLst/>
              <a:cxnLst/>
              <a:rect l="l" t="t" r="r" b="b"/>
              <a:pathLst>
                <a:path w="1330" h="2551" extrusionOk="0">
                  <a:moveTo>
                    <a:pt x="1114" y="0"/>
                  </a:moveTo>
                  <a:lnTo>
                    <a:pt x="934" y="72"/>
                  </a:lnTo>
                  <a:cubicBezTo>
                    <a:pt x="665" y="575"/>
                    <a:pt x="396" y="1060"/>
                    <a:pt x="162" y="1563"/>
                  </a:cubicBezTo>
                  <a:cubicBezTo>
                    <a:pt x="0" y="1868"/>
                    <a:pt x="0" y="2227"/>
                    <a:pt x="162" y="2550"/>
                  </a:cubicBezTo>
                  <a:cubicBezTo>
                    <a:pt x="360" y="1616"/>
                    <a:pt x="755" y="754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8855425" y="4931688"/>
              <a:ext cx="85325" cy="22475"/>
            </a:xfrm>
            <a:custGeom>
              <a:avLst/>
              <a:gdLst/>
              <a:ahLst/>
              <a:cxnLst/>
              <a:rect l="l" t="t" r="r" b="b"/>
              <a:pathLst>
                <a:path w="3413" h="899" extrusionOk="0">
                  <a:moveTo>
                    <a:pt x="252" y="1"/>
                  </a:moveTo>
                  <a:cubicBezTo>
                    <a:pt x="162" y="19"/>
                    <a:pt x="72" y="37"/>
                    <a:pt x="1" y="73"/>
                  </a:cubicBezTo>
                  <a:cubicBezTo>
                    <a:pt x="701" y="180"/>
                    <a:pt x="1401" y="216"/>
                    <a:pt x="2084" y="288"/>
                  </a:cubicBezTo>
                  <a:cubicBezTo>
                    <a:pt x="2551" y="342"/>
                    <a:pt x="3000" y="432"/>
                    <a:pt x="3305" y="899"/>
                  </a:cubicBezTo>
                  <a:cubicBezTo>
                    <a:pt x="3413" y="737"/>
                    <a:pt x="3341" y="504"/>
                    <a:pt x="3161" y="432"/>
                  </a:cubicBezTo>
                  <a:cubicBezTo>
                    <a:pt x="2964" y="288"/>
                    <a:pt x="2748" y="198"/>
                    <a:pt x="2515" y="162"/>
                  </a:cubicBezTo>
                  <a:cubicBezTo>
                    <a:pt x="1761" y="91"/>
                    <a:pt x="1006" y="55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8425300" y="4639713"/>
              <a:ext cx="43575" cy="29800"/>
            </a:xfrm>
            <a:custGeom>
              <a:avLst/>
              <a:gdLst/>
              <a:ahLst/>
              <a:cxnLst/>
              <a:rect l="l" t="t" r="r" b="b"/>
              <a:pathLst>
                <a:path w="1743" h="1192" extrusionOk="0">
                  <a:moveTo>
                    <a:pt x="981" y="1"/>
                  </a:moveTo>
                  <a:cubicBezTo>
                    <a:pt x="634" y="1"/>
                    <a:pt x="209" y="221"/>
                    <a:pt x="1" y="527"/>
                  </a:cubicBezTo>
                  <a:cubicBezTo>
                    <a:pt x="198" y="491"/>
                    <a:pt x="342" y="473"/>
                    <a:pt x="485" y="419"/>
                  </a:cubicBezTo>
                  <a:cubicBezTo>
                    <a:pt x="697" y="363"/>
                    <a:pt x="850" y="330"/>
                    <a:pt x="967" y="330"/>
                  </a:cubicBezTo>
                  <a:cubicBezTo>
                    <a:pt x="1226" y="330"/>
                    <a:pt x="1307" y="494"/>
                    <a:pt x="1455" y="940"/>
                  </a:cubicBezTo>
                  <a:cubicBezTo>
                    <a:pt x="1491" y="1012"/>
                    <a:pt x="1527" y="1102"/>
                    <a:pt x="1563" y="1191"/>
                  </a:cubicBezTo>
                  <a:cubicBezTo>
                    <a:pt x="1671" y="742"/>
                    <a:pt x="1743" y="293"/>
                    <a:pt x="1258" y="60"/>
                  </a:cubicBezTo>
                  <a:cubicBezTo>
                    <a:pt x="1177" y="20"/>
                    <a:pt x="1082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8940275" y="4231738"/>
              <a:ext cx="31025" cy="54350"/>
            </a:xfrm>
            <a:custGeom>
              <a:avLst/>
              <a:gdLst/>
              <a:ahLst/>
              <a:cxnLst/>
              <a:rect l="l" t="t" r="r" b="b"/>
              <a:pathLst>
                <a:path w="1241" h="2174" extrusionOk="0">
                  <a:moveTo>
                    <a:pt x="809" y="0"/>
                  </a:moveTo>
                  <a:lnTo>
                    <a:pt x="809" y="0"/>
                  </a:lnTo>
                  <a:cubicBezTo>
                    <a:pt x="845" y="826"/>
                    <a:pt x="252" y="1401"/>
                    <a:pt x="1" y="2173"/>
                  </a:cubicBezTo>
                  <a:cubicBezTo>
                    <a:pt x="809" y="1688"/>
                    <a:pt x="1240" y="503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8566725" y="4171413"/>
              <a:ext cx="109125" cy="12925"/>
            </a:xfrm>
            <a:custGeom>
              <a:avLst/>
              <a:gdLst/>
              <a:ahLst/>
              <a:cxnLst/>
              <a:rect l="l" t="t" r="r" b="b"/>
              <a:pathLst>
                <a:path w="4365" h="517" extrusionOk="0">
                  <a:moveTo>
                    <a:pt x="4144" y="0"/>
                  </a:moveTo>
                  <a:cubicBezTo>
                    <a:pt x="4121" y="0"/>
                    <a:pt x="4099" y="2"/>
                    <a:pt x="4078" y="7"/>
                  </a:cubicBezTo>
                  <a:cubicBezTo>
                    <a:pt x="3014" y="236"/>
                    <a:pt x="1940" y="351"/>
                    <a:pt x="863" y="351"/>
                  </a:cubicBezTo>
                  <a:cubicBezTo>
                    <a:pt x="593" y="351"/>
                    <a:pt x="324" y="344"/>
                    <a:pt x="55" y="330"/>
                  </a:cubicBezTo>
                  <a:lnTo>
                    <a:pt x="1" y="384"/>
                  </a:lnTo>
                  <a:cubicBezTo>
                    <a:pt x="55" y="420"/>
                    <a:pt x="144" y="455"/>
                    <a:pt x="216" y="473"/>
                  </a:cubicBezTo>
                  <a:cubicBezTo>
                    <a:pt x="565" y="502"/>
                    <a:pt x="914" y="517"/>
                    <a:pt x="1263" y="517"/>
                  </a:cubicBezTo>
                  <a:cubicBezTo>
                    <a:pt x="2223" y="517"/>
                    <a:pt x="3178" y="405"/>
                    <a:pt x="4113" y="168"/>
                  </a:cubicBezTo>
                  <a:cubicBezTo>
                    <a:pt x="4203" y="150"/>
                    <a:pt x="4275" y="114"/>
                    <a:pt x="4365" y="78"/>
                  </a:cubicBezTo>
                  <a:cubicBezTo>
                    <a:pt x="4296" y="23"/>
                    <a:pt x="4217" y="0"/>
                    <a:pt x="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8040075" y="4984663"/>
              <a:ext cx="70525" cy="12000"/>
            </a:xfrm>
            <a:custGeom>
              <a:avLst/>
              <a:gdLst/>
              <a:ahLst/>
              <a:cxnLst/>
              <a:rect l="l" t="t" r="r" b="b"/>
              <a:pathLst>
                <a:path w="2821" h="480" extrusionOk="0">
                  <a:moveTo>
                    <a:pt x="2820" y="1"/>
                  </a:moveTo>
                  <a:lnTo>
                    <a:pt x="2820" y="1"/>
                  </a:lnTo>
                  <a:cubicBezTo>
                    <a:pt x="2263" y="37"/>
                    <a:pt x="1707" y="109"/>
                    <a:pt x="1150" y="181"/>
                  </a:cubicBezTo>
                  <a:cubicBezTo>
                    <a:pt x="952" y="181"/>
                    <a:pt x="737" y="163"/>
                    <a:pt x="539" y="145"/>
                  </a:cubicBezTo>
                  <a:lnTo>
                    <a:pt x="0" y="468"/>
                  </a:lnTo>
                  <a:cubicBezTo>
                    <a:pt x="71" y="476"/>
                    <a:pt x="154" y="479"/>
                    <a:pt x="247" y="479"/>
                  </a:cubicBezTo>
                  <a:cubicBezTo>
                    <a:pt x="1030" y="479"/>
                    <a:pt x="2499" y="226"/>
                    <a:pt x="2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8922325" y="4243838"/>
              <a:ext cx="26075" cy="48525"/>
            </a:xfrm>
            <a:custGeom>
              <a:avLst/>
              <a:gdLst/>
              <a:ahLst/>
              <a:cxnLst/>
              <a:rect l="l" t="t" r="r" b="b"/>
              <a:pathLst>
                <a:path w="1043" h="1941" extrusionOk="0">
                  <a:moveTo>
                    <a:pt x="952" y="1"/>
                  </a:moveTo>
                  <a:lnTo>
                    <a:pt x="952" y="1"/>
                  </a:lnTo>
                  <a:cubicBezTo>
                    <a:pt x="414" y="755"/>
                    <a:pt x="1" y="1581"/>
                    <a:pt x="1" y="1941"/>
                  </a:cubicBezTo>
                  <a:cubicBezTo>
                    <a:pt x="557" y="1545"/>
                    <a:pt x="1042" y="540"/>
                    <a:pt x="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8518250" y="5263038"/>
              <a:ext cx="31900" cy="50325"/>
            </a:xfrm>
            <a:custGeom>
              <a:avLst/>
              <a:gdLst/>
              <a:ahLst/>
              <a:cxnLst/>
              <a:rect l="l" t="t" r="r" b="b"/>
              <a:pathLst>
                <a:path w="1276" h="2013" extrusionOk="0">
                  <a:moveTo>
                    <a:pt x="305" y="1"/>
                  </a:moveTo>
                  <a:cubicBezTo>
                    <a:pt x="0" y="899"/>
                    <a:pt x="503" y="1904"/>
                    <a:pt x="1275" y="2012"/>
                  </a:cubicBezTo>
                  <a:cubicBezTo>
                    <a:pt x="683" y="1509"/>
                    <a:pt x="449" y="809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8982950" y="5249563"/>
              <a:ext cx="13025" cy="53925"/>
            </a:xfrm>
            <a:custGeom>
              <a:avLst/>
              <a:gdLst/>
              <a:ahLst/>
              <a:cxnLst/>
              <a:rect l="l" t="t" r="r" b="b"/>
              <a:pathLst>
                <a:path w="521" h="2157" extrusionOk="0">
                  <a:moveTo>
                    <a:pt x="521" y="1"/>
                  </a:moveTo>
                  <a:lnTo>
                    <a:pt x="521" y="1"/>
                  </a:lnTo>
                  <a:cubicBezTo>
                    <a:pt x="72" y="360"/>
                    <a:pt x="126" y="845"/>
                    <a:pt x="72" y="1294"/>
                  </a:cubicBezTo>
                  <a:cubicBezTo>
                    <a:pt x="36" y="1599"/>
                    <a:pt x="0" y="1923"/>
                    <a:pt x="287" y="2156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8121350" y="4639413"/>
              <a:ext cx="18875" cy="44925"/>
            </a:xfrm>
            <a:custGeom>
              <a:avLst/>
              <a:gdLst/>
              <a:ahLst/>
              <a:cxnLst/>
              <a:rect l="l" t="t" r="r" b="b"/>
              <a:pathLst>
                <a:path w="755" h="1797" extrusionOk="0">
                  <a:moveTo>
                    <a:pt x="754" y="0"/>
                  </a:moveTo>
                  <a:lnTo>
                    <a:pt x="754" y="0"/>
                  </a:lnTo>
                  <a:cubicBezTo>
                    <a:pt x="341" y="216"/>
                    <a:pt x="36" y="898"/>
                    <a:pt x="0" y="1455"/>
                  </a:cubicBezTo>
                  <a:cubicBezTo>
                    <a:pt x="0" y="1581"/>
                    <a:pt x="36" y="1688"/>
                    <a:pt x="72" y="1796"/>
                  </a:cubicBezTo>
                  <a:lnTo>
                    <a:pt x="180" y="1796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8950625" y="5145413"/>
              <a:ext cx="18875" cy="47625"/>
            </a:xfrm>
            <a:custGeom>
              <a:avLst/>
              <a:gdLst/>
              <a:ahLst/>
              <a:cxnLst/>
              <a:rect l="l" t="t" r="r" b="b"/>
              <a:pathLst>
                <a:path w="755" h="1905" extrusionOk="0">
                  <a:moveTo>
                    <a:pt x="593" y="0"/>
                  </a:moveTo>
                  <a:cubicBezTo>
                    <a:pt x="198" y="539"/>
                    <a:pt x="0" y="1204"/>
                    <a:pt x="54" y="1886"/>
                  </a:cubicBezTo>
                  <a:lnTo>
                    <a:pt x="198" y="1904"/>
                  </a:lnTo>
                  <a:lnTo>
                    <a:pt x="754" y="54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9140525" y="4300413"/>
              <a:ext cx="22925" cy="38650"/>
            </a:xfrm>
            <a:custGeom>
              <a:avLst/>
              <a:gdLst/>
              <a:ahLst/>
              <a:cxnLst/>
              <a:rect l="l" t="t" r="r" b="b"/>
              <a:pathLst>
                <a:path w="917" h="154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432" y="55"/>
                    <a:pt x="55" y="701"/>
                    <a:pt x="1" y="1545"/>
                  </a:cubicBezTo>
                  <a:cubicBezTo>
                    <a:pt x="73" y="1509"/>
                    <a:pt x="180" y="1509"/>
                    <a:pt x="198" y="1456"/>
                  </a:cubicBezTo>
                  <a:cubicBezTo>
                    <a:pt x="450" y="989"/>
                    <a:pt x="683" y="504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9088450" y="5066388"/>
              <a:ext cx="17975" cy="57500"/>
            </a:xfrm>
            <a:custGeom>
              <a:avLst/>
              <a:gdLst/>
              <a:ahLst/>
              <a:cxnLst/>
              <a:rect l="l" t="t" r="r" b="b"/>
              <a:pathLst>
                <a:path w="719" h="2300" extrusionOk="0">
                  <a:moveTo>
                    <a:pt x="719" y="1"/>
                  </a:moveTo>
                  <a:lnTo>
                    <a:pt x="719" y="1"/>
                  </a:lnTo>
                  <a:cubicBezTo>
                    <a:pt x="252" y="342"/>
                    <a:pt x="270" y="755"/>
                    <a:pt x="198" y="1096"/>
                  </a:cubicBezTo>
                  <a:cubicBezTo>
                    <a:pt x="1" y="1886"/>
                    <a:pt x="18" y="1886"/>
                    <a:pt x="198" y="2299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8106525" y="4629088"/>
              <a:ext cx="19325" cy="50750"/>
            </a:xfrm>
            <a:custGeom>
              <a:avLst/>
              <a:gdLst/>
              <a:ahLst/>
              <a:cxnLst/>
              <a:rect l="l" t="t" r="r" b="b"/>
              <a:pathLst>
                <a:path w="773" h="2030" extrusionOk="0">
                  <a:moveTo>
                    <a:pt x="773" y="0"/>
                  </a:moveTo>
                  <a:lnTo>
                    <a:pt x="773" y="0"/>
                  </a:lnTo>
                  <a:cubicBezTo>
                    <a:pt x="270" y="431"/>
                    <a:pt x="0" y="1383"/>
                    <a:pt x="198" y="2030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8400150" y="4677563"/>
              <a:ext cx="34150" cy="23825"/>
            </a:xfrm>
            <a:custGeom>
              <a:avLst/>
              <a:gdLst/>
              <a:ahLst/>
              <a:cxnLst/>
              <a:rect l="l" t="t" r="r" b="b"/>
              <a:pathLst>
                <a:path w="1366" h="953" extrusionOk="0">
                  <a:moveTo>
                    <a:pt x="1366" y="1"/>
                  </a:moveTo>
                  <a:cubicBezTo>
                    <a:pt x="989" y="182"/>
                    <a:pt x="789" y="691"/>
                    <a:pt x="310" y="691"/>
                  </a:cubicBezTo>
                  <a:cubicBezTo>
                    <a:pt x="218" y="691"/>
                    <a:pt x="116" y="673"/>
                    <a:pt x="1" y="629"/>
                  </a:cubicBezTo>
                  <a:lnTo>
                    <a:pt x="1" y="629"/>
                  </a:lnTo>
                  <a:cubicBezTo>
                    <a:pt x="37" y="737"/>
                    <a:pt x="37" y="845"/>
                    <a:pt x="73" y="863"/>
                  </a:cubicBezTo>
                  <a:cubicBezTo>
                    <a:pt x="216" y="917"/>
                    <a:pt x="396" y="953"/>
                    <a:pt x="558" y="953"/>
                  </a:cubicBezTo>
                  <a:cubicBezTo>
                    <a:pt x="1025" y="881"/>
                    <a:pt x="1366" y="468"/>
                    <a:pt x="1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8803350" y="4668588"/>
              <a:ext cx="91175" cy="1825"/>
            </a:xfrm>
            <a:custGeom>
              <a:avLst/>
              <a:gdLst/>
              <a:ahLst/>
              <a:cxnLst/>
              <a:rect l="l" t="t" r="r" b="b"/>
              <a:pathLst>
                <a:path w="3647" h="73" extrusionOk="0">
                  <a:moveTo>
                    <a:pt x="0" y="1"/>
                  </a:moveTo>
                  <a:lnTo>
                    <a:pt x="0" y="72"/>
                  </a:lnTo>
                  <a:lnTo>
                    <a:pt x="3646" y="72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9098775" y="5202438"/>
              <a:ext cx="32350" cy="28750"/>
            </a:xfrm>
            <a:custGeom>
              <a:avLst/>
              <a:gdLst/>
              <a:ahLst/>
              <a:cxnLst/>
              <a:rect l="l" t="t" r="r" b="b"/>
              <a:pathLst>
                <a:path w="1294" h="1150" extrusionOk="0">
                  <a:moveTo>
                    <a:pt x="1258" y="0"/>
                  </a:moveTo>
                  <a:lnTo>
                    <a:pt x="1" y="1150"/>
                  </a:lnTo>
                  <a:cubicBezTo>
                    <a:pt x="737" y="1132"/>
                    <a:pt x="1294" y="611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9088900" y="4916888"/>
              <a:ext cx="17975" cy="41775"/>
            </a:xfrm>
            <a:custGeom>
              <a:avLst/>
              <a:gdLst/>
              <a:ahLst/>
              <a:cxnLst/>
              <a:rect l="l" t="t" r="r" b="b"/>
              <a:pathLst>
                <a:path w="719" h="1671" extrusionOk="0">
                  <a:moveTo>
                    <a:pt x="719" y="0"/>
                  </a:moveTo>
                  <a:lnTo>
                    <a:pt x="719" y="0"/>
                  </a:lnTo>
                  <a:cubicBezTo>
                    <a:pt x="216" y="467"/>
                    <a:pt x="0" y="1132"/>
                    <a:pt x="198" y="1670"/>
                  </a:cubicBezTo>
                  <a:cubicBezTo>
                    <a:pt x="414" y="1132"/>
                    <a:pt x="593" y="575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9335400" y="5138238"/>
              <a:ext cx="14375" cy="43125"/>
            </a:xfrm>
            <a:custGeom>
              <a:avLst/>
              <a:gdLst/>
              <a:ahLst/>
              <a:cxnLst/>
              <a:rect l="l" t="t" r="r" b="b"/>
              <a:pathLst>
                <a:path w="575" h="1725" extrusionOk="0">
                  <a:moveTo>
                    <a:pt x="485" y="0"/>
                  </a:moveTo>
                  <a:lnTo>
                    <a:pt x="485" y="0"/>
                  </a:lnTo>
                  <a:cubicBezTo>
                    <a:pt x="162" y="521"/>
                    <a:pt x="0" y="1114"/>
                    <a:pt x="18" y="1724"/>
                  </a:cubicBezTo>
                  <a:cubicBezTo>
                    <a:pt x="359" y="1275"/>
                    <a:pt x="575" y="449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8543375" y="5272913"/>
              <a:ext cx="24275" cy="43575"/>
            </a:xfrm>
            <a:custGeom>
              <a:avLst/>
              <a:gdLst/>
              <a:ahLst/>
              <a:cxnLst/>
              <a:rect l="l" t="t" r="r" b="b"/>
              <a:pathLst>
                <a:path w="971" h="1743" extrusionOk="0">
                  <a:moveTo>
                    <a:pt x="109" y="1"/>
                  </a:moveTo>
                  <a:lnTo>
                    <a:pt x="109" y="1"/>
                  </a:lnTo>
                  <a:cubicBezTo>
                    <a:pt x="1" y="701"/>
                    <a:pt x="342" y="1402"/>
                    <a:pt x="971" y="1743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8682575" y="4967613"/>
              <a:ext cx="20675" cy="39525"/>
            </a:xfrm>
            <a:custGeom>
              <a:avLst/>
              <a:gdLst/>
              <a:ahLst/>
              <a:cxnLst/>
              <a:rect l="l" t="t" r="r" b="b"/>
              <a:pathLst>
                <a:path w="827" h="1581" extrusionOk="0">
                  <a:moveTo>
                    <a:pt x="826" y="0"/>
                  </a:moveTo>
                  <a:lnTo>
                    <a:pt x="826" y="0"/>
                  </a:lnTo>
                  <a:cubicBezTo>
                    <a:pt x="270" y="432"/>
                    <a:pt x="0" y="1006"/>
                    <a:pt x="90" y="1581"/>
                  </a:cubicBezTo>
                  <a:cubicBezTo>
                    <a:pt x="306" y="1042"/>
                    <a:pt x="701" y="593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9164325" y="4810913"/>
              <a:ext cx="48075" cy="30600"/>
            </a:xfrm>
            <a:custGeom>
              <a:avLst/>
              <a:gdLst/>
              <a:ahLst/>
              <a:cxnLst/>
              <a:rect l="l" t="t" r="r" b="b"/>
              <a:pathLst>
                <a:path w="1923" h="1224" extrusionOk="0">
                  <a:moveTo>
                    <a:pt x="1" y="1"/>
                  </a:moveTo>
                  <a:lnTo>
                    <a:pt x="1" y="1"/>
                  </a:lnTo>
                  <a:cubicBezTo>
                    <a:pt x="470" y="696"/>
                    <a:pt x="1310" y="1224"/>
                    <a:pt x="1869" y="1224"/>
                  </a:cubicBezTo>
                  <a:cubicBezTo>
                    <a:pt x="1887" y="1224"/>
                    <a:pt x="1905" y="1223"/>
                    <a:pt x="1922" y="12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8535750" y="5157088"/>
              <a:ext cx="10800" cy="49850"/>
            </a:xfrm>
            <a:custGeom>
              <a:avLst/>
              <a:gdLst/>
              <a:ahLst/>
              <a:cxnLst/>
              <a:rect l="l" t="t" r="r" b="b"/>
              <a:pathLst>
                <a:path w="432" h="1994" extrusionOk="0">
                  <a:moveTo>
                    <a:pt x="414" y="0"/>
                  </a:moveTo>
                  <a:lnTo>
                    <a:pt x="414" y="0"/>
                  </a:lnTo>
                  <a:cubicBezTo>
                    <a:pt x="162" y="647"/>
                    <a:pt x="1" y="1311"/>
                    <a:pt x="180" y="1994"/>
                  </a:cubicBezTo>
                  <a:cubicBezTo>
                    <a:pt x="432" y="1347"/>
                    <a:pt x="360" y="665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9416650" y="4309213"/>
              <a:ext cx="84450" cy="6500"/>
            </a:xfrm>
            <a:custGeom>
              <a:avLst/>
              <a:gdLst/>
              <a:ahLst/>
              <a:cxnLst/>
              <a:rect l="l" t="t" r="r" b="b"/>
              <a:pathLst>
                <a:path w="3378" h="260" extrusionOk="0">
                  <a:moveTo>
                    <a:pt x="899" y="0"/>
                  </a:moveTo>
                  <a:cubicBezTo>
                    <a:pt x="599" y="0"/>
                    <a:pt x="300" y="8"/>
                    <a:pt x="1" y="8"/>
                  </a:cubicBezTo>
                  <a:lnTo>
                    <a:pt x="19" y="8"/>
                  </a:lnTo>
                  <a:cubicBezTo>
                    <a:pt x="55" y="44"/>
                    <a:pt x="109" y="116"/>
                    <a:pt x="162" y="116"/>
                  </a:cubicBezTo>
                  <a:cubicBezTo>
                    <a:pt x="1150" y="170"/>
                    <a:pt x="2138" y="206"/>
                    <a:pt x="3126" y="259"/>
                  </a:cubicBezTo>
                  <a:cubicBezTo>
                    <a:pt x="3180" y="259"/>
                    <a:pt x="3251" y="188"/>
                    <a:pt x="3377" y="134"/>
                  </a:cubicBezTo>
                  <a:cubicBezTo>
                    <a:pt x="2659" y="80"/>
                    <a:pt x="2012" y="44"/>
                    <a:pt x="1348" y="8"/>
                  </a:cubicBezTo>
                  <a:cubicBezTo>
                    <a:pt x="1198" y="2"/>
                    <a:pt x="1048" y="0"/>
                    <a:pt x="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9441800" y="5045738"/>
              <a:ext cx="26075" cy="19825"/>
            </a:xfrm>
            <a:custGeom>
              <a:avLst/>
              <a:gdLst/>
              <a:ahLst/>
              <a:cxnLst/>
              <a:rect l="l" t="t" r="r" b="b"/>
              <a:pathLst>
                <a:path w="1043" h="793" extrusionOk="0">
                  <a:moveTo>
                    <a:pt x="611" y="0"/>
                  </a:moveTo>
                  <a:lnTo>
                    <a:pt x="485" y="467"/>
                  </a:lnTo>
                  <a:lnTo>
                    <a:pt x="108" y="288"/>
                  </a:lnTo>
                  <a:lnTo>
                    <a:pt x="108" y="288"/>
                  </a:lnTo>
                  <a:cubicBezTo>
                    <a:pt x="1" y="593"/>
                    <a:pt x="90" y="755"/>
                    <a:pt x="360" y="791"/>
                  </a:cubicBezTo>
                  <a:cubicBezTo>
                    <a:pt x="376" y="792"/>
                    <a:pt x="391" y="792"/>
                    <a:pt x="407" y="792"/>
                  </a:cubicBezTo>
                  <a:cubicBezTo>
                    <a:pt x="642" y="792"/>
                    <a:pt x="869" y="668"/>
                    <a:pt x="970" y="449"/>
                  </a:cubicBezTo>
                  <a:cubicBezTo>
                    <a:pt x="1042" y="198"/>
                    <a:pt x="899" y="54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8778650" y="4966713"/>
              <a:ext cx="27875" cy="27200"/>
            </a:xfrm>
            <a:custGeom>
              <a:avLst/>
              <a:gdLst/>
              <a:ahLst/>
              <a:cxnLst/>
              <a:rect l="l" t="t" r="r" b="b"/>
              <a:pathLst>
                <a:path w="1115" h="1088" extrusionOk="0">
                  <a:moveTo>
                    <a:pt x="988" y="1"/>
                  </a:moveTo>
                  <a:lnTo>
                    <a:pt x="934" y="90"/>
                  </a:lnTo>
                  <a:lnTo>
                    <a:pt x="1" y="1006"/>
                  </a:lnTo>
                  <a:cubicBezTo>
                    <a:pt x="102" y="1035"/>
                    <a:pt x="180" y="1088"/>
                    <a:pt x="245" y="1088"/>
                  </a:cubicBezTo>
                  <a:cubicBezTo>
                    <a:pt x="260" y="1088"/>
                    <a:pt x="274" y="1085"/>
                    <a:pt x="288" y="1078"/>
                  </a:cubicBezTo>
                  <a:cubicBezTo>
                    <a:pt x="629" y="988"/>
                    <a:pt x="916" y="737"/>
                    <a:pt x="1060" y="414"/>
                  </a:cubicBezTo>
                  <a:cubicBezTo>
                    <a:pt x="1114" y="306"/>
                    <a:pt x="1024" y="144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9011225" y="5256313"/>
              <a:ext cx="10350" cy="34150"/>
            </a:xfrm>
            <a:custGeom>
              <a:avLst/>
              <a:gdLst/>
              <a:ahLst/>
              <a:cxnLst/>
              <a:rect l="l" t="t" r="r" b="b"/>
              <a:pathLst>
                <a:path w="414" h="1366" extrusionOk="0">
                  <a:moveTo>
                    <a:pt x="216" y="0"/>
                  </a:moveTo>
                  <a:cubicBezTo>
                    <a:pt x="1" y="431"/>
                    <a:pt x="18" y="934"/>
                    <a:pt x="252" y="1365"/>
                  </a:cubicBezTo>
                  <a:cubicBezTo>
                    <a:pt x="414" y="916"/>
                    <a:pt x="396" y="431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8964975" y="5163813"/>
              <a:ext cx="13050" cy="35500"/>
            </a:xfrm>
            <a:custGeom>
              <a:avLst/>
              <a:gdLst/>
              <a:ahLst/>
              <a:cxnLst/>
              <a:rect l="l" t="t" r="r" b="b"/>
              <a:pathLst>
                <a:path w="522" h="1420" extrusionOk="0">
                  <a:moveTo>
                    <a:pt x="504" y="1"/>
                  </a:moveTo>
                  <a:cubicBezTo>
                    <a:pt x="126" y="378"/>
                    <a:pt x="1" y="917"/>
                    <a:pt x="180" y="1420"/>
                  </a:cubicBezTo>
                  <a:cubicBezTo>
                    <a:pt x="414" y="971"/>
                    <a:pt x="522" y="486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8460775" y="4823488"/>
              <a:ext cx="11250" cy="26975"/>
            </a:xfrm>
            <a:custGeom>
              <a:avLst/>
              <a:gdLst/>
              <a:ahLst/>
              <a:cxnLst/>
              <a:rect l="l" t="t" r="r" b="b"/>
              <a:pathLst>
                <a:path w="450" h="1079" extrusionOk="0">
                  <a:moveTo>
                    <a:pt x="108" y="1"/>
                  </a:moveTo>
                  <a:lnTo>
                    <a:pt x="0" y="1078"/>
                  </a:lnTo>
                  <a:lnTo>
                    <a:pt x="449" y="1006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8383550" y="4716638"/>
              <a:ext cx="15725" cy="35925"/>
            </a:xfrm>
            <a:custGeom>
              <a:avLst/>
              <a:gdLst/>
              <a:ahLst/>
              <a:cxnLst/>
              <a:rect l="l" t="t" r="r" b="b"/>
              <a:pathLst>
                <a:path w="629" h="1437" extrusionOk="0">
                  <a:moveTo>
                    <a:pt x="180" y="0"/>
                  </a:moveTo>
                  <a:lnTo>
                    <a:pt x="0" y="1437"/>
                  </a:lnTo>
                  <a:cubicBezTo>
                    <a:pt x="593" y="952"/>
                    <a:pt x="629" y="27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9422050" y="5126363"/>
              <a:ext cx="62425" cy="9525"/>
            </a:xfrm>
            <a:custGeom>
              <a:avLst/>
              <a:gdLst/>
              <a:ahLst/>
              <a:cxnLst/>
              <a:rect l="l" t="t" r="r" b="b"/>
              <a:pathLst>
                <a:path w="2497" h="381" extrusionOk="0">
                  <a:moveTo>
                    <a:pt x="2479" y="224"/>
                  </a:moveTo>
                  <a:cubicBezTo>
                    <a:pt x="2475" y="227"/>
                    <a:pt x="2471" y="230"/>
                    <a:pt x="2466" y="233"/>
                  </a:cubicBezTo>
                  <a:lnTo>
                    <a:pt x="2466" y="233"/>
                  </a:lnTo>
                  <a:cubicBezTo>
                    <a:pt x="2477" y="235"/>
                    <a:pt x="2487" y="238"/>
                    <a:pt x="2497" y="242"/>
                  </a:cubicBezTo>
                  <a:lnTo>
                    <a:pt x="2479" y="224"/>
                  </a:lnTo>
                  <a:close/>
                  <a:moveTo>
                    <a:pt x="906" y="0"/>
                  </a:moveTo>
                  <a:cubicBezTo>
                    <a:pt x="882" y="0"/>
                    <a:pt x="850" y="8"/>
                    <a:pt x="826" y="8"/>
                  </a:cubicBezTo>
                  <a:lnTo>
                    <a:pt x="0" y="116"/>
                  </a:lnTo>
                  <a:cubicBezTo>
                    <a:pt x="431" y="260"/>
                    <a:pt x="898" y="331"/>
                    <a:pt x="1365" y="349"/>
                  </a:cubicBezTo>
                  <a:cubicBezTo>
                    <a:pt x="1545" y="349"/>
                    <a:pt x="1738" y="381"/>
                    <a:pt x="1929" y="381"/>
                  </a:cubicBezTo>
                  <a:cubicBezTo>
                    <a:pt x="2115" y="381"/>
                    <a:pt x="2299" y="351"/>
                    <a:pt x="2466" y="233"/>
                  </a:cubicBezTo>
                  <a:lnTo>
                    <a:pt x="2466" y="233"/>
                  </a:lnTo>
                  <a:cubicBezTo>
                    <a:pt x="2369" y="205"/>
                    <a:pt x="2269" y="197"/>
                    <a:pt x="2168" y="197"/>
                  </a:cubicBezTo>
                  <a:cubicBezTo>
                    <a:pt x="1970" y="197"/>
                    <a:pt x="1767" y="230"/>
                    <a:pt x="1568" y="230"/>
                  </a:cubicBezTo>
                  <a:cubicBezTo>
                    <a:pt x="1345" y="230"/>
                    <a:pt x="1129" y="188"/>
                    <a:pt x="934" y="8"/>
                  </a:cubicBezTo>
                  <a:cubicBezTo>
                    <a:pt x="928" y="2"/>
                    <a:pt x="918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8188675" y="4318388"/>
              <a:ext cx="62450" cy="9525"/>
            </a:xfrm>
            <a:custGeom>
              <a:avLst/>
              <a:gdLst/>
              <a:ahLst/>
              <a:cxnLst/>
              <a:rect l="l" t="t" r="r" b="b"/>
              <a:pathLst>
                <a:path w="2498" h="381" extrusionOk="0">
                  <a:moveTo>
                    <a:pt x="1" y="0"/>
                  </a:moveTo>
                  <a:lnTo>
                    <a:pt x="1" y="18"/>
                  </a:lnTo>
                  <a:cubicBezTo>
                    <a:pt x="13" y="20"/>
                    <a:pt x="25" y="21"/>
                    <a:pt x="37" y="23"/>
                  </a:cubicBezTo>
                  <a:lnTo>
                    <a:pt x="37" y="23"/>
                  </a:lnTo>
                  <a:cubicBezTo>
                    <a:pt x="25" y="16"/>
                    <a:pt x="13" y="8"/>
                    <a:pt x="1" y="0"/>
                  </a:cubicBezTo>
                  <a:close/>
                  <a:moveTo>
                    <a:pt x="37" y="23"/>
                  </a:moveTo>
                  <a:lnTo>
                    <a:pt x="37" y="23"/>
                  </a:lnTo>
                  <a:cubicBezTo>
                    <a:pt x="453" y="282"/>
                    <a:pt x="874" y="381"/>
                    <a:pt x="1303" y="381"/>
                  </a:cubicBezTo>
                  <a:cubicBezTo>
                    <a:pt x="1694" y="381"/>
                    <a:pt x="2092" y="298"/>
                    <a:pt x="2497" y="180"/>
                  </a:cubicBezTo>
                  <a:cubicBezTo>
                    <a:pt x="2392" y="154"/>
                    <a:pt x="2287" y="137"/>
                    <a:pt x="2182" y="137"/>
                  </a:cubicBezTo>
                  <a:cubicBezTo>
                    <a:pt x="2143" y="137"/>
                    <a:pt x="2105" y="139"/>
                    <a:pt x="2066" y="144"/>
                  </a:cubicBezTo>
                  <a:cubicBezTo>
                    <a:pt x="1860" y="135"/>
                    <a:pt x="1649" y="135"/>
                    <a:pt x="1435" y="135"/>
                  </a:cubicBezTo>
                  <a:cubicBezTo>
                    <a:pt x="1222" y="135"/>
                    <a:pt x="1007" y="135"/>
                    <a:pt x="791" y="126"/>
                  </a:cubicBezTo>
                  <a:cubicBezTo>
                    <a:pt x="534" y="109"/>
                    <a:pt x="293" y="59"/>
                    <a:pt x="37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8450000" y="4699563"/>
              <a:ext cx="19325" cy="33250"/>
            </a:xfrm>
            <a:custGeom>
              <a:avLst/>
              <a:gdLst/>
              <a:ahLst/>
              <a:cxnLst/>
              <a:rect l="l" t="t" r="r" b="b"/>
              <a:pathLst>
                <a:path w="773" h="1330" extrusionOk="0">
                  <a:moveTo>
                    <a:pt x="773" y="1"/>
                  </a:moveTo>
                  <a:lnTo>
                    <a:pt x="773" y="1"/>
                  </a:lnTo>
                  <a:cubicBezTo>
                    <a:pt x="144" y="522"/>
                    <a:pt x="0" y="953"/>
                    <a:pt x="324" y="1330"/>
                  </a:cubicBezTo>
                  <a:lnTo>
                    <a:pt x="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9403200" y="4979213"/>
              <a:ext cx="63325" cy="13575"/>
            </a:xfrm>
            <a:custGeom>
              <a:avLst/>
              <a:gdLst/>
              <a:ahLst/>
              <a:cxnLst/>
              <a:rect l="l" t="t" r="r" b="b"/>
              <a:pathLst>
                <a:path w="2533" h="543" extrusionOk="0">
                  <a:moveTo>
                    <a:pt x="2382" y="0"/>
                  </a:moveTo>
                  <a:cubicBezTo>
                    <a:pt x="1558" y="0"/>
                    <a:pt x="779" y="271"/>
                    <a:pt x="0" y="542"/>
                  </a:cubicBezTo>
                  <a:cubicBezTo>
                    <a:pt x="341" y="506"/>
                    <a:pt x="682" y="452"/>
                    <a:pt x="1006" y="363"/>
                  </a:cubicBezTo>
                  <a:lnTo>
                    <a:pt x="2532" y="3"/>
                  </a:lnTo>
                  <a:cubicBezTo>
                    <a:pt x="2482" y="1"/>
                    <a:pt x="2432" y="0"/>
                    <a:pt x="2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8572125" y="5282363"/>
              <a:ext cx="17075" cy="32800"/>
            </a:xfrm>
            <a:custGeom>
              <a:avLst/>
              <a:gdLst/>
              <a:ahLst/>
              <a:cxnLst/>
              <a:rect l="l" t="t" r="r" b="b"/>
              <a:pathLst>
                <a:path w="683" h="1312" extrusionOk="0">
                  <a:moveTo>
                    <a:pt x="54" y="0"/>
                  </a:moveTo>
                  <a:lnTo>
                    <a:pt x="54" y="0"/>
                  </a:lnTo>
                  <a:cubicBezTo>
                    <a:pt x="0" y="772"/>
                    <a:pt x="234" y="1185"/>
                    <a:pt x="683" y="1311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8265475" y="4576538"/>
              <a:ext cx="19775" cy="20725"/>
            </a:xfrm>
            <a:custGeom>
              <a:avLst/>
              <a:gdLst/>
              <a:ahLst/>
              <a:cxnLst/>
              <a:rect l="l" t="t" r="r" b="b"/>
              <a:pathLst>
                <a:path w="791" h="829" extrusionOk="0">
                  <a:moveTo>
                    <a:pt x="790" y="1"/>
                  </a:moveTo>
                  <a:cubicBezTo>
                    <a:pt x="395" y="127"/>
                    <a:pt x="108" y="432"/>
                    <a:pt x="0" y="827"/>
                  </a:cubicBezTo>
                  <a:cubicBezTo>
                    <a:pt x="26" y="828"/>
                    <a:pt x="51" y="828"/>
                    <a:pt x="76" y="828"/>
                  </a:cubicBezTo>
                  <a:cubicBezTo>
                    <a:pt x="514" y="828"/>
                    <a:pt x="620" y="665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8726125" y="4703163"/>
              <a:ext cx="65125" cy="1825"/>
            </a:xfrm>
            <a:custGeom>
              <a:avLst/>
              <a:gdLst/>
              <a:ahLst/>
              <a:cxnLst/>
              <a:rect l="l" t="t" r="r" b="b"/>
              <a:pathLst>
                <a:path w="2605" h="73" extrusionOk="0">
                  <a:moveTo>
                    <a:pt x="0" y="0"/>
                  </a:moveTo>
                  <a:lnTo>
                    <a:pt x="0" y="72"/>
                  </a:lnTo>
                  <a:lnTo>
                    <a:pt x="2604" y="72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8243475" y="4259563"/>
              <a:ext cx="61975" cy="3800"/>
            </a:xfrm>
            <a:custGeom>
              <a:avLst/>
              <a:gdLst/>
              <a:ahLst/>
              <a:cxnLst/>
              <a:rect l="l" t="t" r="r" b="b"/>
              <a:pathLst>
                <a:path w="2479" h="152" extrusionOk="0">
                  <a:moveTo>
                    <a:pt x="0" y="1"/>
                  </a:moveTo>
                  <a:lnTo>
                    <a:pt x="18" y="126"/>
                  </a:lnTo>
                  <a:cubicBezTo>
                    <a:pt x="69" y="125"/>
                    <a:pt x="121" y="125"/>
                    <a:pt x="172" y="125"/>
                  </a:cubicBezTo>
                  <a:cubicBezTo>
                    <a:pt x="548" y="125"/>
                    <a:pt x="921" y="151"/>
                    <a:pt x="1293" y="151"/>
                  </a:cubicBezTo>
                  <a:cubicBezTo>
                    <a:pt x="1687" y="151"/>
                    <a:pt x="2081" y="122"/>
                    <a:pt x="2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8937600" y="5136438"/>
              <a:ext cx="23825" cy="35050"/>
            </a:xfrm>
            <a:custGeom>
              <a:avLst/>
              <a:gdLst/>
              <a:ahLst/>
              <a:cxnLst/>
              <a:rect l="l" t="t" r="r" b="b"/>
              <a:pathLst>
                <a:path w="953" h="1402" extrusionOk="0">
                  <a:moveTo>
                    <a:pt x="952" y="0"/>
                  </a:moveTo>
                  <a:lnTo>
                    <a:pt x="952" y="0"/>
                  </a:lnTo>
                  <a:cubicBezTo>
                    <a:pt x="413" y="270"/>
                    <a:pt x="54" y="790"/>
                    <a:pt x="0" y="1401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9431925" y="4545113"/>
              <a:ext cx="55250" cy="1375"/>
            </a:xfrm>
            <a:custGeom>
              <a:avLst/>
              <a:gdLst/>
              <a:ahLst/>
              <a:cxnLst/>
              <a:rect l="l" t="t" r="r" b="b"/>
              <a:pathLst>
                <a:path w="2210" h="55" extrusionOk="0">
                  <a:moveTo>
                    <a:pt x="0" y="1"/>
                  </a:moveTo>
                  <a:lnTo>
                    <a:pt x="0" y="55"/>
                  </a:lnTo>
                  <a:lnTo>
                    <a:pt x="2209" y="55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7996975" y="4714838"/>
              <a:ext cx="12600" cy="29650"/>
            </a:xfrm>
            <a:custGeom>
              <a:avLst/>
              <a:gdLst/>
              <a:ahLst/>
              <a:cxnLst/>
              <a:rect l="l" t="t" r="r" b="b"/>
              <a:pathLst>
                <a:path w="504" h="1186" extrusionOk="0">
                  <a:moveTo>
                    <a:pt x="324" y="0"/>
                  </a:moveTo>
                  <a:lnTo>
                    <a:pt x="324" y="0"/>
                  </a:lnTo>
                  <a:cubicBezTo>
                    <a:pt x="18" y="378"/>
                    <a:pt x="0" y="701"/>
                    <a:pt x="216" y="1186"/>
                  </a:cubicBezTo>
                  <a:cubicBezTo>
                    <a:pt x="467" y="826"/>
                    <a:pt x="503" y="378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8682125" y="4795213"/>
              <a:ext cx="56150" cy="900"/>
            </a:xfrm>
            <a:custGeom>
              <a:avLst/>
              <a:gdLst/>
              <a:ahLst/>
              <a:cxnLst/>
              <a:rect l="l" t="t" r="r" b="b"/>
              <a:pathLst>
                <a:path w="2246" h="36" extrusionOk="0">
                  <a:moveTo>
                    <a:pt x="0" y="0"/>
                  </a:moveTo>
                  <a:lnTo>
                    <a:pt x="0" y="36"/>
                  </a:lnTo>
                  <a:lnTo>
                    <a:pt x="2245" y="36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8903925" y="4268088"/>
              <a:ext cx="18425" cy="24275"/>
            </a:xfrm>
            <a:custGeom>
              <a:avLst/>
              <a:gdLst/>
              <a:ahLst/>
              <a:cxnLst/>
              <a:rect l="l" t="t" r="r" b="b"/>
              <a:pathLst>
                <a:path w="737" h="971" extrusionOk="0">
                  <a:moveTo>
                    <a:pt x="737" y="1"/>
                  </a:moveTo>
                  <a:cubicBezTo>
                    <a:pt x="252" y="306"/>
                    <a:pt x="0" y="629"/>
                    <a:pt x="0" y="971"/>
                  </a:cubicBezTo>
                  <a:cubicBezTo>
                    <a:pt x="359" y="755"/>
                    <a:pt x="629" y="396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9430125" y="5204688"/>
              <a:ext cx="26975" cy="25600"/>
            </a:xfrm>
            <a:custGeom>
              <a:avLst/>
              <a:gdLst/>
              <a:ahLst/>
              <a:cxnLst/>
              <a:rect l="l" t="t" r="r" b="b"/>
              <a:pathLst>
                <a:path w="1079" h="1024" extrusionOk="0">
                  <a:moveTo>
                    <a:pt x="1078" y="0"/>
                  </a:moveTo>
                  <a:lnTo>
                    <a:pt x="1" y="1024"/>
                  </a:lnTo>
                  <a:cubicBezTo>
                    <a:pt x="521" y="916"/>
                    <a:pt x="952" y="52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9100125" y="4963113"/>
              <a:ext cx="10350" cy="28325"/>
            </a:xfrm>
            <a:custGeom>
              <a:avLst/>
              <a:gdLst/>
              <a:ahLst/>
              <a:cxnLst/>
              <a:rect l="l" t="t" r="r" b="b"/>
              <a:pathLst>
                <a:path w="414" h="1133" extrusionOk="0">
                  <a:moveTo>
                    <a:pt x="324" y="1"/>
                  </a:moveTo>
                  <a:lnTo>
                    <a:pt x="324" y="1"/>
                  </a:lnTo>
                  <a:cubicBezTo>
                    <a:pt x="18" y="594"/>
                    <a:pt x="0" y="827"/>
                    <a:pt x="216" y="1132"/>
                  </a:cubicBezTo>
                  <a:cubicBezTo>
                    <a:pt x="378" y="773"/>
                    <a:pt x="414" y="378"/>
                    <a:pt x="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8445050" y="4973438"/>
              <a:ext cx="40000" cy="9200"/>
            </a:xfrm>
            <a:custGeom>
              <a:avLst/>
              <a:gdLst/>
              <a:ahLst/>
              <a:cxnLst/>
              <a:rect l="l" t="t" r="r" b="b"/>
              <a:pathLst>
                <a:path w="1600" h="368" extrusionOk="0">
                  <a:moveTo>
                    <a:pt x="1599" y="1"/>
                  </a:moveTo>
                  <a:lnTo>
                    <a:pt x="1" y="324"/>
                  </a:lnTo>
                  <a:cubicBezTo>
                    <a:pt x="190" y="353"/>
                    <a:pt x="354" y="367"/>
                    <a:pt x="503" y="367"/>
                  </a:cubicBezTo>
                  <a:cubicBezTo>
                    <a:pt x="919" y="367"/>
                    <a:pt x="1215" y="252"/>
                    <a:pt x="1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8140200" y="4638513"/>
              <a:ext cx="13950" cy="34600"/>
            </a:xfrm>
            <a:custGeom>
              <a:avLst/>
              <a:gdLst/>
              <a:ahLst/>
              <a:cxnLst/>
              <a:rect l="l" t="t" r="r" b="b"/>
              <a:pathLst>
                <a:path w="558" h="1384" extrusionOk="0">
                  <a:moveTo>
                    <a:pt x="395" y="0"/>
                  </a:moveTo>
                  <a:cubicBezTo>
                    <a:pt x="234" y="449"/>
                    <a:pt x="0" y="844"/>
                    <a:pt x="36" y="1347"/>
                  </a:cubicBezTo>
                  <a:lnTo>
                    <a:pt x="180" y="1383"/>
                  </a:lnTo>
                  <a:lnTo>
                    <a:pt x="557" y="9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9204750" y="4306713"/>
              <a:ext cx="16175" cy="17525"/>
            </a:xfrm>
            <a:custGeom>
              <a:avLst/>
              <a:gdLst/>
              <a:ahLst/>
              <a:cxnLst/>
              <a:rect l="l" t="t" r="r" b="b"/>
              <a:pathLst>
                <a:path w="647" h="701" extrusionOk="0">
                  <a:moveTo>
                    <a:pt x="485" y="0"/>
                  </a:moveTo>
                  <a:cubicBezTo>
                    <a:pt x="341" y="144"/>
                    <a:pt x="180" y="252"/>
                    <a:pt x="36" y="413"/>
                  </a:cubicBezTo>
                  <a:cubicBezTo>
                    <a:pt x="0" y="467"/>
                    <a:pt x="0" y="557"/>
                    <a:pt x="36" y="611"/>
                  </a:cubicBezTo>
                  <a:cubicBezTo>
                    <a:pt x="72" y="665"/>
                    <a:pt x="144" y="701"/>
                    <a:pt x="216" y="701"/>
                  </a:cubicBezTo>
                  <a:cubicBezTo>
                    <a:pt x="521" y="665"/>
                    <a:pt x="647" y="359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8772825" y="4961013"/>
              <a:ext cx="31000" cy="7525"/>
            </a:xfrm>
            <a:custGeom>
              <a:avLst/>
              <a:gdLst/>
              <a:ahLst/>
              <a:cxnLst/>
              <a:rect l="l" t="t" r="r" b="b"/>
              <a:pathLst>
                <a:path w="1240" h="301" extrusionOk="0">
                  <a:moveTo>
                    <a:pt x="508" y="1"/>
                  </a:moveTo>
                  <a:cubicBezTo>
                    <a:pt x="301" y="1"/>
                    <a:pt x="153" y="100"/>
                    <a:pt x="0" y="300"/>
                  </a:cubicBezTo>
                  <a:lnTo>
                    <a:pt x="1167" y="300"/>
                  </a:lnTo>
                  <a:lnTo>
                    <a:pt x="1239" y="229"/>
                  </a:lnTo>
                  <a:cubicBezTo>
                    <a:pt x="920" y="77"/>
                    <a:pt x="691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8877425" y="5022838"/>
              <a:ext cx="46275" cy="11250"/>
            </a:xfrm>
            <a:custGeom>
              <a:avLst/>
              <a:gdLst/>
              <a:ahLst/>
              <a:cxnLst/>
              <a:rect l="l" t="t" r="r" b="b"/>
              <a:pathLst>
                <a:path w="1851" h="450" extrusionOk="0">
                  <a:moveTo>
                    <a:pt x="1815" y="0"/>
                  </a:moveTo>
                  <a:cubicBezTo>
                    <a:pt x="1186" y="72"/>
                    <a:pt x="575" y="216"/>
                    <a:pt x="1" y="449"/>
                  </a:cubicBezTo>
                  <a:cubicBezTo>
                    <a:pt x="629" y="414"/>
                    <a:pt x="1258" y="270"/>
                    <a:pt x="1850" y="36"/>
                  </a:cubicBezTo>
                  <a:lnTo>
                    <a:pt x="1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8570325" y="5362263"/>
              <a:ext cx="47625" cy="1825"/>
            </a:xfrm>
            <a:custGeom>
              <a:avLst/>
              <a:gdLst/>
              <a:ahLst/>
              <a:cxnLst/>
              <a:rect l="l" t="t" r="r" b="b"/>
              <a:pathLst>
                <a:path w="1905" h="73" extrusionOk="0">
                  <a:moveTo>
                    <a:pt x="0" y="1"/>
                  </a:moveTo>
                  <a:lnTo>
                    <a:pt x="0" y="73"/>
                  </a:lnTo>
                  <a:lnTo>
                    <a:pt x="1904" y="73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8472900" y="4577888"/>
              <a:ext cx="35500" cy="23375"/>
            </a:xfrm>
            <a:custGeom>
              <a:avLst/>
              <a:gdLst/>
              <a:ahLst/>
              <a:cxnLst/>
              <a:rect l="l" t="t" r="r" b="b"/>
              <a:pathLst>
                <a:path w="1420" h="935" extrusionOk="0">
                  <a:moveTo>
                    <a:pt x="1419" y="1"/>
                  </a:moveTo>
                  <a:lnTo>
                    <a:pt x="0" y="863"/>
                  </a:lnTo>
                  <a:lnTo>
                    <a:pt x="72" y="935"/>
                  </a:lnTo>
                  <a:cubicBezTo>
                    <a:pt x="593" y="755"/>
                    <a:pt x="1060" y="432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9276125" y="5240588"/>
              <a:ext cx="37750" cy="16200"/>
            </a:xfrm>
            <a:custGeom>
              <a:avLst/>
              <a:gdLst/>
              <a:ahLst/>
              <a:cxnLst/>
              <a:rect l="l" t="t" r="r" b="b"/>
              <a:pathLst>
                <a:path w="1510" h="648" extrusionOk="0">
                  <a:moveTo>
                    <a:pt x="1509" y="1"/>
                  </a:moveTo>
                  <a:cubicBezTo>
                    <a:pt x="952" y="109"/>
                    <a:pt x="450" y="324"/>
                    <a:pt x="1" y="647"/>
                  </a:cubicBezTo>
                  <a:cubicBezTo>
                    <a:pt x="539" y="522"/>
                    <a:pt x="1042" y="306"/>
                    <a:pt x="1509" y="19"/>
                  </a:cubicBezTo>
                  <a:lnTo>
                    <a:pt x="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8269050" y="4749863"/>
              <a:ext cx="36850" cy="13225"/>
            </a:xfrm>
            <a:custGeom>
              <a:avLst/>
              <a:gdLst/>
              <a:ahLst/>
              <a:cxnLst/>
              <a:rect l="l" t="t" r="r" b="b"/>
              <a:pathLst>
                <a:path w="1474" h="529" extrusionOk="0">
                  <a:moveTo>
                    <a:pt x="1437" y="0"/>
                  </a:moveTo>
                  <a:lnTo>
                    <a:pt x="1" y="521"/>
                  </a:lnTo>
                  <a:cubicBezTo>
                    <a:pt x="53" y="526"/>
                    <a:pt x="104" y="528"/>
                    <a:pt x="154" y="528"/>
                  </a:cubicBezTo>
                  <a:cubicBezTo>
                    <a:pt x="641" y="528"/>
                    <a:pt x="1050" y="305"/>
                    <a:pt x="1473" y="126"/>
                  </a:cubicBezTo>
                  <a:lnTo>
                    <a:pt x="14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9347075" y="5170563"/>
              <a:ext cx="13025" cy="23800"/>
            </a:xfrm>
            <a:custGeom>
              <a:avLst/>
              <a:gdLst/>
              <a:ahLst/>
              <a:cxnLst/>
              <a:rect l="l" t="t" r="r" b="b"/>
              <a:pathLst>
                <a:path w="521" h="952" extrusionOk="0">
                  <a:moveTo>
                    <a:pt x="467" y="0"/>
                  </a:moveTo>
                  <a:lnTo>
                    <a:pt x="467" y="0"/>
                  </a:lnTo>
                  <a:cubicBezTo>
                    <a:pt x="18" y="377"/>
                    <a:pt x="0" y="449"/>
                    <a:pt x="162" y="952"/>
                  </a:cubicBezTo>
                  <a:cubicBezTo>
                    <a:pt x="341" y="647"/>
                    <a:pt x="521" y="395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8844200" y="4811363"/>
              <a:ext cx="43575" cy="4075"/>
            </a:xfrm>
            <a:custGeom>
              <a:avLst/>
              <a:gdLst/>
              <a:ahLst/>
              <a:cxnLst/>
              <a:rect l="l" t="t" r="r" b="b"/>
              <a:pathLst>
                <a:path w="1743" h="163" extrusionOk="0">
                  <a:moveTo>
                    <a:pt x="1" y="1"/>
                  </a:moveTo>
                  <a:lnTo>
                    <a:pt x="1" y="19"/>
                  </a:lnTo>
                  <a:lnTo>
                    <a:pt x="43" y="19"/>
                  </a:lnTo>
                  <a:cubicBezTo>
                    <a:pt x="29" y="13"/>
                    <a:pt x="15" y="7"/>
                    <a:pt x="1" y="1"/>
                  </a:cubicBezTo>
                  <a:close/>
                  <a:moveTo>
                    <a:pt x="43" y="19"/>
                  </a:moveTo>
                  <a:lnTo>
                    <a:pt x="43" y="19"/>
                  </a:lnTo>
                  <a:cubicBezTo>
                    <a:pt x="331" y="135"/>
                    <a:pt x="623" y="156"/>
                    <a:pt x="915" y="156"/>
                  </a:cubicBezTo>
                  <a:cubicBezTo>
                    <a:pt x="1081" y="156"/>
                    <a:pt x="1246" y="149"/>
                    <a:pt x="1411" y="149"/>
                  </a:cubicBezTo>
                  <a:cubicBezTo>
                    <a:pt x="1522" y="149"/>
                    <a:pt x="1633" y="152"/>
                    <a:pt x="1743" y="162"/>
                  </a:cubicBezTo>
                  <a:lnTo>
                    <a:pt x="1743" y="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9319675" y="5001738"/>
              <a:ext cx="39550" cy="10350"/>
            </a:xfrm>
            <a:custGeom>
              <a:avLst/>
              <a:gdLst/>
              <a:ahLst/>
              <a:cxnLst/>
              <a:rect l="l" t="t" r="r" b="b"/>
              <a:pathLst>
                <a:path w="1582" h="414" extrusionOk="0">
                  <a:moveTo>
                    <a:pt x="1545" y="0"/>
                  </a:moveTo>
                  <a:lnTo>
                    <a:pt x="66" y="401"/>
                  </a:lnTo>
                  <a:lnTo>
                    <a:pt x="66" y="401"/>
                  </a:lnTo>
                  <a:cubicBezTo>
                    <a:pt x="44" y="399"/>
                    <a:pt x="22" y="398"/>
                    <a:pt x="1" y="396"/>
                  </a:cubicBezTo>
                  <a:lnTo>
                    <a:pt x="1" y="396"/>
                  </a:lnTo>
                  <a:lnTo>
                    <a:pt x="19" y="413"/>
                  </a:lnTo>
                  <a:lnTo>
                    <a:pt x="66" y="401"/>
                  </a:lnTo>
                  <a:lnTo>
                    <a:pt x="66" y="401"/>
                  </a:lnTo>
                  <a:cubicBezTo>
                    <a:pt x="109" y="403"/>
                    <a:pt x="151" y="405"/>
                    <a:pt x="194" y="405"/>
                  </a:cubicBezTo>
                  <a:cubicBezTo>
                    <a:pt x="675" y="405"/>
                    <a:pt x="1121" y="241"/>
                    <a:pt x="1581" y="162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8831625" y="4249688"/>
              <a:ext cx="9450" cy="23375"/>
            </a:xfrm>
            <a:custGeom>
              <a:avLst/>
              <a:gdLst/>
              <a:ahLst/>
              <a:cxnLst/>
              <a:rect l="l" t="t" r="r" b="b"/>
              <a:pathLst>
                <a:path w="378" h="935" extrusionOk="0">
                  <a:moveTo>
                    <a:pt x="1" y="0"/>
                  </a:moveTo>
                  <a:lnTo>
                    <a:pt x="73" y="916"/>
                  </a:lnTo>
                  <a:lnTo>
                    <a:pt x="252" y="934"/>
                  </a:lnTo>
                  <a:cubicBezTo>
                    <a:pt x="270" y="611"/>
                    <a:pt x="378" y="27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8568075" y="4555438"/>
              <a:ext cx="23825" cy="23375"/>
            </a:xfrm>
            <a:custGeom>
              <a:avLst/>
              <a:gdLst/>
              <a:ahLst/>
              <a:cxnLst/>
              <a:rect l="l" t="t" r="r" b="b"/>
              <a:pathLst>
                <a:path w="953" h="935" extrusionOk="0">
                  <a:moveTo>
                    <a:pt x="899" y="1"/>
                  </a:moveTo>
                  <a:cubicBezTo>
                    <a:pt x="503" y="216"/>
                    <a:pt x="198" y="540"/>
                    <a:pt x="1" y="935"/>
                  </a:cubicBezTo>
                  <a:lnTo>
                    <a:pt x="952" y="7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8832075" y="4618763"/>
              <a:ext cx="34600" cy="1800"/>
            </a:xfrm>
            <a:custGeom>
              <a:avLst/>
              <a:gdLst/>
              <a:ahLst/>
              <a:cxnLst/>
              <a:rect l="l" t="t" r="r" b="b"/>
              <a:pathLst>
                <a:path w="1384" h="72" extrusionOk="0">
                  <a:moveTo>
                    <a:pt x="19" y="0"/>
                  </a:moveTo>
                  <a:lnTo>
                    <a:pt x="1" y="72"/>
                  </a:lnTo>
                  <a:lnTo>
                    <a:pt x="1384" y="7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8940725" y="4903413"/>
              <a:ext cx="34600" cy="1375"/>
            </a:xfrm>
            <a:custGeom>
              <a:avLst/>
              <a:gdLst/>
              <a:ahLst/>
              <a:cxnLst/>
              <a:rect l="l" t="t" r="r" b="b"/>
              <a:pathLst>
                <a:path w="1384" h="55" extrusionOk="0">
                  <a:moveTo>
                    <a:pt x="1" y="0"/>
                  </a:moveTo>
                  <a:lnTo>
                    <a:pt x="37" y="54"/>
                  </a:lnTo>
                  <a:lnTo>
                    <a:pt x="1384" y="54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8555500" y="5193913"/>
              <a:ext cx="9450" cy="21125"/>
            </a:xfrm>
            <a:custGeom>
              <a:avLst/>
              <a:gdLst/>
              <a:ahLst/>
              <a:cxnLst/>
              <a:rect l="l" t="t" r="r" b="b"/>
              <a:pathLst>
                <a:path w="378" h="845" extrusionOk="0">
                  <a:moveTo>
                    <a:pt x="162" y="0"/>
                  </a:moveTo>
                  <a:cubicBezTo>
                    <a:pt x="91" y="305"/>
                    <a:pt x="1" y="611"/>
                    <a:pt x="306" y="844"/>
                  </a:cubicBezTo>
                  <a:cubicBezTo>
                    <a:pt x="378" y="557"/>
                    <a:pt x="324" y="251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9170175" y="4316138"/>
              <a:ext cx="11700" cy="20675"/>
            </a:xfrm>
            <a:custGeom>
              <a:avLst/>
              <a:gdLst/>
              <a:ahLst/>
              <a:cxnLst/>
              <a:rect l="l" t="t" r="r" b="b"/>
              <a:pathLst>
                <a:path w="468" h="827" extrusionOk="0">
                  <a:moveTo>
                    <a:pt x="234" y="0"/>
                  </a:moveTo>
                  <a:cubicBezTo>
                    <a:pt x="162" y="252"/>
                    <a:pt x="0" y="503"/>
                    <a:pt x="162" y="827"/>
                  </a:cubicBezTo>
                  <a:cubicBezTo>
                    <a:pt x="377" y="521"/>
                    <a:pt x="467" y="27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8462125" y="4530763"/>
              <a:ext cx="32350" cy="1800"/>
            </a:xfrm>
            <a:custGeom>
              <a:avLst/>
              <a:gdLst/>
              <a:ahLst/>
              <a:cxnLst/>
              <a:rect l="l" t="t" r="r" b="b"/>
              <a:pathLst>
                <a:path w="1294" h="72" extrusionOk="0">
                  <a:moveTo>
                    <a:pt x="0" y="0"/>
                  </a:moveTo>
                  <a:lnTo>
                    <a:pt x="0" y="72"/>
                  </a:lnTo>
                  <a:lnTo>
                    <a:pt x="1293" y="72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8808725" y="4700913"/>
              <a:ext cx="32350" cy="1825"/>
            </a:xfrm>
            <a:custGeom>
              <a:avLst/>
              <a:gdLst/>
              <a:ahLst/>
              <a:cxnLst/>
              <a:rect l="l" t="t" r="r" b="b"/>
              <a:pathLst>
                <a:path w="1294" h="73" extrusionOk="0">
                  <a:moveTo>
                    <a:pt x="1" y="1"/>
                  </a:moveTo>
                  <a:lnTo>
                    <a:pt x="19" y="72"/>
                  </a:lnTo>
                  <a:lnTo>
                    <a:pt x="1294" y="72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8379500" y="4177063"/>
              <a:ext cx="38200" cy="3050"/>
            </a:xfrm>
            <a:custGeom>
              <a:avLst/>
              <a:gdLst/>
              <a:ahLst/>
              <a:cxnLst/>
              <a:rect l="l" t="t" r="r" b="b"/>
              <a:pathLst>
                <a:path w="1528" h="122" extrusionOk="0">
                  <a:moveTo>
                    <a:pt x="936" y="0"/>
                  </a:moveTo>
                  <a:cubicBezTo>
                    <a:pt x="623" y="0"/>
                    <a:pt x="309" y="78"/>
                    <a:pt x="1" y="122"/>
                  </a:cubicBezTo>
                  <a:lnTo>
                    <a:pt x="1527" y="122"/>
                  </a:lnTo>
                  <a:cubicBezTo>
                    <a:pt x="1332" y="31"/>
                    <a:pt x="1135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9021100" y="4623238"/>
              <a:ext cx="25625" cy="15300"/>
            </a:xfrm>
            <a:custGeom>
              <a:avLst/>
              <a:gdLst/>
              <a:ahLst/>
              <a:cxnLst/>
              <a:rect l="l" t="t" r="r" b="b"/>
              <a:pathLst>
                <a:path w="1025" h="612" extrusionOk="0">
                  <a:moveTo>
                    <a:pt x="72" y="1"/>
                  </a:moveTo>
                  <a:lnTo>
                    <a:pt x="1" y="144"/>
                  </a:lnTo>
                  <a:lnTo>
                    <a:pt x="1024" y="611"/>
                  </a:lnTo>
                  <a:lnTo>
                    <a:pt x="1024" y="59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8909300" y="4682063"/>
              <a:ext cx="31000" cy="8175"/>
            </a:xfrm>
            <a:custGeom>
              <a:avLst/>
              <a:gdLst/>
              <a:ahLst/>
              <a:cxnLst/>
              <a:rect l="l" t="t" r="r" b="b"/>
              <a:pathLst>
                <a:path w="1240" h="327" extrusionOk="0">
                  <a:moveTo>
                    <a:pt x="1240" y="0"/>
                  </a:moveTo>
                  <a:lnTo>
                    <a:pt x="1" y="324"/>
                  </a:lnTo>
                  <a:cubicBezTo>
                    <a:pt x="69" y="326"/>
                    <a:pt x="132" y="327"/>
                    <a:pt x="192" y="327"/>
                  </a:cubicBezTo>
                  <a:cubicBezTo>
                    <a:pt x="669" y="327"/>
                    <a:pt x="905" y="256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8893600" y="4896663"/>
              <a:ext cx="33250" cy="5450"/>
            </a:xfrm>
            <a:custGeom>
              <a:avLst/>
              <a:gdLst/>
              <a:ahLst/>
              <a:cxnLst/>
              <a:rect l="l" t="t" r="r" b="b"/>
              <a:pathLst>
                <a:path w="1330" h="218" extrusionOk="0">
                  <a:moveTo>
                    <a:pt x="18" y="1"/>
                  </a:moveTo>
                  <a:lnTo>
                    <a:pt x="0" y="37"/>
                  </a:lnTo>
                  <a:cubicBezTo>
                    <a:pt x="270" y="154"/>
                    <a:pt x="563" y="218"/>
                    <a:pt x="859" y="218"/>
                  </a:cubicBezTo>
                  <a:cubicBezTo>
                    <a:pt x="1016" y="218"/>
                    <a:pt x="1174" y="200"/>
                    <a:pt x="1329" y="163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8414975" y="4532988"/>
              <a:ext cx="25625" cy="2725"/>
            </a:xfrm>
            <a:custGeom>
              <a:avLst/>
              <a:gdLst/>
              <a:ahLst/>
              <a:cxnLst/>
              <a:rect l="l" t="t" r="r" b="b"/>
              <a:pathLst>
                <a:path w="1025" h="109" extrusionOk="0">
                  <a:moveTo>
                    <a:pt x="36" y="1"/>
                  </a:moveTo>
                  <a:lnTo>
                    <a:pt x="0" y="109"/>
                  </a:lnTo>
                  <a:lnTo>
                    <a:pt x="1024" y="109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8640375" y="4796538"/>
              <a:ext cx="24700" cy="6775"/>
            </a:xfrm>
            <a:custGeom>
              <a:avLst/>
              <a:gdLst/>
              <a:ahLst/>
              <a:cxnLst/>
              <a:rect l="l" t="t" r="r" b="b"/>
              <a:pathLst>
                <a:path w="988" h="271" extrusionOk="0">
                  <a:moveTo>
                    <a:pt x="988" y="1"/>
                  </a:moveTo>
                  <a:lnTo>
                    <a:pt x="0" y="163"/>
                  </a:lnTo>
                  <a:lnTo>
                    <a:pt x="18" y="270"/>
                  </a:lnTo>
                  <a:lnTo>
                    <a:pt x="970" y="12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8576150" y="5026888"/>
              <a:ext cx="27425" cy="2250"/>
            </a:xfrm>
            <a:custGeom>
              <a:avLst/>
              <a:gdLst/>
              <a:ahLst/>
              <a:cxnLst/>
              <a:rect l="l" t="t" r="r" b="b"/>
              <a:pathLst>
                <a:path w="1097" h="90" extrusionOk="0">
                  <a:moveTo>
                    <a:pt x="19" y="0"/>
                  </a:moveTo>
                  <a:lnTo>
                    <a:pt x="1" y="90"/>
                  </a:lnTo>
                  <a:lnTo>
                    <a:pt x="1096" y="90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9466500" y="4975688"/>
              <a:ext cx="30100" cy="3625"/>
            </a:xfrm>
            <a:custGeom>
              <a:avLst/>
              <a:gdLst/>
              <a:ahLst/>
              <a:cxnLst/>
              <a:rect l="l" t="t" r="r" b="b"/>
              <a:pathLst>
                <a:path w="1204" h="145" extrusionOk="0">
                  <a:moveTo>
                    <a:pt x="1204" y="1"/>
                  </a:moveTo>
                  <a:cubicBezTo>
                    <a:pt x="1097" y="25"/>
                    <a:pt x="990" y="31"/>
                    <a:pt x="881" y="31"/>
                  </a:cubicBezTo>
                  <a:cubicBezTo>
                    <a:pt x="776" y="31"/>
                    <a:pt x="670" y="25"/>
                    <a:pt x="564" y="25"/>
                  </a:cubicBezTo>
                  <a:cubicBezTo>
                    <a:pt x="375" y="25"/>
                    <a:pt x="186" y="43"/>
                    <a:pt x="0" y="144"/>
                  </a:cubicBezTo>
                  <a:lnTo>
                    <a:pt x="1204" y="14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9243350" y="5017888"/>
              <a:ext cx="24275" cy="1825"/>
            </a:xfrm>
            <a:custGeom>
              <a:avLst/>
              <a:gdLst/>
              <a:ahLst/>
              <a:cxnLst/>
              <a:rect l="l" t="t" r="r" b="b"/>
              <a:pathLst>
                <a:path w="971" h="73" extrusionOk="0">
                  <a:moveTo>
                    <a:pt x="1" y="1"/>
                  </a:moveTo>
                  <a:lnTo>
                    <a:pt x="1" y="73"/>
                  </a:lnTo>
                  <a:lnTo>
                    <a:pt x="934" y="73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8598600" y="5278313"/>
              <a:ext cx="9025" cy="19325"/>
            </a:xfrm>
            <a:custGeom>
              <a:avLst/>
              <a:gdLst/>
              <a:ahLst/>
              <a:cxnLst/>
              <a:rect l="l" t="t" r="r" b="b"/>
              <a:pathLst>
                <a:path w="361" h="773" extrusionOk="0">
                  <a:moveTo>
                    <a:pt x="145" y="0"/>
                  </a:moveTo>
                  <a:lnTo>
                    <a:pt x="1" y="54"/>
                  </a:lnTo>
                  <a:lnTo>
                    <a:pt x="198" y="773"/>
                  </a:lnTo>
                  <a:lnTo>
                    <a:pt x="360" y="70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8542925" y="4172013"/>
              <a:ext cx="25175" cy="9000"/>
            </a:xfrm>
            <a:custGeom>
              <a:avLst/>
              <a:gdLst/>
              <a:ahLst/>
              <a:cxnLst/>
              <a:rect l="l" t="t" r="r" b="b"/>
              <a:pathLst>
                <a:path w="1007" h="360" extrusionOk="0">
                  <a:moveTo>
                    <a:pt x="1" y="0"/>
                  </a:moveTo>
                  <a:cubicBezTo>
                    <a:pt x="91" y="126"/>
                    <a:pt x="234" y="216"/>
                    <a:pt x="396" y="252"/>
                  </a:cubicBezTo>
                  <a:cubicBezTo>
                    <a:pt x="576" y="306"/>
                    <a:pt x="773" y="324"/>
                    <a:pt x="971" y="360"/>
                  </a:cubicBezTo>
                  <a:lnTo>
                    <a:pt x="10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8046350" y="4915538"/>
              <a:ext cx="13500" cy="9450"/>
            </a:xfrm>
            <a:custGeom>
              <a:avLst/>
              <a:gdLst/>
              <a:ahLst/>
              <a:cxnLst/>
              <a:rect l="l" t="t" r="r" b="b"/>
              <a:pathLst>
                <a:path w="540" h="378" extrusionOk="0">
                  <a:moveTo>
                    <a:pt x="540" y="0"/>
                  </a:moveTo>
                  <a:lnTo>
                    <a:pt x="540" y="0"/>
                  </a:lnTo>
                  <a:cubicBezTo>
                    <a:pt x="270" y="18"/>
                    <a:pt x="55" y="108"/>
                    <a:pt x="1" y="377"/>
                  </a:cubicBezTo>
                  <a:lnTo>
                    <a:pt x="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9390625" y="4718863"/>
              <a:ext cx="19775" cy="925"/>
            </a:xfrm>
            <a:custGeom>
              <a:avLst/>
              <a:gdLst/>
              <a:ahLst/>
              <a:cxnLst/>
              <a:rect l="l" t="t" r="r" b="b"/>
              <a:pathLst>
                <a:path w="791" h="37" extrusionOk="0">
                  <a:moveTo>
                    <a:pt x="0" y="1"/>
                  </a:moveTo>
                  <a:lnTo>
                    <a:pt x="0" y="37"/>
                  </a:lnTo>
                  <a:lnTo>
                    <a:pt x="790" y="37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9088000" y="4671288"/>
              <a:ext cx="9450" cy="21125"/>
            </a:xfrm>
            <a:custGeom>
              <a:avLst/>
              <a:gdLst/>
              <a:ahLst/>
              <a:cxnLst/>
              <a:rect l="l" t="t" r="r" b="b"/>
              <a:pathLst>
                <a:path w="378" h="845" extrusionOk="0">
                  <a:moveTo>
                    <a:pt x="1" y="0"/>
                  </a:moveTo>
                  <a:lnTo>
                    <a:pt x="306" y="844"/>
                  </a:lnTo>
                  <a:cubicBezTo>
                    <a:pt x="378" y="467"/>
                    <a:pt x="324" y="2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8517350" y="4559038"/>
              <a:ext cx="13925" cy="13950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485" y="0"/>
                  </a:moveTo>
                  <a:lnTo>
                    <a:pt x="0" y="449"/>
                  </a:lnTo>
                  <a:lnTo>
                    <a:pt x="90" y="557"/>
                  </a:lnTo>
                  <a:lnTo>
                    <a:pt x="557" y="7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9228075" y="5270238"/>
              <a:ext cx="18900" cy="12125"/>
            </a:xfrm>
            <a:custGeom>
              <a:avLst/>
              <a:gdLst/>
              <a:ahLst/>
              <a:cxnLst/>
              <a:rect l="l" t="t" r="r" b="b"/>
              <a:pathLst>
                <a:path w="756" h="485" extrusionOk="0">
                  <a:moveTo>
                    <a:pt x="683" y="0"/>
                  </a:moveTo>
                  <a:lnTo>
                    <a:pt x="1" y="449"/>
                  </a:lnTo>
                  <a:lnTo>
                    <a:pt x="37" y="485"/>
                  </a:lnTo>
                  <a:lnTo>
                    <a:pt x="755" y="126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8544725" y="4582838"/>
              <a:ext cx="14400" cy="12150"/>
            </a:xfrm>
            <a:custGeom>
              <a:avLst/>
              <a:gdLst/>
              <a:ahLst/>
              <a:cxnLst/>
              <a:rect l="l" t="t" r="r" b="b"/>
              <a:pathLst>
                <a:path w="576" h="486" extrusionOk="0">
                  <a:moveTo>
                    <a:pt x="575" y="0"/>
                  </a:moveTo>
                  <a:lnTo>
                    <a:pt x="1" y="485"/>
                  </a:lnTo>
                  <a:cubicBezTo>
                    <a:pt x="396" y="359"/>
                    <a:pt x="396" y="359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8418575" y="4850888"/>
              <a:ext cx="17075" cy="900"/>
            </a:xfrm>
            <a:custGeom>
              <a:avLst/>
              <a:gdLst/>
              <a:ahLst/>
              <a:cxnLst/>
              <a:rect l="l" t="t" r="r" b="b"/>
              <a:pathLst>
                <a:path w="683" h="36" extrusionOk="0">
                  <a:moveTo>
                    <a:pt x="0" y="0"/>
                  </a:moveTo>
                  <a:lnTo>
                    <a:pt x="0" y="36"/>
                  </a:lnTo>
                  <a:lnTo>
                    <a:pt x="683" y="36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8535750" y="5364063"/>
              <a:ext cx="17075" cy="2725"/>
            </a:xfrm>
            <a:custGeom>
              <a:avLst/>
              <a:gdLst/>
              <a:ahLst/>
              <a:cxnLst/>
              <a:rect l="l" t="t" r="r" b="b"/>
              <a:pathLst>
                <a:path w="683" h="109" extrusionOk="0">
                  <a:moveTo>
                    <a:pt x="683" y="1"/>
                  </a:moveTo>
                  <a:lnTo>
                    <a:pt x="1" y="37"/>
                  </a:lnTo>
                  <a:lnTo>
                    <a:pt x="1" y="108"/>
                  </a:lnTo>
                  <a:lnTo>
                    <a:pt x="665" y="108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9514100" y="5169663"/>
              <a:ext cx="20675" cy="9900"/>
            </a:xfrm>
            <a:custGeom>
              <a:avLst/>
              <a:gdLst/>
              <a:ahLst/>
              <a:cxnLst/>
              <a:rect l="l" t="t" r="r" b="b"/>
              <a:pathLst>
                <a:path w="827" h="396" extrusionOk="0">
                  <a:moveTo>
                    <a:pt x="772" y="0"/>
                  </a:moveTo>
                  <a:cubicBezTo>
                    <a:pt x="503" y="36"/>
                    <a:pt x="233" y="144"/>
                    <a:pt x="0" y="288"/>
                  </a:cubicBezTo>
                  <a:lnTo>
                    <a:pt x="54" y="395"/>
                  </a:lnTo>
                  <a:lnTo>
                    <a:pt x="826" y="54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8420800" y="5236113"/>
              <a:ext cx="15750" cy="1375"/>
            </a:xfrm>
            <a:custGeom>
              <a:avLst/>
              <a:gdLst/>
              <a:ahLst/>
              <a:cxnLst/>
              <a:rect l="l" t="t" r="r" b="b"/>
              <a:pathLst>
                <a:path w="630" h="55" extrusionOk="0">
                  <a:moveTo>
                    <a:pt x="1" y="0"/>
                  </a:moveTo>
                  <a:lnTo>
                    <a:pt x="1" y="54"/>
                  </a:lnTo>
                  <a:lnTo>
                    <a:pt x="612" y="54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8471550" y="5055613"/>
              <a:ext cx="17075" cy="9450"/>
            </a:xfrm>
            <a:custGeom>
              <a:avLst/>
              <a:gdLst/>
              <a:ahLst/>
              <a:cxnLst/>
              <a:rect l="l" t="t" r="r" b="b"/>
              <a:pathLst>
                <a:path w="683" h="378" extrusionOk="0">
                  <a:moveTo>
                    <a:pt x="665" y="1"/>
                  </a:moveTo>
                  <a:lnTo>
                    <a:pt x="628" y="23"/>
                  </a:lnTo>
                  <a:lnTo>
                    <a:pt x="628" y="23"/>
                  </a:lnTo>
                  <a:cubicBezTo>
                    <a:pt x="646" y="21"/>
                    <a:pt x="664" y="20"/>
                    <a:pt x="683" y="18"/>
                  </a:cubicBezTo>
                  <a:lnTo>
                    <a:pt x="665" y="1"/>
                  </a:lnTo>
                  <a:close/>
                  <a:moveTo>
                    <a:pt x="628" y="23"/>
                  </a:moveTo>
                  <a:cubicBezTo>
                    <a:pt x="397" y="47"/>
                    <a:pt x="183" y="119"/>
                    <a:pt x="0" y="252"/>
                  </a:cubicBezTo>
                  <a:lnTo>
                    <a:pt x="54" y="378"/>
                  </a:lnTo>
                  <a:lnTo>
                    <a:pt x="628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9087100" y="4755238"/>
              <a:ext cx="22025" cy="10350"/>
            </a:xfrm>
            <a:custGeom>
              <a:avLst/>
              <a:gdLst/>
              <a:ahLst/>
              <a:cxnLst/>
              <a:rect l="l" t="t" r="r" b="b"/>
              <a:pathLst>
                <a:path w="881" h="414" extrusionOk="0">
                  <a:moveTo>
                    <a:pt x="809" y="1"/>
                  </a:moveTo>
                  <a:lnTo>
                    <a:pt x="1" y="360"/>
                  </a:lnTo>
                  <a:lnTo>
                    <a:pt x="55" y="414"/>
                  </a:lnTo>
                  <a:lnTo>
                    <a:pt x="881" y="73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8199450" y="4751613"/>
              <a:ext cx="18450" cy="4550"/>
            </a:xfrm>
            <a:custGeom>
              <a:avLst/>
              <a:gdLst/>
              <a:ahLst/>
              <a:cxnLst/>
              <a:rect l="l" t="t" r="r" b="b"/>
              <a:pathLst>
                <a:path w="738" h="182" extrusionOk="0">
                  <a:moveTo>
                    <a:pt x="270" y="1"/>
                  </a:moveTo>
                  <a:cubicBezTo>
                    <a:pt x="180" y="1"/>
                    <a:pt x="88" y="19"/>
                    <a:pt x="1" y="56"/>
                  </a:cubicBezTo>
                  <a:lnTo>
                    <a:pt x="737" y="182"/>
                  </a:lnTo>
                  <a:cubicBezTo>
                    <a:pt x="608" y="64"/>
                    <a:pt x="441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8758900" y="4132788"/>
              <a:ext cx="21125" cy="10525"/>
            </a:xfrm>
            <a:custGeom>
              <a:avLst/>
              <a:gdLst/>
              <a:ahLst/>
              <a:cxnLst/>
              <a:rect l="l" t="t" r="r" b="b"/>
              <a:pathLst>
                <a:path w="845" h="421" extrusionOk="0">
                  <a:moveTo>
                    <a:pt x="109" y="1"/>
                  </a:moveTo>
                  <a:cubicBezTo>
                    <a:pt x="73" y="1"/>
                    <a:pt x="37" y="3"/>
                    <a:pt x="0" y="7"/>
                  </a:cubicBezTo>
                  <a:lnTo>
                    <a:pt x="773" y="420"/>
                  </a:lnTo>
                  <a:lnTo>
                    <a:pt x="844" y="330"/>
                  </a:lnTo>
                  <a:cubicBezTo>
                    <a:pt x="653" y="123"/>
                    <a:pt x="392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8066575" y="4840988"/>
              <a:ext cx="19325" cy="6775"/>
            </a:xfrm>
            <a:custGeom>
              <a:avLst/>
              <a:gdLst/>
              <a:ahLst/>
              <a:cxnLst/>
              <a:rect l="l" t="t" r="r" b="b"/>
              <a:pathLst>
                <a:path w="773" h="271" extrusionOk="0">
                  <a:moveTo>
                    <a:pt x="754" y="1"/>
                  </a:moveTo>
                  <a:lnTo>
                    <a:pt x="677" y="30"/>
                  </a:lnTo>
                  <a:lnTo>
                    <a:pt x="677" y="30"/>
                  </a:lnTo>
                  <a:lnTo>
                    <a:pt x="772" y="19"/>
                  </a:lnTo>
                  <a:lnTo>
                    <a:pt x="754" y="1"/>
                  </a:lnTo>
                  <a:close/>
                  <a:moveTo>
                    <a:pt x="677" y="30"/>
                  </a:moveTo>
                  <a:lnTo>
                    <a:pt x="0" y="109"/>
                  </a:lnTo>
                  <a:lnTo>
                    <a:pt x="36" y="270"/>
                  </a:lnTo>
                  <a:lnTo>
                    <a:pt x="677" y="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8076900" y="4798763"/>
              <a:ext cx="19325" cy="4550"/>
            </a:xfrm>
            <a:custGeom>
              <a:avLst/>
              <a:gdLst/>
              <a:ahLst/>
              <a:cxnLst/>
              <a:rect l="l" t="t" r="r" b="b"/>
              <a:pathLst>
                <a:path w="773" h="182" extrusionOk="0">
                  <a:moveTo>
                    <a:pt x="490" y="0"/>
                  </a:moveTo>
                  <a:cubicBezTo>
                    <a:pt x="327" y="0"/>
                    <a:pt x="171" y="55"/>
                    <a:pt x="46" y="157"/>
                  </a:cubicBezTo>
                  <a:lnTo>
                    <a:pt x="46" y="157"/>
                  </a:lnTo>
                  <a:lnTo>
                    <a:pt x="772" y="56"/>
                  </a:lnTo>
                  <a:cubicBezTo>
                    <a:pt x="679" y="18"/>
                    <a:pt x="583" y="0"/>
                    <a:pt x="490" y="0"/>
                  </a:cubicBezTo>
                  <a:close/>
                  <a:moveTo>
                    <a:pt x="46" y="157"/>
                  </a:moveTo>
                  <a:lnTo>
                    <a:pt x="0" y="163"/>
                  </a:lnTo>
                  <a:lnTo>
                    <a:pt x="18" y="181"/>
                  </a:lnTo>
                  <a:cubicBezTo>
                    <a:pt x="27" y="173"/>
                    <a:pt x="37" y="165"/>
                    <a:pt x="46" y="1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9395100" y="4306263"/>
              <a:ext cx="21575" cy="3175"/>
            </a:xfrm>
            <a:custGeom>
              <a:avLst/>
              <a:gdLst/>
              <a:ahLst/>
              <a:cxnLst/>
              <a:rect l="l" t="t" r="r" b="b"/>
              <a:pathLst>
                <a:path w="863" h="127" extrusionOk="0">
                  <a:moveTo>
                    <a:pt x="1" y="0"/>
                  </a:moveTo>
                  <a:lnTo>
                    <a:pt x="1" y="126"/>
                  </a:lnTo>
                  <a:lnTo>
                    <a:pt x="863" y="126"/>
                  </a:lnTo>
                  <a:cubicBezTo>
                    <a:pt x="720" y="21"/>
                    <a:pt x="567" y="2"/>
                    <a:pt x="412" y="2"/>
                  </a:cubicBezTo>
                  <a:cubicBezTo>
                    <a:pt x="324" y="2"/>
                    <a:pt x="236" y="8"/>
                    <a:pt x="149" y="8"/>
                  </a:cubicBezTo>
                  <a:cubicBezTo>
                    <a:pt x="99" y="8"/>
                    <a:pt x="50" y="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8441475" y="5067288"/>
              <a:ext cx="15725" cy="9000"/>
            </a:xfrm>
            <a:custGeom>
              <a:avLst/>
              <a:gdLst/>
              <a:ahLst/>
              <a:cxnLst/>
              <a:rect l="l" t="t" r="r" b="b"/>
              <a:pathLst>
                <a:path w="629" h="360" extrusionOk="0">
                  <a:moveTo>
                    <a:pt x="629" y="0"/>
                  </a:moveTo>
                  <a:lnTo>
                    <a:pt x="0" y="360"/>
                  </a:lnTo>
                  <a:cubicBezTo>
                    <a:pt x="252" y="360"/>
                    <a:pt x="485" y="216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8424400" y="5076263"/>
              <a:ext cx="17100" cy="9000"/>
            </a:xfrm>
            <a:custGeom>
              <a:avLst/>
              <a:gdLst/>
              <a:ahLst/>
              <a:cxnLst/>
              <a:rect l="l" t="t" r="r" b="b"/>
              <a:pathLst>
                <a:path w="684" h="360" extrusionOk="0">
                  <a:moveTo>
                    <a:pt x="683" y="1"/>
                  </a:moveTo>
                  <a:lnTo>
                    <a:pt x="619" y="37"/>
                  </a:lnTo>
                  <a:lnTo>
                    <a:pt x="619" y="37"/>
                  </a:lnTo>
                  <a:lnTo>
                    <a:pt x="683" y="19"/>
                  </a:lnTo>
                  <a:lnTo>
                    <a:pt x="683" y="1"/>
                  </a:lnTo>
                  <a:close/>
                  <a:moveTo>
                    <a:pt x="619" y="37"/>
                  </a:moveTo>
                  <a:lnTo>
                    <a:pt x="1" y="216"/>
                  </a:lnTo>
                  <a:lnTo>
                    <a:pt x="55" y="360"/>
                  </a:lnTo>
                  <a:lnTo>
                    <a:pt x="619" y="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8158150" y="4517288"/>
              <a:ext cx="21575" cy="3600"/>
            </a:xfrm>
            <a:custGeom>
              <a:avLst/>
              <a:gdLst/>
              <a:ahLst/>
              <a:cxnLst/>
              <a:rect l="l" t="t" r="r" b="b"/>
              <a:pathLst>
                <a:path w="863" h="144" extrusionOk="0">
                  <a:moveTo>
                    <a:pt x="1" y="0"/>
                  </a:moveTo>
                  <a:lnTo>
                    <a:pt x="1" y="144"/>
                  </a:lnTo>
                  <a:lnTo>
                    <a:pt x="863" y="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8200350" y="4672188"/>
              <a:ext cx="7225" cy="16175"/>
            </a:xfrm>
            <a:custGeom>
              <a:avLst/>
              <a:gdLst/>
              <a:ahLst/>
              <a:cxnLst/>
              <a:rect l="l" t="t" r="r" b="b"/>
              <a:pathLst>
                <a:path w="289" h="647" extrusionOk="0">
                  <a:moveTo>
                    <a:pt x="145" y="0"/>
                  </a:moveTo>
                  <a:cubicBezTo>
                    <a:pt x="1" y="180"/>
                    <a:pt x="1" y="431"/>
                    <a:pt x="109" y="647"/>
                  </a:cubicBezTo>
                  <a:lnTo>
                    <a:pt x="288" y="3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8725675" y="5003088"/>
              <a:ext cx="8100" cy="14825"/>
            </a:xfrm>
            <a:custGeom>
              <a:avLst/>
              <a:gdLst/>
              <a:ahLst/>
              <a:cxnLst/>
              <a:rect l="l" t="t" r="r" b="b"/>
              <a:pathLst>
                <a:path w="324" h="593" extrusionOk="0">
                  <a:moveTo>
                    <a:pt x="108" y="0"/>
                  </a:moveTo>
                  <a:lnTo>
                    <a:pt x="0" y="593"/>
                  </a:lnTo>
                  <a:cubicBezTo>
                    <a:pt x="306" y="377"/>
                    <a:pt x="324" y="216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8756200" y="4586413"/>
              <a:ext cx="14400" cy="1375"/>
            </a:xfrm>
            <a:custGeom>
              <a:avLst/>
              <a:gdLst/>
              <a:ahLst/>
              <a:cxnLst/>
              <a:rect l="l" t="t" r="r" b="b"/>
              <a:pathLst>
                <a:path w="576" h="55" extrusionOk="0">
                  <a:moveTo>
                    <a:pt x="1" y="1"/>
                  </a:moveTo>
                  <a:lnTo>
                    <a:pt x="1" y="55"/>
                  </a:lnTo>
                  <a:lnTo>
                    <a:pt x="575" y="5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9484000" y="5128338"/>
              <a:ext cx="20675" cy="4975"/>
            </a:xfrm>
            <a:custGeom>
              <a:avLst/>
              <a:gdLst/>
              <a:ahLst/>
              <a:cxnLst/>
              <a:rect l="l" t="t" r="r" b="b"/>
              <a:pathLst>
                <a:path w="827" h="199" extrusionOk="0">
                  <a:moveTo>
                    <a:pt x="809" y="1"/>
                  </a:moveTo>
                  <a:lnTo>
                    <a:pt x="48" y="157"/>
                  </a:lnTo>
                  <a:lnTo>
                    <a:pt x="48" y="157"/>
                  </a:lnTo>
                  <a:cubicBezTo>
                    <a:pt x="32" y="153"/>
                    <a:pt x="17" y="149"/>
                    <a:pt x="1" y="145"/>
                  </a:cubicBezTo>
                  <a:lnTo>
                    <a:pt x="1" y="145"/>
                  </a:lnTo>
                  <a:lnTo>
                    <a:pt x="19" y="163"/>
                  </a:lnTo>
                  <a:lnTo>
                    <a:pt x="48" y="157"/>
                  </a:lnTo>
                  <a:lnTo>
                    <a:pt x="48" y="157"/>
                  </a:lnTo>
                  <a:cubicBezTo>
                    <a:pt x="168" y="185"/>
                    <a:pt x="291" y="198"/>
                    <a:pt x="414" y="198"/>
                  </a:cubicBezTo>
                  <a:cubicBezTo>
                    <a:pt x="553" y="198"/>
                    <a:pt x="692" y="181"/>
                    <a:pt x="827" y="145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8684375" y="4700913"/>
              <a:ext cx="15275" cy="1375"/>
            </a:xfrm>
            <a:custGeom>
              <a:avLst/>
              <a:gdLst/>
              <a:ahLst/>
              <a:cxnLst/>
              <a:rect l="l" t="t" r="r" b="b"/>
              <a:pathLst>
                <a:path w="611" h="55" extrusionOk="0">
                  <a:moveTo>
                    <a:pt x="0" y="1"/>
                  </a:moveTo>
                  <a:lnTo>
                    <a:pt x="0" y="54"/>
                  </a:lnTo>
                  <a:lnTo>
                    <a:pt x="611" y="5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8846450" y="4586413"/>
              <a:ext cx="15300" cy="1375"/>
            </a:xfrm>
            <a:custGeom>
              <a:avLst/>
              <a:gdLst/>
              <a:ahLst/>
              <a:cxnLst/>
              <a:rect l="l" t="t" r="r" b="b"/>
              <a:pathLst>
                <a:path w="612" h="55" extrusionOk="0">
                  <a:moveTo>
                    <a:pt x="0" y="1"/>
                  </a:moveTo>
                  <a:lnTo>
                    <a:pt x="18" y="55"/>
                  </a:lnTo>
                  <a:lnTo>
                    <a:pt x="611" y="55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9119425" y="5351038"/>
              <a:ext cx="9900" cy="9450"/>
            </a:xfrm>
            <a:custGeom>
              <a:avLst/>
              <a:gdLst/>
              <a:ahLst/>
              <a:cxnLst/>
              <a:rect l="l" t="t" r="r" b="b"/>
              <a:pathLst>
                <a:path w="396" h="378" extrusionOk="0">
                  <a:moveTo>
                    <a:pt x="324" y="1"/>
                  </a:moveTo>
                  <a:lnTo>
                    <a:pt x="1" y="270"/>
                  </a:lnTo>
                  <a:lnTo>
                    <a:pt x="91" y="378"/>
                  </a:lnTo>
                  <a:lnTo>
                    <a:pt x="396" y="55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9283300" y="5014763"/>
              <a:ext cx="18450" cy="4050"/>
            </a:xfrm>
            <a:custGeom>
              <a:avLst/>
              <a:gdLst/>
              <a:ahLst/>
              <a:cxnLst/>
              <a:rect l="l" t="t" r="r" b="b"/>
              <a:pathLst>
                <a:path w="738" h="162" extrusionOk="0">
                  <a:moveTo>
                    <a:pt x="1" y="0"/>
                  </a:moveTo>
                  <a:lnTo>
                    <a:pt x="1" y="16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8751275" y="4919113"/>
              <a:ext cx="7650" cy="11700"/>
            </a:xfrm>
            <a:custGeom>
              <a:avLst/>
              <a:gdLst/>
              <a:ahLst/>
              <a:cxnLst/>
              <a:rect l="l" t="t" r="r" b="b"/>
              <a:pathLst>
                <a:path w="306" h="468" extrusionOk="0">
                  <a:moveTo>
                    <a:pt x="198" y="1"/>
                  </a:moveTo>
                  <a:lnTo>
                    <a:pt x="0" y="396"/>
                  </a:lnTo>
                  <a:lnTo>
                    <a:pt x="162" y="468"/>
                  </a:lnTo>
                  <a:lnTo>
                    <a:pt x="305" y="3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8539800" y="5031813"/>
              <a:ext cx="12600" cy="6325"/>
            </a:xfrm>
            <a:custGeom>
              <a:avLst/>
              <a:gdLst/>
              <a:ahLst/>
              <a:cxnLst/>
              <a:rect l="l" t="t" r="r" b="b"/>
              <a:pathLst>
                <a:path w="504" h="253" extrusionOk="0">
                  <a:moveTo>
                    <a:pt x="467" y="1"/>
                  </a:moveTo>
                  <a:lnTo>
                    <a:pt x="0" y="144"/>
                  </a:lnTo>
                  <a:lnTo>
                    <a:pt x="36" y="252"/>
                  </a:lnTo>
                  <a:lnTo>
                    <a:pt x="503" y="10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9360975" y="4721563"/>
              <a:ext cx="12150" cy="1375"/>
            </a:xfrm>
            <a:custGeom>
              <a:avLst/>
              <a:gdLst/>
              <a:ahLst/>
              <a:cxnLst/>
              <a:rect l="l" t="t" r="r" b="b"/>
              <a:pathLst>
                <a:path w="486" h="55" extrusionOk="0">
                  <a:moveTo>
                    <a:pt x="1" y="1"/>
                  </a:moveTo>
                  <a:lnTo>
                    <a:pt x="1" y="55"/>
                  </a:lnTo>
                  <a:lnTo>
                    <a:pt x="486" y="55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9057925" y="4711688"/>
              <a:ext cx="18425" cy="9900"/>
            </a:xfrm>
            <a:custGeom>
              <a:avLst/>
              <a:gdLst/>
              <a:ahLst/>
              <a:cxnLst/>
              <a:rect l="l" t="t" r="r" b="b"/>
              <a:pathLst>
                <a:path w="737" h="396" extrusionOk="0">
                  <a:moveTo>
                    <a:pt x="701" y="1"/>
                  </a:moveTo>
                  <a:lnTo>
                    <a:pt x="0" y="342"/>
                  </a:lnTo>
                  <a:lnTo>
                    <a:pt x="36" y="396"/>
                  </a:lnTo>
                  <a:lnTo>
                    <a:pt x="737" y="37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8854525" y="4697763"/>
              <a:ext cx="13950" cy="3175"/>
            </a:xfrm>
            <a:custGeom>
              <a:avLst/>
              <a:gdLst/>
              <a:ahLst/>
              <a:cxnLst/>
              <a:rect l="l" t="t" r="r" b="b"/>
              <a:pathLst>
                <a:path w="558" h="127" extrusionOk="0">
                  <a:moveTo>
                    <a:pt x="19" y="1"/>
                  </a:moveTo>
                  <a:lnTo>
                    <a:pt x="1" y="127"/>
                  </a:lnTo>
                  <a:lnTo>
                    <a:pt x="557" y="73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8964075" y="4667238"/>
              <a:ext cx="15750" cy="9900"/>
            </a:xfrm>
            <a:custGeom>
              <a:avLst/>
              <a:gdLst/>
              <a:ahLst/>
              <a:cxnLst/>
              <a:rect l="l" t="t" r="r" b="b"/>
              <a:pathLst>
                <a:path w="630" h="396" extrusionOk="0">
                  <a:moveTo>
                    <a:pt x="575" y="1"/>
                  </a:moveTo>
                  <a:lnTo>
                    <a:pt x="1" y="270"/>
                  </a:lnTo>
                  <a:lnTo>
                    <a:pt x="73" y="396"/>
                  </a:lnTo>
                  <a:lnTo>
                    <a:pt x="629" y="5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9060625" y="4647038"/>
              <a:ext cx="13925" cy="11700"/>
            </a:xfrm>
            <a:custGeom>
              <a:avLst/>
              <a:gdLst/>
              <a:ahLst/>
              <a:cxnLst/>
              <a:rect l="l" t="t" r="r" b="b"/>
              <a:pathLst>
                <a:path w="557" h="468" extrusionOk="0">
                  <a:moveTo>
                    <a:pt x="36" y="0"/>
                  </a:moveTo>
                  <a:lnTo>
                    <a:pt x="0" y="36"/>
                  </a:lnTo>
                  <a:lnTo>
                    <a:pt x="467" y="467"/>
                  </a:lnTo>
                  <a:lnTo>
                    <a:pt x="557" y="34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8801550" y="4620988"/>
              <a:ext cx="13950" cy="2275"/>
            </a:xfrm>
            <a:custGeom>
              <a:avLst/>
              <a:gdLst/>
              <a:ahLst/>
              <a:cxnLst/>
              <a:rect l="l" t="t" r="r" b="b"/>
              <a:pathLst>
                <a:path w="558" h="91" extrusionOk="0">
                  <a:moveTo>
                    <a:pt x="557" y="1"/>
                  </a:moveTo>
                  <a:lnTo>
                    <a:pt x="0" y="37"/>
                  </a:lnTo>
                  <a:lnTo>
                    <a:pt x="0" y="91"/>
                  </a:lnTo>
                  <a:lnTo>
                    <a:pt x="557" y="91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8631375" y="5364188"/>
              <a:ext cx="18450" cy="3050"/>
            </a:xfrm>
            <a:custGeom>
              <a:avLst/>
              <a:gdLst/>
              <a:ahLst/>
              <a:cxnLst/>
              <a:rect l="l" t="t" r="r" b="b"/>
              <a:pathLst>
                <a:path w="738" h="122" extrusionOk="0">
                  <a:moveTo>
                    <a:pt x="369" y="0"/>
                  </a:moveTo>
                  <a:cubicBezTo>
                    <a:pt x="239" y="0"/>
                    <a:pt x="109" y="41"/>
                    <a:pt x="1" y="121"/>
                  </a:cubicBezTo>
                  <a:lnTo>
                    <a:pt x="737" y="121"/>
                  </a:lnTo>
                  <a:cubicBezTo>
                    <a:pt x="629" y="41"/>
                    <a:pt x="499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8461675" y="5240913"/>
              <a:ext cx="17975" cy="8675"/>
            </a:xfrm>
            <a:custGeom>
              <a:avLst/>
              <a:gdLst/>
              <a:ahLst/>
              <a:cxnLst/>
              <a:rect l="l" t="t" r="r" b="b"/>
              <a:pathLst>
                <a:path w="719" h="347" extrusionOk="0">
                  <a:moveTo>
                    <a:pt x="101" y="0"/>
                  </a:moveTo>
                  <a:cubicBezTo>
                    <a:pt x="74" y="0"/>
                    <a:pt x="46" y="2"/>
                    <a:pt x="18" y="6"/>
                  </a:cubicBezTo>
                  <a:lnTo>
                    <a:pt x="0" y="6"/>
                  </a:lnTo>
                  <a:lnTo>
                    <a:pt x="719" y="347"/>
                  </a:lnTo>
                  <a:cubicBezTo>
                    <a:pt x="574" y="137"/>
                    <a:pt x="34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8391175" y="5237463"/>
              <a:ext cx="12150" cy="2250"/>
            </a:xfrm>
            <a:custGeom>
              <a:avLst/>
              <a:gdLst/>
              <a:ahLst/>
              <a:cxnLst/>
              <a:rect l="l" t="t" r="r" b="b"/>
              <a:pathLst>
                <a:path w="486" h="90" extrusionOk="0">
                  <a:moveTo>
                    <a:pt x="486" y="0"/>
                  </a:moveTo>
                  <a:lnTo>
                    <a:pt x="1" y="36"/>
                  </a:lnTo>
                  <a:lnTo>
                    <a:pt x="19" y="90"/>
                  </a:lnTo>
                  <a:lnTo>
                    <a:pt x="486" y="9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8825350" y="4808663"/>
              <a:ext cx="18425" cy="3175"/>
            </a:xfrm>
            <a:custGeom>
              <a:avLst/>
              <a:gdLst/>
              <a:ahLst/>
              <a:cxnLst/>
              <a:rect l="l" t="t" r="r" b="b"/>
              <a:pathLst>
                <a:path w="737" h="127" extrusionOk="0">
                  <a:moveTo>
                    <a:pt x="18" y="1"/>
                  </a:moveTo>
                  <a:lnTo>
                    <a:pt x="0" y="127"/>
                  </a:lnTo>
                  <a:lnTo>
                    <a:pt x="737" y="12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8593225" y="4808663"/>
              <a:ext cx="11250" cy="6325"/>
            </a:xfrm>
            <a:custGeom>
              <a:avLst/>
              <a:gdLst/>
              <a:ahLst/>
              <a:cxnLst/>
              <a:rect l="l" t="t" r="r" b="b"/>
              <a:pathLst>
                <a:path w="450" h="253" extrusionOk="0">
                  <a:moveTo>
                    <a:pt x="395" y="1"/>
                  </a:moveTo>
                  <a:lnTo>
                    <a:pt x="0" y="163"/>
                  </a:lnTo>
                  <a:lnTo>
                    <a:pt x="36" y="252"/>
                  </a:lnTo>
                  <a:lnTo>
                    <a:pt x="449" y="10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8060725" y="4802838"/>
              <a:ext cx="16650" cy="6750"/>
            </a:xfrm>
            <a:custGeom>
              <a:avLst/>
              <a:gdLst/>
              <a:ahLst/>
              <a:cxnLst/>
              <a:rect l="l" t="t" r="r" b="b"/>
              <a:pathLst>
                <a:path w="666" h="270" extrusionOk="0">
                  <a:moveTo>
                    <a:pt x="647" y="0"/>
                  </a:moveTo>
                  <a:lnTo>
                    <a:pt x="572" y="33"/>
                  </a:lnTo>
                  <a:lnTo>
                    <a:pt x="572" y="33"/>
                  </a:lnTo>
                  <a:lnTo>
                    <a:pt x="665" y="18"/>
                  </a:lnTo>
                  <a:lnTo>
                    <a:pt x="647" y="0"/>
                  </a:lnTo>
                  <a:close/>
                  <a:moveTo>
                    <a:pt x="572" y="33"/>
                  </a:moveTo>
                  <a:lnTo>
                    <a:pt x="1" y="126"/>
                  </a:lnTo>
                  <a:lnTo>
                    <a:pt x="36" y="270"/>
                  </a:lnTo>
                  <a:lnTo>
                    <a:pt x="572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9025600" y="4304913"/>
              <a:ext cx="13925" cy="8150"/>
            </a:xfrm>
            <a:custGeom>
              <a:avLst/>
              <a:gdLst/>
              <a:ahLst/>
              <a:cxnLst/>
              <a:rect l="l" t="t" r="r" b="b"/>
              <a:pathLst>
                <a:path w="557" h="326" extrusionOk="0">
                  <a:moveTo>
                    <a:pt x="557" y="0"/>
                  </a:moveTo>
                  <a:lnTo>
                    <a:pt x="0" y="270"/>
                  </a:lnTo>
                  <a:lnTo>
                    <a:pt x="36" y="324"/>
                  </a:lnTo>
                  <a:cubicBezTo>
                    <a:pt x="50" y="325"/>
                    <a:pt x="63" y="325"/>
                    <a:pt x="77" y="325"/>
                  </a:cubicBezTo>
                  <a:cubicBezTo>
                    <a:pt x="278" y="325"/>
                    <a:pt x="473" y="202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9009425" y="4311638"/>
              <a:ext cx="17100" cy="7675"/>
            </a:xfrm>
            <a:custGeom>
              <a:avLst/>
              <a:gdLst/>
              <a:ahLst/>
              <a:cxnLst/>
              <a:rect l="l" t="t" r="r" b="b"/>
              <a:pathLst>
                <a:path w="684" h="307" extrusionOk="0">
                  <a:moveTo>
                    <a:pt x="647" y="1"/>
                  </a:moveTo>
                  <a:lnTo>
                    <a:pt x="1" y="180"/>
                  </a:lnTo>
                  <a:lnTo>
                    <a:pt x="37" y="306"/>
                  </a:lnTo>
                  <a:lnTo>
                    <a:pt x="683" y="55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8218325" y="4756588"/>
              <a:ext cx="20225" cy="5425"/>
            </a:xfrm>
            <a:custGeom>
              <a:avLst/>
              <a:gdLst/>
              <a:ahLst/>
              <a:cxnLst/>
              <a:rect l="l" t="t" r="r" b="b"/>
              <a:pathLst>
                <a:path w="809" h="217" extrusionOk="0">
                  <a:moveTo>
                    <a:pt x="808" y="21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08" y="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9198450" y="5201988"/>
              <a:ext cx="13500" cy="7200"/>
            </a:xfrm>
            <a:custGeom>
              <a:avLst/>
              <a:gdLst/>
              <a:ahLst/>
              <a:cxnLst/>
              <a:rect l="l" t="t" r="r" b="b"/>
              <a:pathLst>
                <a:path w="540" h="288" extrusionOk="0">
                  <a:moveTo>
                    <a:pt x="485" y="0"/>
                  </a:moveTo>
                  <a:lnTo>
                    <a:pt x="1" y="180"/>
                  </a:lnTo>
                  <a:lnTo>
                    <a:pt x="36" y="288"/>
                  </a:lnTo>
                  <a:lnTo>
                    <a:pt x="539" y="5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9216850" y="5281463"/>
              <a:ext cx="12150" cy="8550"/>
            </a:xfrm>
            <a:custGeom>
              <a:avLst/>
              <a:gdLst/>
              <a:ahLst/>
              <a:cxnLst/>
              <a:rect l="l" t="t" r="r" b="b"/>
              <a:pathLst>
                <a:path w="486" h="342" extrusionOk="0">
                  <a:moveTo>
                    <a:pt x="450" y="0"/>
                  </a:moveTo>
                  <a:lnTo>
                    <a:pt x="1" y="234"/>
                  </a:lnTo>
                  <a:lnTo>
                    <a:pt x="55" y="341"/>
                  </a:lnTo>
                  <a:lnTo>
                    <a:pt x="486" y="36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8634075" y="5214563"/>
              <a:ext cx="7200" cy="10800"/>
            </a:xfrm>
            <a:custGeom>
              <a:avLst/>
              <a:gdLst/>
              <a:ahLst/>
              <a:cxnLst/>
              <a:rect l="l" t="t" r="r" b="b"/>
              <a:pathLst>
                <a:path w="288" h="432" extrusionOk="0">
                  <a:moveTo>
                    <a:pt x="108" y="0"/>
                  </a:moveTo>
                  <a:lnTo>
                    <a:pt x="1" y="36"/>
                  </a:lnTo>
                  <a:lnTo>
                    <a:pt x="108" y="431"/>
                  </a:lnTo>
                  <a:lnTo>
                    <a:pt x="288" y="35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9484000" y="5181788"/>
              <a:ext cx="14400" cy="6750"/>
            </a:xfrm>
            <a:custGeom>
              <a:avLst/>
              <a:gdLst/>
              <a:ahLst/>
              <a:cxnLst/>
              <a:rect l="l" t="t" r="r" b="b"/>
              <a:pathLst>
                <a:path w="576" h="270" extrusionOk="0">
                  <a:moveTo>
                    <a:pt x="540" y="0"/>
                  </a:moveTo>
                  <a:lnTo>
                    <a:pt x="1" y="216"/>
                  </a:lnTo>
                  <a:lnTo>
                    <a:pt x="37" y="270"/>
                  </a:lnTo>
                  <a:lnTo>
                    <a:pt x="575" y="126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9337200" y="4724263"/>
              <a:ext cx="9000" cy="1375"/>
            </a:xfrm>
            <a:custGeom>
              <a:avLst/>
              <a:gdLst/>
              <a:ahLst/>
              <a:cxnLst/>
              <a:rect l="l" t="t" r="r" b="b"/>
              <a:pathLst>
                <a:path w="360" h="55" extrusionOk="0">
                  <a:moveTo>
                    <a:pt x="359" y="1"/>
                  </a:moveTo>
                  <a:lnTo>
                    <a:pt x="0" y="18"/>
                  </a:lnTo>
                  <a:lnTo>
                    <a:pt x="0" y="54"/>
                  </a:lnTo>
                  <a:lnTo>
                    <a:pt x="359" y="54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8779550" y="4669038"/>
              <a:ext cx="8100" cy="925"/>
            </a:xfrm>
            <a:custGeom>
              <a:avLst/>
              <a:gdLst/>
              <a:ahLst/>
              <a:cxnLst/>
              <a:rect l="l" t="t" r="r" b="b"/>
              <a:pathLst>
                <a:path w="324" h="37" extrusionOk="0">
                  <a:moveTo>
                    <a:pt x="0" y="1"/>
                  </a:moveTo>
                  <a:lnTo>
                    <a:pt x="0" y="36"/>
                  </a:lnTo>
                  <a:lnTo>
                    <a:pt x="324" y="36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9046700" y="4638513"/>
              <a:ext cx="14825" cy="9450"/>
            </a:xfrm>
            <a:custGeom>
              <a:avLst/>
              <a:gdLst/>
              <a:ahLst/>
              <a:cxnLst/>
              <a:rect l="l" t="t" r="r" b="b"/>
              <a:pathLst>
                <a:path w="593" h="378" extrusionOk="0">
                  <a:moveTo>
                    <a:pt x="0" y="0"/>
                  </a:moveTo>
                  <a:lnTo>
                    <a:pt x="557" y="377"/>
                  </a:lnTo>
                  <a:lnTo>
                    <a:pt x="593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8879225" y="4590013"/>
              <a:ext cx="9450" cy="925"/>
            </a:xfrm>
            <a:custGeom>
              <a:avLst/>
              <a:gdLst/>
              <a:ahLst/>
              <a:cxnLst/>
              <a:rect l="l" t="t" r="r" b="b"/>
              <a:pathLst>
                <a:path w="378" h="37" extrusionOk="0">
                  <a:moveTo>
                    <a:pt x="0" y="1"/>
                  </a:moveTo>
                  <a:lnTo>
                    <a:pt x="0" y="37"/>
                  </a:lnTo>
                  <a:lnTo>
                    <a:pt x="378" y="37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8919625" y="4202088"/>
              <a:ext cx="6325" cy="9000"/>
            </a:xfrm>
            <a:custGeom>
              <a:avLst/>
              <a:gdLst/>
              <a:ahLst/>
              <a:cxnLst/>
              <a:rect l="l" t="t" r="r" b="b"/>
              <a:pathLst>
                <a:path w="253" h="360" extrusionOk="0">
                  <a:moveTo>
                    <a:pt x="109" y="1"/>
                  </a:moveTo>
                  <a:lnTo>
                    <a:pt x="1" y="306"/>
                  </a:lnTo>
                  <a:lnTo>
                    <a:pt x="144" y="360"/>
                  </a:lnTo>
                  <a:cubicBezTo>
                    <a:pt x="180" y="252"/>
                    <a:pt x="216" y="162"/>
                    <a:pt x="252" y="55"/>
                  </a:cubicBezTo>
                  <a:cubicBezTo>
                    <a:pt x="198" y="37"/>
                    <a:pt x="162" y="19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9211475" y="4369113"/>
              <a:ext cx="7200" cy="9000"/>
            </a:xfrm>
            <a:custGeom>
              <a:avLst/>
              <a:gdLst/>
              <a:ahLst/>
              <a:cxnLst/>
              <a:rect l="l" t="t" r="r" b="b"/>
              <a:pathLst>
                <a:path w="288" h="360" extrusionOk="0">
                  <a:moveTo>
                    <a:pt x="108" y="1"/>
                  </a:moveTo>
                  <a:lnTo>
                    <a:pt x="0" y="72"/>
                  </a:lnTo>
                  <a:lnTo>
                    <a:pt x="180" y="360"/>
                  </a:lnTo>
                  <a:lnTo>
                    <a:pt x="288" y="28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8018075" y="4856263"/>
              <a:ext cx="13950" cy="5875"/>
            </a:xfrm>
            <a:custGeom>
              <a:avLst/>
              <a:gdLst/>
              <a:ahLst/>
              <a:cxnLst/>
              <a:rect l="l" t="t" r="r" b="b"/>
              <a:pathLst>
                <a:path w="558" h="235" extrusionOk="0">
                  <a:moveTo>
                    <a:pt x="503" y="1"/>
                  </a:moveTo>
                  <a:lnTo>
                    <a:pt x="0" y="216"/>
                  </a:lnTo>
                  <a:lnTo>
                    <a:pt x="0" y="234"/>
                  </a:lnTo>
                  <a:lnTo>
                    <a:pt x="557" y="126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9061075" y="4820788"/>
              <a:ext cx="13925" cy="5425"/>
            </a:xfrm>
            <a:custGeom>
              <a:avLst/>
              <a:gdLst/>
              <a:ahLst/>
              <a:cxnLst/>
              <a:rect l="l" t="t" r="r" b="b"/>
              <a:pathLst>
                <a:path w="557" h="217" extrusionOk="0">
                  <a:moveTo>
                    <a:pt x="0" y="1"/>
                  </a:moveTo>
                  <a:lnTo>
                    <a:pt x="521" y="216"/>
                  </a:lnTo>
                  <a:lnTo>
                    <a:pt x="557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9313850" y="5234763"/>
              <a:ext cx="15275" cy="6300"/>
            </a:xfrm>
            <a:custGeom>
              <a:avLst/>
              <a:gdLst/>
              <a:ahLst/>
              <a:cxnLst/>
              <a:rect l="l" t="t" r="r" b="b"/>
              <a:pathLst>
                <a:path w="611" h="252" extrusionOk="0">
                  <a:moveTo>
                    <a:pt x="575" y="0"/>
                  </a:moveTo>
                  <a:lnTo>
                    <a:pt x="0" y="252"/>
                  </a:lnTo>
                  <a:lnTo>
                    <a:pt x="611" y="36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8649800" y="5367213"/>
              <a:ext cx="17975" cy="2725"/>
            </a:xfrm>
            <a:custGeom>
              <a:avLst/>
              <a:gdLst/>
              <a:ahLst/>
              <a:cxnLst/>
              <a:rect l="l" t="t" r="r" b="b"/>
              <a:pathLst>
                <a:path w="719" h="109" extrusionOk="0">
                  <a:moveTo>
                    <a:pt x="0" y="0"/>
                  </a:moveTo>
                  <a:lnTo>
                    <a:pt x="701" y="108"/>
                  </a:lnTo>
                  <a:lnTo>
                    <a:pt x="71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9374000" y="4304013"/>
              <a:ext cx="9000" cy="2275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1" y="1"/>
                  </a:moveTo>
                  <a:lnTo>
                    <a:pt x="1" y="72"/>
                  </a:lnTo>
                  <a:lnTo>
                    <a:pt x="360" y="90"/>
                  </a:lnTo>
                  <a:lnTo>
                    <a:pt x="360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8747225" y="4130713"/>
              <a:ext cx="11700" cy="2700"/>
            </a:xfrm>
            <a:custGeom>
              <a:avLst/>
              <a:gdLst/>
              <a:ahLst/>
              <a:cxnLst/>
              <a:rect l="l" t="t" r="r" b="b"/>
              <a:pathLst>
                <a:path w="468" h="108" extrusionOk="0">
                  <a:moveTo>
                    <a:pt x="18" y="0"/>
                  </a:moveTo>
                  <a:lnTo>
                    <a:pt x="0" y="90"/>
                  </a:lnTo>
                  <a:lnTo>
                    <a:pt x="393" y="90"/>
                  </a:lnTo>
                  <a:lnTo>
                    <a:pt x="18" y="0"/>
                  </a:lnTo>
                  <a:close/>
                  <a:moveTo>
                    <a:pt x="393" y="90"/>
                  </a:moveTo>
                  <a:lnTo>
                    <a:pt x="467" y="108"/>
                  </a:lnTo>
                  <a:lnTo>
                    <a:pt x="467" y="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8358850" y="4180538"/>
              <a:ext cx="6750" cy="2275"/>
            </a:xfrm>
            <a:custGeom>
              <a:avLst/>
              <a:gdLst/>
              <a:ahLst/>
              <a:cxnLst/>
              <a:rect l="l" t="t" r="r" b="b"/>
              <a:pathLst>
                <a:path w="270" h="91" extrusionOk="0">
                  <a:moveTo>
                    <a:pt x="270" y="1"/>
                  </a:moveTo>
                  <a:lnTo>
                    <a:pt x="1" y="19"/>
                  </a:lnTo>
                  <a:lnTo>
                    <a:pt x="1" y="90"/>
                  </a:lnTo>
                  <a:lnTo>
                    <a:pt x="270" y="9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9136950" y="5338913"/>
              <a:ext cx="8100" cy="7225"/>
            </a:xfrm>
            <a:custGeom>
              <a:avLst/>
              <a:gdLst/>
              <a:ahLst/>
              <a:cxnLst/>
              <a:rect l="l" t="t" r="r" b="b"/>
              <a:pathLst>
                <a:path w="324" h="289" extrusionOk="0">
                  <a:moveTo>
                    <a:pt x="234" y="1"/>
                  </a:moveTo>
                  <a:lnTo>
                    <a:pt x="0" y="216"/>
                  </a:lnTo>
                  <a:lnTo>
                    <a:pt x="72" y="288"/>
                  </a:lnTo>
                  <a:lnTo>
                    <a:pt x="323" y="7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8448200" y="5238013"/>
              <a:ext cx="13500" cy="3050"/>
            </a:xfrm>
            <a:custGeom>
              <a:avLst/>
              <a:gdLst/>
              <a:ahLst/>
              <a:cxnLst/>
              <a:rect l="l" t="t" r="r" b="b"/>
              <a:pathLst>
                <a:path w="540" h="122" extrusionOk="0">
                  <a:moveTo>
                    <a:pt x="270" y="1"/>
                  </a:moveTo>
                  <a:cubicBezTo>
                    <a:pt x="171" y="1"/>
                    <a:pt x="72" y="41"/>
                    <a:pt x="0" y="122"/>
                  </a:cubicBezTo>
                  <a:lnTo>
                    <a:pt x="539" y="122"/>
                  </a:lnTo>
                  <a:cubicBezTo>
                    <a:pt x="467" y="41"/>
                    <a:pt x="369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8385350" y="5093788"/>
              <a:ext cx="14825" cy="5850"/>
            </a:xfrm>
            <a:custGeom>
              <a:avLst/>
              <a:gdLst/>
              <a:ahLst/>
              <a:cxnLst/>
              <a:rect l="l" t="t" r="r" b="b"/>
              <a:pathLst>
                <a:path w="593" h="234" extrusionOk="0">
                  <a:moveTo>
                    <a:pt x="593" y="0"/>
                  </a:moveTo>
                  <a:lnTo>
                    <a:pt x="0" y="234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8400150" y="5087938"/>
              <a:ext cx="10800" cy="6325"/>
            </a:xfrm>
            <a:custGeom>
              <a:avLst/>
              <a:gdLst/>
              <a:ahLst/>
              <a:cxnLst/>
              <a:rect l="l" t="t" r="r" b="b"/>
              <a:pathLst>
                <a:path w="432" h="253" extrusionOk="0">
                  <a:moveTo>
                    <a:pt x="378" y="1"/>
                  </a:moveTo>
                  <a:lnTo>
                    <a:pt x="44" y="223"/>
                  </a:lnTo>
                  <a:lnTo>
                    <a:pt x="44" y="223"/>
                  </a:lnTo>
                  <a:lnTo>
                    <a:pt x="432" y="126"/>
                  </a:lnTo>
                  <a:lnTo>
                    <a:pt x="378" y="1"/>
                  </a:lnTo>
                  <a:close/>
                  <a:moveTo>
                    <a:pt x="44" y="223"/>
                  </a:moveTo>
                  <a:lnTo>
                    <a:pt x="1" y="234"/>
                  </a:lnTo>
                  <a:lnTo>
                    <a:pt x="1" y="252"/>
                  </a:lnTo>
                  <a:lnTo>
                    <a:pt x="44" y="2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8752600" y="4797888"/>
              <a:ext cx="7225" cy="1825"/>
            </a:xfrm>
            <a:custGeom>
              <a:avLst/>
              <a:gdLst/>
              <a:ahLst/>
              <a:cxnLst/>
              <a:rect l="l" t="t" r="r" b="b"/>
              <a:pathLst>
                <a:path w="289" h="73" extrusionOk="0">
                  <a:moveTo>
                    <a:pt x="1" y="1"/>
                  </a:moveTo>
                  <a:cubicBezTo>
                    <a:pt x="1" y="19"/>
                    <a:pt x="1" y="37"/>
                    <a:pt x="1" y="73"/>
                  </a:cubicBezTo>
                  <a:lnTo>
                    <a:pt x="270" y="73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8787175" y="4802838"/>
              <a:ext cx="12600" cy="3625"/>
            </a:xfrm>
            <a:custGeom>
              <a:avLst/>
              <a:gdLst/>
              <a:ahLst/>
              <a:cxnLst/>
              <a:rect l="l" t="t" r="r" b="b"/>
              <a:pathLst>
                <a:path w="504" h="145" extrusionOk="0">
                  <a:moveTo>
                    <a:pt x="19" y="0"/>
                  </a:moveTo>
                  <a:lnTo>
                    <a:pt x="1" y="108"/>
                  </a:lnTo>
                  <a:lnTo>
                    <a:pt x="417" y="123"/>
                  </a:lnTo>
                  <a:lnTo>
                    <a:pt x="19" y="0"/>
                  </a:lnTo>
                  <a:close/>
                  <a:moveTo>
                    <a:pt x="417" y="123"/>
                  </a:moveTo>
                  <a:lnTo>
                    <a:pt x="486" y="144"/>
                  </a:lnTo>
                  <a:lnTo>
                    <a:pt x="504" y="126"/>
                  </a:lnTo>
                  <a:lnTo>
                    <a:pt x="417" y="1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8799300" y="4805988"/>
              <a:ext cx="13050" cy="3150"/>
            </a:xfrm>
            <a:custGeom>
              <a:avLst/>
              <a:gdLst/>
              <a:ahLst/>
              <a:cxnLst/>
              <a:rect l="l" t="t" r="r" b="b"/>
              <a:pathLst>
                <a:path w="522" h="126" extrusionOk="0">
                  <a:moveTo>
                    <a:pt x="19" y="0"/>
                  </a:moveTo>
                  <a:lnTo>
                    <a:pt x="1" y="18"/>
                  </a:lnTo>
                  <a:lnTo>
                    <a:pt x="88" y="18"/>
                  </a:lnTo>
                  <a:lnTo>
                    <a:pt x="19" y="0"/>
                  </a:lnTo>
                  <a:close/>
                  <a:moveTo>
                    <a:pt x="88" y="18"/>
                  </a:moveTo>
                  <a:lnTo>
                    <a:pt x="504" y="126"/>
                  </a:lnTo>
                  <a:lnTo>
                    <a:pt x="522" y="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8551025" y="4824388"/>
              <a:ext cx="6750" cy="4525"/>
            </a:xfrm>
            <a:custGeom>
              <a:avLst/>
              <a:gdLst/>
              <a:ahLst/>
              <a:cxnLst/>
              <a:rect l="l" t="t" r="r" b="b"/>
              <a:pathLst>
                <a:path w="270" h="181" extrusionOk="0">
                  <a:moveTo>
                    <a:pt x="252" y="0"/>
                  </a:moveTo>
                  <a:lnTo>
                    <a:pt x="0" y="108"/>
                  </a:lnTo>
                  <a:lnTo>
                    <a:pt x="36" y="180"/>
                  </a:lnTo>
                  <a:lnTo>
                    <a:pt x="270" y="7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8658325" y="4827088"/>
              <a:ext cx="6750" cy="1375"/>
            </a:xfrm>
            <a:custGeom>
              <a:avLst/>
              <a:gdLst/>
              <a:ahLst/>
              <a:cxnLst/>
              <a:rect l="l" t="t" r="r" b="b"/>
              <a:pathLst>
                <a:path w="270" h="55" extrusionOk="0">
                  <a:moveTo>
                    <a:pt x="270" y="0"/>
                  </a:moveTo>
                  <a:lnTo>
                    <a:pt x="0" y="18"/>
                  </a:lnTo>
                  <a:lnTo>
                    <a:pt x="0" y="54"/>
                  </a:lnTo>
                  <a:lnTo>
                    <a:pt x="270" y="5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8085425" y="4837863"/>
              <a:ext cx="12150" cy="3600"/>
            </a:xfrm>
            <a:custGeom>
              <a:avLst/>
              <a:gdLst/>
              <a:ahLst/>
              <a:cxnLst/>
              <a:rect l="l" t="t" r="r" b="b"/>
              <a:pathLst>
                <a:path w="486" h="144" extrusionOk="0">
                  <a:moveTo>
                    <a:pt x="467" y="0"/>
                  </a:moveTo>
                  <a:lnTo>
                    <a:pt x="74" y="126"/>
                  </a:lnTo>
                  <a:lnTo>
                    <a:pt x="485" y="126"/>
                  </a:lnTo>
                  <a:lnTo>
                    <a:pt x="467" y="0"/>
                  </a:lnTo>
                  <a:close/>
                  <a:moveTo>
                    <a:pt x="0" y="126"/>
                  </a:moveTo>
                  <a:lnTo>
                    <a:pt x="18" y="14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8488150" y="5049788"/>
              <a:ext cx="14850" cy="5400"/>
            </a:xfrm>
            <a:custGeom>
              <a:avLst/>
              <a:gdLst/>
              <a:ahLst/>
              <a:cxnLst/>
              <a:rect l="l" t="t" r="r" b="b"/>
              <a:pathLst>
                <a:path w="594" h="216" extrusionOk="0">
                  <a:moveTo>
                    <a:pt x="594" y="0"/>
                  </a:moveTo>
                  <a:lnTo>
                    <a:pt x="1" y="216"/>
                  </a:lnTo>
                  <a:lnTo>
                    <a:pt x="1" y="216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8089000" y="4886788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81" y="1"/>
                  </a:moveTo>
                  <a:lnTo>
                    <a:pt x="1" y="162"/>
                  </a:lnTo>
                  <a:lnTo>
                    <a:pt x="55" y="234"/>
                  </a:lnTo>
                  <a:lnTo>
                    <a:pt x="252" y="9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8811875" y="5044388"/>
              <a:ext cx="6300" cy="1825"/>
            </a:xfrm>
            <a:custGeom>
              <a:avLst/>
              <a:gdLst/>
              <a:ahLst/>
              <a:cxnLst/>
              <a:rect l="l" t="t" r="r" b="b"/>
              <a:pathLst>
                <a:path w="252" h="73" extrusionOk="0">
                  <a:moveTo>
                    <a:pt x="252" y="1"/>
                  </a:moveTo>
                  <a:lnTo>
                    <a:pt x="1" y="36"/>
                  </a:lnTo>
                  <a:lnTo>
                    <a:pt x="1" y="54"/>
                  </a:lnTo>
                  <a:lnTo>
                    <a:pt x="234" y="7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8502975" y="5043938"/>
              <a:ext cx="11250" cy="5875"/>
            </a:xfrm>
            <a:custGeom>
              <a:avLst/>
              <a:gdLst/>
              <a:ahLst/>
              <a:cxnLst/>
              <a:rect l="l" t="t" r="r" b="b"/>
              <a:pathLst>
                <a:path w="450" h="235" extrusionOk="0">
                  <a:moveTo>
                    <a:pt x="396" y="1"/>
                  </a:moveTo>
                  <a:lnTo>
                    <a:pt x="1" y="234"/>
                  </a:lnTo>
                  <a:lnTo>
                    <a:pt x="450" y="12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8556850" y="4944713"/>
              <a:ext cx="7200" cy="4525"/>
            </a:xfrm>
            <a:custGeom>
              <a:avLst/>
              <a:gdLst/>
              <a:ahLst/>
              <a:cxnLst/>
              <a:rect l="l" t="t" r="r" b="b"/>
              <a:pathLst>
                <a:path w="288" h="181" extrusionOk="0">
                  <a:moveTo>
                    <a:pt x="252" y="1"/>
                  </a:moveTo>
                  <a:lnTo>
                    <a:pt x="1" y="126"/>
                  </a:lnTo>
                  <a:lnTo>
                    <a:pt x="37" y="180"/>
                  </a:lnTo>
                  <a:lnTo>
                    <a:pt x="288" y="7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8518700" y="4959088"/>
              <a:ext cx="7200" cy="4950"/>
            </a:xfrm>
            <a:custGeom>
              <a:avLst/>
              <a:gdLst/>
              <a:ahLst/>
              <a:cxnLst/>
              <a:rect l="l" t="t" r="r" b="b"/>
              <a:pathLst>
                <a:path w="288" h="198" extrusionOk="0">
                  <a:moveTo>
                    <a:pt x="252" y="0"/>
                  </a:moveTo>
                  <a:lnTo>
                    <a:pt x="0" y="144"/>
                  </a:lnTo>
                  <a:lnTo>
                    <a:pt x="36" y="198"/>
                  </a:lnTo>
                  <a:lnTo>
                    <a:pt x="287" y="9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9301725" y="5011613"/>
              <a:ext cx="17975" cy="3175"/>
            </a:xfrm>
            <a:custGeom>
              <a:avLst/>
              <a:gdLst/>
              <a:ahLst/>
              <a:cxnLst/>
              <a:rect l="l" t="t" r="r" b="b"/>
              <a:pathLst>
                <a:path w="719" h="127" extrusionOk="0">
                  <a:moveTo>
                    <a:pt x="719" y="1"/>
                  </a:moveTo>
                  <a:lnTo>
                    <a:pt x="0" y="126"/>
                  </a:lnTo>
                  <a:lnTo>
                    <a:pt x="719" y="18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8137500" y="4515938"/>
              <a:ext cx="8550" cy="1375"/>
            </a:xfrm>
            <a:custGeom>
              <a:avLst/>
              <a:gdLst/>
              <a:ahLst/>
              <a:cxnLst/>
              <a:rect l="l" t="t" r="r" b="b"/>
              <a:pathLst>
                <a:path w="342" h="55" extrusionOk="0">
                  <a:moveTo>
                    <a:pt x="1" y="0"/>
                  </a:moveTo>
                  <a:lnTo>
                    <a:pt x="1" y="54"/>
                  </a:lnTo>
                  <a:lnTo>
                    <a:pt x="342" y="5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8388475" y="4536138"/>
              <a:ext cx="6775" cy="1375"/>
            </a:xfrm>
            <a:custGeom>
              <a:avLst/>
              <a:gdLst/>
              <a:ahLst/>
              <a:cxnLst/>
              <a:rect l="l" t="t" r="r" b="b"/>
              <a:pathLst>
                <a:path w="271" h="55" extrusionOk="0">
                  <a:moveTo>
                    <a:pt x="270" y="1"/>
                  </a:moveTo>
                  <a:lnTo>
                    <a:pt x="1" y="18"/>
                  </a:lnTo>
                  <a:lnTo>
                    <a:pt x="1" y="54"/>
                  </a:lnTo>
                  <a:lnTo>
                    <a:pt x="270" y="5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9404525" y="4543313"/>
              <a:ext cx="6775" cy="475"/>
            </a:xfrm>
            <a:custGeom>
              <a:avLst/>
              <a:gdLst/>
              <a:ahLst/>
              <a:cxnLst/>
              <a:rect l="l" t="t" r="r" b="b"/>
              <a:pathLst>
                <a:path w="271" h="19" extrusionOk="0">
                  <a:moveTo>
                    <a:pt x="1" y="1"/>
                  </a:moveTo>
                  <a:lnTo>
                    <a:pt x="1" y="19"/>
                  </a:lnTo>
                  <a:lnTo>
                    <a:pt x="270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9507350" y="4541988"/>
              <a:ext cx="6750" cy="1800"/>
            </a:xfrm>
            <a:custGeom>
              <a:avLst/>
              <a:gdLst/>
              <a:ahLst/>
              <a:cxnLst/>
              <a:rect l="l" t="t" r="r" b="b"/>
              <a:pathLst>
                <a:path w="270" h="72" extrusionOk="0">
                  <a:moveTo>
                    <a:pt x="270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270" y="72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8590525" y="4546463"/>
              <a:ext cx="13050" cy="10800"/>
            </a:xfrm>
            <a:custGeom>
              <a:avLst/>
              <a:gdLst/>
              <a:ahLst/>
              <a:cxnLst/>
              <a:rect l="l" t="t" r="r" b="b"/>
              <a:pathLst>
                <a:path w="522" h="432" extrusionOk="0">
                  <a:moveTo>
                    <a:pt x="468" y="1"/>
                  </a:moveTo>
                  <a:lnTo>
                    <a:pt x="1" y="360"/>
                  </a:lnTo>
                  <a:lnTo>
                    <a:pt x="54" y="432"/>
                  </a:lnTo>
                  <a:lnTo>
                    <a:pt x="521" y="7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8991025" y="4612463"/>
              <a:ext cx="7200" cy="3625"/>
            </a:xfrm>
            <a:custGeom>
              <a:avLst/>
              <a:gdLst/>
              <a:ahLst/>
              <a:cxnLst/>
              <a:rect l="l" t="t" r="r" b="b"/>
              <a:pathLst>
                <a:path w="288" h="145" extrusionOk="0">
                  <a:moveTo>
                    <a:pt x="54" y="1"/>
                  </a:moveTo>
                  <a:lnTo>
                    <a:pt x="0" y="108"/>
                  </a:lnTo>
                  <a:lnTo>
                    <a:pt x="288" y="14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8880125" y="4694188"/>
              <a:ext cx="9000" cy="2700"/>
            </a:xfrm>
            <a:custGeom>
              <a:avLst/>
              <a:gdLst/>
              <a:ahLst/>
              <a:cxnLst/>
              <a:rect l="l" t="t" r="r" b="b"/>
              <a:pathLst>
                <a:path w="360" h="108" extrusionOk="0">
                  <a:moveTo>
                    <a:pt x="360" y="0"/>
                  </a:moveTo>
                  <a:lnTo>
                    <a:pt x="0" y="36"/>
                  </a:lnTo>
                  <a:lnTo>
                    <a:pt x="0" y="108"/>
                  </a:lnTo>
                  <a:lnTo>
                    <a:pt x="360" y="9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9075425" y="4704963"/>
              <a:ext cx="9900" cy="7650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324" y="0"/>
                  </a:moveTo>
                  <a:lnTo>
                    <a:pt x="1" y="270"/>
                  </a:lnTo>
                  <a:lnTo>
                    <a:pt x="37" y="306"/>
                  </a:lnTo>
                  <a:lnTo>
                    <a:pt x="396" y="72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9043100" y="4720213"/>
              <a:ext cx="15750" cy="6775"/>
            </a:xfrm>
            <a:custGeom>
              <a:avLst/>
              <a:gdLst/>
              <a:ahLst/>
              <a:cxnLst/>
              <a:rect l="l" t="t" r="r" b="b"/>
              <a:pathLst>
                <a:path w="630" h="271" extrusionOk="0">
                  <a:moveTo>
                    <a:pt x="593" y="1"/>
                  </a:moveTo>
                  <a:lnTo>
                    <a:pt x="1" y="252"/>
                  </a:lnTo>
                  <a:lnTo>
                    <a:pt x="37" y="270"/>
                  </a:lnTo>
                  <a:lnTo>
                    <a:pt x="629" y="55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9316525" y="4727413"/>
              <a:ext cx="7225" cy="1375"/>
            </a:xfrm>
            <a:custGeom>
              <a:avLst/>
              <a:gdLst/>
              <a:ahLst/>
              <a:cxnLst/>
              <a:rect l="l" t="t" r="r" b="b"/>
              <a:pathLst>
                <a:path w="289" h="55" extrusionOk="0">
                  <a:moveTo>
                    <a:pt x="1" y="0"/>
                  </a:moveTo>
                  <a:lnTo>
                    <a:pt x="1" y="54"/>
                  </a:lnTo>
                  <a:lnTo>
                    <a:pt x="288" y="5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9396450" y="4735938"/>
              <a:ext cx="6325" cy="4525"/>
            </a:xfrm>
            <a:custGeom>
              <a:avLst/>
              <a:gdLst/>
              <a:ahLst/>
              <a:cxnLst/>
              <a:rect l="l" t="t" r="r" b="b"/>
              <a:pathLst>
                <a:path w="253" h="181" extrusionOk="0">
                  <a:moveTo>
                    <a:pt x="234" y="0"/>
                  </a:moveTo>
                  <a:cubicBezTo>
                    <a:pt x="144" y="18"/>
                    <a:pt x="72" y="54"/>
                    <a:pt x="1" y="72"/>
                  </a:cubicBezTo>
                  <a:cubicBezTo>
                    <a:pt x="1" y="108"/>
                    <a:pt x="19" y="144"/>
                    <a:pt x="37" y="180"/>
                  </a:cubicBezTo>
                  <a:lnTo>
                    <a:pt x="252" y="9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8238525" y="4761988"/>
              <a:ext cx="12600" cy="2700"/>
            </a:xfrm>
            <a:custGeom>
              <a:avLst/>
              <a:gdLst/>
              <a:ahLst/>
              <a:cxnLst/>
              <a:rect l="l" t="t" r="r" b="b"/>
              <a:pathLst>
                <a:path w="504" h="108" extrusionOk="0">
                  <a:moveTo>
                    <a:pt x="0" y="0"/>
                  </a:moveTo>
                  <a:cubicBezTo>
                    <a:pt x="72" y="72"/>
                    <a:pt x="167" y="108"/>
                    <a:pt x="259" y="108"/>
                  </a:cubicBezTo>
                  <a:cubicBezTo>
                    <a:pt x="351" y="108"/>
                    <a:pt x="440" y="72"/>
                    <a:pt x="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9076325" y="4764213"/>
              <a:ext cx="12150" cy="6325"/>
            </a:xfrm>
            <a:custGeom>
              <a:avLst/>
              <a:gdLst/>
              <a:ahLst/>
              <a:cxnLst/>
              <a:rect l="l" t="t" r="r" b="b"/>
              <a:pathLst>
                <a:path w="486" h="253" extrusionOk="0">
                  <a:moveTo>
                    <a:pt x="432" y="1"/>
                  </a:moveTo>
                  <a:lnTo>
                    <a:pt x="1" y="145"/>
                  </a:lnTo>
                  <a:lnTo>
                    <a:pt x="55" y="252"/>
                  </a:lnTo>
                  <a:lnTo>
                    <a:pt x="486" y="55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8374575" y="5099613"/>
              <a:ext cx="11250" cy="6300"/>
            </a:xfrm>
            <a:custGeom>
              <a:avLst/>
              <a:gdLst/>
              <a:ahLst/>
              <a:cxnLst/>
              <a:rect l="l" t="t" r="r" b="b"/>
              <a:pathLst>
                <a:path w="450" h="252" extrusionOk="0">
                  <a:moveTo>
                    <a:pt x="431" y="1"/>
                  </a:moveTo>
                  <a:lnTo>
                    <a:pt x="379" y="35"/>
                  </a:lnTo>
                  <a:lnTo>
                    <a:pt x="379" y="35"/>
                  </a:lnTo>
                  <a:lnTo>
                    <a:pt x="449" y="19"/>
                  </a:lnTo>
                  <a:lnTo>
                    <a:pt x="431" y="1"/>
                  </a:lnTo>
                  <a:close/>
                  <a:moveTo>
                    <a:pt x="379" y="35"/>
                  </a:moveTo>
                  <a:lnTo>
                    <a:pt x="0" y="126"/>
                  </a:lnTo>
                  <a:lnTo>
                    <a:pt x="54" y="252"/>
                  </a:lnTo>
                  <a:lnTo>
                    <a:pt x="379" y="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8296000" y="4908513"/>
              <a:ext cx="53450" cy="75300"/>
            </a:xfrm>
            <a:custGeom>
              <a:avLst/>
              <a:gdLst/>
              <a:ahLst/>
              <a:cxnLst/>
              <a:rect l="l" t="t" r="r" b="b"/>
              <a:pathLst>
                <a:path w="2138" h="3012" extrusionOk="0">
                  <a:moveTo>
                    <a:pt x="881" y="1"/>
                  </a:moveTo>
                  <a:cubicBezTo>
                    <a:pt x="666" y="1"/>
                    <a:pt x="458" y="121"/>
                    <a:pt x="359" y="317"/>
                  </a:cubicBezTo>
                  <a:cubicBezTo>
                    <a:pt x="108" y="712"/>
                    <a:pt x="0" y="1215"/>
                    <a:pt x="216" y="1592"/>
                  </a:cubicBezTo>
                  <a:cubicBezTo>
                    <a:pt x="413" y="1969"/>
                    <a:pt x="485" y="2382"/>
                    <a:pt x="413" y="2796"/>
                  </a:cubicBezTo>
                  <a:cubicBezTo>
                    <a:pt x="395" y="2831"/>
                    <a:pt x="449" y="2885"/>
                    <a:pt x="521" y="3011"/>
                  </a:cubicBezTo>
                  <a:lnTo>
                    <a:pt x="773" y="2203"/>
                  </a:lnTo>
                  <a:cubicBezTo>
                    <a:pt x="1886" y="2041"/>
                    <a:pt x="1886" y="2041"/>
                    <a:pt x="2137" y="1592"/>
                  </a:cubicBezTo>
                  <a:lnTo>
                    <a:pt x="2137" y="1592"/>
                  </a:lnTo>
                  <a:cubicBezTo>
                    <a:pt x="1904" y="1682"/>
                    <a:pt x="1706" y="1718"/>
                    <a:pt x="1545" y="1790"/>
                  </a:cubicBezTo>
                  <a:cubicBezTo>
                    <a:pt x="1410" y="1850"/>
                    <a:pt x="1265" y="1881"/>
                    <a:pt x="1122" y="1881"/>
                  </a:cubicBezTo>
                  <a:cubicBezTo>
                    <a:pt x="883" y="1881"/>
                    <a:pt x="647" y="1797"/>
                    <a:pt x="467" y="1628"/>
                  </a:cubicBezTo>
                  <a:cubicBezTo>
                    <a:pt x="198" y="1377"/>
                    <a:pt x="341" y="1000"/>
                    <a:pt x="449" y="694"/>
                  </a:cubicBezTo>
                  <a:cubicBezTo>
                    <a:pt x="560" y="387"/>
                    <a:pt x="687" y="248"/>
                    <a:pt x="900" y="248"/>
                  </a:cubicBezTo>
                  <a:cubicBezTo>
                    <a:pt x="998" y="248"/>
                    <a:pt x="1115" y="278"/>
                    <a:pt x="1257" y="335"/>
                  </a:cubicBezTo>
                  <a:cubicBezTo>
                    <a:pt x="1419" y="407"/>
                    <a:pt x="1581" y="497"/>
                    <a:pt x="1742" y="569"/>
                  </a:cubicBezTo>
                  <a:cubicBezTo>
                    <a:pt x="1617" y="281"/>
                    <a:pt x="1365" y="66"/>
                    <a:pt x="1060" y="30"/>
                  </a:cubicBezTo>
                  <a:cubicBezTo>
                    <a:pt x="1001" y="10"/>
                    <a:pt x="941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8169375" y="4961788"/>
              <a:ext cx="20225" cy="71850"/>
            </a:xfrm>
            <a:custGeom>
              <a:avLst/>
              <a:gdLst/>
              <a:ahLst/>
              <a:cxnLst/>
              <a:rect l="l" t="t" r="r" b="b"/>
              <a:pathLst>
                <a:path w="809" h="2874" extrusionOk="0">
                  <a:moveTo>
                    <a:pt x="647" y="0"/>
                  </a:moveTo>
                  <a:lnTo>
                    <a:pt x="647" y="0"/>
                  </a:lnTo>
                  <a:cubicBezTo>
                    <a:pt x="180" y="880"/>
                    <a:pt x="1" y="2263"/>
                    <a:pt x="342" y="2874"/>
                  </a:cubicBezTo>
                  <a:cubicBezTo>
                    <a:pt x="414" y="2299"/>
                    <a:pt x="486" y="1814"/>
                    <a:pt x="522" y="1383"/>
                  </a:cubicBezTo>
                  <a:cubicBezTo>
                    <a:pt x="557" y="952"/>
                    <a:pt x="809" y="521"/>
                    <a:pt x="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8147375" y="4945163"/>
              <a:ext cx="22925" cy="71875"/>
            </a:xfrm>
            <a:custGeom>
              <a:avLst/>
              <a:gdLst/>
              <a:ahLst/>
              <a:cxnLst/>
              <a:rect l="l" t="t" r="r" b="b"/>
              <a:pathLst>
                <a:path w="917" h="2875" extrusionOk="0">
                  <a:moveTo>
                    <a:pt x="917" y="1"/>
                  </a:moveTo>
                  <a:cubicBezTo>
                    <a:pt x="216" y="593"/>
                    <a:pt x="1" y="2425"/>
                    <a:pt x="575" y="2874"/>
                  </a:cubicBezTo>
                  <a:cubicBezTo>
                    <a:pt x="450" y="1904"/>
                    <a:pt x="557" y="916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8181950" y="4984663"/>
              <a:ext cx="10350" cy="64700"/>
            </a:xfrm>
            <a:custGeom>
              <a:avLst/>
              <a:gdLst/>
              <a:ahLst/>
              <a:cxnLst/>
              <a:rect l="l" t="t" r="r" b="b"/>
              <a:pathLst>
                <a:path w="414" h="2588" extrusionOk="0">
                  <a:moveTo>
                    <a:pt x="414" y="1"/>
                  </a:moveTo>
                  <a:cubicBezTo>
                    <a:pt x="72" y="450"/>
                    <a:pt x="126" y="917"/>
                    <a:pt x="108" y="1348"/>
                  </a:cubicBezTo>
                  <a:cubicBezTo>
                    <a:pt x="108" y="1761"/>
                    <a:pt x="1" y="2228"/>
                    <a:pt x="414" y="2587"/>
                  </a:cubicBezTo>
                  <a:lnTo>
                    <a:pt x="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8206200" y="4993663"/>
              <a:ext cx="10800" cy="44925"/>
            </a:xfrm>
            <a:custGeom>
              <a:avLst/>
              <a:gdLst/>
              <a:ahLst/>
              <a:cxnLst/>
              <a:rect l="l" t="t" r="r" b="b"/>
              <a:pathLst>
                <a:path w="432" h="1797" extrusionOk="0">
                  <a:moveTo>
                    <a:pt x="216" y="0"/>
                  </a:moveTo>
                  <a:cubicBezTo>
                    <a:pt x="126" y="611"/>
                    <a:pt x="0" y="1203"/>
                    <a:pt x="342" y="1796"/>
                  </a:cubicBezTo>
                  <a:cubicBezTo>
                    <a:pt x="431" y="1185"/>
                    <a:pt x="395" y="575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8381300" y="4977038"/>
              <a:ext cx="15750" cy="20225"/>
            </a:xfrm>
            <a:custGeom>
              <a:avLst/>
              <a:gdLst/>
              <a:ahLst/>
              <a:cxnLst/>
              <a:rect l="l" t="t" r="r" b="b"/>
              <a:pathLst>
                <a:path w="630" h="809" extrusionOk="0">
                  <a:moveTo>
                    <a:pt x="629" y="1"/>
                  </a:moveTo>
                  <a:lnTo>
                    <a:pt x="629" y="1"/>
                  </a:lnTo>
                  <a:cubicBezTo>
                    <a:pt x="108" y="360"/>
                    <a:pt x="108" y="360"/>
                    <a:pt x="1" y="809"/>
                  </a:cubicBezTo>
                  <a:cubicBezTo>
                    <a:pt x="432" y="755"/>
                    <a:pt x="521" y="450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8320700" y="4978388"/>
              <a:ext cx="6750" cy="13050"/>
            </a:xfrm>
            <a:custGeom>
              <a:avLst/>
              <a:gdLst/>
              <a:ahLst/>
              <a:cxnLst/>
              <a:rect l="l" t="t" r="r" b="b"/>
              <a:pathLst>
                <a:path w="270" h="522" extrusionOk="0">
                  <a:moveTo>
                    <a:pt x="144" y="1"/>
                  </a:moveTo>
                  <a:lnTo>
                    <a:pt x="0" y="36"/>
                  </a:lnTo>
                  <a:lnTo>
                    <a:pt x="126" y="521"/>
                  </a:lnTo>
                  <a:lnTo>
                    <a:pt x="269" y="485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8258275" y="4977938"/>
              <a:ext cx="3625" cy="14850"/>
            </a:xfrm>
            <a:custGeom>
              <a:avLst/>
              <a:gdLst/>
              <a:ahLst/>
              <a:cxnLst/>
              <a:rect l="l" t="t" r="r" b="b"/>
              <a:pathLst>
                <a:path w="145" h="594" extrusionOk="0">
                  <a:moveTo>
                    <a:pt x="37" y="1"/>
                  </a:moveTo>
                  <a:lnTo>
                    <a:pt x="1" y="593"/>
                  </a:lnTo>
                  <a:lnTo>
                    <a:pt x="144" y="59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8226850" y="5000838"/>
              <a:ext cx="3625" cy="9450"/>
            </a:xfrm>
            <a:custGeom>
              <a:avLst/>
              <a:gdLst/>
              <a:ahLst/>
              <a:cxnLst/>
              <a:rect l="l" t="t" r="r" b="b"/>
              <a:pathLst>
                <a:path w="145" h="378" extrusionOk="0">
                  <a:moveTo>
                    <a:pt x="126" y="0"/>
                  </a:moveTo>
                  <a:lnTo>
                    <a:pt x="1" y="18"/>
                  </a:lnTo>
                  <a:lnTo>
                    <a:pt x="54" y="378"/>
                  </a:lnTo>
                  <a:lnTo>
                    <a:pt x="144" y="37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8372325" y="4288738"/>
              <a:ext cx="29650" cy="27875"/>
            </a:xfrm>
            <a:custGeom>
              <a:avLst/>
              <a:gdLst/>
              <a:ahLst/>
              <a:cxnLst/>
              <a:rect l="l" t="t" r="r" b="b"/>
              <a:pathLst>
                <a:path w="1186" h="1115" extrusionOk="0">
                  <a:moveTo>
                    <a:pt x="611" y="1"/>
                  </a:moveTo>
                  <a:lnTo>
                    <a:pt x="611" y="1"/>
                  </a:lnTo>
                  <a:cubicBezTo>
                    <a:pt x="162" y="163"/>
                    <a:pt x="0" y="396"/>
                    <a:pt x="54" y="701"/>
                  </a:cubicBezTo>
                  <a:cubicBezTo>
                    <a:pt x="90" y="935"/>
                    <a:pt x="288" y="1114"/>
                    <a:pt x="539" y="1114"/>
                  </a:cubicBezTo>
                  <a:cubicBezTo>
                    <a:pt x="862" y="1114"/>
                    <a:pt x="1060" y="935"/>
                    <a:pt x="1186" y="450"/>
                  </a:cubicBezTo>
                  <a:lnTo>
                    <a:pt x="1186" y="450"/>
                  </a:lnTo>
                  <a:cubicBezTo>
                    <a:pt x="1024" y="558"/>
                    <a:pt x="844" y="665"/>
                    <a:pt x="665" y="755"/>
                  </a:cubicBezTo>
                  <a:cubicBezTo>
                    <a:pt x="624" y="771"/>
                    <a:pt x="584" y="780"/>
                    <a:pt x="545" y="780"/>
                  </a:cubicBezTo>
                  <a:cubicBezTo>
                    <a:pt x="498" y="780"/>
                    <a:pt x="453" y="767"/>
                    <a:pt x="413" y="737"/>
                  </a:cubicBezTo>
                  <a:cubicBezTo>
                    <a:pt x="342" y="665"/>
                    <a:pt x="324" y="576"/>
                    <a:pt x="342" y="486"/>
                  </a:cubicBezTo>
                  <a:cubicBezTo>
                    <a:pt x="413" y="324"/>
                    <a:pt x="503" y="145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8345375" y="4321963"/>
              <a:ext cx="8550" cy="17100"/>
            </a:xfrm>
            <a:custGeom>
              <a:avLst/>
              <a:gdLst/>
              <a:ahLst/>
              <a:cxnLst/>
              <a:rect l="l" t="t" r="r" b="b"/>
              <a:pathLst>
                <a:path w="342" h="684" extrusionOk="0">
                  <a:moveTo>
                    <a:pt x="198" y="1"/>
                  </a:moveTo>
                  <a:lnTo>
                    <a:pt x="1" y="647"/>
                  </a:lnTo>
                  <a:lnTo>
                    <a:pt x="144" y="683"/>
                  </a:lnTo>
                  <a:lnTo>
                    <a:pt x="342" y="3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8459875" y="4334088"/>
              <a:ext cx="8550" cy="1375"/>
            </a:xfrm>
            <a:custGeom>
              <a:avLst/>
              <a:gdLst/>
              <a:ahLst/>
              <a:cxnLst/>
              <a:rect l="l" t="t" r="r" b="b"/>
              <a:pathLst>
                <a:path w="342" h="55" extrusionOk="0">
                  <a:moveTo>
                    <a:pt x="0" y="1"/>
                  </a:moveTo>
                  <a:lnTo>
                    <a:pt x="0" y="55"/>
                  </a:lnTo>
                  <a:lnTo>
                    <a:pt x="342" y="55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0"/>
          <p:cNvGrpSpPr/>
          <p:nvPr/>
        </p:nvGrpSpPr>
        <p:grpSpPr>
          <a:xfrm rot="7147275">
            <a:off x="949384" y="5125643"/>
            <a:ext cx="3386626" cy="398402"/>
            <a:chOff x="4071950" y="423550"/>
            <a:chExt cx="1843550" cy="216875"/>
          </a:xfrm>
        </p:grpSpPr>
        <p:sp>
          <p:nvSpPr>
            <p:cNvPr id="1291" name="Google Shape;1291;p30"/>
            <p:cNvSpPr/>
            <p:nvPr/>
          </p:nvSpPr>
          <p:spPr>
            <a:xfrm>
              <a:off x="4071950" y="423550"/>
              <a:ext cx="1843550" cy="216875"/>
            </a:xfrm>
            <a:custGeom>
              <a:avLst/>
              <a:gdLst/>
              <a:ahLst/>
              <a:cxnLst/>
              <a:rect l="l" t="t" r="r" b="b"/>
              <a:pathLst>
                <a:path w="73742" h="8675" extrusionOk="0">
                  <a:moveTo>
                    <a:pt x="47880" y="359"/>
                  </a:moveTo>
                  <a:lnTo>
                    <a:pt x="47880" y="359"/>
                  </a:lnTo>
                  <a:cubicBezTo>
                    <a:pt x="48329" y="1042"/>
                    <a:pt x="47827" y="1742"/>
                    <a:pt x="48240" y="2335"/>
                  </a:cubicBezTo>
                  <a:cubicBezTo>
                    <a:pt x="48563" y="1742"/>
                    <a:pt x="48258" y="1078"/>
                    <a:pt x="48527" y="539"/>
                  </a:cubicBezTo>
                  <a:lnTo>
                    <a:pt x="48653" y="539"/>
                  </a:lnTo>
                  <a:lnTo>
                    <a:pt x="48778" y="1383"/>
                  </a:lnTo>
                  <a:cubicBezTo>
                    <a:pt x="49120" y="1275"/>
                    <a:pt x="48922" y="934"/>
                    <a:pt x="49102" y="755"/>
                  </a:cubicBezTo>
                  <a:lnTo>
                    <a:pt x="49102" y="755"/>
                  </a:lnTo>
                  <a:cubicBezTo>
                    <a:pt x="49281" y="934"/>
                    <a:pt x="49066" y="1293"/>
                    <a:pt x="49389" y="1437"/>
                  </a:cubicBezTo>
                  <a:cubicBezTo>
                    <a:pt x="49640" y="1186"/>
                    <a:pt x="49335" y="755"/>
                    <a:pt x="49694" y="485"/>
                  </a:cubicBezTo>
                  <a:lnTo>
                    <a:pt x="49694" y="485"/>
                  </a:lnTo>
                  <a:cubicBezTo>
                    <a:pt x="49838" y="808"/>
                    <a:pt x="49551" y="1114"/>
                    <a:pt x="49874" y="1347"/>
                  </a:cubicBezTo>
                  <a:cubicBezTo>
                    <a:pt x="50179" y="1186"/>
                    <a:pt x="49910" y="790"/>
                    <a:pt x="50197" y="557"/>
                  </a:cubicBezTo>
                  <a:cubicBezTo>
                    <a:pt x="50269" y="647"/>
                    <a:pt x="50323" y="772"/>
                    <a:pt x="50341" y="898"/>
                  </a:cubicBezTo>
                  <a:cubicBezTo>
                    <a:pt x="50359" y="1204"/>
                    <a:pt x="50323" y="1509"/>
                    <a:pt x="50323" y="1814"/>
                  </a:cubicBezTo>
                  <a:cubicBezTo>
                    <a:pt x="50305" y="1976"/>
                    <a:pt x="50269" y="2191"/>
                    <a:pt x="50538" y="2281"/>
                  </a:cubicBezTo>
                  <a:cubicBezTo>
                    <a:pt x="50826" y="1724"/>
                    <a:pt x="50574" y="1096"/>
                    <a:pt x="50916" y="539"/>
                  </a:cubicBezTo>
                  <a:lnTo>
                    <a:pt x="51041" y="1383"/>
                  </a:lnTo>
                  <a:lnTo>
                    <a:pt x="51185" y="1383"/>
                  </a:lnTo>
                  <a:lnTo>
                    <a:pt x="51347" y="647"/>
                  </a:lnTo>
                  <a:lnTo>
                    <a:pt x="51526" y="1401"/>
                  </a:lnTo>
                  <a:lnTo>
                    <a:pt x="51670" y="1401"/>
                  </a:lnTo>
                  <a:lnTo>
                    <a:pt x="51796" y="575"/>
                  </a:lnTo>
                  <a:lnTo>
                    <a:pt x="51921" y="575"/>
                  </a:lnTo>
                  <a:lnTo>
                    <a:pt x="52083" y="1401"/>
                  </a:lnTo>
                  <a:cubicBezTo>
                    <a:pt x="52424" y="1096"/>
                    <a:pt x="52227" y="772"/>
                    <a:pt x="52352" y="431"/>
                  </a:cubicBezTo>
                  <a:lnTo>
                    <a:pt x="52352" y="431"/>
                  </a:lnTo>
                  <a:cubicBezTo>
                    <a:pt x="52819" y="1024"/>
                    <a:pt x="52227" y="1742"/>
                    <a:pt x="52712" y="2317"/>
                  </a:cubicBezTo>
                  <a:cubicBezTo>
                    <a:pt x="53017" y="1724"/>
                    <a:pt x="52819" y="1096"/>
                    <a:pt x="52981" y="503"/>
                  </a:cubicBezTo>
                  <a:lnTo>
                    <a:pt x="52981" y="503"/>
                  </a:lnTo>
                  <a:cubicBezTo>
                    <a:pt x="53394" y="719"/>
                    <a:pt x="52963" y="1168"/>
                    <a:pt x="53358" y="1365"/>
                  </a:cubicBezTo>
                  <a:lnTo>
                    <a:pt x="53574" y="647"/>
                  </a:lnTo>
                  <a:lnTo>
                    <a:pt x="53717" y="1401"/>
                  </a:lnTo>
                  <a:lnTo>
                    <a:pt x="53879" y="1401"/>
                  </a:lnTo>
                  <a:lnTo>
                    <a:pt x="54005" y="593"/>
                  </a:lnTo>
                  <a:lnTo>
                    <a:pt x="54112" y="593"/>
                  </a:lnTo>
                  <a:cubicBezTo>
                    <a:pt x="54148" y="701"/>
                    <a:pt x="54166" y="790"/>
                    <a:pt x="54184" y="934"/>
                  </a:cubicBezTo>
                  <a:cubicBezTo>
                    <a:pt x="54220" y="1060"/>
                    <a:pt x="54238" y="1204"/>
                    <a:pt x="54256" y="1365"/>
                  </a:cubicBezTo>
                  <a:cubicBezTo>
                    <a:pt x="54651" y="1221"/>
                    <a:pt x="54400" y="862"/>
                    <a:pt x="54615" y="629"/>
                  </a:cubicBezTo>
                  <a:lnTo>
                    <a:pt x="54615" y="629"/>
                  </a:lnTo>
                  <a:cubicBezTo>
                    <a:pt x="54974" y="1132"/>
                    <a:pt x="54436" y="1814"/>
                    <a:pt x="54956" y="2335"/>
                  </a:cubicBezTo>
                  <a:cubicBezTo>
                    <a:pt x="55208" y="1724"/>
                    <a:pt x="54992" y="1096"/>
                    <a:pt x="55172" y="539"/>
                  </a:cubicBezTo>
                  <a:lnTo>
                    <a:pt x="55316" y="539"/>
                  </a:lnTo>
                  <a:lnTo>
                    <a:pt x="55423" y="1365"/>
                  </a:lnTo>
                  <a:lnTo>
                    <a:pt x="55567" y="1383"/>
                  </a:lnTo>
                  <a:lnTo>
                    <a:pt x="55765" y="665"/>
                  </a:lnTo>
                  <a:lnTo>
                    <a:pt x="55926" y="1473"/>
                  </a:lnTo>
                  <a:cubicBezTo>
                    <a:pt x="56357" y="1239"/>
                    <a:pt x="55962" y="790"/>
                    <a:pt x="56339" y="575"/>
                  </a:cubicBezTo>
                  <a:lnTo>
                    <a:pt x="56339" y="575"/>
                  </a:lnTo>
                  <a:lnTo>
                    <a:pt x="56483" y="1437"/>
                  </a:lnTo>
                  <a:cubicBezTo>
                    <a:pt x="56842" y="1132"/>
                    <a:pt x="56591" y="772"/>
                    <a:pt x="56788" y="485"/>
                  </a:cubicBezTo>
                  <a:lnTo>
                    <a:pt x="56788" y="485"/>
                  </a:lnTo>
                  <a:cubicBezTo>
                    <a:pt x="57219" y="1042"/>
                    <a:pt x="56627" y="1778"/>
                    <a:pt x="57130" y="2335"/>
                  </a:cubicBezTo>
                  <a:cubicBezTo>
                    <a:pt x="57435" y="1760"/>
                    <a:pt x="57183" y="1114"/>
                    <a:pt x="57399" y="575"/>
                  </a:cubicBezTo>
                  <a:lnTo>
                    <a:pt x="57525" y="557"/>
                  </a:lnTo>
                  <a:lnTo>
                    <a:pt x="57650" y="1401"/>
                  </a:lnTo>
                  <a:lnTo>
                    <a:pt x="57794" y="1401"/>
                  </a:lnTo>
                  <a:lnTo>
                    <a:pt x="57956" y="665"/>
                  </a:lnTo>
                  <a:lnTo>
                    <a:pt x="58135" y="1437"/>
                  </a:lnTo>
                  <a:lnTo>
                    <a:pt x="58279" y="1419"/>
                  </a:lnTo>
                  <a:lnTo>
                    <a:pt x="58405" y="611"/>
                  </a:lnTo>
                  <a:lnTo>
                    <a:pt x="58530" y="611"/>
                  </a:lnTo>
                  <a:lnTo>
                    <a:pt x="58674" y="1383"/>
                  </a:lnTo>
                  <a:cubicBezTo>
                    <a:pt x="59087" y="1221"/>
                    <a:pt x="58692" y="701"/>
                    <a:pt x="59123" y="557"/>
                  </a:cubicBezTo>
                  <a:lnTo>
                    <a:pt x="59123" y="557"/>
                  </a:lnTo>
                  <a:cubicBezTo>
                    <a:pt x="59392" y="1114"/>
                    <a:pt x="58979" y="1760"/>
                    <a:pt x="59356" y="2389"/>
                  </a:cubicBezTo>
                  <a:cubicBezTo>
                    <a:pt x="59644" y="1742"/>
                    <a:pt x="59428" y="1096"/>
                    <a:pt x="59626" y="557"/>
                  </a:cubicBezTo>
                  <a:lnTo>
                    <a:pt x="59770" y="557"/>
                  </a:lnTo>
                  <a:lnTo>
                    <a:pt x="59895" y="1365"/>
                  </a:lnTo>
                  <a:lnTo>
                    <a:pt x="60021" y="1365"/>
                  </a:lnTo>
                  <a:lnTo>
                    <a:pt x="60219" y="665"/>
                  </a:lnTo>
                  <a:lnTo>
                    <a:pt x="60398" y="1509"/>
                  </a:lnTo>
                  <a:cubicBezTo>
                    <a:pt x="60757" y="1204"/>
                    <a:pt x="60416" y="755"/>
                    <a:pt x="60775" y="539"/>
                  </a:cubicBezTo>
                  <a:lnTo>
                    <a:pt x="61009" y="1347"/>
                  </a:lnTo>
                  <a:lnTo>
                    <a:pt x="61081" y="1347"/>
                  </a:lnTo>
                  <a:lnTo>
                    <a:pt x="61206" y="377"/>
                  </a:lnTo>
                  <a:lnTo>
                    <a:pt x="61206" y="377"/>
                  </a:lnTo>
                  <a:cubicBezTo>
                    <a:pt x="61655" y="1042"/>
                    <a:pt x="61134" y="1742"/>
                    <a:pt x="61565" y="2335"/>
                  </a:cubicBezTo>
                  <a:cubicBezTo>
                    <a:pt x="61799" y="1994"/>
                    <a:pt x="61673" y="1652"/>
                    <a:pt x="61745" y="1347"/>
                  </a:cubicBezTo>
                  <a:cubicBezTo>
                    <a:pt x="61799" y="1096"/>
                    <a:pt x="61601" y="755"/>
                    <a:pt x="61961" y="485"/>
                  </a:cubicBezTo>
                  <a:lnTo>
                    <a:pt x="62068" y="1347"/>
                  </a:lnTo>
                  <a:lnTo>
                    <a:pt x="62194" y="1383"/>
                  </a:lnTo>
                  <a:lnTo>
                    <a:pt x="62410" y="755"/>
                  </a:lnTo>
                  <a:lnTo>
                    <a:pt x="62410" y="755"/>
                  </a:lnTo>
                  <a:cubicBezTo>
                    <a:pt x="62589" y="934"/>
                    <a:pt x="62392" y="1293"/>
                    <a:pt x="62679" y="1419"/>
                  </a:cubicBezTo>
                  <a:cubicBezTo>
                    <a:pt x="62984" y="1204"/>
                    <a:pt x="62589" y="737"/>
                    <a:pt x="63020" y="521"/>
                  </a:cubicBezTo>
                  <a:lnTo>
                    <a:pt x="63020" y="521"/>
                  </a:lnTo>
                  <a:cubicBezTo>
                    <a:pt x="63146" y="808"/>
                    <a:pt x="62859" y="1132"/>
                    <a:pt x="63218" y="1383"/>
                  </a:cubicBezTo>
                  <a:cubicBezTo>
                    <a:pt x="63272" y="1221"/>
                    <a:pt x="63308" y="1114"/>
                    <a:pt x="63343" y="1006"/>
                  </a:cubicBezTo>
                  <a:cubicBezTo>
                    <a:pt x="63361" y="880"/>
                    <a:pt x="63397" y="772"/>
                    <a:pt x="63433" y="665"/>
                  </a:cubicBezTo>
                  <a:lnTo>
                    <a:pt x="63433" y="665"/>
                  </a:lnTo>
                  <a:cubicBezTo>
                    <a:pt x="63685" y="1168"/>
                    <a:pt x="63308" y="1778"/>
                    <a:pt x="63703" y="2389"/>
                  </a:cubicBezTo>
                  <a:cubicBezTo>
                    <a:pt x="63990" y="1724"/>
                    <a:pt x="63828" y="1114"/>
                    <a:pt x="63954" y="503"/>
                  </a:cubicBezTo>
                  <a:lnTo>
                    <a:pt x="63954" y="503"/>
                  </a:lnTo>
                  <a:cubicBezTo>
                    <a:pt x="64385" y="719"/>
                    <a:pt x="63954" y="1186"/>
                    <a:pt x="64349" y="1383"/>
                  </a:cubicBezTo>
                  <a:lnTo>
                    <a:pt x="64565" y="665"/>
                  </a:lnTo>
                  <a:lnTo>
                    <a:pt x="64708" y="1419"/>
                  </a:lnTo>
                  <a:cubicBezTo>
                    <a:pt x="65103" y="1204"/>
                    <a:pt x="64762" y="808"/>
                    <a:pt x="65086" y="521"/>
                  </a:cubicBezTo>
                  <a:lnTo>
                    <a:pt x="65086" y="521"/>
                  </a:lnTo>
                  <a:cubicBezTo>
                    <a:pt x="65121" y="683"/>
                    <a:pt x="65139" y="772"/>
                    <a:pt x="65157" y="916"/>
                  </a:cubicBezTo>
                  <a:cubicBezTo>
                    <a:pt x="65193" y="1042"/>
                    <a:pt x="65211" y="1186"/>
                    <a:pt x="65229" y="1365"/>
                  </a:cubicBezTo>
                  <a:cubicBezTo>
                    <a:pt x="65660" y="1132"/>
                    <a:pt x="65337" y="737"/>
                    <a:pt x="65570" y="467"/>
                  </a:cubicBezTo>
                  <a:lnTo>
                    <a:pt x="65570" y="467"/>
                  </a:lnTo>
                  <a:cubicBezTo>
                    <a:pt x="65966" y="1024"/>
                    <a:pt x="65445" y="1742"/>
                    <a:pt x="65822" y="2263"/>
                  </a:cubicBezTo>
                  <a:lnTo>
                    <a:pt x="65983" y="2263"/>
                  </a:lnTo>
                  <a:cubicBezTo>
                    <a:pt x="66019" y="1976"/>
                    <a:pt x="66055" y="1688"/>
                    <a:pt x="66073" y="1401"/>
                  </a:cubicBezTo>
                  <a:cubicBezTo>
                    <a:pt x="66109" y="1114"/>
                    <a:pt x="66037" y="808"/>
                    <a:pt x="66145" y="539"/>
                  </a:cubicBezTo>
                  <a:lnTo>
                    <a:pt x="66307" y="539"/>
                  </a:lnTo>
                  <a:lnTo>
                    <a:pt x="66415" y="1437"/>
                  </a:lnTo>
                  <a:cubicBezTo>
                    <a:pt x="66702" y="1186"/>
                    <a:pt x="66630" y="898"/>
                    <a:pt x="66738" y="665"/>
                  </a:cubicBezTo>
                  <a:lnTo>
                    <a:pt x="66917" y="1401"/>
                  </a:lnTo>
                  <a:lnTo>
                    <a:pt x="67061" y="1383"/>
                  </a:lnTo>
                  <a:lnTo>
                    <a:pt x="67187" y="575"/>
                  </a:lnTo>
                  <a:lnTo>
                    <a:pt x="67312" y="575"/>
                  </a:lnTo>
                  <a:lnTo>
                    <a:pt x="67456" y="1347"/>
                  </a:lnTo>
                  <a:cubicBezTo>
                    <a:pt x="67869" y="1186"/>
                    <a:pt x="67474" y="665"/>
                    <a:pt x="67923" y="521"/>
                  </a:cubicBezTo>
                  <a:lnTo>
                    <a:pt x="67923" y="521"/>
                  </a:lnTo>
                  <a:cubicBezTo>
                    <a:pt x="68157" y="1096"/>
                    <a:pt x="67797" y="1724"/>
                    <a:pt x="68139" y="2353"/>
                  </a:cubicBezTo>
                  <a:cubicBezTo>
                    <a:pt x="68480" y="1724"/>
                    <a:pt x="68157" y="1060"/>
                    <a:pt x="68570" y="539"/>
                  </a:cubicBezTo>
                  <a:lnTo>
                    <a:pt x="68677" y="1365"/>
                  </a:lnTo>
                  <a:cubicBezTo>
                    <a:pt x="69019" y="1275"/>
                    <a:pt x="68821" y="916"/>
                    <a:pt x="69019" y="737"/>
                  </a:cubicBezTo>
                  <a:lnTo>
                    <a:pt x="69198" y="1473"/>
                  </a:lnTo>
                  <a:cubicBezTo>
                    <a:pt x="69575" y="1204"/>
                    <a:pt x="69198" y="737"/>
                    <a:pt x="69593" y="521"/>
                  </a:cubicBezTo>
                  <a:cubicBezTo>
                    <a:pt x="69647" y="1132"/>
                    <a:pt x="69647" y="1132"/>
                    <a:pt x="69863" y="1383"/>
                  </a:cubicBezTo>
                  <a:lnTo>
                    <a:pt x="69988" y="485"/>
                  </a:lnTo>
                  <a:lnTo>
                    <a:pt x="69988" y="485"/>
                  </a:lnTo>
                  <a:cubicBezTo>
                    <a:pt x="70419" y="1024"/>
                    <a:pt x="69970" y="1724"/>
                    <a:pt x="70348" y="2371"/>
                  </a:cubicBezTo>
                  <a:cubicBezTo>
                    <a:pt x="70563" y="1994"/>
                    <a:pt x="70473" y="1670"/>
                    <a:pt x="70527" y="1383"/>
                  </a:cubicBezTo>
                  <a:cubicBezTo>
                    <a:pt x="70581" y="1114"/>
                    <a:pt x="70437" y="790"/>
                    <a:pt x="70725" y="395"/>
                  </a:cubicBezTo>
                  <a:lnTo>
                    <a:pt x="70886" y="1347"/>
                  </a:lnTo>
                  <a:lnTo>
                    <a:pt x="70994" y="1401"/>
                  </a:lnTo>
                  <a:lnTo>
                    <a:pt x="71228" y="701"/>
                  </a:lnTo>
                  <a:lnTo>
                    <a:pt x="71389" y="1491"/>
                  </a:lnTo>
                  <a:cubicBezTo>
                    <a:pt x="71802" y="1257"/>
                    <a:pt x="71371" y="737"/>
                    <a:pt x="71820" y="557"/>
                  </a:cubicBezTo>
                  <a:cubicBezTo>
                    <a:pt x="71820" y="1078"/>
                    <a:pt x="71820" y="1078"/>
                    <a:pt x="72054" y="1455"/>
                  </a:cubicBezTo>
                  <a:lnTo>
                    <a:pt x="72215" y="629"/>
                  </a:lnTo>
                  <a:cubicBezTo>
                    <a:pt x="72269" y="611"/>
                    <a:pt x="72323" y="593"/>
                    <a:pt x="72377" y="593"/>
                  </a:cubicBezTo>
                  <a:cubicBezTo>
                    <a:pt x="73203" y="611"/>
                    <a:pt x="73275" y="683"/>
                    <a:pt x="73275" y="1509"/>
                  </a:cubicBezTo>
                  <a:cubicBezTo>
                    <a:pt x="73311" y="3233"/>
                    <a:pt x="73203" y="4957"/>
                    <a:pt x="72952" y="6681"/>
                  </a:cubicBezTo>
                  <a:cubicBezTo>
                    <a:pt x="72898" y="6951"/>
                    <a:pt x="72898" y="7238"/>
                    <a:pt x="72862" y="7579"/>
                  </a:cubicBezTo>
                  <a:lnTo>
                    <a:pt x="72036" y="7651"/>
                  </a:lnTo>
                  <a:cubicBezTo>
                    <a:pt x="71766" y="7687"/>
                    <a:pt x="71479" y="7723"/>
                    <a:pt x="71192" y="7741"/>
                  </a:cubicBezTo>
                  <a:cubicBezTo>
                    <a:pt x="70276" y="7795"/>
                    <a:pt x="69360" y="7866"/>
                    <a:pt x="68444" y="7866"/>
                  </a:cubicBezTo>
                  <a:cubicBezTo>
                    <a:pt x="65359" y="7892"/>
                    <a:pt x="62265" y="8009"/>
                    <a:pt x="59175" y="8009"/>
                  </a:cubicBezTo>
                  <a:cubicBezTo>
                    <a:pt x="57930" y="8009"/>
                    <a:pt x="56685" y="7990"/>
                    <a:pt x="55441" y="7938"/>
                  </a:cubicBezTo>
                  <a:cubicBezTo>
                    <a:pt x="55209" y="7925"/>
                    <a:pt x="54975" y="7922"/>
                    <a:pt x="54739" y="7922"/>
                  </a:cubicBezTo>
                  <a:cubicBezTo>
                    <a:pt x="54482" y="7922"/>
                    <a:pt x="54224" y="7926"/>
                    <a:pt x="53967" y="7926"/>
                  </a:cubicBezTo>
                  <a:cubicBezTo>
                    <a:pt x="53823" y="7926"/>
                    <a:pt x="53680" y="7924"/>
                    <a:pt x="53538" y="7920"/>
                  </a:cubicBezTo>
                  <a:cubicBezTo>
                    <a:pt x="51849" y="7884"/>
                    <a:pt x="50179" y="7813"/>
                    <a:pt x="48491" y="7759"/>
                  </a:cubicBezTo>
                  <a:lnTo>
                    <a:pt x="45438" y="7759"/>
                  </a:lnTo>
                  <a:cubicBezTo>
                    <a:pt x="43786" y="7741"/>
                    <a:pt x="42151" y="7687"/>
                    <a:pt x="40499" y="7687"/>
                  </a:cubicBezTo>
                  <a:cubicBezTo>
                    <a:pt x="39350" y="7687"/>
                    <a:pt x="38218" y="7741"/>
                    <a:pt x="37069" y="7741"/>
                  </a:cubicBezTo>
                  <a:cubicBezTo>
                    <a:pt x="35345" y="7741"/>
                    <a:pt x="33621" y="7705"/>
                    <a:pt x="31879" y="7687"/>
                  </a:cubicBezTo>
                  <a:cubicBezTo>
                    <a:pt x="31735" y="7687"/>
                    <a:pt x="31591" y="7687"/>
                    <a:pt x="31466" y="7669"/>
                  </a:cubicBezTo>
                  <a:cubicBezTo>
                    <a:pt x="29364" y="7292"/>
                    <a:pt x="27227" y="7382"/>
                    <a:pt x="25126" y="7328"/>
                  </a:cubicBezTo>
                  <a:cubicBezTo>
                    <a:pt x="23359" y="7286"/>
                    <a:pt x="21591" y="7268"/>
                    <a:pt x="19827" y="7268"/>
                  </a:cubicBezTo>
                  <a:cubicBezTo>
                    <a:pt x="18580" y="7268"/>
                    <a:pt x="17335" y="7277"/>
                    <a:pt x="16092" y="7292"/>
                  </a:cubicBezTo>
                  <a:cubicBezTo>
                    <a:pt x="14530" y="7310"/>
                    <a:pt x="12967" y="7453"/>
                    <a:pt x="11387" y="7525"/>
                  </a:cubicBezTo>
                  <a:cubicBezTo>
                    <a:pt x="10525" y="7561"/>
                    <a:pt x="9645" y="7543"/>
                    <a:pt x="8765" y="7561"/>
                  </a:cubicBezTo>
                  <a:cubicBezTo>
                    <a:pt x="7885" y="7579"/>
                    <a:pt x="7023" y="7597"/>
                    <a:pt x="6143" y="7597"/>
                  </a:cubicBezTo>
                  <a:cubicBezTo>
                    <a:pt x="5766" y="7597"/>
                    <a:pt x="5371" y="7561"/>
                    <a:pt x="4993" y="7525"/>
                  </a:cubicBezTo>
                  <a:cubicBezTo>
                    <a:pt x="4670" y="7453"/>
                    <a:pt x="4347" y="7435"/>
                    <a:pt x="4024" y="7417"/>
                  </a:cubicBezTo>
                  <a:cubicBezTo>
                    <a:pt x="3715" y="7442"/>
                    <a:pt x="3403" y="7456"/>
                    <a:pt x="3090" y="7456"/>
                  </a:cubicBezTo>
                  <a:cubicBezTo>
                    <a:pt x="2730" y="7456"/>
                    <a:pt x="2368" y="7438"/>
                    <a:pt x="2012" y="7399"/>
                  </a:cubicBezTo>
                  <a:cubicBezTo>
                    <a:pt x="935" y="7310"/>
                    <a:pt x="917" y="7328"/>
                    <a:pt x="791" y="6196"/>
                  </a:cubicBezTo>
                  <a:lnTo>
                    <a:pt x="791" y="6196"/>
                  </a:lnTo>
                  <a:cubicBezTo>
                    <a:pt x="1258" y="6250"/>
                    <a:pt x="1725" y="6268"/>
                    <a:pt x="2174" y="6358"/>
                  </a:cubicBezTo>
                  <a:cubicBezTo>
                    <a:pt x="2457" y="6400"/>
                    <a:pt x="2746" y="6420"/>
                    <a:pt x="3036" y="6420"/>
                  </a:cubicBezTo>
                  <a:cubicBezTo>
                    <a:pt x="3482" y="6420"/>
                    <a:pt x="3930" y="6373"/>
                    <a:pt x="4365" y="6286"/>
                  </a:cubicBezTo>
                  <a:cubicBezTo>
                    <a:pt x="7113" y="5819"/>
                    <a:pt x="9843" y="5316"/>
                    <a:pt x="12590" y="4813"/>
                  </a:cubicBezTo>
                  <a:cubicBezTo>
                    <a:pt x="13309" y="4678"/>
                    <a:pt x="14024" y="4592"/>
                    <a:pt x="14738" y="4592"/>
                  </a:cubicBezTo>
                  <a:cubicBezTo>
                    <a:pt x="15628" y="4592"/>
                    <a:pt x="16516" y="4726"/>
                    <a:pt x="17403" y="5065"/>
                  </a:cubicBezTo>
                  <a:cubicBezTo>
                    <a:pt x="18389" y="5434"/>
                    <a:pt x="19410" y="5574"/>
                    <a:pt x="20449" y="5574"/>
                  </a:cubicBezTo>
                  <a:cubicBezTo>
                    <a:pt x="21075" y="5574"/>
                    <a:pt x="21707" y="5523"/>
                    <a:pt x="22342" y="5442"/>
                  </a:cubicBezTo>
                  <a:cubicBezTo>
                    <a:pt x="23097" y="5334"/>
                    <a:pt x="23869" y="5208"/>
                    <a:pt x="24623" y="5083"/>
                  </a:cubicBezTo>
                  <a:cubicBezTo>
                    <a:pt x="24767" y="5047"/>
                    <a:pt x="24892" y="5011"/>
                    <a:pt x="25018" y="4957"/>
                  </a:cubicBezTo>
                  <a:lnTo>
                    <a:pt x="25018" y="4957"/>
                  </a:lnTo>
                  <a:cubicBezTo>
                    <a:pt x="24102" y="5029"/>
                    <a:pt x="23204" y="5101"/>
                    <a:pt x="22288" y="5190"/>
                  </a:cubicBezTo>
                  <a:cubicBezTo>
                    <a:pt x="21609" y="5272"/>
                    <a:pt x="20939" y="5332"/>
                    <a:pt x="20272" y="5332"/>
                  </a:cubicBezTo>
                  <a:cubicBezTo>
                    <a:pt x="19318" y="5332"/>
                    <a:pt x="18373" y="5209"/>
                    <a:pt x="17421" y="4849"/>
                  </a:cubicBezTo>
                  <a:cubicBezTo>
                    <a:pt x="16553" y="4508"/>
                    <a:pt x="15679" y="4373"/>
                    <a:pt x="14800" y="4373"/>
                  </a:cubicBezTo>
                  <a:cubicBezTo>
                    <a:pt x="14061" y="4373"/>
                    <a:pt x="13319" y="4468"/>
                    <a:pt x="12572" y="4616"/>
                  </a:cubicBezTo>
                  <a:cubicBezTo>
                    <a:pt x="10363" y="5065"/>
                    <a:pt x="8136" y="5478"/>
                    <a:pt x="5927" y="5873"/>
                  </a:cubicBezTo>
                  <a:cubicBezTo>
                    <a:pt x="4958" y="6053"/>
                    <a:pt x="3988" y="6178"/>
                    <a:pt x="3018" y="6232"/>
                  </a:cubicBezTo>
                  <a:cubicBezTo>
                    <a:pt x="2371" y="6232"/>
                    <a:pt x="1725" y="6160"/>
                    <a:pt x="1096" y="6017"/>
                  </a:cubicBezTo>
                  <a:cubicBezTo>
                    <a:pt x="917" y="5963"/>
                    <a:pt x="773" y="5855"/>
                    <a:pt x="719" y="5693"/>
                  </a:cubicBezTo>
                  <a:cubicBezTo>
                    <a:pt x="611" y="4921"/>
                    <a:pt x="540" y="4149"/>
                    <a:pt x="468" y="3395"/>
                  </a:cubicBezTo>
                  <a:cubicBezTo>
                    <a:pt x="468" y="3359"/>
                    <a:pt x="504" y="3323"/>
                    <a:pt x="558" y="3233"/>
                  </a:cubicBezTo>
                  <a:cubicBezTo>
                    <a:pt x="1037" y="3204"/>
                    <a:pt x="1540" y="3151"/>
                    <a:pt x="2047" y="3151"/>
                  </a:cubicBezTo>
                  <a:cubicBezTo>
                    <a:pt x="2167" y="3151"/>
                    <a:pt x="2287" y="3154"/>
                    <a:pt x="2407" y="3161"/>
                  </a:cubicBezTo>
                  <a:cubicBezTo>
                    <a:pt x="2661" y="3168"/>
                    <a:pt x="2915" y="3172"/>
                    <a:pt x="3168" y="3172"/>
                  </a:cubicBezTo>
                  <a:cubicBezTo>
                    <a:pt x="4208" y="3172"/>
                    <a:pt x="5247" y="3111"/>
                    <a:pt x="6287" y="2981"/>
                  </a:cubicBezTo>
                  <a:cubicBezTo>
                    <a:pt x="6556" y="2949"/>
                    <a:pt x="6821" y="2920"/>
                    <a:pt x="7084" y="2920"/>
                  </a:cubicBezTo>
                  <a:cubicBezTo>
                    <a:pt x="7401" y="2920"/>
                    <a:pt x="7715" y="2962"/>
                    <a:pt x="8029" y="3089"/>
                  </a:cubicBezTo>
                  <a:lnTo>
                    <a:pt x="8065" y="3143"/>
                  </a:lnTo>
                  <a:cubicBezTo>
                    <a:pt x="8316" y="3071"/>
                    <a:pt x="8531" y="2981"/>
                    <a:pt x="8765" y="2928"/>
                  </a:cubicBezTo>
                  <a:cubicBezTo>
                    <a:pt x="8980" y="2874"/>
                    <a:pt x="9214" y="2856"/>
                    <a:pt x="9429" y="2820"/>
                  </a:cubicBezTo>
                  <a:lnTo>
                    <a:pt x="9429" y="2658"/>
                  </a:lnTo>
                  <a:cubicBezTo>
                    <a:pt x="9214" y="2622"/>
                    <a:pt x="8980" y="2604"/>
                    <a:pt x="8765" y="2604"/>
                  </a:cubicBezTo>
                  <a:cubicBezTo>
                    <a:pt x="6969" y="2658"/>
                    <a:pt x="5191" y="2766"/>
                    <a:pt x="3395" y="2820"/>
                  </a:cubicBezTo>
                  <a:cubicBezTo>
                    <a:pt x="3078" y="2832"/>
                    <a:pt x="2761" y="2836"/>
                    <a:pt x="2442" y="2836"/>
                  </a:cubicBezTo>
                  <a:cubicBezTo>
                    <a:pt x="1805" y="2836"/>
                    <a:pt x="1162" y="2820"/>
                    <a:pt x="504" y="2820"/>
                  </a:cubicBezTo>
                  <a:cubicBezTo>
                    <a:pt x="378" y="2245"/>
                    <a:pt x="324" y="1652"/>
                    <a:pt x="396" y="1060"/>
                  </a:cubicBezTo>
                  <a:cubicBezTo>
                    <a:pt x="414" y="880"/>
                    <a:pt x="540" y="737"/>
                    <a:pt x="701" y="665"/>
                  </a:cubicBezTo>
                  <a:cubicBezTo>
                    <a:pt x="901" y="644"/>
                    <a:pt x="1101" y="635"/>
                    <a:pt x="1297" y="635"/>
                  </a:cubicBezTo>
                  <a:cubicBezTo>
                    <a:pt x="1436" y="635"/>
                    <a:pt x="1573" y="639"/>
                    <a:pt x="1707" y="647"/>
                  </a:cubicBezTo>
                  <a:cubicBezTo>
                    <a:pt x="1887" y="1204"/>
                    <a:pt x="1581" y="1760"/>
                    <a:pt x="1922" y="2371"/>
                  </a:cubicBezTo>
                  <a:cubicBezTo>
                    <a:pt x="2192" y="1724"/>
                    <a:pt x="2012" y="1114"/>
                    <a:pt x="2174" y="575"/>
                  </a:cubicBezTo>
                  <a:lnTo>
                    <a:pt x="2318" y="575"/>
                  </a:lnTo>
                  <a:lnTo>
                    <a:pt x="2443" y="1329"/>
                  </a:lnTo>
                  <a:lnTo>
                    <a:pt x="2569" y="1365"/>
                  </a:lnTo>
                  <a:lnTo>
                    <a:pt x="2784" y="683"/>
                  </a:lnTo>
                  <a:lnTo>
                    <a:pt x="2964" y="1455"/>
                  </a:lnTo>
                  <a:cubicBezTo>
                    <a:pt x="3359" y="1221"/>
                    <a:pt x="2964" y="701"/>
                    <a:pt x="3395" y="503"/>
                  </a:cubicBezTo>
                  <a:lnTo>
                    <a:pt x="3395" y="503"/>
                  </a:lnTo>
                  <a:cubicBezTo>
                    <a:pt x="3503" y="808"/>
                    <a:pt x="3216" y="1114"/>
                    <a:pt x="3557" y="1347"/>
                  </a:cubicBezTo>
                  <a:cubicBezTo>
                    <a:pt x="3826" y="1114"/>
                    <a:pt x="3629" y="772"/>
                    <a:pt x="3736" y="503"/>
                  </a:cubicBezTo>
                  <a:lnTo>
                    <a:pt x="3736" y="503"/>
                  </a:lnTo>
                  <a:cubicBezTo>
                    <a:pt x="3988" y="701"/>
                    <a:pt x="3988" y="701"/>
                    <a:pt x="3970" y="1329"/>
                  </a:cubicBezTo>
                  <a:cubicBezTo>
                    <a:pt x="3970" y="1635"/>
                    <a:pt x="3862" y="1976"/>
                    <a:pt x="4113" y="2335"/>
                  </a:cubicBezTo>
                  <a:cubicBezTo>
                    <a:pt x="4455" y="1724"/>
                    <a:pt x="4149" y="1060"/>
                    <a:pt x="4527" y="521"/>
                  </a:cubicBezTo>
                  <a:lnTo>
                    <a:pt x="4652" y="1347"/>
                  </a:lnTo>
                  <a:lnTo>
                    <a:pt x="4778" y="1365"/>
                  </a:lnTo>
                  <a:lnTo>
                    <a:pt x="4976" y="665"/>
                  </a:lnTo>
                  <a:lnTo>
                    <a:pt x="5173" y="1473"/>
                  </a:lnTo>
                  <a:cubicBezTo>
                    <a:pt x="5550" y="1204"/>
                    <a:pt x="5173" y="737"/>
                    <a:pt x="5550" y="521"/>
                  </a:cubicBezTo>
                  <a:lnTo>
                    <a:pt x="5550" y="521"/>
                  </a:lnTo>
                  <a:cubicBezTo>
                    <a:pt x="5748" y="772"/>
                    <a:pt x="5371" y="1168"/>
                    <a:pt x="5802" y="1347"/>
                  </a:cubicBezTo>
                  <a:cubicBezTo>
                    <a:pt x="5838" y="1221"/>
                    <a:pt x="5874" y="1096"/>
                    <a:pt x="5909" y="970"/>
                  </a:cubicBezTo>
                  <a:cubicBezTo>
                    <a:pt x="5945" y="844"/>
                    <a:pt x="5963" y="701"/>
                    <a:pt x="6017" y="485"/>
                  </a:cubicBezTo>
                  <a:lnTo>
                    <a:pt x="6017" y="485"/>
                  </a:lnTo>
                  <a:cubicBezTo>
                    <a:pt x="6466" y="1078"/>
                    <a:pt x="5927" y="1760"/>
                    <a:pt x="6412" y="2353"/>
                  </a:cubicBezTo>
                  <a:cubicBezTo>
                    <a:pt x="6664" y="1724"/>
                    <a:pt x="6538" y="1114"/>
                    <a:pt x="6628" y="485"/>
                  </a:cubicBezTo>
                  <a:lnTo>
                    <a:pt x="6628" y="485"/>
                  </a:lnTo>
                  <a:cubicBezTo>
                    <a:pt x="7077" y="719"/>
                    <a:pt x="6646" y="1168"/>
                    <a:pt x="7023" y="1383"/>
                  </a:cubicBezTo>
                  <a:lnTo>
                    <a:pt x="7238" y="665"/>
                  </a:lnTo>
                  <a:lnTo>
                    <a:pt x="7400" y="1419"/>
                  </a:lnTo>
                  <a:lnTo>
                    <a:pt x="7562" y="1419"/>
                  </a:lnTo>
                  <a:lnTo>
                    <a:pt x="7687" y="575"/>
                  </a:lnTo>
                  <a:lnTo>
                    <a:pt x="7813" y="575"/>
                  </a:lnTo>
                  <a:lnTo>
                    <a:pt x="7939" y="1365"/>
                  </a:lnTo>
                  <a:cubicBezTo>
                    <a:pt x="8352" y="1132"/>
                    <a:pt x="8047" y="737"/>
                    <a:pt x="8280" y="467"/>
                  </a:cubicBezTo>
                  <a:lnTo>
                    <a:pt x="8280" y="467"/>
                  </a:lnTo>
                  <a:cubicBezTo>
                    <a:pt x="8693" y="1006"/>
                    <a:pt x="8100" y="1742"/>
                    <a:pt x="8603" y="2317"/>
                  </a:cubicBezTo>
                  <a:cubicBezTo>
                    <a:pt x="8909" y="1706"/>
                    <a:pt x="8675" y="1078"/>
                    <a:pt x="8873" y="539"/>
                  </a:cubicBezTo>
                  <a:lnTo>
                    <a:pt x="8998" y="539"/>
                  </a:lnTo>
                  <a:lnTo>
                    <a:pt x="9124" y="1383"/>
                  </a:lnTo>
                  <a:lnTo>
                    <a:pt x="9250" y="1383"/>
                  </a:lnTo>
                  <a:lnTo>
                    <a:pt x="9429" y="665"/>
                  </a:lnTo>
                  <a:lnTo>
                    <a:pt x="9609" y="1419"/>
                  </a:lnTo>
                  <a:lnTo>
                    <a:pt x="9753" y="1419"/>
                  </a:lnTo>
                  <a:lnTo>
                    <a:pt x="9878" y="593"/>
                  </a:lnTo>
                  <a:lnTo>
                    <a:pt x="10022" y="593"/>
                  </a:lnTo>
                  <a:cubicBezTo>
                    <a:pt x="10040" y="719"/>
                    <a:pt x="10040" y="844"/>
                    <a:pt x="10076" y="970"/>
                  </a:cubicBezTo>
                  <a:cubicBezTo>
                    <a:pt x="10094" y="1096"/>
                    <a:pt x="10130" y="1221"/>
                    <a:pt x="10148" y="1347"/>
                  </a:cubicBezTo>
                  <a:lnTo>
                    <a:pt x="10274" y="1347"/>
                  </a:lnTo>
                  <a:lnTo>
                    <a:pt x="10453" y="719"/>
                  </a:lnTo>
                  <a:lnTo>
                    <a:pt x="10453" y="719"/>
                  </a:lnTo>
                  <a:cubicBezTo>
                    <a:pt x="10615" y="1239"/>
                    <a:pt x="10274" y="1796"/>
                    <a:pt x="10687" y="2371"/>
                  </a:cubicBezTo>
                  <a:cubicBezTo>
                    <a:pt x="10938" y="1724"/>
                    <a:pt x="10812" y="1114"/>
                    <a:pt x="10902" y="503"/>
                  </a:cubicBezTo>
                  <a:lnTo>
                    <a:pt x="10902" y="503"/>
                  </a:lnTo>
                  <a:cubicBezTo>
                    <a:pt x="11351" y="701"/>
                    <a:pt x="10920" y="1168"/>
                    <a:pt x="11315" y="1383"/>
                  </a:cubicBezTo>
                  <a:lnTo>
                    <a:pt x="11513" y="665"/>
                  </a:lnTo>
                  <a:lnTo>
                    <a:pt x="11692" y="1401"/>
                  </a:lnTo>
                  <a:lnTo>
                    <a:pt x="11836" y="1401"/>
                  </a:lnTo>
                  <a:lnTo>
                    <a:pt x="11980" y="557"/>
                  </a:lnTo>
                  <a:lnTo>
                    <a:pt x="12105" y="557"/>
                  </a:lnTo>
                  <a:lnTo>
                    <a:pt x="12231" y="1329"/>
                  </a:lnTo>
                  <a:cubicBezTo>
                    <a:pt x="12644" y="1096"/>
                    <a:pt x="12339" y="701"/>
                    <a:pt x="12554" y="431"/>
                  </a:cubicBezTo>
                  <a:lnTo>
                    <a:pt x="12554" y="431"/>
                  </a:lnTo>
                  <a:cubicBezTo>
                    <a:pt x="12949" y="988"/>
                    <a:pt x="12429" y="1706"/>
                    <a:pt x="12806" y="2227"/>
                  </a:cubicBezTo>
                  <a:lnTo>
                    <a:pt x="12967" y="2227"/>
                  </a:lnTo>
                  <a:cubicBezTo>
                    <a:pt x="13003" y="1940"/>
                    <a:pt x="13039" y="1652"/>
                    <a:pt x="13075" y="1365"/>
                  </a:cubicBezTo>
                  <a:cubicBezTo>
                    <a:pt x="13093" y="1078"/>
                    <a:pt x="13021" y="772"/>
                    <a:pt x="13129" y="503"/>
                  </a:cubicBezTo>
                  <a:lnTo>
                    <a:pt x="13291" y="503"/>
                  </a:lnTo>
                  <a:lnTo>
                    <a:pt x="13416" y="1347"/>
                  </a:lnTo>
                  <a:lnTo>
                    <a:pt x="13524" y="1347"/>
                  </a:lnTo>
                  <a:lnTo>
                    <a:pt x="13704" y="629"/>
                  </a:lnTo>
                  <a:lnTo>
                    <a:pt x="13883" y="1383"/>
                  </a:lnTo>
                  <a:lnTo>
                    <a:pt x="14027" y="1365"/>
                  </a:lnTo>
                  <a:lnTo>
                    <a:pt x="14153" y="557"/>
                  </a:lnTo>
                  <a:lnTo>
                    <a:pt x="14278" y="557"/>
                  </a:lnTo>
                  <a:lnTo>
                    <a:pt x="14422" y="1329"/>
                  </a:lnTo>
                  <a:cubicBezTo>
                    <a:pt x="14817" y="1150"/>
                    <a:pt x="14476" y="665"/>
                    <a:pt x="14871" y="485"/>
                  </a:cubicBezTo>
                  <a:lnTo>
                    <a:pt x="14871" y="485"/>
                  </a:lnTo>
                  <a:cubicBezTo>
                    <a:pt x="15123" y="1060"/>
                    <a:pt x="14745" y="1706"/>
                    <a:pt x="15105" y="2317"/>
                  </a:cubicBezTo>
                  <a:cubicBezTo>
                    <a:pt x="15446" y="1706"/>
                    <a:pt x="15123" y="1042"/>
                    <a:pt x="15536" y="521"/>
                  </a:cubicBezTo>
                  <a:lnTo>
                    <a:pt x="15625" y="1347"/>
                  </a:lnTo>
                  <a:cubicBezTo>
                    <a:pt x="15985" y="1239"/>
                    <a:pt x="15787" y="898"/>
                    <a:pt x="15985" y="701"/>
                  </a:cubicBezTo>
                  <a:lnTo>
                    <a:pt x="16164" y="1491"/>
                  </a:lnTo>
                  <a:cubicBezTo>
                    <a:pt x="16487" y="1150"/>
                    <a:pt x="16200" y="719"/>
                    <a:pt x="16541" y="467"/>
                  </a:cubicBezTo>
                  <a:cubicBezTo>
                    <a:pt x="16613" y="1114"/>
                    <a:pt x="16613" y="1114"/>
                    <a:pt x="16829" y="1383"/>
                  </a:cubicBezTo>
                  <a:lnTo>
                    <a:pt x="16936" y="485"/>
                  </a:lnTo>
                  <a:cubicBezTo>
                    <a:pt x="17367" y="1024"/>
                    <a:pt x="16936" y="1706"/>
                    <a:pt x="17296" y="2353"/>
                  </a:cubicBezTo>
                  <a:cubicBezTo>
                    <a:pt x="17529" y="1976"/>
                    <a:pt x="17439" y="1670"/>
                    <a:pt x="17475" y="1383"/>
                  </a:cubicBezTo>
                  <a:cubicBezTo>
                    <a:pt x="17529" y="1096"/>
                    <a:pt x="17439" y="790"/>
                    <a:pt x="17547" y="521"/>
                  </a:cubicBezTo>
                  <a:lnTo>
                    <a:pt x="17709" y="521"/>
                  </a:lnTo>
                  <a:lnTo>
                    <a:pt x="17834" y="1329"/>
                  </a:lnTo>
                  <a:lnTo>
                    <a:pt x="17960" y="1347"/>
                  </a:lnTo>
                  <a:lnTo>
                    <a:pt x="18176" y="683"/>
                  </a:lnTo>
                  <a:lnTo>
                    <a:pt x="18355" y="1455"/>
                  </a:lnTo>
                  <a:cubicBezTo>
                    <a:pt x="18768" y="1239"/>
                    <a:pt x="18355" y="701"/>
                    <a:pt x="18804" y="521"/>
                  </a:cubicBezTo>
                  <a:lnTo>
                    <a:pt x="18804" y="521"/>
                  </a:lnTo>
                  <a:cubicBezTo>
                    <a:pt x="18894" y="808"/>
                    <a:pt x="18625" y="1132"/>
                    <a:pt x="19020" y="1383"/>
                  </a:cubicBezTo>
                  <a:lnTo>
                    <a:pt x="19181" y="593"/>
                  </a:lnTo>
                  <a:lnTo>
                    <a:pt x="19289" y="575"/>
                  </a:lnTo>
                  <a:cubicBezTo>
                    <a:pt x="19343" y="665"/>
                    <a:pt x="19397" y="790"/>
                    <a:pt x="19415" y="898"/>
                  </a:cubicBezTo>
                  <a:cubicBezTo>
                    <a:pt x="19415" y="1204"/>
                    <a:pt x="19379" y="1509"/>
                    <a:pt x="19379" y="1814"/>
                  </a:cubicBezTo>
                  <a:cubicBezTo>
                    <a:pt x="19379" y="1976"/>
                    <a:pt x="19343" y="2191"/>
                    <a:pt x="19684" y="2263"/>
                  </a:cubicBezTo>
                  <a:lnTo>
                    <a:pt x="19774" y="1383"/>
                  </a:lnTo>
                  <a:cubicBezTo>
                    <a:pt x="19810" y="1096"/>
                    <a:pt x="19738" y="808"/>
                    <a:pt x="19846" y="521"/>
                  </a:cubicBezTo>
                  <a:lnTo>
                    <a:pt x="20008" y="521"/>
                  </a:lnTo>
                  <a:lnTo>
                    <a:pt x="20115" y="1419"/>
                  </a:lnTo>
                  <a:cubicBezTo>
                    <a:pt x="20403" y="1186"/>
                    <a:pt x="20313" y="898"/>
                    <a:pt x="20439" y="665"/>
                  </a:cubicBezTo>
                  <a:lnTo>
                    <a:pt x="20618" y="1383"/>
                  </a:lnTo>
                  <a:lnTo>
                    <a:pt x="20762" y="1365"/>
                  </a:lnTo>
                  <a:lnTo>
                    <a:pt x="20888" y="557"/>
                  </a:lnTo>
                  <a:lnTo>
                    <a:pt x="20995" y="557"/>
                  </a:lnTo>
                  <a:lnTo>
                    <a:pt x="21157" y="1365"/>
                  </a:lnTo>
                  <a:cubicBezTo>
                    <a:pt x="21516" y="1078"/>
                    <a:pt x="21265" y="737"/>
                    <a:pt x="21462" y="413"/>
                  </a:cubicBezTo>
                  <a:lnTo>
                    <a:pt x="21462" y="413"/>
                  </a:lnTo>
                  <a:cubicBezTo>
                    <a:pt x="21534" y="539"/>
                    <a:pt x="21588" y="665"/>
                    <a:pt x="21624" y="790"/>
                  </a:cubicBezTo>
                  <a:cubicBezTo>
                    <a:pt x="21624" y="1096"/>
                    <a:pt x="21588" y="1401"/>
                    <a:pt x="21588" y="1706"/>
                  </a:cubicBezTo>
                  <a:cubicBezTo>
                    <a:pt x="21588" y="1904"/>
                    <a:pt x="21516" y="2119"/>
                    <a:pt x="21803" y="2245"/>
                  </a:cubicBezTo>
                  <a:cubicBezTo>
                    <a:pt x="22127" y="1706"/>
                    <a:pt x="21857" y="1078"/>
                    <a:pt x="22073" y="485"/>
                  </a:cubicBezTo>
                  <a:lnTo>
                    <a:pt x="22073" y="485"/>
                  </a:lnTo>
                  <a:cubicBezTo>
                    <a:pt x="22450" y="701"/>
                    <a:pt x="22037" y="1150"/>
                    <a:pt x="22450" y="1383"/>
                  </a:cubicBezTo>
                  <a:lnTo>
                    <a:pt x="22630" y="629"/>
                  </a:lnTo>
                  <a:lnTo>
                    <a:pt x="22809" y="1401"/>
                  </a:lnTo>
                  <a:lnTo>
                    <a:pt x="22953" y="1401"/>
                  </a:lnTo>
                  <a:lnTo>
                    <a:pt x="23079" y="575"/>
                  </a:lnTo>
                  <a:lnTo>
                    <a:pt x="23204" y="575"/>
                  </a:lnTo>
                  <a:lnTo>
                    <a:pt x="23348" y="1347"/>
                  </a:lnTo>
                  <a:cubicBezTo>
                    <a:pt x="23779" y="1204"/>
                    <a:pt x="23384" y="683"/>
                    <a:pt x="23797" y="521"/>
                  </a:cubicBezTo>
                  <a:lnTo>
                    <a:pt x="23797" y="521"/>
                  </a:lnTo>
                  <a:cubicBezTo>
                    <a:pt x="24084" y="1078"/>
                    <a:pt x="23653" y="1724"/>
                    <a:pt x="24030" y="2353"/>
                  </a:cubicBezTo>
                  <a:cubicBezTo>
                    <a:pt x="24372" y="1724"/>
                    <a:pt x="24066" y="1078"/>
                    <a:pt x="24443" y="539"/>
                  </a:cubicBezTo>
                  <a:lnTo>
                    <a:pt x="24569" y="1347"/>
                  </a:lnTo>
                  <a:lnTo>
                    <a:pt x="24695" y="1365"/>
                  </a:lnTo>
                  <a:lnTo>
                    <a:pt x="24892" y="665"/>
                  </a:lnTo>
                  <a:lnTo>
                    <a:pt x="25090" y="1509"/>
                  </a:lnTo>
                  <a:cubicBezTo>
                    <a:pt x="25431" y="1186"/>
                    <a:pt x="25126" y="755"/>
                    <a:pt x="25449" y="485"/>
                  </a:cubicBezTo>
                  <a:lnTo>
                    <a:pt x="25449" y="485"/>
                  </a:lnTo>
                  <a:cubicBezTo>
                    <a:pt x="25665" y="772"/>
                    <a:pt x="25288" y="1168"/>
                    <a:pt x="25755" y="1365"/>
                  </a:cubicBezTo>
                  <a:lnTo>
                    <a:pt x="25862" y="503"/>
                  </a:lnTo>
                  <a:lnTo>
                    <a:pt x="25862" y="503"/>
                  </a:lnTo>
                  <a:cubicBezTo>
                    <a:pt x="26311" y="1042"/>
                    <a:pt x="25826" y="1742"/>
                    <a:pt x="26239" y="2335"/>
                  </a:cubicBezTo>
                  <a:cubicBezTo>
                    <a:pt x="26563" y="1724"/>
                    <a:pt x="26257" y="1078"/>
                    <a:pt x="26652" y="539"/>
                  </a:cubicBezTo>
                  <a:lnTo>
                    <a:pt x="26760" y="1365"/>
                  </a:lnTo>
                  <a:cubicBezTo>
                    <a:pt x="27119" y="1275"/>
                    <a:pt x="26922" y="916"/>
                    <a:pt x="27119" y="737"/>
                  </a:cubicBezTo>
                  <a:lnTo>
                    <a:pt x="27281" y="1473"/>
                  </a:lnTo>
                  <a:cubicBezTo>
                    <a:pt x="27658" y="1186"/>
                    <a:pt x="27281" y="737"/>
                    <a:pt x="27694" y="503"/>
                  </a:cubicBezTo>
                  <a:lnTo>
                    <a:pt x="27694" y="503"/>
                  </a:lnTo>
                  <a:cubicBezTo>
                    <a:pt x="27820" y="826"/>
                    <a:pt x="27443" y="1329"/>
                    <a:pt x="28035" y="1401"/>
                  </a:cubicBezTo>
                  <a:cubicBezTo>
                    <a:pt x="28125" y="1688"/>
                    <a:pt x="27928" y="2030"/>
                    <a:pt x="28251" y="2299"/>
                  </a:cubicBezTo>
                  <a:cubicBezTo>
                    <a:pt x="28502" y="2030"/>
                    <a:pt x="28413" y="1724"/>
                    <a:pt x="28448" y="1437"/>
                  </a:cubicBezTo>
                  <a:cubicBezTo>
                    <a:pt x="28484" y="1150"/>
                    <a:pt x="28466" y="844"/>
                    <a:pt x="28484" y="485"/>
                  </a:cubicBezTo>
                  <a:cubicBezTo>
                    <a:pt x="28951" y="701"/>
                    <a:pt x="28502" y="1168"/>
                    <a:pt x="28897" y="1383"/>
                  </a:cubicBezTo>
                  <a:lnTo>
                    <a:pt x="29131" y="665"/>
                  </a:lnTo>
                  <a:lnTo>
                    <a:pt x="29275" y="1401"/>
                  </a:lnTo>
                  <a:lnTo>
                    <a:pt x="29436" y="1401"/>
                  </a:lnTo>
                  <a:lnTo>
                    <a:pt x="29562" y="575"/>
                  </a:lnTo>
                  <a:lnTo>
                    <a:pt x="29688" y="575"/>
                  </a:lnTo>
                  <a:lnTo>
                    <a:pt x="29813" y="1365"/>
                  </a:lnTo>
                  <a:cubicBezTo>
                    <a:pt x="30226" y="1132"/>
                    <a:pt x="29921" y="737"/>
                    <a:pt x="30155" y="467"/>
                  </a:cubicBezTo>
                  <a:lnTo>
                    <a:pt x="30155" y="467"/>
                  </a:lnTo>
                  <a:cubicBezTo>
                    <a:pt x="30532" y="1024"/>
                    <a:pt x="30011" y="1742"/>
                    <a:pt x="30460" y="2353"/>
                  </a:cubicBezTo>
                  <a:cubicBezTo>
                    <a:pt x="30783" y="1724"/>
                    <a:pt x="30532" y="1078"/>
                    <a:pt x="30747" y="539"/>
                  </a:cubicBezTo>
                  <a:lnTo>
                    <a:pt x="30873" y="539"/>
                  </a:lnTo>
                  <a:lnTo>
                    <a:pt x="30999" y="1383"/>
                  </a:lnTo>
                  <a:lnTo>
                    <a:pt x="31124" y="1383"/>
                  </a:lnTo>
                  <a:lnTo>
                    <a:pt x="31304" y="665"/>
                  </a:lnTo>
                  <a:lnTo>
                    <a:pt x="31448" y="1437"/>
                  </a:lnTo>
                  <a:lnTo>
                    <a:pt x="31591" y="1419"/>
                  </a:lnTo>
                  <a:lnTo>
                    <a:pt x="31717" y="611"/>
                  </a:lnTo>
                  <a:lnTo>
                    <a:pt x="31843" y="611"/>
                  </a:lnTo>
                  <a:cubicBezTo>
                    <a:pt x="31861" y="737"/>
                    <a:pt x="31879" y="844"/>
                    <a:pt x="31897" y="970"/>
                  </a:cubicBezTo>
                  <a:cubicBezTo>
                    <a:pt x="31915" y="1096"/>
                    <a:pt x="31950" y="1221"/>
                    <a:pt x="31986" y="1383"/>
                  </a:cubicBezTo>
                  <a:cubicBezTo>
                    <a:pt x="32382" y="1204"/>
                    <a:pt x="32040" y="719"/>
                    <a:pt x="32435" y="521"/>
                  </a:cubicBezTo>
                  <a:lnTo>
                    <a:pt x="32435" y="521"/>
                  </a:lnTo>
                  <a:cubicBezTo>
                    <a:pt x="32687" y="1114"/>
                    <a:pt x="32346" y="1742"/>
                    <a:pt x="32669" y="2407"/>
                  </a:cubicBezTo>
                  <a:cubicBezTo>
                    <a:pt x="32992" y="1742"/>
                    <a:pt x="32741" y="1096"/>
                    <a:pt x="32938" y="539"/>
                  </a:cubicBezTo>
                  <a:lnTo>
                    <a:pt x="33100" y="539"/>
                  </a:lnTo>
                  <a:lnTo>
                    <a:pt x="33190" y="1365"/>
                  </a:lnTo>
                  <a:cubicBezTo>
                    <a:pt x="33549" y="1275"/>
                    <a:pt x="33351" y="934"/>
                    <a:pt x="33549" y="737"/>
                  </a:cubicBezTo>
                  <a:lnTo>
                    <a:pt x="33728" y="1491"/>
                  </a:lnTo>
                  <a:cubicBezTo>
                    <a:pt x="34106" y="1204"/>
                    <a:pt x="33728" y="755"/>
                    <a:pt x="34124" y="521"/>
                  </a:cubicBezTo>
                  <a:lnTo>
                    <a:pt x="34124" y="521"/>
                  </a:lnTo>
                  <a:cubicBezTo>
                    <a:pt x="34285" y="808"/>
                    <a:pt x="33962" y="1168"/>
                    <a:pt x="34393" y="1383"/>
                  </a:cubicBezTo>
                  <a:lnTo>
                    <a:pt x="34537" y="377"/>
                  </a:lnTo>
                  <a:lnTo>
                    <a:pt x="34537" y="377"/>
                  </a:lnTo>
                  <a:cubicBezTo>
                    <a:pt x="34968" y="1042"/>
                    <a:pt x="34483" y="1742"/>
                    <a:pt x="34878" y="2353"/>
                  </a:cubicBezTo>
                  <a:cubicBezTo>
                    <a:pt x="35093" y="1994"/>
                    <a:pt x="35004" y="1688"/>
                    <a:pt x="35057" y="1401"/>
                  </a:cubicBezTo>
                  <a:cubicBezTo>
                    <a:pt x="35093" y="1114"/>
                    <a:pt x="35022" y="808"/>
                    <a:pt x="35111" y="539"/>
                  </a:cubicBezTo>
                  <a:lnTo>
                    <a:pt x="35291" y="539"/>
                  </a:lnTo>
                  <a:lnTo>
                    <a:pt x="35399" y="1347"/>
                  </a:lnTo>
                  <a:lnTo>
                    <a:pt x="35524" y="1383"/>
                  </a:lnTo>
                  <a:lnTo>
                    <a:pt x="35758" y="683"/>
                  </a:lnTo>
                  <a:lnTo>
                    <a:pt x="35920" y="1473"/>
                  </a:lnTo>
                  <a:cubicBezTo>
                    <a:pt x="36351" y="1239"/>
                    <a:pt x="35920" y="719"/>
                    <a:pt x="36369" y="539"/>
                  </a:cubicBezTo>
                  <a:lnTo>
                    <a:pt x="36369" y="539"/>
                  </a:lnTo>
                  <a:cubicBezTo>
                    <a:pt x="36476" y="826"/>
                    <a:pt x="36207" y="1150"/>
                    <a:pt x="36602" y="1401"/>
                  </a:cubicBezTo>
                  <a:lnTo>
                    <a:pt x="36800" y="485"/>
                  </a:lnTo>
                  <a:lnTo>
                    <a:pt x="36800" y="485"/>
                  </a:lnTo>
                  <a:cubicBezTo>
                    <a:pt x="37159" y="1114"/>
                    <a:pt x="36710" y="1760"/>
                    <a:pt x="37105" y="2335"/>
                  </a:cubicBezTo>
                  <a:cubicBezTo>
                    <a:pt x="37446" y="1724"/>
                    <a:pt x="37123" y="1078"/>
                    <a:pt x="37518" y="539"/>
                  </a:cubicBezTo>
                  <a:lnTo>
                    <a:pt x="37626" y="1365"/>
                  </a:lnTo>
                  <a:cubicBezTo>
                    <a:pt x="37985" y="1275"/>
                    <a:pt x="37787" y="934"/>
                    <a:pt x="37985" y="737"/>
                  </a:cubicBezTo>
                  <a:lnTo>
                    <a:pt x="38146" y="1491"/>
                  </a:lnTo>
                  <a:cubicBezTo>
                    <a:pt x="38524" y="1186"/>
                    <a:pt x="38164" y="737"/>
                    <a:pt x="38560" y="521"/>
                  </a:cubicBezTo>
                  <a:lnTo>
                    <a:pt x="38560" y="521"/>
                  </a:lnTo>
                  <a:cubicBezTo>
                    <a:pt x="38703" y="790"/>
                    <a:pt x="38398" y="1150"/>
                    <a:pt x="38829" y="1383"/>
                  </a:cubicBezTo>
                  <a:lnTo>
                    <a:pt x="38955" y="377"/>
                  </a:lnTo>
                  <a:lnTo>
                    <a:pt x="38955" y="377"/>
                  </a:lnTo>
                  <a:cubicBezTo>
                    <a:pt x="39386" y="1042"/>
                    <a:pt x="38901" y="1724"/>
                    <a:pt x="39314" y="2353"/>
                  </a:cubicBezTo>
                  <a:cubicBezTo>
                    <a:pt x="39529" y="1994"/>
                    <a:pt x="39440" y="1670"/>
                    <a:pt x="39475" y="1401"/>
                  </a:cubicBezTo>
                  <a:cubicBezTo>
                    <a:pt x="39529" y="1114"/>
                    <a:pt x="39404" y="808"/>
                    <a:pt x="39691" y="413"/>
                  </a:cubicBezTo>
                  <a:lnTo>
                    <a:pt x="39835" y="1347"/>
                  </a:lnTo>
                  <a:lnTo>
                    <a:pt x="39960" y="1365"/>
                  </a:lnTo>
                  <a:lnTo>
                    <a:pt x="40176" y="683"/>
                  </a:lnTo>
                  <a:lnTo>
                    <a:pt x="40355" y="1473"/>
                  </a:lnTo>
                  <a:cubicBezTo>
                    <a:pt x="40769" y="1239"/>
                    <a:pt x="40355" y="701"/>
                    <a:pt x="40804" y="539"/>
                  </a:cubicBezTo>
                  <a:lnTo>
                    <a:pt x="40804" y="539"/>
                  </a:lnTo>
                  <a:cubicBezTo>
                    <a:pt x="40912" y="808"/>
                    <a:pt x="40625" y="1132"/>
                    <a:pt x="41020" y="1383"/>
                  </a:cubicBezTo>
                  <a:lnTo>
                    <a:pt x="41218" y="449"/>
                  </a:lnTo>
                  <a:lnTo>
                    <a:pt x="41218" y="449"/>
                  </a:lnTo>
                  <a:cubicBezTo>
                    <a:pt x="41649" y="1078"/>
                    <a:pt x="41164" y="1778"/>
                    <a:pt x="41613" y="2371"/>
                  </a:cubicBezTo>
                  <a:cubicBezTo>
                    <a:pt x="41900" y="1724"/>
                    <a:pt x="41702" y="1096"/>
                    <a:pt x="41864" y="539"/>
                  </a:cubicBezTo>
                  <a:lnTo>
                    <a:pt x="42008" y="539"/>
                  </a:lnTo>
                  <a:lnTo>
                    <a:pt x="42133" y="1455"/>
                  </a:lnTo>
                  <a:cubicBezTo>
                    <a:pt x="42403" y="1186"/>
                    <a:pt x="42349" y="898"/>
                    <a:pt x="42457" y="647"/>
                  </a:cubicBezTo>
                  <a:lnTo>
                    <a:pt x="42618" y="1437"/>
                  </a:lnTo>
                  <a:cubicBezTo>
                    <a:pt x="43013" y="1221"/>
                    <a:pt x="42654" y="790"/>
                    <a:pt x="43013" y="539"/>
                  </a:cubicBezTo>
                  <a:cubicBezTo>
                    <a:pt x="43049" y="719"/>
                    <a:pt x="43049" y="844"/>
                    <a:pt x="43085" y="970"/>
                  </a:cubicBezTo>
                  <a:cubicBezTo>
                    <a:pt x="43103" y="1096"/>
                    <a:pt x="43139" y="1221"/>
                    <a:pt x="43193" y="1419"/>
                  </a:cubicBezTo>
                  <a:cubicBezTo>
                    <a:pt x="43516" y="1132"/>
                    <a:pt x="43301" y="772"/>
                    <a:pt x="43444" y="449"/>
                  </a:cubicBezTo>
                  <a:lnTo>
                    <a:pt x="43444" y="449"/>
                  </a:lnTo>
                  <a:cubicBezTo>
                    <a:pt x="43893" y="1042"/>
                    <a:pt x="43319" y="1760"/>
                    <a:pt x="43804" y="2335"/>
                  </a:cubicBezTo>
                  <a:cubicBezTo>
                    <a:pt x="44091" y="1724"/>
                    <a:pt x="43911" y="1114"/>
                    <a:pt x="44037" y="539"/>
                  </a:cubicBezTo>
                  <a:lnTo>
                    <a:pt x="44199" y="539"/>
                  </a:lnTo>
                  <a:lnTo>
                    <a:pt x="44324" y="1383"/>
                  </a:lnTo>
                  <a:lnTo>
                    <a:pt x="44468" y="1383"/>
                  </a:lnTo>
                  <a:lnTo>
                    <a:pt x="44630" y="647"/>
                  </a:lnTo>
                  <a:lnTo>
                    <a:pt x="44809" y="1419"/>
                  </a:lnTo>
                  <a:lnTo>
                    <a:pt x="44953" y="1419"/>
                  </a:lnTo>
                  <a:lnTo>
                    <a:pt x="45079" y="593"/>
                  </a:lnTo>
                  <a:lnTo>
                    <a:pt x="45205" y="593"/>
                  </a:lnTo>
                  <a:lnTo>
                    <a:pt x="45348" y="1365"/>
                  </a:lnTo>
                  <a:cubicBezTo>
                    <a:pt x="45779" y="1221"/>
                    <a:pt x="45384" y="701"/>
                    <a:pt x="45797" y="539"/>
                  </a:cubicBezTo>
                  <a:lnTo>
                    <a:pt x="45797" y="539"/>
                  </a:lnTo>
                  <a:cubicBezTo>
                    <a:pt x="46085" y="1096"/>
                    <a:pt x="45671" y="1742"/>
                    <a:pt x="46049" y="2389"/>
                  </a:cubicBezTo>
                  <a:cubicBezTo>
                    <a:pt x="46318" y="1724"/>
                    <a:pt x="46120" y="1096"/>
                    <a:pt x="46282" y="539"/>
                  </a:cubicBezTo>
                  <a:lnTo>
                    <a:pt x="46444" y="539"/>
                  </a:lnTo>
                  <a:lnTo>
                    <a:pt x="46569" y="1365"/>
                  </a:lnTo>
                  <a:lnTo>
                    <a:pt x="46695" y="1365"/>
                  </a:lnTo>
                  <a:lnTo>
                    <a:pt x="46893" y="665"/>
                  </a:lnTo>
                  <a:lnTo>
                    <a:pt x="47072" y="1473"/>
                  </a:lnTo>
                  <a:cubicBezTo>
                    <a:pt x="47449" y="1186"/>
                    <a:pt x="47072" y="719"/>
                    <a:pt x="47521" y="467"/>
                  </a:cubicBezTo>
                  <a:lnTo>
                    <a:pt x="47521" y="467"/>
                  </a:lnTo>
                  <a:cubicBezTo>
                    <a:pt x="47503" y="629"/>
                    <a:pt x="47485" y="808"/>
                    <a:pt x="47503" y="988"/>
                  </a:cubicBezTo>
                  <a:cubicBezTo>
                    <a:pt x="47521" y="1096"/>
                    <a:pt x="47557" y="1221"/>
                    <a:pt x="47611" y="1347"/>
                  </a:cubicBezTo>
                  <a:lnTo>
                    <a:pt x="47755" y="1347"/>
                  </a:lnTo>
                  <a:lnTo>
                    <a:pt x="47880" y="359"/>
                  </a:lnTo>
                  <a:close/>
                  <a:moveTo>
                    <a:pt x="1707" y="0"/>
                  </a:moveTo>
                  <a:cubicBezTo>
                    <a:pt x="1276" y="18"/>
                    <a:pt x="863" y="72"/>
                    <a:pt x="450" y="180"/>
                  </a:cubicBezTo>
                  <a:cubicBezTo>
                    <a:pt x="198" y="198"/>
                    <a:pt x="37" y="413"/>
                    <a:pt x="37" y="647"/>
                  </a:cubicBezTo>
                  <a:cubicBezTo>
                    <a:pt x="37" y="916"/>
                    <a:pt x="1" y="1168"/>
                    <a:pt x="1" y="1437"/>
                  </a:cubicBezTo>
                  <a:cubicBezTo>
                    <a:pt x="19" y="2353"/>
                    <a:pt x="1" y="3269"/>
                    <a:pt x="37" y="4185"/>
                  </a:cubicBezTo>
                  <a:cubicBezTo>
                    <a:pt x="73" y="5190"/>
                    <a:pt x="144" y="6178"/>
                    <a:pt x="198" y="7184"/>
                  </a:cubicBezTo>
                  <a:cubicBezTo>
                    <a:pt x="180" y="7453"/>
                    <a:pt x="378" y="7687"/>
                    <a:pt x="647" y="7723"/>
                  </a:cubicBezTo>
                  <a:cubicBezTo>
                    <a:pt x="1409" y="7901"/>
                    <a:pt x="2199" y="7977"/>
                    <a:pt x="2993" y="7977"/>
                  </a:cubicBezTo>
                  <a:cubicBezTo>
                    <a:pt x="3079" y="7977"/>
                    <a:pt x="3165" y="7976"/>
                    <a:pt x="3251" y="7974"/>
                  </a:cubicBezTo>
                  <a:cubicBezTo>
                    <a:pt x="3476" y="7965"/>
                    <a:pt x="3700" y="7961"/>
                    <a:pt x="3925" y="7961"/>
                  </a:cubicBezTo>
                  <a:cubicBezTo>
                    <a:pt x="4149" y="7961"/>
                    <a:pt x="4374" y="7965"/>
                    <a:pt x="4598" y="7974"/>
                  </a:cubicBezTo>
                  <a:cubicBezTo>
                    <a:pt x="5263" y="8010"/>
                    <a:pt x="5945" y="8064"/>
                    <a:pt x="6610" y="8082"/>
                  </a:cubicBezTo>
                  <a:cubicBezTo>
                    <a:pt x="7544" y="8100"/>
                    <a:pt x="8478" y="8100"/>
                    <a:pt x="9412" y="8100"/>
                  </a:cubicBezTo>
                  <a:cubicBezTo>
                    <a:pt x="9687" y="8100"/>
                    <a:pt x="9962" y="8108"/>
                    <a:pt x="10232" y="8108"/>
                  </a:cubicBezTo>
                  <a:cubicBezTo>
                    <a:pt x="10367" y="8108"/>
                    <a:pt x="10501" y="8106"/>
                    <a:pt x="10633" y="8100"/>
                  </a:cubicBezTo>
                  <a:cubicBezTo>
                    <a:pt x="12985" y="8046"/>
                    <a:pt x="15320" y="7920"/>
                    <a:pt x="17655" y="7920"/>
                  </a:cubicBezTo>
                  <a:cubicBezTo>
                    <a:pt x="18087" y="7918"/>
                    <a:pt x="18518" y="7917"/>
                    <a:pt x="18950" y="7917"/>
                  </a:cubicBezTo>
                  <a:cubicBezTo>
                    <a:pt x="22556" y="7917"/>
                    <a:pt x="26150" y="7980"/>
                    <a:pt x="29759" y="8028"/>
                  </a:cubicBezTo>
                  <a:cubicBezTo>
                    <a:pt x="29939" y="8028"/>
                    <a:pt x="30119" y="8028"/>
                    <a:pt x="30298" y="8064"/>
                  </a:cubicBezTo>
                  <a:cubicBezTo>
                    <a:pt x="31168" y="8209"/>
                    <a:pt x="32038" y="8272"/>
                    <a:pt x="32908" y="8272"/>
                  </a:cubicBezTo>
                  <a:cubicBezTo>
                    <a:pt x="33116" y="8272"/>
                    <a:pt x="33323" y="8268"/>
                    <a:pt x="33531" y="8262"/>
                  </a:cubicBezTo>
                  <a:lnTo>
                    <a:pt x="42133" y="8262"/>
                  </a:lnTo>
                  <a:cubicBezTo>
                    <a:pt x="44199" y="8279"/>
                    <a:pt x="46282" y="8297"/>
                    <a:pt x="48347" y="8351"/>
                  </a:cubicBezTo>
                  <a:cubicBezTo>
                    <a:pt x="49317" y="8369"/>
                    <a:pt x="50269" y="8495"/>
                    <a:pt x="51221" y="8513"/>
                  </a:cubicBezTo>
                  <a:cubicBezTo>
                    <a:pt x="54418" y="8585"/>
                    <a:pt x="57614" y="8621"/>
                    <a:pt x="61081" y="8675"/>
                  </a:cubicBezTo>
                  <a:cubicBezTo>
                    <a:pt x="62553" y="8639"/>
                    <a:pt x="64313" y="8567"/>
                    <a:pt x="66073" y="8531"/>
                  </a:cubicBezTo>
                  <a:cubicBezTo>
                    <a:pt x="68354" y="8513"/>
                    <a:pt x="70635" y="8477"/>
                    <a:pt x="72898" y="8244"/>
                  </a:cubicBezTo>
                  <a:cubicBezTo>
                    <a:pt x="73455" y="8190"/>
                    <a:pt x="73598" y="8082"/>
                    <a:pt x="73616" y="7543"/>
                  </a:cubicBezTo>
                  <a:cubicBezTo>
                    <a:pt x="73670" y="5657"/>
                    <a:pt x="73706" y="3754"/>
                    <a:pt x="73742" y="1868"/>
                  </a:cubicBezTo>
                  <a:cubicBezTo>
                    <a:pt x="73742" y="1437"/>
                    <a:pt x="73706" y="1024"/>
                    <a:pt x="73688" y="593"/>
                  </a:cubicBezTo>
                  <a:cubicBezTo>
                    <a:pt x="73670" y="306"/>
                    <a:pt x="73544" y="126"/>
                    <a:pt x="73239" y="126"/>
                  </a:cubicBezTo>
                  <a:cubicBezTo>
                    <a:pt x="72754" y="108"/>
                    <a:pt x="72269" y="72"/>
                    <a:pt x="71784" y="72"/>
                  </a:cubicBezTo>
                  <a:lnTo>
                    <a:pt x="10040" y="72"/>
                  </a:lnTo>
                  <a:cubicBezTo>
                    <a:pt x="9046" y="72"/>
                    <a:pt x="8045" y="80"/>
                    <a:pt x="7046" y="80"/>
                  </a:cubicBezTo>
                  <a:cubicBezTo>
                    <a:pt x="6546" y="80"/>
                    <a:pt x="6047" y="78"/>
                    <a:pt x="5550" y="72"/>
                  </a:cubicBezTo>
                  <a:cubicBezTo>
                    <a:pt x="4257" y="72"/>
                    <a:pt x="2982" y="0"/>
                    <a:pt x="1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5207875" y="488650"/>
              <a:ext cx="633100" cy="23375"/>
            </a:xfrm>
            <a:custGeom>
              <a:avLst/>
              <a:gdLst/>
              <a:ahLst/>
              <a:cxnLst/>
              <a:rect l="l" t="t" r="r" b="b"/>
              <a:pathLst>
                <a:path w="25324" h="935" extrusionOk="0">
                  <a:moveTo>
                    <a:pt x="21534" y="0"/>
                  </a:moveTo>
                  <a:cubicBezTo>
                    <a:pt x="17422" y="0"/>
                    <a:pt x="13309" y="54"/>
                    <a:pt x="9196" y="90"/>
                  </a:cubicBezTo>
                  <a:cubicBezTo>
                    <a:pt x="7993" y="108"/>
                    <a:pt x="6790" y="126"/>
                    <a:pt x="5586" y="144"/>
                  </a:cubicBezTo>
                  <a:cubicBezTo>
                    <a:pt x="4527" y="144"/>
                    <a:pt x="3467" y="180"/>
                    <a:pt x="2425" y="180"/>
                  </a:cubicBezTo>
                  <a:cubicBezTo>
                    <a:pt x="1761" y="180"/>
                    <a:pt x="1114" y="144"/>
                    <a:pt x="468" y="144"/>
                  </a:cubicBezTo>
                  <a:cubicBezTo>
                    <a:pt x="414" y="144"/>
                    <a:pt x="354" y="136"/>
                    <a:pt x="295" y="136"/>
                  </a:cubicBezTo>
                  <a:cubicBezTo>
                    <a:pt x="177" y="136"/>
                    <a:pt x="61" y="168"/>
                    <a:pt x="1" y="360"/>
                  </a:cubicBezTo>
                  <a:cubicBezTo>
                    <a:pt x="145" y="360"/>
                    <a:pt x="270" y="395"/>
                    <a:pt x="378" y="395"/>
                  </a:cubicBezTo>
                  <a:lnTo>
                    <a:pt x="4293" y="395"/>
                  </a:lnTo>
                  <a:cubicBezTo>
                    <a:pt x="5066" y="395"/>
                    <a:pt x="5838" y="342"/>
                    <a:pt x="6610" y="342"/>
                  </a:cubicBezTo>
                  <a:cubicBezTo>
                    <a:pt x="7885" y="342"/>
                    <a:pt x="9178" y="395"/>
                    <a:pt x="10453" y="395"/>
                  </a:cubicBezTo>
                  <a:cubicBezTo>
                    <a:pt x="10962" y="401"/>
                    <a:pt x="11471" y="403"/>
                    <a:pt x="11980" y="403"/>
                  </a:cubicBezTo>
                  <a:cubicBezTo>
                    <a:pt x="12998" y="403"/>
                    <a:pt x="14015" y="395"/>
                    <a:pt x="15033" y="395"/>
                  </a:cubicBezTo>
                  <a:cubicBezTo>
                    <a:pt x="16901" y="395"/>
                    <a:pt x="18769" y="360"/>
                    <a:pt x="20636" y="360"/>
                  </a:cubicBezTo>
                  <a:cubicBezTo>
                    <a:pt x="21480" y="360"/>
                    <a:pt x="22324" y="377"/>
                    <a:pt x="23169" y="377"/>
                  </a:cubicBezTo>
                  <a:cubicBezTo>
                    <a:pt x="22104" y="634"/>
                    <a:pt x="21021" y="762"/>
                    <a:pt x="19939" y="762"/>
                  </a:cubicBezTo>
                  <a:cubicBezTo>
                    <a:pt x="19506" y="762"/>
                    <a:pt x="19074" y="742"/>
                    <a:pt x="18643" y="701"/>
                  </a:cubicBezTo>
                  <a:lnTo>
                    <a:pt x="18643" y="701"/>
                  </a:lnTo>
                  <a:cubicBezTo>
                    <a:pt x="19128" y="826"/>
                    <a:pt x="19631" y="898"/>
                    <a:pt x="20133" y="916"/>
                  </a:cubicBezTo>
                  <a:cubicBezTo>
                    <a:pt x="20343" y="929"/>
                    <a:pt x="20553" y="935"/>
                    <a:pt x="20762" y="935"/>
                  </a:cubicBezTo>
                  <a:cubicBezTo>
                    <a:pt x="21144" y="935"/>
                    <a:pt x="21522" y="915"/>
                    <a:pt x="21893" y="880"/>
                  </a:cubicBezTo>
                  <a:cubicBezTo>
                    <a:pt x="22468" y="844"/>
                    <a:pt x="23097" y="862"/>
                    <a:pt x="23582" y="611"/>
                  </a:cubicBezTo>
                  <a:cubicBezTo>
                    <a:pt x="24138" y="324"/>
                    <a:pt x="24731" y="575"/>
                    <a:pt x="25324" y="288"/>
                  </a:cubicBezTo>
                  <a:cubicBezTo>
                    <a:pt x="25198" y="234"/>
                    <a:pt x="25072" y="216"/>
                    <a:pt x="24947" y="180"/>
                  </a:cubicBezTo>
                  <a:cubicBezTo>
                    <a:pt x="23815" y="108"/>
                    <a:pt x="22684" y="0"/>
                    <a:pt x="2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4389400" y="487650"/>
              <a:ext cx="669900" cy="14050"/>
            </a:xfrm>
            <a:custGeom>
              <a:avLst/>
              <a:gdLst/>
              <a:ahLst/>
              <a:cxnLst/>
              <a:rect l="l" t="t" r="r" b="b"/>
              <a:pathLst>
                <a:path w="26796" h="562" extrusionOk="0">
                  <a:moveTo>
                    <a:pt x="1929" y="1"/>
                  </a:moveTo>
                  <a:cubicBezTo>
                    <a:pt x="1280" y="1"/>
                    <a:pt x="634" y="43"/>
                    <a:pt x="0" y="58"/>
                  </a:cubicBezTo>
                  <a:lnTo>
                    <a:pt x="18" y="202"/>
                  </a:lnTo>
                  <a:cubicBezTo>
                    <a:pt x="216" y="220"/>
                    <a:pt x="413" y="238"/>
                    <a:pt x="611" y="238"/>
                  </a:cubicBezTo>
                  <a:cubicBezTo>
                    <a:pt x="994" y="238"/>
                    <a:pt x="1377" y="230"/>
                    <a:pt x="1755" y="230"/>
                  </a:cubicBezTo>
                  <a:cubicBezTo>
                    <a:pt x="1944" y="230"/>
                    <a:pt x="2131" y="232"/>
                    <a:pt x="2317" y="238"/>
                  </a:cubicBezTo>
                  <a:cubicBezTo>
                    <a:pt x="3574" y="310"/>
                    <a:pt x="4831" y="435"/>
                    <a:pt x="6088" y="453"/>
                  </a:cubicBezTo>
                  <a:cubicBezTo>
                    <a:pt x="10165" y="507"/>
                    <a:pt x="14242" y="543"/>
                    <a:pt x="18301" y="561"/>
                  </a:cubicBezTo>
                  <a:cubicBezTo>
                    <a:pt x="20546" y="561"/>
                    <a:pt x="22773" y="489"/>
                    <a:pt x="25017" y="435"/>
                  </a:cubicBezTo>
                  <a:cubicBezTo>
                    <a:pt x="25610" y="435"/>
                    <a:pt x="26203" y="328"/>
                    <a:pt x="26795" y="274"/>
                  </a:cubicBezTo>
                  <a:cubicBezTo>
                    <a:pt x="26667" y="177"/>
                    <a:pt x="26509" y="109"/>
                    <a:pt x="26335" y="109"/>
                  </a:cubicBezTo>
                  <a:cubicBezTo>
                    <a:pt x="26315" y="109"/>
                    <a:pt x="26295" y="110"/>
                    <a:pt x="26275" y="112"/>
                  </a:cubicBezTo>
                  <a:cubicBezTo>
                    <a:pt x="24694" y="112"/>
                    <a:pt x="23114" y="130"/>
                    <a:pt x="21515" y="148"/>
                  </a:cubicBezTo>
                  <a:cubicBezTo>
                    <a:pt x="20815" y="166"/>
                    <a:pt x="20097" y="220"/>
                    <a:pt x="19396" y="220"/>
                  </a:cubicBezTo>
                  <a:cubicBezTo>
                    <a:pt x="15373" y="202"/>
                    <a:pt x="11368" y="166"/>
                    <a:pt x="7363" y="130"/>
                  </a:cubicBezTo>
                  <a:cubicBezTo>
                    <a:pt x="5657" y="112"/>
                    <a:pt x="3951" y="40"/>
                    <a:pt x="2245" y="4"/>
                  </a:cubicBezTo>
                  <a:cubicBezTo>
                    <a:pt x="2140" y="2"/>
                    <a:pt x="2034" y="1"/>
                    <a:pt x="1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4972175" y="524575"/>
              <a:ext cx="544200" cy="54850"/>
            </a:xfrm>
            <a:custGeom>
              <a:avLst/>
              <a:gdLst/>
              <a:ahLst/>
              <a:cxnLst/>
              <a:rect l="l" t="t" r="r" b="b"/>
              <a:pathLst>
                <a:path w="21768" h="2194" extrusionOk="0">
                  <a:moveTo>
                    <a:pt x="21767" y="0"/>
                  </a:moveTo>
                  <a:lnTo>
                    <a:pt x="21767" y="0"/>
                  </a:lnTo>
                  <a:cubicBezTo>
                    <a:pt x="21300" y="269"/>
                    <a:pt x="20815" y="521"/>
                    <a:pt x="20330" y="736"/>
                  </a:cubicBezTo>
                  <a:cubicBezTo>
                    <a:pt x="18265" y="1455"/>
                    <a:pt x="16110" y="1868"/>
                    <a:pt x="13937" y="1940"/>
                  </a:cubicBezTo>
                  <a:cubicBezTo>
                    <a:pt x="12896" y="1991"/>
                    <a:pt x="11855" y="2017"/>
                    <a:pt x="10814" y="2017"/>
                  </a:cubicBezTo>
                  <a:cubicBezTo>
                    <a:pt x="8948" y="2017"/>
                    <a:pt x="7083" y="1933"/>
                    <a:pt x="5226" y="1760"/>
                  </a:cubicBezTo>
                  <a:cubicBezTo>
                    <a:pt x="3431" y="1581"/>
                    <a:pt x="1653" y="1383"/>
                    <a:pt x="36" y="521"/>
                  </a:cubicBezTo>
                  <a:lnTo>
                    <a:pt x="0" y="557"/>
                  </a:lnTo>
                  <a:cubicBezTo>
                    <a:pt x="521" y="1042"/>
                    <a:pt x="1186" y="1257"/>
                    <a:pt x="1868" y="1419"/>
                  </a:cubicBezTo>
                  <a:cubicBezTo>
                    <a:pt x="3790" y="1922"/>
                    <a:pt x="5747" y="2065"/>
                    <a:pt x="7723" y="2137"/>
                  </a:cubicBezTo>
                  <a:cubicBezTo>
                    <a:pt x="8776" y="2185"/>
                    <a:pt x="9838" y="2193"/>
                    <a:pt x="10897" y="2193"/>
                  </a:cubicBezTo>
                  <a:cubicBezTo>
                    <a:pt x="11426" y="2193"/>
                    <a:pt x="11955" y="2191"/>
                    <a:pt x="12482" y="2191"/>
                  </a:cubicBezTo>
                  <a:cubicBezTo>
                    <a:pt x="12553" y="2192"/>
                    <a:pt x="12624" y="2192"/>
                    <a:pt x="12696" y="2192"/>
                  </a:cubicBezTo>
                  <a:cubicBezTo>
                    <a:pt x="14761" y="2192"/>
                    <a:pt x="16825" y="1940"/>
                    <a:pt x="18822" y="1419"/>
                  </a:cubicBezTo>
                  <a:cubicBezTo>
                    <a:pt x="19630" y="1167"/>
                    <a:pt x="20438" y="880"/>
                    <a:pt x="21228" y="557"/>
                  </a:cubicBezTo>
                  <a:cubicBezTo>
                    <a:pt x="21498" y="467"/>
                    <a:pt x="21695" y="269"/>
                    <a:pt x="21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4609400" y="514675"/>
              <a:ext cx="256375" cy="24600"/>
            </a:xfrm>
            <a:custGeom>
              <a:avLst/>
              <a:gdLst/>
              <a:ahLst/>
              <a:cxnLst/>
              <a:rect l="l" t="t" r="r" b="b"/>
              <a:pathLst>
                <a:path w="10255" h="984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109"/>
                    <a:pt x="126" y="199"/>
                    <a:pt x="234" y="252"/>
                  </a:cubicBezTo>
                  <a:cubicBezTo>
                    <a:pt x="1217" y="809"/>
                    <a:pt x="2276" y="983"/>
                    <a:pt x="3355" y="983"/>
                  </a:cubicBezTo>
                  <a:cubicBezTo>
                    <a:pt x="3773" y="983"/>
                    <a:pt x="4195" y="957"/>
                    <a:pt x="4616" y="917"/>
                  </a:cubicBezTo>
                  <a:cubicBezTo>
                    <a:pt x="6034" y="755"/>
                    <a:pt x="7471" y="540"/>
                    <a:pt x="8890" y="342"/>
                  </a:cubicBezTo>
                  <a:cubicBezTo>
                    <a:pt x="9357" y="270"/>
                    <a:pt x="9806" y="181"/>
                    <a:pt x="10255" y="91"/>
                  </a:cubicBezTo>
                  <a:lnTo>
                    <a:pt x="10237" y="73"/>
                  </a:lnTo>
                  <a:cubicBezTo>
                    <a:pt x="10137" y="68"/>
                    <a:pt x="10037" y="65"/>
                    <a:pt x="9937" y="65"/>
                  </a:cubicBezTo>
                  <a:cubicBezTo>
                    <a:pt x="9696" y="65"/>
                    <a:pt x="9455" y="78"/>
                    <a:pt x="9213" y="91"/>
                  </a:cubicBezTo>
                  <a:cubicBezTo>
                    <a:pt x="7615" y="288"/>
                    <a:pt x="6034" y="522"/>
                    <a:pt x="4436" y="719"/>
                  </a:cubicBezTo>
                  <a:cubicBezTo>
                    <a:pt x="4057" y="764"/>
                    <a:pt x="3680" y="790"/>
                    <a:pt x="3305" y="790"/>
                  </a:cubicBezTo>
                  <a:cubicBezTo>
                    <a:pt x="2329" y="790"/>
                    <a:pt x="1370" y="617"/>
                    <a:pt x="449" y="163"/>
                  </a:cubicBezTo>
                  <a:cubicBezTo>
                    <a:pt x="305" y="109"/>
                    <a:pt x="162" y="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161200" y="506150"/>
              <a:ext cx="245175" cy="44925"/>
            </a:xfrm>
            <a:custGeom>
              <a:avLst/>
              <a:gdLst/>
              <a:ahLst/>
              <a:cxnLst/>
              <a:rect l="l" t="t" r="r" b="b"/>
              <a:pathLst>
                <a:path w="9807" h="1797" extrusionOk="0">
                  <a:moveTo>
                    <a:pt x="9806" y="1"/>
                  </a:moveTo>
                  <a:cubicBezTo>
                    <a:pt x="9483" y="450"/>
                    <a:pt x="9016" y="557"/>
                    <a:pt x="8567" y="683"/>
                  </a:cubicBezTo>
                  <a:cubicBezTo>
                    <a:pt x="6101" y="1313"/>
                    <a:pt x="3585" y="1636"/>
                    <a:pt x="1050" y="1636"/>
                  </a:cubicBezTo>
                  <a:cubicBezTo>
                    <a:pt x="981" y="1636"/>
                    <a:pt x="913" y="1636"/>
                    <a:pt x="844" y="1635"/>
                  </a:cubicBezTo>
                  <a:lnTo>
                    <a:pt x="0" y="1635"/>
                  </a:lnTo>
                  <a:lnTo>
                    <a:pt x="0" y="1743"/>
                  </a:lnTo>
                  <a:cubicBezTo>
                    <a:pt x="90" y="1761"/>
                    <a:pt x="198" y="1779"/>
                    <a:pt x="288" y="1779"/>
                  </a:cubicBezTo>
                  <a:cubicBezTo>
                    <a:pt x="615" y="1791"/>
                    <a:pt x="943" y="1797"/>
                    <a:pt x="1271" y="1797"/>
                  </a:cubicBezTo>
                  <a:cubicBezTo>
                    <a:pt x="2882" y="1797"/>
                    <a:pt x="4489" y="1652"/>
                    <a:pt x="6070" y="1384"/>
                  </a:cubicBezTo>
                  <a:cubicBezTo>
                    <a:pt x="7004" y="1222"/>
                    <a:pt x="7938" y="1006"/>
                    <a:pt x="8854" y="773"/>
                  </a:cubicBezTo>
                  <a:cubicBezTo>
                    <a:pt x="9159" y="665"/>
                    <a:pt x="9447" y="522"/>
                    <a:pt x="9716" y="324"/>
                  </a:cubicBezTo>
                  <a:cubicBezTo>
                    <a:pt x="9788" y="270"/>
                    <a:pt x="9770" y="109"/>
                    <a:pt x="9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4564500" y="574400"/>
              <a:ext cx="234375" cy="24375"/>
            </a:xfrm>
            <a:custGeom>
              <a:avLst/>
              <a:gdLst/>
              <a:ahLst/>
              <a:cxnLst/>
              <a:rect l="l" t="t" r="r" b="b"/>
              <a:pathLst>
                <a:path w="9375" h="975" extrusionOk="0">
                  <a:moveTo>
                    <a:pt x="9321" y="1"/>
                  </a:moveTo>
                  <a:cubicBezTo>
                    <a:pt x="8693" y="72"/>
                    <a:pt x="8046" y="180"/>
                    <a:pt x="7399" y="234"/>
                  </a:cubicBezTo>
                  <a:cubicBezTo>
                    <a:pt x="5029" y="432"/>
                    <a:pt x="2658" y="593"/>
                    <a:pt x="288" y="791"/>
                  </a:cubicBezTo>
                  <a:cubicBezTo>
                    <a:pt x="198" y="809"/>
                    <a:pt x="90" y="827"/>
                    <a:pt x="0" y="863"/>
                  </a:cubicBezTo>
                  <a:cubicBezTo>
                    <a:pt x="120" y="937"/>
                    <a:pt x="265" y="975"/>
                    <a:pt x="403" y="975"/>
                  </a:cubicBezTo>
                  <a:cubicBezTo>
                    <a:pt x="431" y="975"/>
                    <a:pt x="458" y="973"/>
                    <a:pt x="485" y="970"/>
                  </a:cubicBezTo>
                  <a:cubicBezTo>
                    <a:pt x="1329" y="917"/>
                    <a:pt x="2155" y="845"/>
                    <a:pt x="2981" y="773"/>
                  </a:cubicBezTo>
                  <a:cubicBezTo>
                    <a:pt x="4544" y="647"/>
                    <a:pt x="6106" y="539"/>
                    <a:pt x="7651" y="378"/>
                  </a:cubicBezTo>
                  <a:cubicBezTo>
                    <a:pt x="8226" y="324"/>
                    <a:pt x="8800" y="162"/>
                    <a:pt x="9375" y="54"/>
                  </a:cubicBezTo>
                  <a:lnTo>
                    <a:pt x="9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149075" y="505700"/>
              <a:ext cx="141900" cy="13250"/>
            </a:xfrm>
            <a:custGeom>
              <a:avLst/>
              <a:gdLst/>
              <a:ahLst/>
              <a:cxnLst/>
              <a:rect l="l" t="t" r="r" b="b"/>
              <a:pathLst>
                <a:path w="5676" h="530" extrusionOk="0">
                  <a:moveTo>
                    <a:pt x="5675" y="1"/>
                  </a:moveTo>
                  <a:lnTo>
                    <a:pt x="5675" y="1"/>
                  </a:lnTo>
                  <a:cubicBezTo>
                    <a:pt x="4670" y="247"/>
                    <a:pt x="3658" y="326"/>
                    <a:pt x="2621" y="326"/>
                  </a:cubicBezTo>
                  <a:cubicBezTo>
                    <a:pt x="1769" y="326"/>
                    <a:pt x="899" y="273"/>
                    <a:pt x="0" y="216"/>
                  </a:cubicBezTo>
                  <a:lnTo>
                    <a:pt x="0" y="216"/>
                  </a:lnTo>
                  <a:cubicBezTo>
                    <a:pt x="676" y="429"/>
                    <a:pt x="1642" y="529"/>
                    <a:pt x="2596" y="529"/>
                  </a:cubicBezTo>
                  <a:cubicBezTo>
                    <a:pt x="3897" y="529"/>
                    <a:pt x="5178" y="343"/>
                    <a:pt x="5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85800" y="592350"/>
              <a:ext cx="167500" cy="11000"/>
            </a:xfrm>
            <a:custGeom>
              <a:avLst/>
              <a:gdLst/>
              <a:ahLst/>
              <a:cxnLst/>
              <a:rect l="l" t="t" r="r" b="b"/>
              <a:pathLst>
                <a:path w="6700" h="440" extrusionOk="0">
                  <a:moveTo>
                    <a:pt x="0" y="270"/>
                  </a:moveTo>
                  <a:lnTo>
                    <a:pt x="0" y="288"/>
                  </a:lnTo>
                  <a:cubicBezTo>
                    <a:pt x="11" y="288"/>
                    <a:pt x="22" y="288"/>
                    <a:pt x="33" y="288"/>
                  </a:cubicBezTo>
                  <a:lnTo>
                    <a:pt x="33" y="288"/>
                  </a:lnTo>
                  <a:cubicBezTo>
                    <a:pt x="22" y="283"/>
                    <a:pt x="11" y="277"/>
                    <a:pt x="0" y="270"/>
                  </a:cubicBezTo>
                  <a:close/>
                  <a:moveTo>
                    <a:pt x="6304" y="1"/>
                  </a:moveTo>
                  <a:cubicBezTo>
                    <a:pt x="5227" y="73"/>
                    <a:pt x="4131" y="199"/>
                    <a:pt x="3053" y="252"/>
                  </a:cubicBezTo>
                  <a:cubicBezTo>
                    <a:pt x="2439" y="285"/>
                    <a:pt x="1832" y="291"/>
                    <a:pt x="1222" y="291"/>
                  </a:cubicBezTo>
                  <a:cubicBezTo>
                    <a:pt x="827" y="291"/>
                    <a:pt x="432" y="288"/>
                    <a:pt x="33" y="288"/>
                  </a:cubicBezTo>
                  <a:lnTo>
                    <a:pt x="33" y="288"/>
                  </a:lnTo>
                  <a:cubicBezTo>
                    <a:pt x="148" y="348"/>
                    <a:pt x="264" y="380"/>
                    <a:pt x="395" y="396"/>
                  </a:cubicBezTo>
                  <a:cubicBezTo>
                    <a:pt x="724" y="422"/>
                    <a:pt x="1053" y="439"/>
                    <a:pt x="1382" y="439"/>
                  </a:cubicBezTo>
                  <a:cubicBezTo>
                    <a:pt x="1502" y="439"/>
                    <a:pt x="1622" y="437"/>
                    <a:pt x="1742" y="432"/>
                  </a:cubicBezTo>
                  <a:cubicBezTo>
                    <a:pt x="3215" y="396"/>
                    <a:pt x="4706" y="342"/>
                    <a:pt x="6178" y="288"/>
                  </a:cubicBezTo>
                  <a:cubicBezTo>
                    <a:pt x="6358" y="252"/>
                    <a:pt x="6520" y="234"/>
                    <a:pt x="6699" y="181"/>
                  </a:cubicBezTo>
                  <a:cubicBezTo>
                    <a:pt x="6591" y="55"/>
                    <a:pt x="6448" y="1"/>
                    <a:pt x="6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4379500" y="567675"/>
              <a:ext cx="89825" cy="15275"/>
            </a:xfrm>
            <a:custGeom>
              <a:avLst/>
              <a:gdLst/>
              <a:ahLst/>
              <a:cxnLst/>
              <a:rect l="l" t="t" r="r" b="b"/>
              <a:pathLst>
                <a:path w="3593" h="611" extrusionOk="0">
                  <a:moveTo>
                    <a:pt x="1615" y="1"/>
                  </a:moveTo>
                  <a:cubicBezTo>
                    <a:pt x="1065" y="1"/>
                    <a:pt x="494" y="88"/>
                    <a:pt x="1" y="270"/>
                  </a:cubicBezTo>
                  <a:lnTo>
                    <a:pt x="37" y="305"/>
                  </a:lnTo>
                  <a:cubicBezTo>
                    <a:pt x="360" y="288"/>
                    <a:pt x="683" y="288"/>
                    <a:pt x="1007" y="270"/>
                  </a:cubicBezTo>
                  <a:cubicBezTo>
                    <a:pt x="1264" y="259"/>
                    <a:pt x="1524" y="246"/>
                    <a:pt x="1782" y="246"/>
                  </a:cubicBezTo>
                  <a:cubicBezTo>
                    <a:pt x="2371" y="246"/>
                    <a:pt x="2954" y="311"/>
                    <a:pt x="3503" y="611"/>
                  </a:cubicBezTo>
                  <a:cubicBezTo>
                    <a:pt x="3521" y="611"/>
                    <a:pt x="3557" y="575"/>
                    <a:pt x="3593" y="557"/>
                  </a:cubicBezTo>
                  <a:cubicBezTo>
                    <a:pt x="3196" y="193"/>
                    <a:pt x="2429" y="1"/>
                    <a:pt x="1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4984750" y="571425"/>
              <a:ext cx="100150" cy="33975"/>
            </a:xfrm>
            <a:custGeom>
              <a:avLst/>
              <a:gdLst/>
              <a:ahLst/>
              <a:cxnLst/>
              <a:rect l="l" t="t" r="r" b="b"/>
              <a:pathLst>
                <a:path w="4006" h="1359" extrusionOk="0">
                  <a:moveTo>
                    <a:pt x="275" y="0"/>
                  </a:moveTo>
                  <a:cubicBezTo>
                    <a:pt x="182" y="0"/>
                    <a:pt x="89" y="4"/>
                    <a:pt x="0" y="12"/>
                  </a:cubicBezTo>
                  <a:cubicBezTo>
                    <a:pt x="126" y="66"/>
                    <a:pt x="252" y="102"/>
                    <a:pt x="395" y="138"/>
                  </a:cubicBezTo>
                  <a:cubicBezTo>
                    <a:pt x="1527" y="353"/>
                    <a:pt x="2640" y="730"/>
                    <a:pt x="3682" y="1251"/>
                  </a:cubicBezTo>
                  <a:cubicBezTo>
                    <a:pt x="3772" y="1305"/>
                    <a:pt x="3861" y="1323"/>
                    <a:pt x="3951" y="1359"/>
                  </a:cubicBezTo>
                  <a:lnTo>
                    <a:pt x="4005" y="1251"/>
                  </a:lnTo>
                  <a:cubicBezTo>
                    <a:pt x="3843" y="1125"/>
                    <a:pt x="3646" y="1018"/>
                    <a:pt x="3448" y="928"/>
                  </a:cubicBezTo>
                  <a:cubicBezTo>
                    <a:pt x="2532" y="604"/>
                    <a:pt x="1599" y="317"/>
                    <a:pt x="665" y="30"/>
                  </a:cubicBezTo>
                  <a:cubicBezTo>
                    <a:pt x="538" y="9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669000" y="550600"/>
              <a:ext cx="125275" cy="3625"/>
            </a:xfrm>
            <a:custGeom>
              <a:avLst/>
              <a:gdLst/>
              <a:ahLst/>
              <a:cxnLst/>
              <a:rect l="l" t="t" r="r" b="b"/>
              <a:pathLst>
                <a:path w="5011" h="145" extrusionOk="0">
                  <a:moveTo>
                    <a:pt x="0" y="1"/>
                  </a:moveTo>
                  <a:lnTo>
                    <a:pt x="0" y="144"/>
                  </a:lnTo>
                  <a:lnTo>
                    <a:pt x="629" y="144"/>
                  </a:lnTo>
                  <a:lnTo>
                    <a:pt x="2999" y="126"/>
                  </a:lnTo>
                  <a:lnTo>
                    <a:pt x="5011" y="126"/>
                  </a:lnTo>
                  <a:cubicBezTo>
                    <a:pt x="4831" y="55"/>
                    <a:pt x="4634" y="19"/>
                    <a:pt x="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4865300" y="513150"/>
              <a:ext cx="95675" cy="16825"/>
            </a:xfrm>
            <a:custGeom>
              <a:avLst/>
              <a:gdLst/>
              <a:ahLst/>
              <a:cxnLst/>
              <a:rect l="l" t="t" r="r" b="b"/>
              <a:pathLst>
                <a:path w="3827" h="673" extrusionOk="0">
                  <a:moveTo>
                    <a:pt x="1732" y="1"/>
                  </a:moveTo>
                  <a:cubicBezTo>
                    <a:pt x="1244" y="1"/>
                    <a:pt x="753" y="13"/>
                    <a:pt x="270" y="26"/>
                  </a:cubicBezTo>
                  <a:cubicBezTo>
                    <a:pt x="181" y="44"/>
                    <a:pt x="91" y="80"/>
                    <a:pt x="1" y="152"/>
                  </a:cubicBezTo>
                  <a:cubicBezTo>
                    <a:pt x="270" y="170"/>
                    <a:pt x="540" y="170"/>
                    <a:pt x="791" y="170"/>
                  </a:cubicBezTo>
                  <a:cubicBezTo>
                    <a:pt x="1058" y="160"/>
                    <a:pt x="1326" y="150"/>
                    <a:pt x="1591" y="150"/>
                  </a:cubicBezTo>
                  <a:cubicBezTo>
                    <a:pt x="2343" y="150"/>
                    <a:pt x="3082" y="235"/>
                    <a:pt x="3772" y="673"/>
                  </a:cubicBezTo>
                  <a:lnTo>
                    <a:pt x="3826" y="601"/>
                  </a:lnTo>
                  <a:cubicBezTo>
                    <a:pt x="3413" y="224"/>
                    <a:pt x="2892" y="26"/>
                    <a:pt x="2336" y="8"/>
                  </a:cubicBezTo>
                  <a:cubicBezTo>
                    <a:pt x="2136" y="3"/>
                    <a:pt x="1934" y="1"/>
                    <a:pt x="1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5623200" y="605825"/>
              <a:ext cx="95650" cy="1825"/>
            </a:xfrm>
            <a:custGeom>
              <a:avLst/>
              <a:gdLst/>
              <a:ahLst/>
              <a:cxnLst/>
              <a:rect l="l" t="t" r="r" b="b"/>
              <a:pathLst>
                <a:path w="3826" h="73" extrusionOk="0">
                  <a:moveTo>
                    <a:pt x="0" y="1"/>
                  </a:moveTo>
                  <a:lnTo>
                    <a:pt x="0" y="73"/>
                  </a:lnTo>
                  <a:lnTo>
                    <a:pt x="3826" y="73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5615575" y="572600"/>
              <a:ext cx="68700" cy="9900"/>
            </a:xfrm>
            <a:custGeom>
              <a:avLst/>
              <a:gdLst/>
              <a:ahLst/>
              <a:cxnLst/>
              <a:rect l="l" t="t" r="r" b="b"/>
              <a:pathLst>
                <a:path w="2748" h="396" extrusionOk="0">
                  <a:moveTo>
                    <a:pt x="1879" y="0"/>
                  </a:moveTo>
                  <a:cubicBezTo>
                    <a:pt x="1119" y="0"/>
                    <a:pt x="306" y="166"/>
                    <a:pt x="0" y="396"/>
                  </a:cubicBezTo>
                  <a:lnTo>
                    <a:pt x="2748" y="91"/>
                  </a:lnTo>
                  <a:cubicBezTo>
                    <a:pt x="2493" y="28"/>
                    <a:pt x="2190" y="0"/>
                    <a:pt x="1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4920100" y="595875"/>
              <a:ext cx="49400" cy="6650"/>
            </a:xfrm>
            <a:custGeom>
              <a:avLst/>
              <a:gdLst/>
              <a:ahLst/>
              <a:cxnLst/>
              <a:rect l="l" t="t" r="r" b="b"/>
              <a:pathLst>
                <a:path w="1976" h="266" extrusionOk="0">
                  <a:moveTo>
                    <a:pt x="1297" y="1"/>
                  </a:moveTo>
                  <a:cubicBezTo>
                    <a:pt x="866" y="1"/>
                    <a:pt x="441" y="147"/>
                    <a:pt x="0" y="183"/>
                  </a:cubicBezTo>
                  <a:cubicBezTo>
                    <a:pt x="244" y="243"/>
                    <a:pt x="486" y="266"/>
                    <a:pt x="727" y="266"/>
                  </a:cubicBezTo>
                  <a:cubicBezTo>
                    <a:pt x="1129" y="266"/>
                    <a:pt x="1528" y="202"/>
                    <a:pt x="1934" y="136"/>
                  </a:cubicBezTo>
                  <a:lnTo>
                    <a:pt x="1934" y="136"/>
                  </a:lnTo>
                  <a:cubicBezTo>
                    <a:pt x="1942" y="140"/>
                    <a:pt x="1950" y="143"/>
                    <a:pt x="1958" y="147"/>
                  </a:cubicBezTo>
                  <a:lnTo>
                    <a:pt x="1976" y="129"/>
                  </a:lnTo>
                  <a:lnTo>
                    <a:pt x="1976" y="129"/>
                  </a:lnTo>
                  <a:cubicBezTo>
                    <a:pt x="1962" y="132"/>
                    <a:pt x="1948" y="134"/>
                    <a:pt x="1934" y="136"/>
                  </a:cubicBezTo>
                  <a:lnTo>
                    <a:pt x="1934" y="136"/>
                  </a:lnTo>
                  <a:cubicBezTo>
                    <a:pt x="1719" y="36"/>
                    <a:pt x="1507" y="1"/>
                    <a:pt x="1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5630825" y="538475"/>
              <a:ext cx="50325" cy="5925"/>
            </a:xfrm>
            <a:custGeom>
              <a:avLst/>
              <a:gdLst/>
              <a:ahLst/>
              <a:cxnLst/>
              <a:rect l="l" t="t" r="r" b="b"/>
              <a:pathLst>
                <a:path w="2013" h="237" extrusionOk="0">
                  <a:moveTo>
                    <a:pt x="1" y="1"/>
                  </a:moveTo>
                  <a:lnTo>
                    <a:pt x="1" y="1"/>
                  </a:lnTo>
                  <a:cubicBezTo>
                    <a:pt x="401" y="156"/>
                    <a:pt x="822" y="236"/>
                    <a:pt x="1242" y="236"/>
                  </a:cubicBezTo>
                  <a:cubicBezTo>
                    <a:pt x="1501" y="236"/>
                    <a:pt x="1759" y="206"/>
                    <a:pt x="2012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4929075" y="568500"/>
              <a:ext cx="55700" cy="3225"/>
            </a:xfrm>
            <a:custGeom>
              <a:avLst/>
              <a:gdLst/>
              <a:ahLst/>
              <a:cxnLst/>
              <a:rect l="l" t="t" r="r" b="b"/>
              <a:pathLst>
                <a:path w="2228" h="129" extrusionOk="0">
                  <a:moveTo>
                    <a:pt x="1435" y="1"/>
                  </a:moveTo>
                  <a:cubicBezTo>
                    <a:pt x="956" y="1"/>
                    <a:pt x="474" y="106"/>
                    <a:pt x="0" y="129"/>
                  </a:cubicBezTo>
                  <a:lnTo>
                    <a:pt x="2227" y="129"/>
                  </a:lnTo>
                  <a:cubicBezTo>
                    <a:pt x="1965" y="33"/>
                    <a:pt x="1700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5701325" y="540700"/>
              <a:ext cx="50300" cy="4700"/>
            </a:xfrm>
            <a:custGeom>
              <a:avLst/>
              <a:gdLst/>
              <a:ahLst/>
              <a:cxnLst/>
              <a:rect l="l" t="t" r="r" b="b"/>
              <a:pathLst>
                <a:path w="2012" h="188" extrusionOk="0">
                  <a:moveTo>
                    <a:pt x="1323" y="1"/>
                  </a:moveTo>
                  <a:cubicBezTo>
                    <a:pt x="881" y="1"/>
                    <a:pt x="437" y="45"/>
                    <a:pt x="0" y="127"/>
                  </a:cubicBezTo>
                  <a:cubicBezTo>
                    <a:pt x="256" y="168"/>
                    <a:pt x="512" y="188"/>
                    <a:pt x="768" y="188"/>
                  </a:cubicBezTo>
                  <a:cubicBezTo>
                    <a:pt x="853" y="188"/>
                    <a:pt x="939" y="186"/>
                    <a:pt x="1024" y="181"/>
                  </a:cubicBezTo>
                  <a:cubicBezTo>
                    <a:pt x="1326" y="148"/>
                    <a:pt x="1627" y="83"/>
                    <a:pt x="1944" y="31"/>
                  </a:cubicBezTo>
                  <a:lnTo>
                    <a:pt x="1944" y="31"/>
                  </a:lnTo>
                  <a:cubicBezTo>
                    <a:pt x="1966" y="33"/>
                    <a:pt x="1989" y="35"/>
                    <a:pt x="2012" y="38"/>
                  </a:cubicBezTo>
                  <a:lnTo>
                    <a:pt x="2012" y="20"/>
                  </a:lnTo>
                  <a:cubicBezTo>
                    <a:pt x="1989" y="23"/>
                    <a:pt x="1966" y="27"/>
                    <a:pt x="1944" y="31"/>
                  </a:cubicBezTo>
                  <a:lnTo>
                    <a:pt x="1944" y="31"/>
                  </a:lnTo>
                  <a:cubicBezTo>
                    <a:pt x="1738" y="11"/>
                    <a:pt x="1531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4212950" y="507500"/>
              <a:ext cx="41775" cy="13950"/>
            </a:xfrm>
            <a:custGeom>
              <a:avLst/>
              <a:gdLst/>
              <a:ahLst/>
              <a:cxnLst/>
              <a:rect l="l" t="t" r="r" b="b"/>
              <a:pathLst>
                <a:path w="1671" h="558" extrusionOk="0">
                  <a:moveTo>
                    <a:pt x="1652" y="1"/>
                  </a:moveTo>
                  <a:cubicBezTo>
                    <a:pt x="1042" y="37"/>
                    <a:pt x="521" y="306"/>
                    <a:pt x="0" y="557"/>
                  </a:cubicBezTo>
                  <a:cubicBezTo>
                    <a:pt x="557" y="414"/>
                    <a:pt x="1149" y="342"/>
                    <a:pt x="1670" y="19"/>
                  </a:cubicBezTo>
                  <a:lnTo>
                    <a:pt x="16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5751600" y="534900"/>
              <a:ext cx="40900" cy="6300"/>
            </a:xfrm>
            <a:custGeom>
              <a:avLst/>
              <a:gdLst/>
              <a:ahLst/>
              <a:cxnLst/>
              <a:rect l="l" t="t" r="r" b="b"/>
              <a:pathLst>
                <a:path w="1636" h="252" extrusionOk="0">
                  <a:moveTo>
                    <a:pt x="1617" y="0"/>
                  </a:moveTo>
                  <a:cubicBezTo>
                    <a:pt x="1096" y="70"/>
                    <a:pt x="559" y="38"/>
                    <a:pt x="53" y="231"/>
                  </a:cubicBezTo>
                  <a:lnTo>
                    <a:pt x="53" y="231"/>
                  </a:lnTo>
                  <a:lnTo>
                    <a:pt x="1635" y="144"/>
                  </a:lnTo>
                  <a:lnTo>
                    <a:pt x="1617" y="0"/>
                  </a:lnTo>
                  <a:close/>
                  <a:moveTo>
                    <a:pt x="53" y="231"/>
                  </a:moveTo>
                  <a:lnTo>
                    <a:pt x="1" y="234"/>
                  </a:lnTo>
                  <a:lnTo>
                    <a:pt x="1" y="252"/>
                  </a:lnTo>
                  <a:cubicBezTo>
                    <a:pt x="18" y="244"/>
                    <a:pt x="36" y="237"/>
                    <a:pt x="53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5869250" y="493250"/>
              <a:ext cx="17525" cy="6650"/>
            </a:xfrm>
            <a:custGeom>
              <a:avLst/>
              <a:gdLst/>
              <a:ahLst/>
              <a:cxnLst/>
              <a:rect l="l" t="t" r="r" b="b"/>
              <a:pathLst>
                <a:path w="701" h="266" extrusionOk="0">
                  <a:moveTo>
                    <a:pt x="342" y="0"/>
                  </a:moveTo>
                  <a:cubicBezTo>
                    <a:pt x="232" y="0"/>
                    <a:pt x="120" y="48"/>
                    <a:pt x="0" y="193"/>
                  </a:cubicBezTo>
                  <a:lnTo>
                    <a:pt x="683" y="265"/>
                  </a:lnTo>
                  <a:lnTo>
                    <a:pt x="701" y="104"/>
                  </a:lnTo>
                  <a:cubicBezTo>
                    <a:pt x="579" y="57"/>
                    <a:pt x="462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5815800" y="556400"/>
              <a:ext cx="32375" cy="11300"/>
            </a:xfrm>
            <a:custGeom>
              <a:avLst/>
              <a:gdLst/>
              <a:ahLst/>
              <a:cxnLst/>
              <a:rect l="l" t="t" r="r" b="b"/>
              <a:pathLst>
                <a:path w="1295" h="452" extrusionOk="0">
                  <a:moveTo>
                    <a:pt x="79" y="1"/>
                  </a:moveTo>
                  <a:cubicBezTo>
                    <a:pt x="53" y="1"/>
                    <a:pt x="27" y="1"/>
                    <a:pt x="1" y="2"/>
                  </a:cubicBezTo>
                  <a:cubicBezTo>
                    <a:pt x="234" y="92"/>
                    <a:pt x="468" y="182"/>
                    <a:pt x="665" y="254"/>
                  </a:cubicBezTo>
                  <a:cubicBezTo>
                    <a:pt x="863" y="325"/>
                    <a:pt x="1079" y="379"/>
                    <a:pt x="1294" y="451"/>
                  </a:cubicBezTo>
                  <a:cubicBezTo>
                    <a:pt x="955" y="146"/>
                    <a:pt x="519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5824350" y="583375"/>
              <a:ext cx="40875" cy="10350"/>
            </a:xfrm>
            <a:custGeom>
              <a:avLst/>
              <a:gdLst/>
              <a:ahLst/>
              <a:cxnLst/>
              <a:rect l="l" t="t" r="r" b="b"/>
              <a:pathLst>
                <a:path w="1635" h="414" extrusionOk="0">
                  <a:moveTo>
                    <a:pt x="1581" y="1"/>
                  </a:moveTo>
                  <a:lnTo>
                    <a:pt x="0" y="378"/>
                  </a:lnTo>
                  <a:lnTo>
                    <a:pt x="36" y="414"/>
                  </a:lnTo>
                  <a:lnTo>
                    <a:pt x="1634" y="5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5622750" y="554200"/>
              <a:ext cx="27850" cy="1825"/>
            </a:xfrm>
            <a:custGeom>
              <a:avLst/>
              <a:gdLst/>
              <a:ahLst/>
              <a:cxnLst/>
              <a:rect l="l" t="t" r="r" b="b"/>
              <a:pathLst>
                <a:path w="1114" h="73" extrusionOk="0">
                  <a:moveTo>
                    <a:pt x="18" y="0"/>
                  </a:moveTo>
                  <a:lnTo>
                    <a:pt x="0" y="72"/>
                  </a:lnTo>
                  <a:lnTo>
                    <a:pt x="1114" y="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4697400" y="544100"/>
              <a:ext cx="34150" cy="3400"/>
            </a:xfrm>
            <a:custGeom>
              <a:avLst/>
              <a:gdLst/>
              <a:ahLst/>
              <a:cxnLst/>
              <a:rect l="l" t="t" r="r" b="b"/>
              <a:pathLst>
                <a:path w="1366" h="136" extrusionOk="0">
                  <a:moveTo>
                    <a:pt x="676" y="0"/>
                  </a:moveTo>
                  <a:cubicBezTo>
                    <a:pt x="445" y="0"/>
                    <a:pt x="216" y="45"/>
                    <a:pt x="0" y="135"/>
                  </a:cubicBezTo>
                  <a:lnTo>
                    <a:pt x="1365" y="135"/>
                  </a:lnTo>
                  <a:cubicBezTo>
                    <a:pt x="1141" y="45"/>
                    <a:pt x="907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5095200" y="493575"/>
              <a:ext cx="20225" cy="925"/>
            </a:xfrm>
            <a:custGeom>
              <a:avLst/>
              <a:gdLst/>
              <a:ahLst/>
              <a:cxnLst/>
              <a:rect l="l" t="t" r="r" b="b"/>
              <a:pathLst>
                <a:path w="809" h="37" extrusionOk="0">
                  <a:moveTo>
                    <a:pt x="0" y="1"/>
                  </a:moveTo>
                  <a:lnTo>
                    <a:pt x="0" y="37"/>
                  </a:lnTo>
                  <a:lnTo>
                    <a:pt x="808" y="37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4354825" y="574325"/>
              <a:ext cx="25150" cy="7275"/>
            </a:xfrm>
            <a:custGeom>
              <a:avLst/>
              <a:gdLst/>
              <a:ahLst/>
              <a:cxnLst/>
              <a:rect l="l" t="t" r="r" b="b"/>
              <a:pathLst>
                <a:path w="1006" h="291" extrusionOk="0">
                  <a:moveTo>
                    <a:pt x="860" y="0"/>
                  </a:moveTo>
                  <a:cubicBezTo>
                    <a:pt x="562" y="0"/>
                    <a:pt x="267" y="55"/>
                    <a:pt x="0" y="165"/>
                  </a:cubicBezTo>
                  <a:lnTo>
                    <a:pt x="36" y="291"/>
                  </a:lnTo>
                  <a:lnTo>
                    <a:pt x="1006" y="39"/>
                  </a:lnTo>
                  <a:lnTo>
                    <a:pt x="988" y="4"/>
                  </a:lnTo>
                  <a:cubicBezTo>
                    <a:pt x="945" y="1"/>
                    <a:pt x="903" y="0"/>
                    <a:pt x="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5732750" y="602250"/>
              <a:ext cx="27850" cy="3675"/>
            </a:xfrm>
            <a:custGeom>
              <a:avLst/>
              <a:gdLst/>
              <a:ahLst/>
              <a:cxnLst/>
              <a:rect l="l" t="t" r="r" b="b"/>
              <a:pathLst>
                <a:path w="1114" h="147" extrusionOk="0">
                  <a:moveTo>
                    <a:pt x="0" y="0"/>
                  </a:moveTo>
                  <a:lnTo>
                    <a:pt x="0" y="144"/>
                  </a:lnTo>
                  <a:cubicBezTo>
                    <a:pt x="55" y="139"/>
                    <a:pt x="110" y="137"/>
                    <a:pt x="164" y="137"/>
                  </a:cubicBezTo>
                  <a:cubicBezTo>
                    <a:pt x="289" y="137"/>
                    <a:pt x="413" y="146"/>
                    <a:pt x="537" y="146"/>
                  </a:cubicBezTo>
                  <a:cubicBezTo>
                    <a:pt x="732" y="146"/>
                    <a:pt x="926" y="12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4969025" y="599100"/>
              <a:ext cx="26525" cy="5475"/>
            </a:xfrm>
            <a:custGeom>
              <a:avLst/>
              <a:gdLst/>
              <a:ahLst/>
              <a:cxnLst/>
              <a:rect l="l" t="t" r="r" b="b"/>
              <a:pathLst>
                <a:path w="1061" h="219" extrusionOk="0">
                  <a:moveTo>
                    <a:pt x="19" y="0"/>
                  </a:moveTo>
                  <a:lnTo>
                    <a:pt x="1" y="18"/>
                  </a:lnTo>
                  <a:lnTo>
                    <a:pt x="62" y="22"/>
                  </a:lnTo>
                  <a:lnTo>
                    <a:pt x="62" y="22"/>
                  </a:lnTo>
                  <a:cubicBezTo>
                    <a:pt x="47" y="15"/>
                    <a:pt x="33" y="8"/>
                    <a:pt x="19" y="0"/>
                  </a:cubicBezTo>
                  <a:close/>
                  <a:moveTo>
                    <a:pt x="62" y="22"/>
                  </a:moveTo>
                  <a:cubicBezTo>
                    <a:pt x="326" y="153"/>
                    <a:pt x="629" y="219"/>
                    <a:pt x="935" y="219"/>
                  </a:cubicBezTo>
                  <a:cubicBezTo>
                    <a:pt x="970" y="219"/>
                    <a:pt x="1006" y="218"/>
                    <a:pt x="1042" y="216"/>
                  </a:cubicBezTo>
                  <a:lnTo>
                    <a:pt x="1060" y="90"/>
                  </a:lnTo>
                  <a:lnTo>
                    <a:pt x="62" y="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4797975" y="565875"/>
              <a:ext cx="22475" cy="9900"/>
            </a:xfrm>
            <a:custGeom>
              <a:avLst/>
              <a:gdLst/>
              <a:ahLst/>
              <a:cxnLst/>
              <a:rect l="l" t="t" r="r" b="b"/>
              <a:pathLst>
                <a:path w="899" h="396" extrusionOk="0">
                  <a:moveTo>
                    <a:pt x="898" y="0"/>
                  </a:moveTo>
                  <a:lnTo>
                    <a:pt x="0" y="342"/>
                  </a:lnTo>
                  <a:lnTo>
                    <a:pt x="36" y="395"/>
                  </a:lnTo>
                  <a:cubicBezTo>
                    <a:pt x="341" y="395"/>
                    <a:pt x="647" y="377"/>
                    <a:pt x="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5805025" y="529050"/>
              <a:ext cx="15300" cy="6775"/>
            </a:xfrm>
            <a:custGeom>
              <a:avLst/>
              <a:gdLst/>
              <a:ahLst/>
              <a:cxnLst/>
              <a:rect l="l" t="t" r="r" b="b"/>
              <a:pathLst>
                <a:path w="612" h="271" extrusionOk="0">
                  <a:moveTo>
                    <a:pt x="594" y="1"/>
                  </a:moveTo>
                  <a:lnTo>
                    <a:pt x="1" y="144"/>
                  </a:lnTo>
                  <a:lnTo>
                    <a:pt x="37" y="270"/>
                  </a:lnTo>
                  <a:lnTo>
                    <a:pt x="612" y="108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4764300" y="544100"/>
              <a:ext cx="21575" cy="3400"/>
            </a:xfrm>
            <a:custGeom>
              <a:avLst/>
              <a:gdLst/>
              <a:ahLst/>
              <a:cxnLst/>
              <a:rect l="l" t="t" r="r" b="b"/>
              <a:pathLst>
                <a:path w="863" h="136" extrusionOk="0">
                  <a:moveTo>
                    <a:pt x="424" y="0"/>
                  </a:moveTo>
                  <a:cubicBezTo>
                    <a:pt x="274" y="0"/>
                    <a:pt x="126" y="45"/>
                    <a:pt x="0" y="135"/>
                  </a:cubicBezTo>
                  <a:lnTo>
                    <a:pt x="862" y="135"/>
                  </a:lnTo>
                  <a:cubicBezTo>
                    <a:pt x="727" y="45"/>
                    <a:pt x="575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4365150" y="596225"/>
              <a:ext cx="20675" cy="3800"/>
            </a:xfrm>
            <a:custGeom>
              <a:avLst/>
              <a:gdLst/>
              <a:ahLst/>
              <a:cxnLst/>
              <a:rect l="l" t="t" r="r" b="b"/>
              <a:pathLst>
                <a:path w="827" h="152" extrusionOk="0">
                  <a:moveTo>
                    <a:pt x="421" y="1"/>
                  </a:moveTo>
                  <a:cubicBezTo>
                    <a:pt x="315" y="1"/>
                    <a:pt x="212" y="50"/>
                    <a:pt x="0" y="151"/>
                  </a:cubicBezTo>
                  <a:lnTo>
                    <a:pt x="789" y="117"/>
                  </a:lnTo>
                  <a:lnTo>
                    <a:pt x="789" y="117"/>
                  </a:lnTo>
                  <a:cubicBezTo>
                    <a:pt x="801" y="122"/>
                    <a:pt x="813" y="128"/>
                    <a:pt x="826" y="133"/>
                  </a:cubicBezTo>
                  <a:lnTo>
                    <a:pt x="826" y="115"/>
                  </a:lnTo>
                  <a:lnTo>
                    <a:pt x="789" y="117"/>
                  </a:lnTo>
                  <a:lnTo>
                    <a:pt x="789" y="117"/>
                  </a:lnTo>
                  <a:cubicBezTo>
                    <a:pt x="612" y="40"/>
                    <a:pt x="515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5861600" y="573950"/>
              <a:ext cx="8125" cy="10800"/>
            </a:xfrm>
            <a:custGeom>
              <a:avLst/>
              <a:gdLst/>
              <a:ahLst/>
              <a:cxnLst/>
              <a:rect l="l" t="t" r="r" b="b"/>
              <a:pathLst>
                <a:path w="325" h="432" extrusionOk="0">
                  <a:moveTo>
                    <a:pt x="1" y="1"/>
                  </a:moveTo>
                  <a:lnTo>
                    <a:pt x="91" y="378"/>
                  </a:lnTo>
                  <a:lnTo>
                    <a:pt x="144" y="432"/>
                  </a:lnTo>
                  <a:cubicBezTo>
                    <a:pt x="324" y="198"/>
                    <a:pt x="324" y="19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5760575" y="598650"/>
              <a:ext cx="19800" cy="3625"/>
            </a:xfrm>
            <a:custGeom>
              <a:avLst/>
              <a:gdLst/>
              <a:ahLst/>
              <a:cxnLst/>
              <a:rect l="l" t="t" r="r" b="b"/>
              <a:pathLst>
                <a:path w="792" h="145" extrusionOk="0">
                  <a:moveTo>
                    <a:pt x="791" y="0"/>
                  </a:moveTo>
                  <a:lnTo>
                    <a:pt x="1" y="144"/>
                  </a:lnTo>
                  <a:lnTo>
                    <a:pt x="791" y="144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5600750" y="596400"/>
              <a:ext cx="8550" cy="7650"/>
            </a:xfrm>
            <a:custGeom>
              <a:avLst/>
              <a:gdLst/>
              <a:ahLst/>
              <a:cxnLst/>
              <a:rect l="l" t="t" r="r" b="b"/>
              <a:pathLst>
                <a:path w="342" h="306" extrusionOk="0">
                  <a:moveTo>
                    <a:pt x="54" y="1"/>
                  </a:moveTo>
                  <a:lnTo>
                    <a:pt x="0" y="54"/>
                  </a:lnTo>
                  <a:cubicBezTo>
                    <a:pt x="36" y="108"/>
                    <a:pt x="72" y="162"/>
                    <a:pt x="126" y="216"/>
                  </a:cubicBezTo>
                  <a:cubicBezTo>
                    <a:pt x="180" y="252"/>
                    <a:pt x="252" y="288"/>
                    <a:pt x="324" y="306"/>
                  </a:cubicBezTo>
                  <a:lnTo>
                    <a:pt x="342" y="27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4155475" y="534900"/>
              <a:ext cx="11700" cy="6300"/>
            </a:xfrm>
            <a:custGeom>
              <a:avLst/>
              <a:gdLst/>
              <a:ahLst/>
              <a:cxnLst/>
              <a:rect l="l" t="t" r="r" b="b"/>
              <a:pathLst>
                <a:path w="468" h="252" extrusionOk="0">
                  <a:moveTo>
                    <a:pt x="449" y="0"/>
                  </a:moveTo>
                  <a:lnTo>
                    <a:pt x="0" y="162"/>
                  </a:lnTo>
                  <a:lnTo>
                    <a:pt x="36" y="252"/>
                  </a:lnTo>
                  <a:lnTo>
                    <a:pt x="467" y="12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5133350" y="545225"/>
              <a:ext cx="14400" cy="2700"/>
            </a:xfrm>
            <a:custGeom>
              <a:avLst/>
              <a:gdLst/>
              <a:ahLst/>
              <a:cxnLst/>
              <a:rect l="l" t="t" r="r" b="b"/>
              <a:pathLst>
                <a:path w="576" h="108" extrusionOk="0">
                  <a:moveTo>
                    <a:pt x="1" y="0"/>
                  </a:moveTo>
                  <a:lnTo>
                    <a:pt x="1" y="72"/>
                  </a:lnTo>
                  <a:lnTo>
                    <a:pt x="557" y="108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4903475" y="571700"/>
              <a:ext cx="12150" cy="2275"/>
            </a:xfrm>
            <a:custGeom>
              <a:avLst/>
              <a:gdLst/>
              <a:ahLst/>
              <a:cxnLst/>
              <a:rect l="l" t="t" r="r" b="b"/>
              <a:pathLst>
                <a:path w="486" h="91" extrusionOk="0">
                  <a:moveTo>
                    <a:pt x="485" y="1"/>
                  </a:moveTo>
                  <a:lnTo>
                    <a:pt x="1" y="37"/>
                  </a:lnTo>
                  <a:lnTo>
                    <a:pt x="1" y="91"/>
                  </a:lnTo>
                  <a:lnTo>
                    <a:pt x="485" y="91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4185100" y="526350"/>
              <a:ext cx="10350" cy="6325"/>
            </a:xfrm>
            <a:custGeom>
              <a:avLst/>
              <a:gdLst/>
              <a:ahLst/>
              <a:cxnLst/>
              <a:rect l="l" t="t" r="r" b="b"/>
              <a:pathLst>
                <a:path w="414" h="253" extrusionOk="0">
                  <a:moveTo>
                    <a:pt x="378" y="1"/>
                  </a:moveTo>
                  <a:lnTo>
                    <a:pt x="1" y="145"/>
                  </a:lnTo>
                  <a:lnTo>
                    <a:pt x="72" y="252"/>
                  </a:lnTo>
                  <a:lnTo>
                    <a:pt x="414" y="7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4785850" y="547475"/>
              <a:ext cx="14825" cy="5850"/>
            </a:xfrm>
            <a:custGeom>
              <a:avLst/>
              <a:gdLst/>
              <a:ahLst/>
              <a:cxnLst/>
              <a:rect l="l" t="t" r="r" b="b"/>
              <a:pathLst>
                <a:path w="593" h="234" extrusionOk="0">
                  <a:moveTo>
                    <a:pt x="0" y="0"/>
                  </a:moveTo>
                  <a:lnTo>
                    <a:pt x="31" y="6"/>
                  </a:lnTo>
                  <a:lnTo>
                    <a:pt x="31" y="6"/>
                  </a:lnTo>
                  <a:lnTo>
                    <a:pt x="18" y="0"/>
                  </a:lnTo>
                  <a:close/>
                  <a:moveTo>
                    <a:pt x="31" y="6"/>
                  </a:moveTo>
                  <a:lnTo>
                    <a:pt x="557" y="233"/>
                  </a:lnTo>
                  <a:lnTo>
                    <a:pt x="593" y="108"/>
                  </a:lnTo>
                  <a:lnTo>
                    <a:pt x="31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5594900" y="556450"/>
              <a:ext cx="11250" cy="3150"/>
            </a:xfrm>
            <a:custGeom>
              <a:avLst/>
              <a:gdLst/>
              <a:ahLst/>
              <a:cxnLst/>
              <a:rect l="l" t="t" r="r" b="b"/>
              <a:pathLst>
                <a:path w="450" h="126" extrusionOk="0">
                  <a:moveTo>
                    <a:pt x="450" y="0"/>
                  </a:moveTo>
                  <a:lnTo>
                    <a:pt x="1" y="18"/>
                  </a:lnTo>
                  <a:lnTo>
                    <a:pt x="1" y="126"/>
                  </a:lnTo>
                  <a:lnTo>
                    <a:pt x="450" y="9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5793800" y="553750"/>
              <a:ext cx="22025" cy="2725"/>
            </a:xfrm>
            <a:custGeom>
              <a:avLst/>
              <a:gdLst/>
              <a:ahLst/>
              <a:cxnLst/>
              <a:rect l="l" t="t" r="r" b="b"/>
              <a:pathLst>
                <a:path w="881" h="109" extrusionOk="0">
                  <a:moveTo>
                    <a:pt x="1" y="0"/>
                  </a:moveTo>
                  <a:lnTo>
                    <a:pt x="881" y="108"/>
                  </a:lnTo>
                  <a:lnTo>
                    <a:pt x="881" y="10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4254250" y="500775"/>
              <a:ext cx="18875" cy="6750"/>
            </a:xfrm>
            <a:custGeom>
              <a:avLst/>
              <a:gdLst/>
              <a:ahLst/>
              <a:cxnLst/>
              <a:rect l="l" t="t" r="r" b="b"/>
              <a:pathLst>
                <a:path w="755" h="270" extrusionOk="0">
                  <a:moveTo>
                    <a:pt x="737" y="0"/>
                  </a:moveTo>
                  <a:lnTo>
                    <a:pt x="0" y="252"/>
                  </a:lnTo>
                  <a:lnTo>
                    <a:pt x="18" y="270"/>
                  </a:lnTo>
                  <a:lnTo>
                    <a:pt x="755" y="54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5792925" y="595950"/>
              <a:ext cx="13925" cy="4075"/>
            </a:xfrm>
            <a:custGeom>
              <a:avLst/>
              <a:gdLst/>
              <a:ahLst/>
              <a:cxnLst/>
              <a:rect l="l" t="t" r="r" b="b"/>
              <a:pathLst>
                <a:path w="557" h="163" extrusionOk="0">
                  <a:moveTo>
                    <a:pt x="539" y="1"/>
                  </a:moveTo>
                  <a:lnTo>
                    <a:pt x="481" y="19"/>
                  </a:lnTo>
                  <a:lnTo>
                    <a:pt x="557" y="19"/>
                  </a:lnTo>
                  <a:lnTo>
                    <a:pt x="539" y="1"/>
                  </a:lnTo>
                  <a:close/>
                  <a:moveTo>
                    <a:pt x="0" y="19"/>
                  </a:moveTo>
                  <a:lnTo>
                    <a:pt x="18" y="162"/>
                  </a:lnTo>
                  <a:lnTo>
                    <a:pt x="481" y="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5806375" y="592350"/>
              <a:ext cx="18900" cy="3625"/>
            </a:xfrm>
            <a:custGeom>
              <a:avLst/>
              <a:gdLst/>
              <a:ahLst/>
              <a:cxnLst/>
              <a:rect l="l" t="t" r="r" b="b"/>
              <a:pathLst>
                <a:path w="756" h="145" extrusionOk="0">
                  <a:moveTo>
                    <a:pt x="719" y="1"/>
                  </a:moveTo>
                  <a:lnTo>
                    <a:pt x="1" y="145"/>
                  </a:lnTo>
                  <a:lnTo>
                    <a:pt x="755" y="55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959600" y="528600"/>
              <a:ext cx="13500" cy="9900"/>
            </a:xfrm>
            <a:custGeom>
              <a:avLst/>
              <a:gdLst/>
              <a:ahLst/>
              <a:cxnLst/>
              <a:rect l="l" t="t" r="r" b="b"/>
              <a:pathLst>
                <a:path w="540" h="396" extrusionOk="0">
                  <a:moveTo>
                    <a:pt x="54" y="1"/>
                  </a:moveTo>
                  <a:lnTo>
                    <a:pt x="0" y="55"/>
                  </a:lnTo>
                  <a:lnTo>
                    <a:pt x="503" y="396"/>
                  </a:lnTo>
                  <a:lnTo>
                    <a:pt x="539" y="36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0"/>
          <p:cNvGrpSpPr/>
          <p:nvPr/>
        </p:nvGrpSpPr>
        <p:grpSpPr>
          <a:xfrm rot="-1724603">
            <a:off x="5562099" y="4189278"/>
            <a:ext cx="234674" cy="2046033"/>
            <a:chOff x="4159500" y="2009650"/>
            <a:chExt cx="157175" cy="1370350"/>
          </a:xfrm>
        </p:grpSpPr>
        <p:sp>
          <p:nvSpPr>
            <p:cNvPr id="1340" name="Google Shape;1340;p30"/>
            <p:cNvSpPr/>
            <p:nvPr/>
          </p:nvSpPr>
          <p:spPr>
            <a:xfrm>
              <a:off x="4159500" y="2009650"/>
              <a:ext cx="157175" cy="1370350"/>
            </a:xfrm>
            <a:custGeom>
              <a:avLst/>
              <a:gdLst/>
              <a:ahLst/>
              <a:cxnLst/>
              <a:rect l="l" t="t" r="r" b="b"/>
              <a:pathLst>
                <a:path w="6287" h="54814" extrusionOk="0">
                  <a:moveTo>
                    <a:pt x="1743" y="1533"/>
                  </a:moveTo>
                  <a:lnTo>
                    <a:pt x="1815" y="1928"/>
                  </a:lnTo>
                  <a:lnTo>
                    <a:pt x="1707" y="1946"/>
                  </a:lnTo>
                  <a:lnTo>
                    <a:pt x="1653" y="1533"/>
                  </a:lnTo>
                  <a:close/>
                  <a:moveTo>
                    <a:pt x="1330" y="1372"/>
                  </a:moveTo>
                  <a:lnTo>
                    <a:pt x="1653" y="3473"/>
                  </a:lnTo>
                  <a:lnTo>
                    <a:pt x="1743" y="3473"/>
                  </a:lnTo>
                  <a:lnTo>
                    <a:pt x="1994" y="2341"/>
                  </a:lnTo>
                  <a:cubicBezTo>
                    <a:pt x="2372" y="3329"/>
                    <a:pt x="2767" y="4155"/>
                    <a:pt x="2731" y="5125"/>
                  </a:cubicBezTo>
                  <a:cubicBezTo>
                    <a:pt x="2713" y="5915"/>
                    <a:pt x="2731" y="6706"/>
                    <a:pt x="2749" y="7496"/>
                  </a:cubicBezTo>
                  <a:cubicBezTo>
                    <a:pt x="2767" y="7819"/>
                    <a:pt x="2803" y="8142"/>
                    <a:pt x="2820" y="8519"/>
                  </a:cubicBezTo>
                  <a:lnTo>
                    <a:pt x="2497" y="8573"/>
                  </a:lnTo>
                  <a:lnTo>
                    <a:pt x="2282" y="5484"/>
                  </a:lnTo>
                  <a:lnTo>
                    <a:pt x="2192" y="5484"/>
                  </a:lnTo>
                  <a:lnTo>
                    <a:pt x="2192" y="8232"/>
                  </a:lnTo>
                  <a:cubicBezTo>
                    <a:pt x="1923" y="7604"/>
                    <a:pt x="2048" y="6885"/>
                    <a:pt x="1707" y="6292"/>
                  </a:cubicBezTo>
                  <a:cubicBezTo>
                    <a:pt x="1545" y="6652"/>
                    <a:pt x="1653" y="6993"/>
                    <a:pt x="1671" y="7334"/>
                  </a:cubicBezTo>
                  <a:cubicBezTo>
                    <a:pt x="1707" y="7657"/>
                    <a:pt x="1725" y="7999"/>
                    <a:pt x="1725" y="8340"/>
                  </a:cubicBezTo>
                  <a:cubicBezTo>
                    <a:pt x="1456" y="7873"/>
                    <a:pt x="1276" y="7388"/>
                    <a:pt x="1204" y="6867"/>
                  </a:cubicBezTo>
                  <a:cubicBezTo>
                    <a:pt x="1132" y="6454"/>
                    <a:pt x="1060" y="6023"/>
                    <a:pt x="971" y="5610"/>
                  </a:cubicBezTo>
                  <a:cubicBezTo>
                    <a:pt x="917" y="5502"/>
                    <a:pt x="881" y="5395"/>
                    <a:pt x="809" y="5287"/>
                  </a:cubicBezTo>
                  <a:lnTo>
                    <a:pt x="809" y="5287"/>
                  </a:lnTo>
                  <a:lnTo>
                    <a:pt x="1025" y="7568"/>
                  </a:lnTo>
                  <a:cubicBezTo>
                    <a:pt x="773" y="6831"/>
                    <a:pt x="701" y="6059"/>
                    <a:pt x="791" y="5305"/>
                  </a:cubicBezTo>
                  <a:cubicBezTo>
                    <a:pt x="665" y="4245"/>
                    <a:pt x="755" y="3150"/>
                    <a:pt x="1043" y="2126"/>
                  </a:cubicBezTo>
                  <a:lnTo>
                    <a:pt x="1114" y="3239"/>
                  </a:lnTo>
                  <a:cubicBezTo>
                    <a:pt x="1474" y="2629"/>
                    <a:pt x="1258" y="2000"/>
                    <a:pt x="1330" y="1372"/>
                  </a:cubicBezTo>
                  <a:close/>
                  <a:moveTo>
                    <a:pt x="1940" y="9058"/>
                  </a:moveTo>
                  <a:cubicBezTo>
                    <a:pt x="2192" y="9058"/>
                    <a:pt x="2425" y="9094"/>
                    <a:pt x="2677" y="9112"/>
                  </a:cubicBezTo>
                  <a:lnTo>
                    <a:pt x="3629" y="17822"/>
                  </a:lnTo>
                  <a:lnTo>
                    <a:pt x="1940" y="18092"/>
                  </a:lnTo>
                  <a:cubicBezTo>
                    <a:pt x="1761" y="15847"/>
                    <a:pt x="1581" y="13674"/>
                    <a:pt x="1438" y="11483"/>
                  </a:cubicBezTo>
                  <a:cubicBezTo>
                    <a:pt x="1402" y="10836"/>
                    <a:pt x="1438" y="10190"/>
                    <a:pt x="1438" y="9543"/>
                  </a:cubicBezTo>
                  <a:cubicBezTo>
                    <a:pt x="1438" y="9112"/>
                    <a:pt x="1491" y="9058"/>
                    <a:pt x="1940" y="9058"/>
                  </a:cubicBezTo>
                  <a:close/>
                  <a:moveTo>
                    <a:pt x="3892" y="18207"/>
                  </a:moveTo>
                  <a:cubicBezTo>
                    <a:pt x="4076" y="18207"/>
                    <a:pt x="4237" y="18356"/>
                    <a:pt x="4221" y="18559"/>
                  </a:cubicBezTo>
                  <a:cubicBezTo>
                    <a:pt x="4257" y="18756"/>
                    <a:pt x="4114" y="18918"/>
                    <a:pt x="3916" y="18918"/>
                  </a:cubicBezTo>
                  <a:cubicBezTo>
                    <a:pt x="3198" y="19008"/>
                    <a:pt x="2479" y="19098"/>
                    <a:pt x="1707" y="19187"/>
                  </a:cubicBezTo>
                  <a:lnTo>
                    <a:pt x="1563" y="18541"/>
                  </a:lnTo>
                  <a:cubicBezTo>
                    <a:pt x="2354" y="18433"/>
                    <a:pt x="3072" y="18307"/>
                    <a:pt x="3808" y="18218"/>
                  </a:cubicBezTo>
                  <a:cubicBezTo>
                    <a:pt x="3836" y="18210"/>
                    <a:pt x="3865" y="18207"/>
                    <a:pt x="3892" y="18207"/>
                  </a:cubicBezTo>
                  <a:close/>
                  <a:moveTo>
                    <a:pt x="4024" y="19295"/>
                  </a:moveTo>
                  <a:lnTo>
                    <a:pt x="4149" y="19960"/>
                  </a:lnTo>
                  <a:lnTo>
                    <a:pt x="1707" y="20157"/>
                  </a:lnTo>
                  <a:lnTo>
                    <a:pt x="1851" y="19582"/>
                  </a:lnTo>
                  <a:lnTo>
                    <a:pt x="4024" y="19295"/>
                  </a:lnTo>
                  <a:close/>
                  <a:moveTo>
                    <a:pt x="4132" y="20391"/>
                  </a:moveTo>
                  <a:cubicBezTo>
                    <a:pt x="4203" y="20570"/>
                    <a:pt x="4275" y="20750"/>
                    <a:pt x="4311" y="20947"/>
                  </a:cubicBezTo>
                  <a:cubicBezTo>
                    <a:pt x="4473" y="22689"/>
                    <a:pt x="4652" y="24431"/>
                    <a:pt x="4760" y="26174"/>
                  </a:cubicBezTo>
                  <a:cubicBezTo>
                    <a:pt x="4868" y="27700"/>
                    <a:pt x="4922" y="29209"/>
                    <a:pt x="4958" y="30735"/>
                  </a:cubicBezTo>
                  <a:cubicBezTo>
                    <a:pt x="5012" y="32854"/>
                    <a:pt x="5029" y="34974"/>
                    <a:pt x="5047" y="37093"/>
                  </a:cubicBezTo>
                  <a:cubicBezTo>
                    <a:pt x="5065" y="38404"/>
                    <a:pt x="5029" y="39733"/>
                    <a:pt x="5083" y="41062"/>
                  </a:cubicBezTo>
                  <a:cubicBezTo>
                    <a:pt x="5155" y="43307"/>
                    <a:pt x="5281" y="45570"/>
                    <a:pt x="5371" y="47815"/>
                  </a:cubicBezTo>
                  <a:cubicBezTo>
                    <a:pt x="5461" y="49646"/>
                    <a:pt x="5550" y="51478"/>
                    <a:pt x="5640" y="53310"/>
                  </a:cubicBezTo>
                  <a:cubicBezTo>
                    <a:pt x="5676" y="53669"/>
                    <a:pt x="5514" y="54011"/>
                    <a:pt x="5245" y="54226"/>
                  </a:cubicBezTo>
                  <a:lnTo>
                    <a:pt x="5227" y="54244"/>
                  </a:lnTo>
                  <a:cubicBezTo>
                    <a:pt x="4976" y="53562"/>
                    <a:pt x="4814" y="52843"/>
                    <a:pt x="4778" y="52107"/>
                  </a:cubicBezTo>
                  <a:cubicBezTo>
                    <a:pt x="4724" y="51424"/>
                    <a:pt x="4706" y="50706"/>
                    <a:pt x="4598" y="50042"/>
                  </a:cubicBezTo>
                  <a:cubicBezTo>
                    <a:pt x="3790" y="45067"/>
                    <a:pt x="3323" y="40074"/>
                    <a:pt x="2838" y="35063"/>
                  </a:cubicBezTo>
                  <a:cubicBezTo>
                    <a:pt x="2641" y="33070"/>
                    <a:pt x="2354" y="31076"/>
                    <a:pt x="2156" y="29065"/>
                  </a:cubicBezTo>
                  <a:cubicBezTo>
                    <a:pt x="1958" y="27143"/>
                    <a:pt x="1887" y="25204"/>
                    <a:pt x="1940" y="23282"/>
                  </a:cubicBezTo>
                  <a:cubicBezTo>
                    <a:pt x="1958" y="22510"/>
                    <a:pt x="1869" y="21738"/>
                    <a:pt x="1833" y="20965"/>
                  </a:cubicBezTo>
                  <a:cubicBezTo>
                    <a:pt x="1833" y="20840"/>
                    <a:pt x="1869" y="20732"/>
                    <a:pt x="1869" y="20552"/>
                  </a:cubicBezTo>
                  <a:lnTo>
                    <a:pt x="4132" y="20391"/>
                  </a:lnTo>
                  <a:close/>
                  <a:moveTo>
                    <a:pt x="931" y="0"/>
                  </a:moveTo>
                  <a:cubicBezTo>
                    <a:pt x="892" y="0"/>
                    <a:pt x="852" y="13"/>
                    <a:pt x="809" y="43"/>
                  </a:cubicBezTo>
                  <a:cubicBezTo>
                    <a:pt x="683" y="168"/>
                    <a:pt x="594" y="312"/>
                    <a:pt x="558" y="492"/>
                  </a:cubicBezTo>
                  <a:cubicBezTo>
                    <a:pt x="468" y="1048"/>
                    <a:pt x="396" y="1605"/>
                    <a:pt x="306" y="2180"/>
                  </a:cubicBezTo>
                  <a:cubicBezTo>
                    <a:pt x="288" y="2341"/>
                    <a:pt x="252" y="2503"/>
                    <a:pt x="234" y="2665"/>
                  </a:cubicBezTo>
                  <a:cubicBezTo>
                    <a:pt x="1" y="4766"/>
                    <a:pt x="234" y="6903"/>
                    <a:pt x="917" y="8915"/>
                  </a:cubicBezTo>
                  <a:cubicBezTo>
                    <a:pt x="989" y="9112"/>
                    <a:pt x="1007" y="9310"/>
                    <a:pt x="1007" y="9507"/>
                  </a:cubicBezTo>
                  <a:cubicBezTo>
                    <a:pt x="1007" y="10603"/>
                    <a:pt x="971" y="11698"/>
                    <a:pt x="1007" y="12812"/>
                  </a:cubicBezTo>
                  <a:cubicBezTo>
                    <a:pt x="1043" y="14248"/>
                    <a:pt x="1132" y="15685"/>
                    <a:pt x="1204" y="17140"/>
                  </a:cubicBezTo>
                  <a:cubicBezTo>
                    <a:pt x="1222" y="17212"/>
                    <a:pt x="1222" y="17302"/>
                    <a:pt x="1204" y="17373"/>
                  </a:cubicBezTo>
                  <a:cubicBezTo>
                    <a:pt x="989" y="18182"/>
                    <a:pt x="845" y="18954"/>
                    <a:pt x="1240" y="19744"/>
                  </a:cubicBezTo>
                  <a:cubicBezTo>
                    <a:pt x="1078" y="20355"/>
                    <a:pt x="1276" y="20929"/>
                    <a:pt x="1348" y="21540"/>
                  </a:cubicBezTo>
                  <a:cubicBezTo>
                    <a:pt x="1456" y="22456"/>
                    <a:pt x="1420" y="23372"/>
                    <a:pt x="1456" y="24288"/>
                  </a:cubicBezTo>
                  <a:cubicBezTo>
                    <a:pt x="1491" y="26209"/>
                    <a:pt x="1474" y="28113"/>
                    <a:pt x="1617" y="30017"/>
                  </a:cubicBezTo>
                  <a:cubicBezTo>
                    <a:pt x="1761" y="32082"/>
                    <a:pt x="2048" y="34147"/>
                    <a:pt x="2282" y="36213"/>
                  </a:cubicBezTo>
                  <a:lnTo>
                    <a:pt x="2246" y="36213"/>
                  </a:lnTo>
                  <a:cubicBezTo>
                    <a:pt x="2425" y="37991"/>
                    <a:pt x="2587" y="39769"/>
                    <a:pt x="2803" y="41547"/>
                  </a:cubicBezTo>
                  <a:cubicBezTo>
                    <a:pt x="3018" y="43522"/>
                    <a:pt x="3252" y="45480"/>
                    <a:pt x="3521" y="47437"/>
                  </a:cubicBezTo>
                  <a:cubicBezTo>
                    <a:pt x="3772" y="49431"/>
                    <a:pt x="4060" y="51424"/>
                    <a:pt x="4347" y="53418"/>
                  </a:cubicBezTo>
                  <a:cubicBezTo>
                    <a:pt x="4383" y="53687"/>
                    <a:pt x="4455" y="53975"/>
                    <a:pt x="4545" y="54244"/>
                  </a:cubicBezTo>
                  <a:cubicBezTo>
                    <a:pt x="4673" y="54630"/>
                    <a:pt x="4941" y="54813"/>
                    <a:pt x="5273" y="54813"/>
                  </a:cubicBezTo>
                  <a:cubicBezTo>
                    <a:pt x="5405" y="54813"/>
                    <a:pt x="5547" y="54785"/>
                    <a:pt x="5694" y="54729"/>
                  </a:cubicBezTo>
                  <a:cubicBezTo>
                    <a:pt x="6053" y="54621"/>
                    <a:pt x="6287" y="54280"/>
                    <a:pt x="6251" y="53903"/>
                  </a:cubicBezTo>
                  <a:cubicBezTo>
                    <a:pt x="6269" y="52861"/>
                    <a:pt x="6287" y="51802"/>
                    <a:pt x="6251" y="50742"/>
                  </a:cubicBezTo>
                  <a:cubicBezTo>
                    <a:pt x="6107" y="47581"/>
                    <a:pt x="5910" y="44438"/>
                    <a:pt x="5802" y="41295"/>
                  </a:cubicBezTo>
                  <a:cubicBezTo>
                    <a:pt x="5730" y="39697"/>
                    <a:pt x="5784" y="38116"/>
                    <a:pt x="5766" y="36536"/>
                  </a:cubicBezTo>
                  <a:cubicBezTo>
                    <a:pt x="5748" y="34291"/>
                    <a:pt x="5730" y="32064"/>
                    <a:pt x="5676" y="29819"/>
                  </a:cubicBezTo>
                  <a:cubicBezTo>
                    <a:pt x="5640" y="28706"/>
                    <a:pt x="5586" y="27592"/>
                    <a:pt x="5478" y="26461"/>
                  </a:cubicBezTo>
                  <a:cubicBezTo>
                    <a:pt x="5281" y="24431"/>
                    <a:pt x="5012" y="22384"/>
                    <a:pt x="4796" y="20337"/>
                  </a:cubicBezTo>
                  <a:cubicBezTo>
                    <a:pt x="4742" y="19942"/>
                    <a:pt x="4760" y="19547"/>
                    <a:pt x="4850" y="19151"/>
                  </a:cubicBezTo>
                  <a:cubicBezTo>
                    <a:pt x="4958" y="18756"/>
                    <a:pt x="5029" y="18146"/>
                    <a:pt x="4491" y="17786"/>
                  </a:cubicBezTo>
                  <a:cubicBezTo>
                    <a:pt x="4365" y="17715"/>
                    <a:pt x="4329" y="17481"/>
                    <a:pt x="4311" y="17302"/>
                  </a:cubicBezTo>
                  <a:cubicBezTo>
                    <a:pt x="4203" y="16601"/>
                    <a:pt x="4185" y="15883"/>
                    <a:pt x="4006" y="15200"/>
                  </a:cubicBezTo>
                  <a:cubicBezTo>
                    <a:pt x="3503" y="13225"/>
                    <a:pt x="3467" y="11213"/>
                    <a:pt x="3341" y="9202"/>
                  </a:cubicBezTo>
                  <a:cubicBezTo>
                    <a:pt x="3341" y="9040"/>
                    <a:pt x="3359" y="8879"/>
                    <a:pt x="3395" y="8717"/>
                  </a:cubicBezTo>
                  <a:cubicBezTo>
                    <a:pt x="3431" y="8394"/>
                    <a:pt x="3503" y="8088"/>
                    <a:pt x="3521" y="7765"/>
                  </a:cubicBezTo>
                  <a:cubicBezTo>
                    <a:pt x="3557" y="6149"/>
                    <a:pt x="3323" y="4550"/>
                    <a:pt x="2803" y="3006"/>
                  </a:cubicBezTo>
                  <a:cubicBezTo>
                    <a:pt x="2515" y="1982"/>
                    <a:pt x="1976" y="1030"/>
                    <a:pt x="1258" y="240"/>
                  </a:cubicBezTo>
                  <a:cubicBezTo>
                    <a:pt x="1162" y="131"/>
                    <a:pt x="1056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229550" y="2789250"/>
              <a:ext cx="17075" cy="41325"/>
            </a:xfrm>
            <a:custGeom>
              <a:avLst/>
              <a:gdLst/>
              <a:ahLst/>
              <a:cxnLst/>
              <a:rect l="l" t="t" r="r" b="b"/>
              <a:pathLst>
                <a:path w="683" h="1653" extrusionOk="0">
                  <a:moveTo>
                    <a:pt x="485" y="0"/>
                  </a:moveTo>
                  <a:cubicBezTo>
                    <a:pt x="378" y="270"/>
                    <a:pt x="252" y="539"/>
                    <a:pt x="162" y="826"/>
                  </a:cubicBezTo>
                  <a:cubicBezTo>
                    <a:pt x="1" y="1347"/>
                    <a:pt x="1" y="1347"/>
                    <a:pt x="234" y="1652"/>
                  </a:cubicBezTo>
                  <a:cubicBezTo>
                    <a:pt x="414" y="1096"/>
                    <a:pt x="683" y="611"/>
                    <a:pt x="629" y="54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252450" y="2999375"/>
              <a:ext cx="14850" cy="37725"/>
            </a:xfrm>
            <a:custGeom>
              <a:avLst/>
              <a:gdLst/>
              <a:ahLst/>
              <a:cxnLst/>
              <a:rect l="l" t="t" r="r" b="b"/>
              <a:pathLst>
                <a:path w="594" h="1509" extrusionOk="0">
                  <a:moveTo>
                    <a:pt x="593" y="0"/>
                  </a:moveTo>
                  <a:lnTo>
                    <a:pt x="593" y="0"/>
                  </a:lnTo>
                  <a:cubicBezTo>
                    <a:pt x="180" y="288"/>
                    <a:pt x="72" y="719"/>
                    <a:pt x="0" y="1150"/>
                  </a:cubicBezTo>
                  <a:cubicBezTo>
                    <a:pt x="0" y="1257"/>
                    <a:pt x="126" y="1383"/>
                    <a:pt x="180" y="1509"/>
                  </a:cubicBezTo>
                  <a:lnTo>
                    <a:pt x="270" y="131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247950" y="2971075"/>
              <a:ext cx="12600" cy="35500"/>
            </a:xfrm>
            <a:custGeom>
              <a:avLst/>
              <a:gdLst/>
              <a:ahLst/>
              <a:cxnLst/>
              <a:rect l="l" t="t" r="r" b="b"/>
              <a:pathLst>
                <a:path w="504" h="1420" extrusionOk="0">
                  <a:moveTo>
                    <a:pt x="414" y="1"/>
                  </a:moveTo>
                  <a:lnTo>
                    <a:pt x="414" y="1"/>
                  </a:lnTo>
                  <a:cubicBezTo>
                    <a:pt x="127" y="414"/>
                    <a:pt x="1" y="917"/>
                    <a:pt x="55" y="1420"/>
                  </a:cubicBezTo>
                  <a:cubicBezTo>
                    <a:pt x="378" y="1024"/>
                    <a:pt x="504" y="504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235825" y="2822475"/>
              <a:ext cx="14400" cy="26950"/>
            </a:xfrm>
            <a:custGeom>
              <a:avLst/>
              <a:gdLst/>
              <a:ahLst/>
              <a:cxnLst/>
              <a:rect l="l" t="t" r="r" b="b"/>
              <a:pathLst>
                <a:path w="576" h="1078" extrusionOk="0">
                  <a:moveTo>
                    <a:pt x="396" y="0"/>
                  </a:moveTo>
                  <a:cubicBezTo>
                    <a:pt x="216" y="305"/>
                    <a:pt x="1" y="629"/>
                    <a:pt x="270" y="1078"/>
                  </a:cubicBezTo>
                  <a:lnTo>
                    <a:pt x="576" y="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254250" y="3027650"/>
              <a:ext cx="13500" cy="22475"/>
            </a:xfrm>
            <a:custGeom>
              <a:avLst/>
              <a:gdLst/>
              <a:ahLst/>
              <a:cxnLst/>
              <a:rect l="l" t="t" r="r" b="b"/>
              <a:pathLst>
                <a:path w="540" h="899" extrusionOk="0">
                  <a:moveTo>
                    <a:pt x="431" y="1"/>
                  </a:moveTo>
                  <a:lnTo>
                    <a:pt x="198" y="180"/>
                  </a:lnTo>
                  <a:lnTo>
                    <a:pt x="108" y="378"/>
                  </a:lnTo>
                  <a:cubicBezTo>
                    <a:pt x="108" y="539"/>
                    <a:pt x="0" y="719"/>
                    <a:pt x="288" y="899"/>
                  </a:cubicBezTo>
                  <a:lnTo>
                    <a:pt x="539" y="5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262325" y="3099950"/>
              <a:ext cx="6300" cy="13925"/>
            </a:xfrm>
            <a:custGeom>
              <a:avLst/>
              <a:gdLst/>
              <a:ahLst/>
              <a:cxnLst/>
              <a:rect l="l" t="t" r="r" b="b"/>
              <a:pathLst>
                <a:path w="252" h="557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" y="269"/>
                    <a:pt x="1" y="269"/>
                    <a:pt x="90" y="557"/>
                  </a:cubicBezTo>
                  <a:lnTo>
                    <a:pt x="234" y="557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30"/>
          <p:cNvGrpSpPr/>
          <p:nvPr/>
        </p:nvGrpSpPr>
        <p:grpSpPr>
          <a:xfrm rot="1422510">
            <a:off x="3614511" y="4249053"/>
            <a:ext cx="462186" cy="1878094"/>
            <a:chOff x="3688975" y="1939775"/>
            <a:chExt cx="277950" cy="1129575"/>
          </a:xfrm>
        </p:grpSpPr>
        <p:sp>
          <p:nvSpPr>
            <p:cNvPr id="1348" name="Google Shape;1348;p30"/>
            <p:cNvSpPr/>
            <p:nvPr/>
          </p:nvSpPr>
          <p:spPr>
            <a:xfrm>
              <a:off x="3688975" y="1939775"/>
              <a:ext cx="277950" cy="1129575"/>
            </a:xfrm>
            <a:custGeom>
              <a:avLst/>
              <a:gdLst/>
              <a:ahLst/>
              <a:cxnLst/>
              <a:rect l="l" t="t" r="r" b="b"/>
              <a:pathLst>
                <a:path w="11118" h="45183" extrusionOk="0">
                  <a:moveTo>
                    <a:pt x="4348" y="5830"/>
                  </a:moveTo>
                  <a:cubicBezTo>
                    <a:pt x="4348" y="5832"/>
                    <a:pt x="4347" y="5835"/>
                    <a:pt x="4347" y="5837"/>
                  </a:cubicBezTo>
                  <a:lnTo>
                    <a:pt x="4349" y="5836"/>
                  </a:lnTo>
                  <a:lnTo>
                    <a:pt x="4349" y="5836"/>
                  </a:lnTo>
                  <a:cubicBezTo>
                    <a:pt x="4349" y="5834"/>
                    <a:pt x="4348" y="5832"/>
                    <a:pt x="4348" y="5830"/>
                  </a:cubicBezTo>
                  <a:close/>
                  <a:moveTo>
                    <a:pt x="2812" y="384"/>
                  </a:moveTo>
                  <a:cubicBezTo>
                    <a:pt x="3046" y="384"/>
                    <a:pt x="3272" y="450"/>
                    <a:pt x="3485" y="503"/>
                  </a:cubicBezTo>
                  <a:cubicBezTo>
                    <a:pt x="4383" y="754"/>
                    <a:pt x="4365" y="772"/>
                    <a:pt x="4347" y="1724"/>
                  </a:cubicBezTo>
                  <a:cubicBezTo>
                    <a:pt x="4311" y="2927"/>
                    <a:pt x="4275" y="4113"/>
                    <a:pt x="4257" y="5316"/>
                  </a:cubicBezTo>
                  <a:cubicBezTo>
                    <a:pt x="4275" y="5496"/>
                    <a:pt x="4293" y="5675"/>
                    <a:pt x="4347" y="5837"/>
                  </a:cubicBezTo>
                  <a:lnTo>
                    <a:pt x="4347" y="5819"/>
                  </a:lnTo>
                  <a:lnTo>
                    <a:pt x="4347" y="5819"/>
                  </a:lnTo>
                  <a:cubicBezTo>
                    <a:pt x="4347" y="5823"/>
                    <a:pt x="4348" y="5826"/>
                    <a:pt x="4348" y="5830"/>
                  </a:cubicBezTo>
                  <a:lnTo>
                    <a:pt x="4348" y="5830"/>
                  </a:lnTo>
                  <a:cubicBezTo>
                    <a:pt x="4652" y="4377"/>
                    <a:pt x="4616" y="2889"/>
                    <a:pt x="4598" y="1419"/>
                  </a:cubicBezTo>
                  <a:cubicBezTo>
                    <a:pt x="4598" y="1275"/>
                    <a:pt x="4598" y="1131"/>
                    <a:pt x="4598" y="988"/>
                  </a:cubicBezTo>
                  <a:cubicBezTo>
                    <a:pt x="4598" y="916"/>
                    <a:pt x="4634" y="844"/>
                    <a:pt x="4652" y="754"/>
                  </a:cubicBezTo>
                  <a:lnTo>
                    <a:pt x="5514" y="862"/>
                  </a:lnTo>
                  <a:cubicBezTo>
                    <a:pt x="5245" y="2101"/>
                    <a:pt x="5119" y="3376"/>
                    <a:pt x="5173" y="4652"/>
                  </a:cubicBezTo>
                  <a:cubicBezTo>
                    <a:pt x="5550" y="3484"/>
                    <a:pt x="5496" y="2245"/>
                    <a:pt x="5765" y="1006"/>
                  </a:cubicBezTo>
                  <a:lnTo>
                    <a:pt x="6340" y="1203"/>
                  </a:lnTo>
                  <a:cubicBezTo>
                    <a:pt x="6196" y="2407"/>
                    <a:pt x="6017" y="3574"/>
                    <a:pt x="5963" y="4741"/>
                  </a:cubicBezTo>
                  <a:lnTo>
                    <a:pt x="6125" y="4777"/>
                  </a:lnTo>
                  <a:cubicBezTo>
                    <a:pt x="6178" y="4652"/>
                    <a:pt x="6232" y="4508"/>
                    <a:pt x="6250" y="4382"/>
                  </a:cubicBezTo>
                  <a:cubicBezTo>
                    <a:pt x="6358" y="3556"/>
                    <a:pt x="6448" y="2712"/>
                    <a:pt x="6538" y="1886"/>
                  </a:cubicBezTo>
                  <a:cubicBezTo>
                    <a:pt x="6556" y="1706"/>
                    <a:pt x="6574" y="1491"/>
                    <a:pt x="6610" y="1257"/>
                  </a:cubicBezTo>
                  <a:lnTo>
                    <a:pt x="7382" y="1167"/>
                  </a:lnTo>
                  <a:lnTo>
                    <a:pt x="7382" y="1167"/>
                  </a:lnTo>
                  <a:cubicBezTo>
                    <a:pt x="7256" y="2389"/>
                    <a:pt x="6879" y="3484"/>
                    <a:pt x="6825" y="4634"/>
                  </a:cubicBezTo>
                  <a:lnTo>
                    <a:pt x="6969" y="4669"/>
                  </a:lnTo>
                  <a:cubicBezTo>
                    <a:pt x="7041" y="4562"/>
                    <a:pt x="7094" y="4418"/>
                    <a:pt x="7130" y="4292"/>
                  </a:cubicBezTo>
                  <a:cubicBezTo>
                    <a:pt x="7274" y="3592"/>
                    <a:pt x="7382" y="2891"/>
                    <a:pt x="7525" y="2191"/>
                  </a:cubicBezTo>
                  <a:cubicBezTo>
                    <a:pt x="7597" y="1850"/>
                    <a:pt x="7669" y="1527"/>
                    <a:pt x="7741" y="1203"/>
                  </a:cubicBezTo>
                  <a:cubicBezTo>
                    <a:pt x="7952" y="1177"/>
                    <a:pt x="8108" y="1160"/>
                    <a:pt x="8226" y="1160"/>
                  </a:cubicBezTo>
                  <a:cubicBezTo>
                    <a:pt x="8509" y="1160"/>
                    <a:pt x="8579" y="1258"/>
                    <a:pt x="8693" y="1563"/>
                  </a:cubicBezTo>
                  <a:cubicBezTo>
                    <a:pt x="8820" y="1360"/>
                    <a:pt x="8973" y="1278"/>
                    <a:pt x="9159" y="1278"/>
                  </a:cubicBezTo>
                  <a:cubicBezTo>
                    <a:pt x="9287" y="1278"/>
                    <a:pt x="9430" y="1317"/>
                    <a:pt x="9591" y="1383"/>
                  </a:cubicBezTo>
                  <a:cubicBezTo>
                    <a:pt x="9357" y="2335"/>
                    <a:pt x="8854" y="3233"/>
                    <a:pt x="8693" y="4220"/>
                  </a:cubicBezTo>
                  <a:lnTo>
                    <a:pt x="8819" y="4274"/>
                  </a:lnTo>
                  <a:cubicBezTo>
                    <a:pt x="8908" y="4095"/>
                    <a:pt x="8998" y="3915"/>
                    <a:pt x="9070" y="3736"/>
                  </a:cubicBezTo>
                  <a:cubicBezTo>
                    <a:pt x="9321" y="3053"/>
                    <a:pt x="9555" y="2353"/>
                    <a:pt x="9806" y="1670"/>
                  </a:cubicBezTo>
                  <a:cubicBezTo>
                    <a:pt x="9901" y="1408"/>
                    <a:pt x="9952" y="1292"/>
                    <a:pt x="10090" y="1292"/>
                  </a:cubicBezTo>
                  <a:cubicBezTo>
                    <a:pt x="10188" y="1292"/>
                    <a:pt x="10330" y="1350"/>
                    <a:pt x="10561" y="1455"/>
                  </a:cubicBezTo>
                  <a:cubicBezTo>
                    <a:pt x="10309" y="2029"/>
                    <a:pt x="10022" y="2622"/>
                    <a:pt x="9806" y="3215"/>
                  </a:cubicBezTo>
                  <a:cubicBezTo>
                    <a:pt x="9537" y="3789"/>
                    <a:pt x="9339" y="4382"/>
                    <a:pt x="9214" y="5011"/>
                  </a:cubicBezTo>
                  <a:lnTo>
                    <a:pt x="9375" y="5065"/>
                  </a:lnTo>
                  <a:lnTo>
                    <a:pt x="10147" y="3197"/>
                  </a:lnTo>
                  <a:lnTo>
                    <a:pt x="10147" y="3197"/>
                  </a:lnTo>
                  <a:cubicBezTo>
                    <a:pt x="9824" y="4921"/>
                    <a:pt x="9124" y="6555"/>
                    <a:pt x="8675" y="8297"/>
                  </a:cubicBezTo>
                  <a:lnTo>
                    <a:pt x="7238" y="7884"/>
                  </a:lnTo>
                  <a:lnTo>
                    <a:pt x="7867" y="5478"/>
                  </a:lnTo>
                  <a:lnTo>
                    <a:pt x="7723" y="5442"/>
                  </a:lnTo>
                  <a:cubicBezTo>
                    <a:pt x="7382" y="6178"/>
                    <a:pt x="7364" y="7040"/>
                    <a:pt x="6987" y="7812"/>
                  </a:cubicBezTo>
                  <a:lnTo>
                    <a:pt x="6448" y="7741"/>
                  </a:lnTo>
                  <a:lnTo>
                    <a:pt x="6933" y="5244"/>
                  </a:lnTo>
                  <a:lnTo>
                    <a:pt x="6933" y="5244"/>
                  </a:lnTo>
                  <a:cubicBezTo>
                    <a:pt x="6484" y="5998"/>
                    <a:pt x="6430" y="6843"/>
                    <a:pt x="6268" y="7723"/>
                  </a:cubicBezTo>
                  <a:lnTo>
                    <a:pt x="5101" y="7579"/>
                  </a:lnTo>
                  <a:cubicBezTo>
                    <a:pt x="5101" y="6789"/>
                    <a:pt x="5370" y="6016"/>
                    <a:pt x="5209" y="5101"/>
                  </a:cubicBezTo>
                  <a:lnTo>
                    <a:pt x="5209" y="5101"/>
                  </a:lnTo>
                  <a:cubicBezTo>
                    <a:pt x="4921" y="5567"/>
                    <a:pt x="5029" y="5963"/>
                    <a:pt x="4957" y="6358"/>
                  </a:cubicBezTo>
                  <a:cubicBezTo>
                    <a:pt x="4903" y="6735"/>
                    <a:pt x="4867" y="7130"/>
                    <a:pt x="4814" y="7579"/>
                  </a:cubicBezTo>
                  <a:cubicBezTo>
                    <a:pt x="4544" y="7327"/>
                    <a:pt x="4562" y="7327"/>
                    <a:pt x="4616" y="6681"/>
                  </a:cubicBezTo>
                  <a:cubicBezTo>
                    <a:pt x="4634" y="6376"/>
                    <a:pt x="4634" y="6052"/>
                    <a:pt x="4634" y="5657"/>
                  </a:cubicBezTo>
                  <a:lnTo>
                    <a:pt x="4634" y="5657"/>
                  </a:lnTo>
                  <a:lnTo>
                    <a:pt x="4349" y="5836"/>
                  </a:lnTo>
                  <a:lnTo>
                    <a:pt x="4349" y="5836"/>
                  </a:lnTo>
                  <a:cubicBezTo>
                    <a:pt x="4417" y="6387"/>
                    <a:pt x="4363" y="6938"/>
                    <a:pt x="4203" y="7471"/>
                  </a:cubicBezTo>
                  <a:lnTo>
                    <a:pt x="2623" y="7435"/>
                  </a:lnTo>
                  <a:cubicBezTo>
                    <a:pt x="2623" y="7345"/>
                    <a:pt x="2623" y="7238"/>
                    <a:pt x="2623" y="7130"/>
                  </a:cubicBezTo>
                  <a:cubicBezTo>
                    <a:pt x="2856" y="5801"/>
                    <a:pt x="2856" y="4454"/>
                    <a:pt x="2658" y="3125"/>
                  </a:cubicBezTo>
                  <a:cubicBezTo>
                    <a:pt x="2533" y="2263"/>
                    <a:pt x="2425" y="1401"/>
                    <a:pt x="2317" y="503"/>
                  </a:cubicBezTo>
                  <a:cubicBezTo>
                    <a:pt x="2486" y="415"/>
                    <a:pt x="2651" y="384"/>
                    <a:pt x="2812" y="384"/>
                  </a:cubicBezTo>
                  <a:close/>
                  <a:moveTo>
                    <a:pt x="2992" y="7942"/>
                  </a:moveTo>
                  <a:cubicBezTo>
                    <a:pt x="3100" y="7942"/>
                    <a:pt x="3227" y="7947"/>
                    <a:pt x="3377" y="7956"/>
                  </a:cubicBezTo>
                  <a:cubicBezTo>
                    <a:pt x="3952" y="7974"/>
                    <a:pt x="4508" y="8046"/>
                    <a:pt x="5065" y="8154"/>
                  </a:cubicBezTo>
                  <a:cubicBezTo>
                    <a:pt x="6053" y="8333"/>
                    <a:pt x="7023" y="8549"/>
                    <a:pt x="8010" y="8728"/>
                  </a:cubicBezTo>
                  <a:cubicBezTo>
                    <a:pt x="8441" y="8818"/>
                    <a:pt x="8603" y="9105"/>
                    <a:pt x="8603" y="9519"/>
                  </a:cubicBezTo>
                  <a:cubicBezTo>
                    <a:pt x="8603" y="9860"/>
                    <a:pt x="8585" y="10201"/>
                    <a:pt x="8549" y="10542"/>
                  </a:cubicBezTo>
                  <a:cubicBezTo>
                    <a:pt x="8495" y="11099"/>
                    <a:pt x="8423" y="11638"/>
                    <a:pt x="8334" y="12176"/>
                  </a:cubicBezTo>
                  <a:cubicBezTo>
                    <a:pt x="8298" y="12500"/>
                    <a:pt x="8208" y="12805"/>
                    <a:pt x="8136" y="13110"/>
                  </a:cubicBezTo>
                  <a:cubicBezTo>
                    <a:pt x="8113" y="13111"/>
                    <a:pt x="8090" y="13111"/>
                    <a:pt x="8066" y="13111"/>
                  </a:cubicBezTo>
                  <a:cubicBezTo>
                    <a:pt x="6187" y="13111"/>
                    <a:pt x="4428" y="12482"/>
                    <a:pt x="2611" y="12482"/>
                  </a:cubicBezTo>
                  <a:cubicBezTo>
                    <a:pt x="2370" y="12482"/>
                    <a:pt x="2129" y="12493"/>
                    <a:pt x="1886" y="12518"/>
                  </a:cubicBezTo>
                  <a:cubicBezTo>
                    <a:pt x="1850" y="12374"/>
                    <a:pt x="1832" y="12230"/>
                    <a:pt x="1832" y="12087"/>
                  </a:cubicBezTo>
                  <a:cubicBezTo>
                    <a:pt x="1958" y="11009"/>
                    <a:pt x="2048" y="9932"/>
                    <a:pt x="2227" y="8872"/>
                  </a:cubicBezTo>
                  <a:cubicBezTo>
                    <a:pt x="2363" y="8103"/>
                    <a:pt x="2423" y="7942"/>
                    <a:pt x="2992" y="7942"/>
                  </a:cubicBezTo>
                  <a:close/>
                  <a:moveTo>
                    <a:pt x="2321" y="13313"/>
                  </a:moveTo>
                  <a:lnTo>
                    <a:pt x="2321" y="13313"/>
                  </a:lnTo>
                  <a:cubicBezTo>
                    <a:pt x="2320" y="13317"/>
                    <a:pt x="2318" y="13321"/>
                    <a:pt x="2317" y="13326"/>
                  </a:cubicBezTo>
                  <a:lnTo>
                    <a:pt x="2335" y="13326"/>
                  </a:lnTo>
                  <a:cubicBezTo>
                    <a:pt x="2330" y="13322"/>
                    <a:pt x="2326" y="13317"/>
                    <a:pt x="2321" y="13313"/>
                  </a:cubicBezTo>
                  <a:close/>
                  <a:moveTo>
                    <a:pt x="1992" y="13032"/>
                  </a:moveTo>
                  <a:cubicBezTo>
                    <a:pt x="2191" y="13032"/>
                    <a:pt x="2227" y="13217"/>
                    <a:pt x="2321" y="13313"/>
                  </a:cubicBezTo>
                  <a:lnTo>
                    <a:pt x="2321" y="13313"/>
                  </a:lnTo>
                  <a:cubicBezTo>
                    <a:pt x="2374" y="13145"/>
                    <a:pt x="2544" y="13032"/>
                    <a:pt x="2728" y="13032"/>
                  </a:cubicBezTo>
                  <a:cubicBezTo>
                    <a:pt x="2753" y="13032"/>
                    <a:pt x="2777" y="13034"/>
                    <a:pt x="2802" y="13039"/>
                  </a:cubicBezTo>
                  <a:cubicBezTo>
                    <a:pt x="3143" y="13074"/>
                    <a:pt x="3485" y="13074"/>
                    <a:pt x="3826" y="13128"/>
                  </a:cubicBezTo>
                  <a:cubicBezTo>
                    <a:pt x="5191" y="13326"/>
                    <a:pt x="6556" y="13559"/>
                    <a:pt x="7992" y="13775"/>
                  </a:cubicBezTo>
                  <a:cubicBezTo>
                    <a:pt x="7974" y="13937"/>
                    <a:pt x="7938" y="14098"/>
                    <a:pt x="7903" y="14242"/>
                  </a:cubicBezTo>
                  <a:cubicBezTo>
                    <a:pt x="7651" y="14960"/>
                    <a:pt x="7418" y="15661"/>
                    <a:pt x="7148" y="16379"/>
                  </a:cubicBezTo>
                  <a:cubicBezTo>
                    <a:pt x="6610" y="17798"/>
                    <a:pt x="6107" y="19217"/>
                    <a:pt x="5891" y="20761"/>
                  </a:cubicBezTo>
                  <a:cubicBezTo>
                    <a:pt x="5658" y="22306"/>
                    <a:pt x="5298" y="23832"/>
                    <a:pt x="5101" y="25395"/>
                  </a:cubicBezTo>
                  <a:cubicBezTo>
                    <a:pt x="4867" y="27191"/>
                    <a:pt x="4760" y="29004"/>
                    <a:pt x="4562" y="30800"/>
                  </a:cubicBezTo>
                  <a:cubicBezTo>
                    <a:pt x="4311" y="33494"/>
                    <a:pt x="3880" y="36170"/>
                    <a:pt x="3305" y="38810"/>
                  </a:cubicBezTo>
                  <a:cubicBezTo>
                    <a:pt x="3054" y="39924"/>
                    <a:pt x="2748" y="41019"/>
                    <a:pt x="2479" y="42133"/>
                  </a:cubicBezTo>
                  <a:cubicBezTo>
                    <a:pt x="2389" y="42474"/>
                    <a:pt x="2353" y="42797"/>
                    <a:pt x="2281" y="43138"/>
                  </a:cubicBezTo>
                  <a:cubicBezTo>
                    <a:pt x="2209" y="43480"/>
                    <a:pt x="2120" y="43803"/>
                    <a:pt x="2012" y="44144"/>
                  </a:cubicBezTo>
                  <a:cubicBezTo>
                    <a:pt x="1940" y="44306"/>
                    <a:pt x="1796" y="44432"/>
                    <a:pt x="1635" y="44467"/>
                  </a:cubicBezTo>
                  <a:cubicBezTo>
                    <a:pt x="1629" y="44468"/>
                    <a:pt x="1623" y="44469"/>
                    <a:pt x="1617" y="44469"/>
                  </a:cubicBezTo>
                  <a:cubicBezTo>
                    <a:pt x="1491" y="44469"/>
                    <a:pt x="1309" y="44299"/>
                    <a:pt x="1258" y="44162"/>
                  </a:cubicBezTo>
                  <a:cubicBezTo>
                    <a:pt x="1096" y="43875"/>
                    <a:pt x="1006" y="43552"/>
                    <a:pt x="952" y="43228"/>
                  </a:cubicBezTo>
                  <a:cubicBezTo>
                    <a:pt x="647" y="39798"/>
                    <a:pt x="503" y="36368"/>
                    <a:pt x="1078" y="32955"/>
                  </a:cubicBezTo>
                  <a:cubicBezTo>
                    <a:pt x="1419" y="30962"/>
                    <a:pt x="1814" y="28986"/>
                    <a:pt x="2156" y="27011"/>
                  </a:cubicBezTo>
                  <a:cubicBezTo>
                    <a:pt x="2497" y="24982"/>
                    <a:pt x="2676" y="22934"/>
                    <a:pt x="2694" y="20869"/>
                  </a:cubicBezTo>
                  <a:cubicBezTo>
                    <a:pt x="2658" y="19486"/>
                    <a:pt x="2515" y="18121"/>
                    <a:pt x="2281" y="16756"/>
                  </a:cubicBezTo>
                  <a:cubicBezTo>
                    <a:pt x="2120" y="15732"/>
                    <a:pt x="1994" y="14709"/>
                    <a:pt x="1850" y="13667"/>
                  </a:cubicBezTo>
                  <a:cubicBezTo>
                    <a:pt x="1850" y="13470"/>
                    <a:pt x="1850" y="13254"/>
                    <a:pt x="1850" y="13057"/>
                  </a:cubicBezTo>
                  <a:cubicBezTo>
                    <a:pt x="1905" y="13039"/>
                    <a:pt x="1952" y="13032"/>
                    <a:pt x="1992" y="13032"/>
                  </a:cubicBezTo>
                  <a:close/>
                  <a:moveTo>
                    <a:pt x="1904" y="0"/>
                  </a:moveTo>
                  <a:cubicBezTo>
                    <a:pt x="1653" y="359"/>
                    <a:pt x="1707" y="718"/>
                    <a:pt x="1760" y="1096"/>
                  </a:cubicBezTo>
                  <a:cubicBezTo>
                    <a:pt x="1904" y="2137"/>
                    <a:pt x="2102" y="3179"/>
                    <a:pt x="2174" y="4238"/>
                  </a:cubicBezTo>
                  <a:cubicBezTo>
                    <a:pt x="2299" y="6160"/>
                    <a:pt x="2120" y="8100"/>
                    <a:pt x="1653" y="9985"/>
                  </a:cubicBezTo>
                  <a:cubicBezTo>
                    <a:pt x="1383" y="10955"/>
                    <a:pt x="1276" y="11979"/>
                    <a:pt x="1294" y="13003"/>
                  </a:cubicBezTo>
                  <a:cubicBezTo>
                    <a:pt x="1347" y="14637"/>
                    <a:pt x="1509" y="16289"/>
                    <a:pt x="1778" y="17906"/>
                  </a:cubicBezTo>
                  <a:cubicBezTo>
                    <a:pt x="2066" y="19953"/>
                    <a:pt x="2102" y="22018"/>
                    <a:pt x="1904" y="24048"/>
                  </a:cubicBezTo>
                  <a:cubicBezTo>
                    <a:pt x="1725" y="26185"/>
                    <a:pt x="1132" y="28250"/>
                    <a:pt x="809" y="30369"/>
                  </a:cubicBezTo>
                  <a:cubicBezTo>
                    <a:pt x="521" y="32237"/>
                    <a:pt x="216" y="34105"/>
                    <a:pt x="90" y="35991"/>
                  </a:cubicBezTo>
                  <a:cubicBezTo>
                    <a:pt x="0" y="37607"/>
                    <a:pt x="0" y="39205"/>
                    <a:pt x="90" y="40822"/>
                  </a:cubicBezTo>
                  <a:cubicBezTo>
                    <a:pt x="144" y="41756"/>
                    <a:pt x="252" y="42707"/>
                    <a:pt x="431" y="43641"/>
                  </a:cubicBezTo>
                  <a:cubicBezTo>
                    <a:pt x="485" y="44018"/>
                    <a:pt x="647" y="44378"/>
                    <a:pt x="863" y="44701"/>
                  </a:cubicBezTo>
                  <a:cubicBezTo>
                    <a:pt x="1078" y="45020"/>
                    <a:pt x="1363" y="45182"/>
                    <a:pt x="1650" y="45182"/>
                  </a:cubicBezTo>
                  <a:cubicBezTo>
                    <a:pt x="1911" y="45182"/>
                    <a:pt x="2175" y="45047"/>
                    <a:pt x="2389" y="44773"/>
                  </a:cubicBezTo>
                  <a:cubicBezTo>
                    <a:pt x="2640" y="44432"/>
                    <a:pt x="2802" y="44072"/>
                    <a:pt x="2892" y="43677"/>
                  </a:cubicBezTo>
                  <a:cubicBezTo>
                    <a:pt x="3072" y="42995"/>
                    <a:pt x="3161" y="42276"/>
                    <a:pt x="3305" y="41576"/>
                  </a:cubicBezTo>
                  <a:cubicBezTo>
                    <a:pt x="3700" y="39744"/>
                    <a:pt x="4167" y="37930"/>
                    <a:pt x="4454" y="36098"/>
                  </a:cubicBezTo>
                  <a:cubicBezTo>
                    <a:pt x="4849" y="33692"/>
                    <a:pt x="5209" y="31303"/>
                    <a:pt x="5424" y="28897"/>
                  </a:cubicBezTo>
                  <a:cubicBezTo>
                    <a:pt x="5658" y="26472"/>
                    <a:pt x="5873" y="24066"/>
                    <a:pt x="6358" y="21695"/>
                  </a:cubicBezTo>
                  <a:cubicBezTo>
                    <a:pt x="6699" y="19971"/>
                    <a:pt x="7023" y="18265"/>
                    <a:pt x="7687" y="16612"/>
                  </a:cubicBezTo>
                  <a:cubicBezTo>
                    <a:pt x="8370" y="14960"/>
                    <a:pt x="8783" y="13200"/>
                    <a:pt x="8908" y="11404"/>
                  </a:cubicBezTo>
                  <a:cubicBezTo>
                    <a:pt x="8962" y="10883"/>
                    <a:pt x="9070" y="10363"/>
                    <a:pt x="9196" y="9860"/>
                  </a:cubicBezTo>
                  <a:cubicBezTo>
                    <a:pt x="9214" y="9608"/>
                    <a:pt x="9232" y="9375"/>
                    <a:pt x="9232" y="9141"/>
                  </a:cubicBezTo>
                  <a:cubicBezTo>
                    <a:pt x="9232" y="8872"/>
                    <a:pt x="9250" y="8621"/>
                    <a:pt x="9285" y="8351"/>
                  </a:cubicBezTo>
                  <a:cubicBezTo>
                    <a:pt x="9788" y="6573"/>
                    <a:pt x="10327" y="4813"/>
                    <a:pt x="10812" y="3017"/>
                  </a:cubicBezTo>
                  <a:cubicBezTo>
                    <a:pt x="11028" y="2389"/>
                    <a:pt x="11117" y="1724"/>
                    <a:pt x="11099" y="1078"/>
                  </a:cubicBezTo>
                  <a:cubicBezTo>
                    <a:pt x="10686" y="952"/>
                    <a:pt x="10309" y="826"/>
                    <a:pt x="9914" y="754"/>
                  </a:cubicBezTo>
                  <a:cubicBezTo>
                    <a:pt x="9609" y="718"/>
                    <a:pt x="9303" y="700"/>
                    <a:pt x="9016" y="700"/>
                  </a:cubicBezTo>
                  <a:cubicBezTo>
                    <a:pt x="8352" y="682"/>
                    <a:pt x="7705" y="682"/>
                    <a:pt x="7058" y="647"/>
                  </a:cubicBezTo>
                  <a:cubicBezTo>
                    <a:pt x="6663" y="611"/>
                    <a:pt x="6268" y="539"/>
                    <a:pt x="5873" y="449"/>
                  </a:cubicBezTo>
                  <a:cubicBezTo>
                    <a:pt x="5550" y="377"/>
                    <a:pt x="5245" y="251"/>
                    <a:pt x="4939" y="216"/>
                  </a:cubicBezTo>
                  <a:cubicBezTo>
                    <a:pt x="4472" y="162"/>
                    <a:pt x="4005" y="162"/>
                    <a:pt x="3538" y="126"/>
                  </a:cubicBezTo>
                  <a:cubicBezTo>
                    <a:pt x="3000" y="90"/>
                    <a:pt x="2461" y="36"/>
                    <a:pt x="1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3749150" y="2489775"/>
              <a:ext cx="25150" cy="164800"/>
            </a:xfrm>
            <a:custGeom>
              <a:avLst/>
              <a:gdLst/>
              <a:ahLst/>
              <a:cxnLst/>
              <a:rect l="l" t="t" r="r" b="b"/>
              <a:pathLst>
                <a:path w="1006" h="6592" extrusionOk="0">
                  <a:moveTo>
                    <a:pt x="647" y="0"/>
                  </a:moveTo>
                  <a:cubicBezTo>
                    <a:pt x="629" y="216"/>
                    <a:pt x="593" y="431"/>
                    <a:pt x="575" y="647"/>
                  </a:cubicBezTo>
                  <a:cubicBezTo>
                    <a:pt x="395" y="2407"/>
                    <a:pt x="216" y="4167"/>
                    <a:pt x="54" y="5909"/>
                  </a:cubicBezTo>
                  <a:cubicBezTo>
                    <a:pt x="18" y="6124"/>
                    <a:pt x="18" y="6322"/>
                    <a:pt x="0" y="6591"/>
                  </a:cubicBezTo>
                  <a:lnTo>
                    <a:pt x="934" y="5011"/>
                  </a:lnTo>
                  <a:lnTo>
                    <a:pt x="862" y="4957"/>
                  </a:lnTo>
                  <a:lnTo>
                    <a:pt x="485" y="5226"/>
                  </a:lnTo>
                  <a:lnTo>
                    <a:pt x="377" y="5155"/>
                  </a:lnTo>
                  <a:lnTo>
                    <a:pt x="1006" y="3736"/>
                  </a:lnTo>
                  <a:lnTo>
                    <a:pt x="665" y="3880"/>
                  </a:lnTo>
                  <a:lnTo>
                    <a:pt x="808" y="18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3706925" y="2745700"/>
              <a:ext cx="27425" cy="184550"/>
            </a:xfrm>
            <a:custGeom>
              <a:avLst/>
              <a:gdLst/>
              <a:ahLst/>
              <a:cxnLst/>
              <a:rect l="l" t="t" r="r" b="b"/>
              <a:pathLst>
                <a:path w="1097" h="7382" extrusionOk="0">
                  <a:moveTo>
                    <a:pt x="1096" y="0"/>
                  </a:moveTo>
                  <a:lnTo>
                    <a:pt x="1096" y="0"/>
                  </a:lnTo>
                  <a:cubicBezTo>
                    <a:pt x="396" y="2658"/>
                    <a:pt x="1" y="6448"/>
                    <a:pt x="324" y="7381"/>
                  </a:cubicBezTo>
                  <a:cubicBezTo>
                    <a:pt x="432" y="4903"/>
                    <a:pt x="683" y="2443"/>
                    <a:pt x="1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3742850" y="2272450"/>
              <a:ext cx="12600" cy="62000"/>
            </a:xfrm>
            <a:custGeom>
              <a:avLst/>
              <a:gdLst/>
              <a:ahLst/>
              <a:cxnLst/>
              <a:rect l="l" t="t" r="r" b="b"/>
              <a:pathLst>
                <a:path w="504" h="2480" extrusionOk="0">
                  <a:moveTo>
                    <a:pt x="162" y="1"/>
                  </a:moveTo>
                  <a:lnTo>
                    <a:pt x="162" y="1"/>
                  </a:lnTo>
                  <a:cubicBezTo>
                    <a:pt x="1" y="845"/>
                    <a:pt x="108" y="1707"/>
                    <a:pt x="503" y="2479"/>
                  </a:cubicBezTo>
                  <a:lnTo>
                    <a:pt x="162" y="19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3762600" y="2316900"/>
              <a:ext cx="24275" cy="27875"/>
            </a:xfrm>
            <a:custGeom>
              <a:avLst/>
              <a:gdLst/>
              <a:ahLst/>
              <a:cxnLst/>
              <a:rect l="l" t="t" r="r" b="b"/>
              <a:pathLst>
                <a:path w="971" h="1115" extrusionOk="0">
                  <a:moveTo>
                    <a:pt x="971" y="1"/>
                  </a:moveTo>
                  <a:cubicBezTo>
                    <a:pt x="522" y="198"/>
                    <a:pt x="162" y="576"/>
                    <a:pt x="1" y="1043"/>
                  </a:cubicBezTo>
                  <a:lnTo>
                    <a:pt x="127" y="1114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3766650" y="2289975"/>
              <a:ext cx="17525" cy="27850"/>
            </a:xfrm>
            <a:custGeom>
              <a:avLst/>
              <a:gdLst/>
              <a:ahLst/>
              <a:cxnLst/>
              <a:rect l="l" t="t" r="r" b="b"/>
              <a:pathLst>
                <a:path w="701" h="1114" extrusionOk="0">
                  <a:moveTo>
                    <a:pt x="701" y="0"/>
                  </a:moveTo>
                  <a:cubicBezTo>
                    <a:pt x="396" y="288"/>
                    <a:pt x="54" y="557"/>
                    <a:pt x="0" y="1114"/>
                  </a:cubicBezTo>
                  <a:cubicBezTo>
                    <a:pt x="360" y="844"/>
                    <a:pt x="611" y="431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3756325" y="2640175"/>
              <a:ext cx="16175" cy="22475"/>
            </a:xfrm>
            <a:custGeom>
              <a:avLst/>
              <a:gdLst/>
              <a:ahLst/>
              <a:cxnLst/>
              <a:rect l="l" t="t" r="r" b="b"/>
              <a:pathLst>
                <a:path w="647" h="899" extrusionOk="0">
                  <a:moveTo>
                    <a:pt x="647" y="1"/>
                  </a:moveTo>
                  <a:lnTo>
                    <a:pt x="647" y="1"/>
                  </a:lnTo>
                  <a:cubicBezTo>
                    <a:pt x="144" y="360"/>
                    <a:pt x="72" y="450"/>
                    <a:pt x="0" y="899"/>
                  </a:cubicBezTo>
                  <a:cubicBezTo>
                    <a:pt x="252" y="647"/>
                    <a:pt x="575" y="46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3746000" y="2673400"/>
              <a:ext cx="12600" cy="16200"/>
            </a:xfrm>
            <a:custGeom>
              <a:avLst/>
              <a:gdLst/>
              <a:ahLst/>
              <a:cxnLst/>
              <a:rect l="l" t="t" r="r" b="b"/>
              <a:pathLst>
                <a:path w="504" h="648" extrusionOk="0">
                  <a:moveTo>
                    <a:pt x="395" y="1"/>
                  </a:moveTo>
                  <a:lnTo>
                    <a:pt x="0" y="539"/>
                  </a:lnTo>
                  <a:lnTo>
                    <a:pt x="144" y="647"/>
                  </a:lnTo>
                  <a:lnTo>
                    <a:pt x="503" y="72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772025" y="2348350"/>
              <a:ext cx="11700" cy="14375"/>
            </a:xfrm>
            <a:custGeom>
              <a:avLst/>
              <a:gdLst/>
              <a:ahLst/>
              <a:cxnLst/>
              <a:rect l="l" t="t" r="r" b="b"/>
              <a:pathLst>
                <a:path w="468" h="575" extrusionOk="0">
                  <a:moveTo>
                    <a:pt x="468" y="0"/>
                  </a:moveTo>
                  <a:cubicBezTo>
                    <a:pt x="19" y="162"/>
                    <a:pt x="19" y="162"/>
                    <a:pt x="1" y="575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775625" y="2375275"/>
              <a:ext cx="7650" cy="12600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62" y="1"/>
                  </a:moveTo>
                  <a:lnTo>
                    <a:pt x="1" y="450"/>
                  </a:lnTo>
                  <a:lnTo>
                    <a:pt x="126" y="503"/>
                  </a:lnTo>
                  <a:lnTo>
                    <a:pt x="306" y="90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883375" y="1978375"/>
              <a:ext cx="22925" cy="80850"/>
            </a:xfrm>
            <a:custGeom>
              <a:avLst/>
              <a:gdLst/>
              <a:ahLst/>
              <a:cxnLst/>
              <a:rect l="l" t="t" r="r" b="b"/>
              <a:pathLst>
                <a:path w="917" h="3234" extrusionOk="0">
                  <a:moveTo>
                    <a:pt x="917" y="1"/>
                  </a:moveTo>
                  <a:cubicBezTo>
                    <a:pt x="915" y="12"/>
                    <a:pt x="912" y="23"/>
                    <a:pt x="910" y="35"/>
                  </a:cubicBezTo>
                  <a:lnTo>
                    <a:pt x="910" y="35"/>
                  </a:lnTo>
                  <a:cubicBezTo>
                    <a:pt x="912" y="29"/>
                    <a:pt x="915" y="24"/>
                    <a:pt x="917" y="19"/>
                  </a:cubicBezTo>
                  <a:lnTo>
                    <a:pt x="917" y="1"/>
                  </a:lnTo>
                  <a:close/>
                  <a:moveTo>
                    <a:pt x="910" y="35"/>
                  </a:moveTo>
                  <a:lnTo>
                    <a:pt x="910" y="35"/>
                  </a:lnTo>
                  <a:cubicBezTo>
                    <a:pt x="769" y="371"/>
                    <a:pt x="627" y="724"/>
                    <a:pt x="504" y="1060"/>
                  </a:cubicBezTo>
                  <a:cubicBezTo>
                    <a:pt x="378" y="1419"/>
                    <a:pt x="288" y="1761"/>
                    <a:pt x="198" y="2120"/>
                  </a:cubicBezTo>
                  <a:cubicBezTo>
                    <a:pt x="1" y="2730"/>
                    <a:pt x="1" y="2802"/>
                    <a:pt x="145" y="3233"/>
                  </a:cubicBezTo>
                  <a:cubicBezTo>
                    <a:pt x="324" y="2569"/>
                    <a:pt x="504" y="1958"/>
                    <a:pt x="647" y="1365"/>
                  </a:cubicBezTo>
                  <a:cubicBezTo>
                    <a:pt x="752" y="928"/>
                    <a:pt x="823" y="473"/>
                    <a:pt x="910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833100" y="2070875"/>
              <a:ext cx="9450" cy="50300"/>
            </a:xfrm>
            <a:custGeom>
              <a:avLst/>
              <a:gdLst/>
              <a:ahLst/>
              <a:cxnLst/>
              <a:rect l="l" t="t" r="r" b="b"/>
              <a:pathLst>
                <a:path w="378" h="2012" extrusionOk="0">
                  <a:moveTo>
                    <a:pt x="234" y="0"/>
                  </a:moveTo>
                  <a:cubicBezTo>
                    <a:pt x="72" y="647"/>
                    <a:pt x="0" y="1329"/>
                    <a:pt x="0" y="1994"/>
                  </a:cubicBezTo>
                  <a:lnTo>
                    <a:pt x="144" y="201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54075" y="2165150"/>
              <a:ext cx="138750" cy="44475"/>
            </a:xfrm>
            <a:custGeom>
              <a:avLst/>
              <a:gdLst/>
              <a:ahLst/>
              <a:cxnLst/>
              <a:rect l="l" t="t" r="r" b="b"/>
              <a:pathLst>
                <a:path w="5550" h="1779" extrusionOk="0">
                  <a:moveTo>
                    <a:pt x="934" y="1"/>
                  </a:moveTo>
                  <a:cubicBezTo>
                    <a:pt x="539" y="270"/>
                    <a:pt x="216" y="647"/>
                    <a:pt x="1" y="1078"/>
                  </a:cubicBezTo>
                  <a:cubicBezTo>
                    <a:pt x="340" y="1030"/>
                    <a:pt x="432" y="632"/>
                    <a:pt x="788" y="632"/>
                  </a:cubicBezTo>
                  <a:cubicBezTo>
                    <a:pt x="828" y="632"/>
                    <a:pt x="870" y="636"/>
                    <a:pt x="916" y="647"/>
                  </a:cubicBezTo>
                  <a:cubicBezTo>
                    <a:pt x="737" y="827"/>
                    <a:pt x="647" y="952"/>
                    <a:pt x="521" y="1078"/>
                  </a:cubicBezTo>
                  <a:cubicBezTo>
                    <a:pt x="396" y="1222"/>
                    <a:pt x="180" y="1312"/>
                    <a:pt x="216" y="1527"/>
                  </a:cubicBezTo>
                  <a:cubicBezTo>
                    <a:pt x="450" y="1455"/>
                    <a:pt x="701" y="1419"/>
                    <a:pt x="934" y="1419"/>
                  </a:cubicBezTo>
                  <a:cubicBezTo>
                    <a:pt x="2174" y="1527"/>
                    <a:pt x="3395" y="1653"/>
                    <a:pt x="4634" y="1779"/>
                  </a:cubicBezTo>
                  <a:lnTo>
                    <a:pt x="5011" y="1779"/>
                  </a:lnTo>
                  <a:cubicBezTo>
                    <a:pt x="4921" y="1635"/>
                    <a:pt x="4778" y="1545"/>
                    <a:pt x="4616" y="1527"/>
                  </a:cubicBezTo>
                  <a:cubicBezTo>
                    <a:pt x="3557" y="1419"/>
                    <a:pt x="2479" y="1330"/>
                    <a:pt x="1401" y="1240"/>
                  </a:cubicBezTo>
                  <a:lnTo>
                    <a:pt x="809" y="1204"/>
                  </a:lnTo>
                  <a:cubicBezTo>
                    <a:pt x="974" y="843"/>
                    <a:pt x="1203" y="683"/>
                    <a:pt x="1505" y="683"/>
                  </a:cubicBezTo>
                  <a:cubicBezTo>
                    <a:pt x="1563" y="683"/>
                    <a:pt x="1625" y="689"/>
                    <a:pt x="1689" y="701"/>
                  </a:cubicBezTo>
                  <a:cubicBezTo>
                    <a:pt x="1904" y="737"/>
                    <a:pt x="2138" y="737"/>
                    <a:pt x="2353" y="755"/>
                  </a:cubicBezTo>
                  <a:cubicBezTo>
                    <a:pt x="3359" y="827"/>
                    <a:pt x="4347" y="881"/>
                    <a:pt x="5334" y="952"/>
                  </a:cubicBezTo>
                  <a:cubicBezTo>
                    <a:pt x="5388" y="952"/>
                    <a:pt x="5460" y="881"/>
                    <a:pt x="5550" y="845"/>
                  </a:cubicBezTo>
                  <a:cubicBezTo>
                    <a:pt x="5390" y="598"/>
                    <a:pt x="5171" y="574"/>
                    <a:pt x="4960" y="574"/>
                  </a:cubicBezTo>
                  <a:cubicBezTo>
                    <a:pt x="4911" y="574"/>
                    <a:pt x="4862" y="575"/>
                    <a:pt x="4814" y="575"/>
                  </a:cubicBezTo>
                  <a:cubicBezTo>
                    <a:pt x="3862" y="521"/>
                    <a:pt x="2910" y="521"/>
                    <a:pt x="1958" y="468"/>
                  </a:cubicBezTo>
                  <a:cubicBezTo>
                    <a:pt x="1617" y="468"/>
                    <a:pt x="1276" y="396"/>
                    <a:pt x="934" y="360"/>
                  </a:cubicBezTo>
                  <a:lnTo>
                    <a:pt x="1006" y="7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77425" y="2153925"/>
              <a:ext cx="109125" cy="16650"/>
            </a:xfrm>
            <a:custGeom>
              <a:avLst/>
              <a:gdLst/>
              <a:ahLst/>
              <a:cxnLst/>
              <a:rect l="l" t="t" r="r" b="b"/>
              <a:pathLst>
                <a:path w="4365" h="666" extrusionOk="0">
                  <a:moveTo>
                    <a:pt x="234" y="1"/>
                  </a:moveTo>
                  <a:lnTo>
                    <a:pt x="0" y="450"/>
                  </a:lnTo>
                  <a:lnTo>
                    <a:pt x="72" y="521"/>
                  </a:lnTo>
                  <a:cubicBezTo>
                    <a:pt x="203" y="317"/>
                    <a:pt x="441" y="196"/>
                    <a:pt x="680" y="196"/>
                  </a:cubicBezTo>
                  <a:cubicBezTo>
                    <a:pt x="735" y="196"/>
                    <a:pt x="790" y="203"/>
                    <a:pt x="845" y="216"/>
                  </a:cubicBezTo>
                  <a:cubicBezTo>
                    <a:pt x="1994" y="396"/>
                    <a:pt x="3125" y="521"/>
                    <a:pt x="4365" y="665"/>
                  </a:cubicBezTo>
                  <a:cubicBezTo>
                    <a:pt x="4239" y="575"/>
                    <a:pt x="4167" y="468"/>
                    <a:pt x="4095" y="468"/>
                  </a:cubicBezTo>
                  <a:cubicBezTo>
                    <a:pt x="2802" y="306"/>
                    <a:pt x="1491" y="144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51375" y="2220375"/>
              <a:ext cx="28325" cy="27175"/>
            </a:xfrm>
            <a:custGeom>
              <a:avLst/>
              <a:gdLst/>
              <a:ahLst/>
              <a:cxnLst/>
              <a:rect l="l" t="t" r="r" b="b"/>
              <a:pathLst>
                <a:path w="1133" h="1087" extrusionOk="0">
                  <a:moveTo>
                    <a:pt x="665" y="378"/>
                  </a:moveTo>
                  <a:cubicBezTo>
                    <a:pt x="719" y="378"/>
                    <a:pt x="791" y="486"/>
                    <a:pt x="899" y="593"/>
                  </a:cubicBezTo>
                  <a:cubicBezTo>
                    <a:pt x="770" y="641"/>
                    <a:pt x="671" y="704"/>
                    <a:pt x="613" y="704"/>
                  </a:cubicBezTo>
                  <a:cubicBezTo>
                    <a:pt x="606" y="704"/>
                    <a:pt x="599" y="703"/>
                    <a:pt x="593" y="701"/>
                  </a:cubicBezTo>
                  <a:cubicBezTo>
                    <a:pt x="522" y="683"/>
                    <a:pt x="468" y="575"/>
                    <a:pt x="414" y="521"/>
                  </a:cubicBezTo>
                  <a:cubicBezTo>
                    <a:pt x="504" y="468"/>
                    <a:pt x="611" y="378"/>
                    <a:pt x="665" y="378"/>
                  </a:cubicBezTo>
                  <a:close/>
                  <a:moveTo>
                    <a:pt x="629" y="1"/>
                  </a:moveTo>
                  <a:cubicBezTo>
                    <a:pt x="324" y="19"/>
                    <a:pt x="73" y="216"/>
                    <a:pt x="19" y="521"/>
                  </a:cubicBezTo>
                  <a:cubicBezTo>
                    <a:pt x="1" y="791"/>
                    <a:pt x="180" y="1024"/>
                    <a:pt x="468" y="1078"/>
                  </a:cubicBezTo>
                  <a:cubicBezTo>
                    <a:pt x="499" y="1084"/>
                    <a:pt x="531" y="1086"/>
                    <a:pt x="562" y="1086"/>
                  </a:cubicBezTo>
                  <a:cubicBezTo>
                    <a:pt x="834" y="1086"/>
                    <a:pt x="1084" y="885"/>
                    <a:pt x="1132" y="611"/>
                  </a:cubicBezTo>
                  <a:cubicBezTo>
                    <a:pt x="1114" y="306"/>
                    <a:pt x="917" y="72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47475" y="2236675"/>
              <a:ext cx="31900" cy="21550"/>
            </a:xfrm>
            <a:custGeom>
              <a:avLst/>
              <a:gdLst/>
              <a:ahLst/>
              <a:cxnLst/>
              <a:rect l="l" t="t" r="r" b="b"/>
              <a:pathLst>
                <a:path w="1276" h="862" extrusionOk="0">
                  <a:moveTo>
                    <a:pt x="736" y="233"/>
                  </a:moveTo>
                  <a:cubicBezTo>
                    <a:pt x="860" y="233"/>
                    <a:pt x="966" y="305"/>
                    <a:pt x="1078" y="444"/>
                  </a:cubicBezTo>
                  <a:cubicBezTo>
                    <a:pt x="986" y="542"/>
                    <a:pt x="901" y="578"/>
                    <a:pt x="811" y="578"/>
                  </a:cubicBezTo>
                  <a:cubicBezTo>
                    <a:pt x="671" y="578"/>
                    <a:pt x="520" y="492"/>
                    <a:pt x="323" y="426"/>
                  </a:cubicBezTo>
                  <a:cubicBezTo>
                    <a:pt x="488" y="296"/>
                    <a:pt x="620" y="233"/>
                    <a:pt x="736" y="233"/>
                  </a:cubicBezTo>
                  <a:close/>
                  <a:moveTo>
                    <a:pt x="521" y="1"/>
                  </a:moveTo>
                  <a:cubicBezTo>
                    <a:pt x="322" y="1"/>
                    <a:pt x="130" y="124"/>
                    <a:pt x="54" y="336"/>
                  </a:cubicBezTo>
                  <a:cubicBezTo>
                    <a:pt x="0" y="588"/>
                    <a:pt x="252" y="803"/>
                    <a:pt x="611" y="857"/>
                  </a:cubicBezTo>
                  <a:cubicBezTo>
                    <a:pt x="636" y="860"/>
                    <a:pt x="661" y="861"/>
                    <a:pt x="686" y="861"/>
                  </a:cubicBezTo>
                  <a:cubicBezTo>
                    <a:pt x="996" y="861"/>
                    <a:pt x="1259" y="662"/>
                    <a:pt x="1275" y="462"/>
                  </a:cubicBezTo>
                  <a:cubicBezTo>
                    <a:pt x="1275" y="229"/>
                    <a:pt x="1006" y="49"/>
                    <a:pt x="629" y="13"/>
                  </a:cubicBezTo>
                  <a:cubicBezTo>
                    <a:pt x="593" y="5"/>
                    <a:pt x="557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761700" y="2153475"/>
              <a:ext cx="10800" cy="13950"/>
            </a:xfrm>
            <a:custGeom>
              <a:avLst/>
              <a:gdLst/>
              <a:ahLst/>
              <a:cxnLst/>
              <a:rect l="l" t="t" r="r" b="b"/>
              <a:pathLst>
                <a:path w="432" h="558" extrusionOk="0">
                  <a:moveTo>
                    <a:pt x="342" y="1"/>
                  </a:moveTo>
                  <a:lnTo>
                    <a:pt x="1" y="468"/>
                  </a:lnTo>
                  <a:lnTo>
                    <a:pt x="109" y="557"/>
                  </a:lnTo>
                  <a:lnTo>
                    <a:pt x="432" y="55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777425" y="1965350"/>
              <a:ext cx="7200" cy="82200"/>
            </a:xfrm>
            <a:custGeom>
              <a:avLst/>
              <a:gdLst/>
              <a:ahLst/>
              <a:cxnLst/>
              <a:rect l="l" t="t" r="r" b="b"/>
              <a:pathLst>
                <a:path w="288" h="3288" extrusionOk="0">
                  <a:moveTo>
                    <a:pt x="0" y="1"/>
                  </a:moveTo>
                  <a:lnTo>
                    <a:pt x="0" y="3287"/>
                  </a:lnTo>
                  <a:lnTo>
                    <a:pt x="162" y="3287"/>
                  </a:lnTo>
                  <a:cubicBezTo>
                    <a:pt x="288" y="2192"/>
                    <a:pt x="288" y="1096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760350" y="1967150"/>
              <a:ext cx="8575" cy="88025"/>
            </a:xfrm>
            <a:custGeom>
              <a:avLst/>
              <a:gdLst/>
              <a:ahLst/>
              <a:cxnLst/>
              <a:rect l="l" t="t" r="r" b="b"/>
              <a:pathLst>
                <a:path w="343" h="3521" extrusionOk="0">
                  <a:moveTo>
                    <a:pt x="145" y="1"/>
                  </a:moveTo>
                  <a:cubicBezTo>
                    <a:pt x="127" y="1168"/>
                    <a:pt x="1" y="2353"/>
                    <a:pt x="234" y="3521"/>
                  </a:cubicBezTo>
                  <a:cubicBezTo>
                    <a:pt x="288" y="2335"/>
                    <a:pt x="342" y="116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0"/>
          <p:cNvGrpSpPr/>
          <p:nvPr/>
        </p:nvGrpSpPr>
        <p:grpSpPr>
          <a:xfrm rot="-6702802">
            <a:off x="4023466" y="5133382"/>
            <a:ext cx="2037164" cy="141169"/>
            <a:chOff x="2807175" y="548600"/>
            <a:chExt cx="1109000" cy="76850"/>
          </a:xfrm>
        </p:grpSpPr>
        <p:sp>
          <p:nvSpPr>
            <p:cNvPr id="1368" name="Google Shape;1368;p30"/>
            <p:cNvSpPr/>
            <p:nvPr/>
          </p:nvSpPr>
          <p:spPr>
            <a:xfrm>
              <a:off x="2807175" y="548600"/>
              <a:ext cx="1109000" cy="76850"/>
            </a:xfrm>
            <a:custGeom>
              <a:avLst/>
              <a:gdLst/>
              <a:ahLst/>
              <a:cxnLst/>
              <a:rect l="l" t="t" r="r" b="b"/>
              <a:pathLst>
                <a:path w="44360" h="3074" extrusionOk="0">
                  <a:moveTo>
                    <a:pt x="5298" y="709"/>
                  </a:moveTo>
                  <a:lnTo>
                    <a:pt x="5460" y="1392"/>
                  </a:lnTo>
                  <a:cubicBezTo>
                    <a:pt x="5137" y="1140"/>
                    <a:pt x="5137" y="1140"/>
                    <a:pt x="5155" y="745"/>
                  </a:cubicBezTo>
                  <a:lnTo>
                    <a:pt x="5298" y="709"/>
                  </a:lnTo>
                  <a:close/>
                  <a:moveTo>
                    <a:pt x="40487" y="1517"/>
                  </a:moveTo>
                  <a:cubicBezTo>
                    <a:pt x="40710" y="1517"/>
                    <a:pt x="40905" y="1631"/>
                    <a:pt x="41104" y="1631"/>
                  </a:cubicBezTo>
                  <a:cubicBezTo>
                    <a:pt x="41118" y="1631"/>
                    <a:pt x="41132" y="1631"/>
                    <a:pt x="41145" y="1630"/>
                  </a:cubicBezTo>
                  <a:lnTo>
                    <a:pt x="41145" y="1630"/>
                  </a:lnTo>
                  <a:cubicBezTo>
                    <a:pt x="40953" y="1656"/>
                    <a:pt x="40765" y="1722"/>
                    <a:pt x="40555" y="1722"/>
                  </a:cubicBezTo>
                  <a:cubicBezTo>
                    <a:pt x="40427" y="1722"/>
                    <a:pt x="40290" y="1697"/>
                    <a:pt x="40139" y="1625"/>
                  </a:cubicBezTo>
                  <a:cubicBezTo>
                    <a:pt x="40264" y="1544"/>
                    <a:pt x="40379" y="1517"/>
                    <a:pt x="40487" y="1517"/>
                  </a:cubicBezTo>
                  <a:close/>
                  <a:moveTo>
                    <a:pt x="42205" y="1697"/>
                  </a:moveTo>
                  <a:cubicBezTo>
                    <a:pt x="42223" y="1697"/>
                    <a:pt x="42241" y="1733"/>
                    <a:pt x="42259" y="1733"/>
                  </a:cubicBezTo>
                  <a:lnTo>
                    <a:pt x="42223" y="1751"/>
                  </a:lnTo>
                  <a:lnTo>
                    <a:pt x="41864" y="1751"/>
                  </a:lnTo>
                  <a:lnTo>
                    <a:pt x="41864" y="1697"/>
                  </a:lnTo>
                  <a:close/>
                  <a:moveTo>
                    <a:pt x="5262" y="1751"/>
                  </a:moveTo>
                  <a:lnTo>
                    <a:pt x="5316" y="1877"/>
                  </a:lnTo>
                  <a:lnTo>
                    <a:pt x="5191" y="1966"/>
                  </a:lnTo>
                  <a:cubicBezTo>
                    <a:pt x="5173" y="1931"/>
                    <a:pt x="5155" y="1877"/>
                    <a:pt x="5155" y="1859"/>
                  </a:cubicBezTo>
                  <a:cubicBezTo>
                    <a:pt x="5191" y="1823"/>
                    <a:pt x="5226" y="1787"/>
                    <a:pt x="5262" y="1751"/>
                  </a:cubicBezTo>
                  <a:close/>
                  <a:moveTo>
                    <a:pt x="1360" y="469"/>
                  </a:moveTo>
                  <a:cubicBezTo>
                    <a:pt x="1398" y="469"/>
                    <a:pt x="1435" y="471"/>
                    <a:pt x="1473" y="476"/>
                  </a:cubicBezTo>
                  <a:cubicBezTo>
                    <a:pt x="2551" y="548"/>
                    <a:pt x="3646" y="620"/>
                    <a:pt x="4777" y="709"/>
                  </a:cubicBezTo>
                  <a:lnTo>
                    <a:pt x="4867" y="1410"/>
                  </a:lnTo>
                  <a:lnTo>
                    <a:pt x="2245" y="1500"/>
                  </a:lnTo>
                  <a:lnTo>
                    <a:pt x="2299" y="1104"/>
                  </a:lnTo>
                  <a:lnTo>
                    <a:pt x="1545" y="1769"/>
                  </a:lnTo>
                  <a:cubicBezTo>
                    <a:pt x="1566" y="1768"/>
                    <a:pt x="1586" y="1768"/>
                    <a:pt x="1607" y="1768"/>
                  </a:cubicBezTo>
                  <a:cubicBezTo>
                    <a:pt x="1891" y="1768"/>
                    <a:pt x="2149" y="1839"/>
                    <a:pt x="2403" y="1839"/>
                  </a:cubicBezTo>
                  <a:cubicBezTo>
                    <a:pt x="2542" y="1839"/>
                    <a:pt x="2680" y="1818"/>
                    <a:pt x="2820" y="1751"/>
                  </a:cubicBezTo>
                  <a:cubicBezTo>
                    <a:pt x="2847" y="1739"/>
                    <a:pt x="2879" y="1734"/>
                    <a:pt x="2914" y="1734"/>
                  </a:cubicBezTo>
                  <a:cubicBezTo>
                    <a:pt x="3042" y="1734"/>
                    <a:pt x="3223" y="1799"/>
                    <a:pt x="3448" y="1841"/>
                  </a:cubicBezTo>
                  <a:cubicBezTo>
                    <a:pt x="3616" y="1700"/>
                    <a:pt x="3822" y="1645"/>
                    <a:pt x="4064" y="1645"/>
                  </a:cubicBezTo>
                  <a:cubicBezTo>
                    <a:pt x="4317" y="1645"/>
                    <a:pt x="4609" y="1704"/>
                    <a:pt x="4939" y="1787"/>
                  </a:cubicBezTo>
                  <a:cubicBezTo>
                    <a:pt x="4724" y="1913"/>
                    <a:pt x="4652" y="2002"/>
                    <a:pt x="4562" y="2002"/>
                  </a:cubicBezTo>
                  <a:cubicBezTo>
                    <a:pt x="3810" y="2102"/>
                    <a:pt x="3058" y="2154"/>
                    <a:pt x="2310" y="2154"/>
                  </a:cubicBezTo>
                  <a:cubicBezTo>
                    <a:pt x="1844" y="2154"/>
                    <a:pt x="1379" y="2134"/>
                    <a:pt x="916" y="2092"/>
                  </a:cubicBezTo>
                  <a:cubicBezTo>
                    <a:pt x="521" y="2056"/>
                    <a:pt x="270" y="1553"/>
                    <a:pt x="413" y="1158"/>
                  </a:cubicBezTo>
                  <a:cubicBezTo>
                    <a:pt x="545" y="746"/>
                    <a:pt x="936" y="469"/>
                    <a:pt x="1360" y="469"/>
                  </a:cubicBezTo>
                  <a:close/>
                  <a:moveTo>
                    <a:pt x="12195" y="548"/>
                  </a:moveTo>
                  <a:cubicBezTo>
                    <a:pt x="14709" y="548"/>
                    <a:pt x="17205" y="637"/>
                    <a:pt x="19720" y="655"/>
                  </a:cubicBezTo>
                  <a:cubicBezTo>
                    <a:pt x="21318" y="655"/>
                    <a:pt x="22916" y="602"/>
                    <a:pt x="24533" y="602"/>
                  </a:cubicBezTo>
                  <a:cubicBezTo>
                    <a:pt x="25718" y="602"/>
                    <a:pt x="26921" y="637"/>
                    <a:pt x="28125" y="673"/>
                  </a:cubicBezTo>
                  <a:cubicBezTo>
                    <a:pt x="28915" y="691"/>
                    <a:pt x="29705" y="745"/>
                    <a:pt x="30495" y="763"/>
                  </a:cubicBezTo>
                  <a:cubicBezTo>
                    <a:pt x="32148" y="799"/>
                    <a:pt x="33800" y="817"/>
                    <a:pt x="35434" y="835"/>
                  </a:cubicBezTo>
                  <a:lnTo>
                    <a:pt x="36763" y="835"/>
                  </a:lnTo>
                  <a:cubicBezTo>
                    <a:pt x="36889" y="1392"/>
                    <a:pt x="36889" y="1392"/>
                    <a:pt x="37266" y="1769"/>
                  </a:cubicBezTo>
                  <a:cubicBezTo>
                    <a:pt x="37553" y="1500"/>
                    <a:pt x="37140" y="1356"/>
                    <a:pt x="37194" y="1122"/>
                  </a:cubicBezTo>
                  <a:cubicBezTo>
                    <a:pt x="37453" y="932"/>
                    <a:pt x="37653" y="842"/>
                    <a:pt x="37909" y="842"/>
                  </a:cubicBezTo>
                  <a:cubicBezTo>
                    <a:pt x="38257" y="842"/>
                    <a:pt x="38708" y="1009"/>
                    <a:pt x="39547" y="1320"/>
                  </a:cubicBezTo>
                  <a:cubicBezTo>
                    <a:pt x="39529" y="1733"/>
                    <a:pt x="39170" y="1715"/>
                    <a:pt x="38828" y="1823"/>
                  </a:cubicBezTo>
                  <a:lnTo>
                    <a:pt x="39241" y="1984"/>
                  </a:lnTo>
                  <a:cubicBezTo>
                    <a:pt x="39224" y="2344"/>
                    <a:pt x="38972" y="2326"/>
                    <a:pt x="38757" y="2362"/>
                  </a:cubicBezTo>
                  <a:cubicBezTo>
                    <a:pt x="38164" y="2433"/>
                    <a:pt x="37589" y="2505"/>
                    <a:pt x="36997" y="2559"/>
                  </a:cubicBezTo>
                  <a:cubicBezTo>
                    <a:pt x="36817" y="2541"/>
                    <a:pt x="36637" y="2505"/>
                    <a:pt x="36476" y="2433"/>
                  </a:cubicBezTo>
                  <a:lnTo>
                    <a:pt x="36799" y="1859"/>
                  </a:lnTo>
                  <a:lnTo>
                    <a:pt x="36799" y="1859"/>
                  </a:lnTo>
                  <a:cubicBezTo>
                    <a:pt x="36386" y="1931"/>
                    <a:pt x="36386" y="2272"/>
                    <a:pt x="36296" y="2523"/>
                  </a:cubicBezTo>
                  <a:cubicBezTo>
                    <a:pt x="33315" y="2451"/>
                    <a:pt x="30370" y="2362"/>
                    <a:pt x="27424" y="2308"/>
                  </a:cubicBezTo>
                  <a:cubicBezTo>
                    <a:pt x="27278" y="2306"/>
                    <a:pt x="27131" y="2305"/>
                    <a:pt x="26985" y="2305"/>
                  </a:cubicBezTo>
                  <a:cubicBezTo>
                    <a:pt x="25816" y="2305"/>
                    <a:pt x="24640" y="2352"/>
                    <a:pt x="23470" y="2352"/>
                  </a:cubicBezTo>
                  <a:cubicBezTo>
                    <a:pt x="23201" y="2352"/>
                    <a:pt x="22933" y="2350"/>
                    <a:pt x="22665" y="2344"/>
                  </a:cubicBezTo>
                  <a:cubicBezTo>
                    <a:pt x="20959" y="2308"/>
                    <a:pt x="19253" y="2164"/>
                    <a:pt x="17547" y="2110"/>
                  </a:cubicBezTo>
                  <a:cubicBezTo>
                    <a:pt x="17205" y="2098"/>
                    <a:pt x="16864" y="2094"/>
                    <a:pt x="16524" y="2094"/>
                  </a:cubicBezTo>
                  <a:cubicBezTo>
                    <a:pt x="15842" y="2094"/>
                    <a:pt x="15164" y="2110"/>
                    <a:pt x="14493" y="2110"/>
                  </a:cubicBezTo>
                  <a:cubicBezTo>
                    <a:pt x="13434" y="2092"/>
                    <a:pt x="12374" y="2074"/>
                    <a:pt x="11315" y="2056"/>
                  </a:cubicBezTo>
                  <a:lnTo>
                    <a:pt x="5999" y="2002"/>
                  </a:lnTo>
                  <a:cubicBezTo>
                    <a:pt x="5927" y="2002"/>
                    <a:pt x="5837" y="1984"/>
                    <a:pt x="5729" y="1984"/>
                  </a:cubicBezTo>
                  <a:cubicBezTo>
                    <a:pt x="5713" y="1604"/>
                    <a:pt x="5924" y="1589"/>
                    <a:pt x="6126" y="1589"/>
                  </a:cubicBezTo>
                  <a:cubicBezTo>
                    <a:pt x="6144" y="1589"/>
                    <a:pt x="6161" y="1589"/>
                    <a:pt x="6178" y="1589"/>
                  </a:cubicBezTo>
                  <a:cubicBezTo>
                    <a:pt x="6771" y="1571"/>
                    <a:pt x="7364" y="1553"/>
                    <a:pt x="7956" y="1535"/>
                  </a:cubicBezTo>
                  <a:cubicBezTo>
                    <a:pt x="7970" y="1538"/>
                    <a:pt x="7985" y="1539"/>
                    <a:pt x="7999" y="1539"/>
                  </a:cubicBezTo>
                  <a:cubicBezTo>
                    <a:pt x="8092" y="1539"/>
                    <a:pt x="8184" y="1490"/>
                    <a:pt x="8262" y="1428"/>
                  </a:cubicBezTo>
                  <a:lnTo>
                    <a:pt x="5855" y="1428"/>
                  </a:lnTo>
                  <a:cubicBezTo>
                    <a:pt x="5801" y="1266"/>
                    <a:pt x="5765" y="1194"/>
                    <a:pt x="5747" y="1086"/>
                  </a:cubicBezTo>
                  <a:cubicBezTo>
                    <a:pt x="5711" y="997"/>
                    <a:pt x="5711" y="889"/>
                    <a:pt x="5693" y="745"/>
                  </a:cubicBezTo>
                  <a:cubicBezTo>
                    <a:pt x="5819" y="709"/>
                    <a:pt x="5963" y="673"/>
                    <a:pt x="6106" y="655"/>
                  </a:cubicBezTo>
                  <a:cubicBezTo>
                    <a:pt x="8136" y="620"/>
                    <a:pt x="10165" y="548"/>
                    <a:pt x="12195" y="548"/>
                  </a:cubicBezTo>
                  <a:close/>
                  <a:moveTo>
                    <a:pt x="10637" y="1"/>
                  </a:moveTo>
                  <a:cubicBezTo>
                    <a:pt x="10359" y="1"/>
                    <a:pt x="10081" y="3"/>
                    <a:pt x="9806" y="9"/>
                  </a:cubicBezTo>
                  <a:cubicBezTo>
                    <a:pt x="8315" y="63"/>
                    <a:pt x="6825" y="153"/>
                    <a:pt x="5352" y="171"/>
                  </a:cubicBezTo>
                  <a:cubicBezTo>
                    <a:pt x="4311" y="171"/>
                    <a:pt x="3269" y="81"/>
                    <a:pt x="2245" y="81"/>
                  </a:cubicBezTo>
                  <a:cubicBezTo>
                    <a:pt x="1724" y="99"/>
                    <a:pt x="1222" y="171"/>
                    <a:pt x="737" y="314"/>
                  </a:cubicBezTo>
                  <a:cubicBezTo>
                    <a:pt x="288" y="440"/>
                    <a:pt x="0" y="1033"/>
                    <a:pt x="54" y="1553"/>
                  </a:cubicBezTo>
                  <a:cubicBezTo>
                    <a:pt x="126" y="2110"/>
                    <a:pt x="341" y="2308"/>
                    <a:pt x="970" y="2397"/>
                  </a:cubicBezTo>
                  <a:cubicBezTo>
                    <a:pt x="1612" y="2501"/>
                    <a:pt x="2253" y="2527"/>
                    <a:pt x="2898" y="2527"/>
                  </a:cubicBezTo>
                  <a:cubicBezTo>
                    <a:pt x="3372" y="2527"/>
                    <a:pt x="3849" y="2513"/>
                    <a:pt x="4328" y="2505"/>
                  </a:cubicBezTo>
                  <a:cubicBezTo>
                    <a:pt x="4726" y="2498"/>
                    <a:pt x="5125" y="2495"/>
                    <a:pt x="5527" y="2495"/>
                  </a:cubicBezTo>
                  <a:cubicBezTo>
                    <a:pt x="7231" y="2495"/>
                    <a:pt x="9000" y="2548"/>
                    <a:pt x="11063" y="2577"/>
                  </a:cubicBezTo>
                  <a:lnTo>
                    <a:pt x="14260" y="2613"/>
                  </a:lnTo>
                  <a:cubicBezTo>
                    <a:pt x="15062" y="2613"/>
                    <a:pt x="15864" y="2597"/>
                    <a:pt x="16661" y="2597"/>
                  </a:cubicBezTo>
                  <a:cubicBezTo>
                    <a:pt x="17060" y="2597"/>
                    <a:pt x="17457" y="2601"/>
                    <a:pt x="17852" y="2613"/>
                  </a:cubicBezTo>
                  <a:cubicBezTo>
                    <a:pt x="19483" y="2646"/>
                    <a:pt x="21099" y="2815"/>
                    <a:pt x="22727" y="2815"/>
                  </a:cubicBezTo>
                  <a:cubicBezTo>
                    <a:pt x="22874" y="2815"/>
                    <a:pt x="23021" y="2814"/>
                    <a:pt x="23168" y="2811"/>
                  </a:cubicBezTo>
                  <a:cubicBezTo>
                    <a:pt x="23669" y="2804"/>
                    <a:pt x="24170" y="2801"/>
                    <a:pt x="24672" y="2801"/>
                  </a:cubicBezTo>
                  <a:cubicBezTo>
                    <a:pt x="28157" y="2801"/>
                    <a:pt x="31643" y="2950"/>
                    <a:pt x="35129" y="3044"/>
                  </a:cubicBezTo>
                  <a:cubicBezTo>
                    <a:pt x="35392" y="3065"/>
                    <a:pt x="35655" y="3074"/>
                    <a:pt x="35918" y="3074"/>
                  </a:cubicBezTo>
                  <a:cubicBezTo>
                    <a:pt x="36104" y="3074"/>
                    <a:pt x="36290" y="3069"/>
                    <a:pt x="36476" y="3062"/>
                  </a:cubicBezTo>
                  <a:cubicBezTo>
                    <a:pt x="37464" y="2954"/>
                    <a:pt x="38451" y="2793"/>
                    <a:pt x="39439" y="2667"/>
                  </a:cubicBezTo>
                  <a:cubicBezTo>
                    <a:pt x="39798" y="2631"/>
                    <a:pt x="40157" y="2595"/>
                    <a:pt x="40517" y="2577"/>
                  </a:cubicBezTo>
                  <a:cubicBezTo>
                    <a:pt x="41684" y="2487"/>
                    <a:pt x="42833" y="2433"/>
                    <a:pt x="43983" y="2344"/>
                  </a:cubicBezTo>
                  <a:cubicBezTo>
                    <a:pt x="44126" y="2344"/>
                    <a:pt x="44234" y="2200"/>
                    <a:pt x="44360" y="2128"/>
                  </a:cubicBezTo>
                  <a:cubicBezTo>
                    <a:pt x="44288" y="1984"/>
                    <a:pt x="44234" y="1805"/>
                    <a:pt x="44108" y="1751"/>
                  </a:cubicBezTo>
                  <a:cubicBezTo>
                    <a:pt x="43893" y="1643"/>
                    <a:pt x="43659" y="1571"/>
                    <a:pt x="43426" y="1517"/>
                  </a:cubicBezTo>
                  <a:cubicBezTo>
                    <a:pt x="42223" y="1302"/>
                    <a:pt x="41019" y="1068"/>
                    <a:pt x="39834" y="853"/>
                  </a:cubicBezTo>
                  <a:cubicBezTo>
                    <a:pt x="39331" y="709"/>
                    <a:pt x="38846" y="620"/>
                    <a:pt x="38344" y="530"/>
                  </a:cubicBezTo>
                  <a:cubicBezTo>
                    <a:pt x="37212" y="440"/>
                    <a:pt x="36063" y="404"/>
                    <a:pt x="34931" y="368"/>
                  </a:cubicBezTo>
                  <a:cubicBezTo>
                    <a:pt x="33405" y="314"/>
                    <a:pt x="31878" y="260"/>
                    <a:pt x="30352" y="242"/>
                  </a:cubicBezTo>
                  <a:cubicBezTo>
                    <a:pt x="27981" y="206"/>
                    <a:pt x="25592" y="188"/>
                    <a:pt x="23222" y="171"/>
                  </a:cubicBezTo>
                  <a:cubicBezTo>
                    <a:pt x="22443" y="171"/>
                    <a:pt x="21673" y="179"/>
                    <a:pt x="20900" y="179"/>
                  </a:cubicBezTo>
                  <a:cubicBezTo>
                    <a:pt x="20514" y="179"/>
                    <a:pt x="20127" y="177"/>
                    <a:pt x="19738" y="171"/>
                  </a:cubicBezTo>
                  <a:cubicBezTo>
                    <a:pt x="18516" y="153"/>
                    <a:pt x="17295" y="81"/>
                    <a:pt x="16074" y="63"/>
                  </a:cubicBezTo>
                  <a:cubicBezTo>
                    <a:pt x="14817" y="27"/>
                    <a:pt x="13560" y="9"/>
                    <a:pt x="12302" y="9"/>
                  </a:cubicBezTo>
                  <a:cubicBezTo>
                    <a:pt x="11752" y="9"/>
                    <a:pt x="11193" y="1"/>
                    <a:pt x="10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3297450" y="583375"/>
              <a:ext cx="53025" cy="9900"/>
            </a:xfrm>
            <a:custGeom>
              <a:avLst/>
              <a:gdLst/>
              <a:ahLst/>
              <a:cxnLst/>
              <a:rect l="l" t="t" r="r" b="b"/>
              <a:pathLst>
                <a:path w="2121" h="396" extrusionOk="0">
                  <a:moveTo>
                    <a:pt x="1" y="55"/>
                  </a:moveTo>
                  <a:cubicBezTo>
                    <a:pt x="594" y="324"/>
                    <a:pt x="1240" y="1"/>
                    <a:pt x="1815" y="396"/>
                  </a:cubicBezTo>
                  <a:lnTo>
                    <a:pt x="2120" y="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3225175" y="586975"/>
              <a:ext cx="56600" cy="3725"/>
            </a:xfrm>
            <a:custGeom>
              <a:avLst/>
              <a:gdLst/>
              <a:ahLst/>
              <a:cxnLst/>
              <a:rect l="l" t="t" r="r" b="b"/>
              <a:pathLst>
                <a:path w="2264" h="149" extrusionOk="0">
                  <a:moveTo>
                    <a:pt x="0" y="0"/>
                  </a:moveTo>
                  <a:lnTo>
                    <a:pt x="18" y="144"/>
                  </a:lnTo>
                  <a:lnTo>
                    <a:pt x="1581" y="144"/>
                  </a:lnTo>
                  <a:cubicBezTo>
                    <a:pt x="1618" y="147"/>
                    <a:pt x="1655" y="148"/>
                    <a:pt x="1693" y="148"/>
                  </a:cubicBezTo>
                  <a:cubicBezTo>
                    <a:pt x="1893" y="148"/>
                    <a:pt x="2097" y="106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3379625" y="582025"/>
              <a:ext cx="15750" cy="14850"/>
            </a:xfrm>
            <a:custGeom>
              <a:avLst/>
              <a:gdLst/>
              <a:ahLst/>
              <a:cxnLst/>
              <a:rect l="l" t="t" r="r" b="b"/>
              <a:pathLst>
                <a:path w="630" h="594" extrusionOk="0">
                  <a:moveTo>
                    <a:pt x="539" y="1"/>
                  </a:moveTo>
                  <a:cubicBezTo>
                    <a:pt x="72" y="145"/>
                    <a:pt x="72" y="145"/>
                    <a:pt x="0" y="594"/>
                  </a:cubicBezTo>
                  <a:lnTo>
                    <a:pt x="629" y="10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3754525" y="579425"/>
              <a:ext cx="17075" cy="4425"/>
            </a:xfrm>
            <a:custGeom>
              <a:avLst/>
              <a:gdLst/>
              <a:ahLst/>
              <a:cxnLst/>
              <a:rect l="l" t="t" r="r" b="b"/>
              <a:pathLst>
                <a:path w="683" h="177" extrusionOk="0">
                  <a:moveTo>
                    <a:pt x="337" y="1"/>
                  </a:moveTo>
                  <a:cubicBezTo>
                    <a:pt x="234" y="1"/>
                    <a:pt x="125" y="52"/>
                    <a:pt x="1" y="177"/>
                  </a:cubicBezTo>
                  <a:lnTo>
                    <a:pt x="683" y="177"/>
                  </a:lnTo>
                  <a:cubicBezTo>
                    <a:pt x="567" y="70"/>
                    <a:pt x="45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3364350" y="578450"/>
              <a:ext cx="13050" cy="12150"/>
            </a:xfrm>
            <a:custGeom>
              <a:avLst/>
              <a:gdLst/>
              <a:ahLst/>
              <a:cxnLst/>
              <a:rect l="l" t="t" r="r" b="b"/>
              <a:pathLst>
                <a:path w="522" h="486" extrusionOk="0">
                  <a:moveTo>
                    <a:pt x="522" y="0"/>
                  </a:moveTo>
                  <a:cubicBezTo>
                    <a:pt x="252" y="0"/>
                    <a:pt x="37" y="216"/>
                    <a:pt x="1" y="485"/>
                  </a:cubicBezTo>
                  <a:cubicBezTo>
                    <a:pt x="270" y="485"/>
                    <a:pt x="504" y="270"/>
                    <a:pt x="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3402075" y="586075"/>
              <a:ext cx="11250" cy="8550"/>
            </a:xfrm>
            <a:custGeom>
              <a:avLst/>
              <a:gdLst/>
              <a:ahLst/>
              <a:cxnLst/>
              <a:rect l="l" t="t" r="r" b="b"/>
              <a:pathLst>
                <a:path w="450" h="342" extrusionOk="0">
                  <a:moveTo>
                    <a:pt x="378" y="1"/>
                  </a:moveTo>
                  <a:lnTo>
                    <a:pt x="0" y="180"/>
                  </a:lnTo>
                  <a:lnTo>
                    <a:pt x="90" y="342"/>
                  </a:lnTo>
                  <a:lnTo>
                    <a:pt x="449" y="108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3550250" y="586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269" y="1"/>
                  </a:moveTo>
                  <a:lnTo>
                    <a:pt x="0" y="270"/>
                  </a:lnTo>
                  <a:lnTo>
                    <a:pt x="126" y="378"/>
                  </a:lnTo>
                  <a:lnTo>
                    <a:pt x="377" y="90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2833650" y="576650"/>
              <a:ext cx="7225" cy="13500"/>
            </a:xfrm>
            <a:custGeom>
              <a:avLst/>
              <a:gdLst/>
              <a:ahLst/>
              <a:cxnLst/>
              <a:rect l="l" t="t" r="r" b="b"/>
              <a:pathLst>
                <a:path w="289" h="540" extrusionOk="0">
                  <a:moveTo>
                    <a:pt x="180" y="0"/>
                  </a:moveTo>
                  <a:cubicBezTo>
                    <a:pt x="127" y="126"/>
                    <a:pt x="73" y="234"/>
                    <a:pt x="19" y="342"/>
                  </a:cubicBezTo>
                  <a:cubicBezTo>
                    <a:pt x="1" y="360"/>
                    <a:pt x="55" y="413"/>
                    <a:pt x="127" y="539"/>
                  </a:cubicBezTo>
                  <a:lnTo>
                    <a:pt x="288" y="5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30"/>
          <p:cNvGrpSpPr/>
          <p:nvPr/>
        </p:nvGrpSpPr>
        <p:grpSpPr>
          <a:xfrm rot="-639967">
            <a:off x="7829346" y="3748602"/>
            <a:ext cx="444467" cy="3152464"/>
            <a:chOff x="3947150" y="2332625"/>
            <a:chExt cx="163450" cy="1159300"/>
          </a:xfrm>
        </p:grpSpPr>
        <p:sp>
          <p:nvSpPr>
            <p:cNvPr id="1378" name="Google Shape;1378;p30"/>
            <p:cNvSpPr/>
            <p:nvPr/>
          </p:nvSpPr>
          <p:spPr>
            <a:xfrm>
              <a:off x="3947150" y="2332625"/>
              <a:ext cx="163450" cy="1159300"/>
            </a:xfrm>
            <a:custGeom>
              <a:avLst/>
              <a:gdLst/>
              <a:ahLst/>
              <a:cxnLst/>
              <a:rect l="l" t="t" r="r" b="b"/>
              <a:pathLst>
                <a:path w="6538" h="46372" extrusionOk="0">
                  <a:moveTo>
                    <a:pt x="557" y="1186"/>
                  </a:moveTo>
                  <a:cubicBezTo>
                    <a:pt x="718" y="1437"/>
                    <a:pt x="629" y="1761"/>
                    <a:pt x="1006" y="1904"/>
                  </a:cubicBezTo>
                  <a:cubicBezTo>
                    <a:pt x="1167" y="1976"/>
                    <a:pt x="1221" y="2407"/>
                    <a:pt x="1257" y="2694"/>
                  </a:cubicBezTo>
                  <a:cubicBezTo>
                    <a:pt x="1365" y="3305"/>
                    <a:pt x="1419" y="3934"/>
                    <a:pt x="1491" y="4562"/>
                  </a:cubicBezTo>
                  <a:cubicBezTo>
                    <a:pt x="1509" y="4742"/>
                    <a:pt x="1473" y="4939"/>
                    <a:pt x="1239" y="4975"/>
                  </a:cubicBezTo>
                  <a:cubicBezTo>
                    <a:pt x="1217" y="4979"/>
                    <a:pt x="1196" y="4980"/>
                    <a:pt x="1176" y="4980"/>
                  </a:cubicBezTo>
                  <a:cubicBezTo>
                    <a:pt x="986" y="4980"/>
                    <a:pt x="895" y="4832"/>
                    <a:pt x="862" y="4670"/>
                  </a:cubicBezTo>
                  <a:cubicBezTo>
                    <a:pt x="736" y="3970"/>
                    <a:pt x="575" y="3287"/>
                    <a:pt x="503" y="2587"/>
                  </a:cubicBezTo>
                  <a:cubicBezTo>
                    <a:pt x="485" y="2120"/>
                    <a:pt x="503" y="1653"/>
                    <a:pt x="557" y="1186"/>
                  </a:cubicBezTo>
                  <a:close/>
                  <a:moveTo>
                    <a:pt x="1393" y="5362"/>
                  </a:moveTo>
                  <a:cubicBezTo>
                    <a:pt x="1624" y="5362"/>
                    <a:pt x="1703" y="5485"/>
                    <a:pt x="1742" y="5801"/>
                  </a:cubicBezTo>
                  <a:cubicBezTo>
                    <a:pt x="1868" y="6717"/>
                    <a:pt x="1958" y="7633"/>
                    <a:pt x="2065" y="8531"/>
                  </a:cubicBezTo>
                  <a:cubicBezTo>
                    <a:pt x="2209" y="9663"/>
                    <a:pt x="2353" y="10776"/>
                    <a:pt x="2496" y="11943"/>
                  </a:cubicBezTo>
                  <a:lnTo>
                    <a:pt x="2012" y="12213"/>
                  </a:lnTo>
                  <a:lnTo>
                    <a:pt x="2586" y="12392"/>
                  </a:lnTo>
                  <a:lnTo>
                    <a:pt x="2676" y="13201"/>
                  </a:lnTo>
                  <a:cubicBezTo>
                    <a:pt x="2523" y="13228"/>
                    <a:pt x="2429" y="13246"/>
                    <a:pt x="2354" y="13246"/>
                  </a:cubicBezTo>
                  <a:cubicBezTo>
                    <a:pt x="2235" y="13246"/>
                    <a:pt x="2163" y="13203"/>
                    <a:pt x="1976" y="13093"/>
                  </a:cubicBezTo>
                  <a:lnTo>
                    <a:pt x="2622" y="12752"/>
                  </a:lnTo>
                  <a:lnTo>
                    <a:pt x="1976" y="12536"/>
                  </a:lnTo>
                  <a:cubicBezTo>
                    <a:pt x="1634" y="10148"/>
                    <a:pt x="1149" y="7795"/>
                    <a:pt x="1078" y="5406"/>
                  </a:cubicBezTo>
                  <a:cubicBezTo>
                    <a:pt x="1206" y="5378"/>
                    <a:pt x="1309" y="5362"/>
                    <a:pt x="1393" y="5362"/>
                  </a:cubicBezTo>
                  <a:close/>
                  <a:moveTo>
                    <a:pt x="2712" y="13686"/>
                  </a:moveTo>
                  <a:cubicBezTo>
                    <a:pt x="2730" y="13775"/>
                    <a:pt x="2766" y="13883"/>
                    <a:pt x="2784" y="13973"/>
                  </a:cubicBezTo>
                  <a:cubicBezTo>
                    <a:pt x="3143" y="16757"/>
                    <a:pt x="3502" y="19540"/>
                    <a:pt x="3807" y="22342"/>
                  </a:cubicBezTo>
                  <a:cubicBezTo>
                    <a:pt x="4041" y="24353"/>
                    <a:pt x="4167" y="26401"/>
                    <a:pt x="4364" y="28412"/>
                  </a:cubicBezTo>
                  <a:cubicBezTo>
                    <a:pt x="4562" y="30531"/>
                    <a:pt x="4777" y="32633"/>
                    <a:pt x="5011" y="34734"/>
                  </a:cubicBezTo>
                  <a:cubicBezTo>
                    <a:pt x="5298" y="37266"/>
                    <a:pt x="5621" y="39781"/>
                    <a:pt x="5873" y="42313"/>
                  </a:cubicBezTo>
                  <a:cubicBezTo>
                    <a:pt x="5999" y="43480"/>
                    <a:pt x="5999" y="44665"/>
                    <a:pt x="6052" y="45851"/>
                  </a:cubicBezTo>
                  <a:cubicBezTo>
                    <a:pt x="5964" y="45885"/>
                    <a:pt x="5894" y="45901"/>
                    <a:pt x="5838" y="45901"/>
                  </a:cubicBezTo>
                  <a:cubicBezTo>
                    <a:pt x="5691" y="45901"/>
                    <a:pt x="5643" y="45792"/>
                    <a:pt x="5603" y="45635"/>
                  </a:cubicBezTo>
                  <a:cubicBezTo>
                    <a:pt x="5406" y="44342"/>
                    <a:pt x="5154" y="43031"/>
                    <a:pt x="4975" y="41720"/>
                  </a:cubicBezTo>
                  <a:cubicBezTo>
                    <a:pt x="4562" y="38649"/>
                    <a:pt x="4113" y="35596"/>
                    <a:pt x="3790" y="32525"/>
                  </a:cubicBezTo>
                  <a:cubicBezTo>
                    <a:pt x="3394" y="28951"/>
                    <a:pt x="3107" y="25377"/>
                    <a:pt x="2748" y="21821"/>
                  </a:cubicBezTo>
                  <a:cubicBezTo>
                    <a:pt x="2550" y="19864"/>
                    <a:pt x="2317" y="17924"/>
                    <a:pt x="2101" y="15984"/>
                  </a:cubicBezTo>
                  <a:cubicBezTo>
                    <a:pt x="2030" y="15428"/>
                    <a:pt x="1994" y="14889"/>
                    <a:pt x="1958" y="14332"/>
                  </a:cubicBezTo>
                  <a:lnTo>
                    <a:pt x="1958" y="13757"/>
                  </a:lnTo>
                  <a:lnTo>
                    <a:pt x="2712" y="13686"/>
                  </a:lnTo>
                  <a:close/>
                  <a:moveTo>
                    <a:pt x="557" y="0"/>
                  </a:moveTo>
                  <a:cubicBezTo>
                    <a:pt x="449" y="126"/>
                    <a:pt x="377" y="252"/>
                    <a:pt x="305" y="396"/>
                  </a:cubicBezTo>
                  <a:cubicBezTo>
                    <a:pt x="216" y="755"/>
                    <a:pt x="162" y="1096"/>
                    <a:pt x="108" y="1473"/>
                  </a:cubicBezTo>
                  <a:cubicBezTo>
                    <a:pt x="0" y="2623"/>
                    <a:pt x="18" y="3754"/>
                    <a:pt x="503" y="4832"/>
                  </a:cubicBezTo>
                  <a:cubicBezTo>
                    <a:pt x="593" y="5065"/>
                    <a:pt x="647" y="5299"/>
                    <a:pt x="665" y="5550"/>
                  </a:cubicBezTo>
                  <a:cubicBezTo>
                    <a:pt x="736" y="6538"/>
                    <a:pt x="701" y="7543"/>
                    <a:pt x="862" y="8513"/>
                  </a:cubicBezTo>
                  <a:cubicBezTo>
                    <a:pt x="1114" y="9914"/>
                    <a:pt x="1275" y="11297"/>
                    <a:pt x="1437" y="12698"/>
                  </a:cubicBezTo>
                  <a:cubicBezTo>
                    <a:pt x="1455" y="12949"/>
                    <a:pt x="1509" y="13219"/>
                    <a:pt x="1527" y="13470"/>
                  </a:cubicBezTo>
                  <a:cubicBezTo>
                    <a:pt x="1598" y="14673"/>
                    <a:pt x="1634" y="15859"/>
                    <a:pt x="1724" y="17062"/>
                  </a:cubicBezTo>
                  <a:cubicBezTo>
                    <a:pt x="1994" y="20079"/>
                    <a:pt x="2263" y="23078"/>
                    <a:pt x="2550" y="26060"/>
                  </a:cubicBezTo>
                  <a:cubicBezTo>
                    <a:pt x="2784" y="28628"/>
                    <a:pt x="3035" y="31178"/>
                    <a:pt x="3323" y="33728"/>
                  </a:cubicBezTo>
                  <a:cubicBezTo>
                    <a:pt x="3718" y="37266"/>
                    <a:pt x="4221" y="40786"/>
                    <a:pt x="4813" y="44306"/>
                  </a:cubicBezTo>
                  <a:cubicBezTo>
                    <a:pt x="4903" y="44845"/>
                    <a:pt x="5029" y="45384"/>
                    <a:pt x="5208" y="45905"/>
                  </a:cubicBezTo>
                  <a:cubicBezTo>
                    <a:pt x="5329" y="46254"/>
                    <a:pt x="5470" y="46372"/>
                    <a:pt x="5743" y="46372"/>
                  </a:cubicBezTo>
                  <a:cubicBezTo>
                    <a:pt x="5836" y="46372"/>
                    <a:pt x="5943" y="46358"/>
                    <a:pt x="6070" y="46336"/>
                  </a:cubicBezTo>
                  <a:cubicBezTo>
                    <a:pt x="6465" y="46246"/>
                    <a:pt x="6483" y="46228"/>
                    <a:pt x="6519" y="45653"/>
                  </a:cubicBezTo>
                  <a:cubicBezTo>
                    <a:pt x="6537" y="45456"/>
                    <a:pt x="6537" y="45258"/>
                    <a:pt x="6537" y="45061"/>
                  </a:cubicBezTo>
                  <a:cubicBezTo>
                    <a:pt x="6501" y="44288"/>
                    <a:pt x="6483" y="43516"/>
                    <a:pt x="6430" y="42744"/>
                  </a:cubicBezTo>
                  <a:cubicBezTo>
                    <a:pt x="6394" y="42007"/>
                    <a:pt x="6358" y="41271"/>
                    <a:pt x="6268" y="40553"/>
                  </a:cubicBezTo>
                  <a:cubicBezTo>
                    <a:pt x="5945" y="37985"/>
                    <a:pt x="5550" y="35416"/>
                    <a:pt x="5262" y="32848"/>
                  </a:cubicBezTo>
                  <a:cubicBezTo>
                    <a:pt x="5047" y="30765"/>
                    <a:pt x="4867" y="28682"/>
                    <a:pt x="4777" y="26580"/>
                  </a:cubicBezTo>
                  <a:cubicBezTo>
                    <a:pt x="4652" y="24156"/>
                    <a:pt x="4239" y="21767"/>
                    <a:pt x="3933" y="19379"/>
                  </a:cubicBezTo>
                  <a:cubicBezTo>
                    <a:pt x="3736" y="17960"/>
                    <a:pt x="3484" y="16559"/>
                    <a:pt x="3251" y="15158"/>
                  </a:cubicBezTo>
                  <a:cubicBezTo>
                    <a:pt x="3197" y="14835"/>
                    <a:pt x="3179" y="14512"/>
                    <a:pt x="3161" y="14170"/>
                  </a:cubicBezTo>
                  <a:cubicBezTo>
                    <a:pt x="3125" y="13703"/>
                    <a:pt x="3125" y="13201"/>
                    <a:pt x="3053" y="12734"/>
                  </a:cubicBezTo>
                  <a:cubicBezTo>
                    <a:pt x="2766" y="10614"/>
                    <a:pt x="2443" y="8495"/>
                    <a:pt x="2155" y="6376"/>
                  </a:cubicBezTo>
                  <a:cubicBezTo>
                    <a:pt x="2030" y="5424"/>
                    <a:pt x="1940" y="4454"/>
                    <a:pt x="1814" y="3485"/>
                  </a:cubicBezTo>
                  <a:cubicBezTo>
                    <a:pt x="1742" y="3107"/>
                    <a:pt x="1652" y="2730"/>
                    <a:pt x="1545" y="2353"/>
                  </a:cubicBezTo>
                  <a:cubicBezTo>
                    <a:pt x="1437" y="1922"/>
                    <a:pt x="1275" y="1509"/>
                    <a:pt x="1185" y="1060"/>
                  </a:cubicBezTo>
                  <a:cubicBezTo>
                    <a:pt x="1096" y="665"/>
                    <a:pt x="862" y="288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4030650" y="2978725"/>
              <a:ext cx="12600" cy="31000"/>
            </a:xfrm>
            <a:custGeom>
              <a:avLst/>
              <a:gdLst/>
              <a:ahLst/>
              <a:cxnLst/>
              <a:rect l="l" t="t" r="r" b="b"/>
              <a:pathLst>
                <a:path w="504" h="1240" extrusionOk="0">
                  <a:moveTo>
                    <a:pt x="396" y="0"/>
                  </a:moveTo>
                  <a:lnTo>
                    <a:pt x="396" y="0"/>
                  </a:lnTo>
                  <a:cubicBezTo>
                    <a:pt x="126" y="341"/>
                    <a:pt x="1" y="790"/>
                    <a:pt x="90" y="1239"/>
                  </a:cubicBezTo>
                  <a:cubicBezTo>
                    <a:pt x="378" y="898"/>
                    <a:pt x="503" y="449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4033800" y="3010150"/>
              <a:ext cx="9900" cy="17975"/>
            </a:xfrm>
            <a:custGeom>
              <a:avLst/>
              <a:gdLst/>
              <a:ahLst/>
              <a:cxnLst/>
              <a:rect l="l" t="t" r="r" b="b"/>
              <a:pathLst>
                <a:path w="396" h="719" extrusionOk="0">
                  <a:moveTo>
                    <a:pt x="234" y="0"/>
                  </a:moveTo>
                  <a:lnTo>
                    <a:pt x="0" y="665"/>
                  </a:lnTo>
                  <a:lnTo>
                    <a:pt x="144" y="719"/>
                  </a:lnTo>
                  <a:lnTo>
                    <a:pt x="395" y="7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4010450" y="2753775"/>
              <a:ext cx="3625" cy="10350"/>
            </a:xfrm>
            <a:custGeom>
              <a:avLst/>
              <a:gdLst/>
              <a:ahLst/>
              <a:cxnLst/>
              <a:rect l="l" t="t" r="r" b="b"/>
              <a:pathLst>
                <a:path w="145" h="414" extrusionOk="0">
                  <a:moveTo>
                    <a:pt x="0" y="0"/>
                  </a:moveTo>
                  <a:lnTo>
                    <a:pt x="54" y="413"/>
                  </a:lnTo>
                  <a:cubicBezTo>
                    <a:pt x="108" y="378"/>
                    <a:pt x="144" y="324"/>
                    <a:pt x="144" y="252"/>
                  </a:cubicBezTo>
                  <a:cubicBezTo>
                    <a:pt x="144" y="180"/>
                    <a:pt x="144" y="108"/>
                    <a:pt x="126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980825" y="2498750"/>
              <a:ext cx="20225" cy="92525"/>
            </a:xfrm>
            <a:custGeom>
              <a:avLst/>
              <a:gdLst/>
              <a:ahLst/>
              <a:cxnLst/>
              <a:rect l="l" t="t" r="r" b="b"/>
              <a:pathLst>
                <a:path w="809" h="3701" extrusionOk="0">
                  <a:moveTo>
                    <a:pt x="108" y="0"/>
                  </a:moveTo>
                  <a:lnTo>
                    <a:pt x="108" y="0"/>
                  </a:lnTo>
                  <a:cubicBezTo>
                    <a:pt x="0" y="1096"/>
                    <a:pt x="413" y="3359"/>
                    <a:pt x="808" y="3700"/>
                  </a:cubicBezTo>
                  <a:cubicBezTo>
                    <a:pt x="575" y="2461"/>
                    <a:pt x="521" y="1204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3968250" y="2425575"/>
              <a:ext cx="6300" cy="8550"/>
            </a:xfrm>
            <a:custGeom>
              <a:avLst/>
              <a:gdLst/>
              <a:ahLst/>
              <a:cxnLst/>
              <a:rect l="l" t="t" r="r" b="b"/>
              <a:pathLst>
                <a:path w="252" h="342" extrusionOk="0">
                  <a:moveTo>
                    <a:pt x="72" y="0"/>
                  </a:moveTo>
                  <a:lnTo>
                    <a:pt x="0" y="36"/>
                  </a:lnTo>
                  <a:cubicBezTo>
                    <a:pt x="18" y="90"/>
                    <a:pt x="36" y="162"/>
                    <a:pt x="54" y="234"/>
                  </a:cubicBezTo>
                  <a:cubicBezTo>
                    <a:pt x="90" y="269"/>
                    <a:pt x="144" y="305"/>
                    <a:pt x="180" y="341"/>
                  </a:cubicBezTo>
                  <a:lnTo>
                    <a:pt x="252" y="28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30"/>
          <p:cNvGrpSpPr/>
          <p:nvPr/>
        </p:nvGrpSpPr>
        <p:grpSpPr>
          <a:xfrm>
            <a:off x="6204947" y="4180901"/>
            <a:ext cx="1211413" cy="1467392"/>
            <a:chOff x="3766650" y="1329100"/>
            <a:chExt cx="497500" cy="602625"/>
          </a:xfrm>
        </p:grpSpPr>
        <p:sp>
          <p:nvSpPr>
            <p:cNvPr id="1385" name="Google Shape;1385;p30"/>
            <p:cNvSpPr/>
            <p:nvPr/>
          </p:nvSpPr>
          <p:spPr>
            <a:xfrm>
              <a:off x="3766650" y="1329100"/>
              <a:ext cx="497500" cy="602625"/>
            </a:xfrm>
            <a:custGeom>
              <a:avLst/>
              <a:gdLst/>
              <a:ahLst/>
              <a:cxnLst/>
              <a:rect l="l" t="t" r="r" b="b"/>
              <a:pathLst>
                <a:path w="19900" h="24105" extrusionOk="0">
                  <a:moveTo>
                    <a:pt x="9385" y="636"/>
                  </a:moveTo>
                  <a:cubicBezTo>
                    <a:pt x="9567" y="636"/>
                    <a:pt x="9750" y="640"/>
                    <a:pt x="9932" y="649"/>
                  </a:cubicBezTo>
                  <a:cubicBezTo>
                    <a:pt x="9978" y="647"/>
                    <a:pt x="10024" y="647"/>
                    <a:pt x="10070" y="647"/>
                  </a:cubicBezTo>
                  <a:cubicBezTo>
                    <a:pt x="10565" y="647"/>
                    <a:pt x="11072" y="733"/>
                    <a:pt x="11548" y="864"/>
                  </a:cubicBezTo>
                  <a:cubicBezTo>
                    <a:pt x="13524" y="1439"/>
                    <a:pt x="15230" y="2660"/>
                    <a:pt x="16433" y="4330"/>
                  </a:cubicBezTo>
                  <a:cubicBezTo>
                    <a:pt x="16900" y="4959"/>
                    <a:pt x="17313" y="5642"/>
                    <a:pt x="17708" y="6324"/>
                  </a:cubicBezTo>
                  <a:cubicBezTo>
                    <a:pt x="18319" y="7420"/>
                    <a:pt x="18481" y="8641"/>
                    <a:pt x="18534" y="9862"/>
                  </a:cubicBezTo>
                  <a:cubicBezTo>
                    <a:pt x="18642" y="11371"/>
                    <a:pt x="18373" y="12897"/>
                    <a:pt x="17762" y="14280"/>
                  </a:cubicBezTo>
                  <a:cubicBezTo>
                    <a:pt x="17259" y="15501"/>
                    <a:pt x="16451" y="16579"/>
                    <a:pt x="15445" y="17441"/>
                  </a:cubicBezTo>
                  <a:cubicBezTo>
                    <a:pt x="15302" y="17549"/>
                    <a:pt x="15176" y="17656"/>
                    <a:pt x="15032" y="17782"/>
                  </a:cubicBezTo>
                  <a:lnTo>
                    <a:pt x="15122" y="17926"/>
                  </a:lnTo>
                  <a:cubicBezTo>
                    <a:pt x="15302" y="17854"/>
                    <a:pt x="15481" y="17782"/>
                    <a:pt x="15643" y="17692"/>
                  </a:cubicBezTo>
                  <a:cubicBezTo>
                    <a:pt x="15799" y="17614"/>
                    <a:pt x="15921" y="17570"/>
                    <a:pt x="16024" y="17570"/>
                  </a:cubicBezTo>
                  <a:cubicBezTo>
                    <a:pt x="16158" y="17570"/>
                    <a:pt x="16260" y="17645"/>
                    <a:pt x="16361" y="17818"/>
                  </a:cubicBezTo>
                  <a:cubicBezTo>
                    <a:pt x="17008" y="18878"/>
                    <a:pt x="18032" y="19596"/>
                    <a:pt x="18714" y="20620"/>
                  </a:cubicBezTo>
                  <a:cubicBezTo>
                    <a:pt x="18768" y="20709"/>
                    <a:pt x="18840" y="20781"/>
                    <a:pt x="18894" y="20871"/>
                  </a:cubicBezTo>
                  <a:cubicBezTo>
                    <a:pt x="19271" y="21464"/>
                    <a:pt x="19235" y="21589"/>
                    <a:pt x="18660" y="21985"/>
                  </a:cubicBezTo>
                  <a:cubicBezTo>
                    <a:pt x="18014" y="22434"/>
                    <a:pt x="17367" y="22900"/>
                    <a:pt x="16685" y="23403"/>
                  </a:cubicBezTo>
                  <a:cubicBezTo>
                    <a:pt x="15499" y="22110"/>
                    <a:pt x="14404" y="20727"/>
                    <a:pt x="13452" y="19273"/>
                  </a:cubicBezTo>
                  <a:cubicBezTo>
                    <a:pt x="13757" y="18716"/>
                    <a:pt x="14386" y="18554"/>
                    <a:pt x="14548" y="17926"/>
                  </a:cubicBezTo>
                  <a:lnTo>
                    <a:pt x="14548" y="17926"/>
                  </a:lnTo>
                  <a:cubicBezTo>
                    <a:pt x="14404" y="17962"/>
                    <a:pt x="14278" y="18016"/>
                    <a:pt x="14134" y="18087"/>
                  </a:cubicBezTo>
                  <a:cubicBezTo>
                    <a:pt x="13488" y="18590"/>
                    <a:pt x="12716" y="18878"/>
                    <a:pt x="11890" y="18914"/>
                  </a:cubicBezTo>
                  <a:cubicBezTo>
                    <a:pt x="11351" y="18949"/>
                    <a:pt x="10812" y="19039"/>
                    <a:pt x="10255" y="19111"/>
                  </a:cubicBezTo>
                  <a:cubicBezTo>
                    <a:pt x="9927" y="19156"/>
                    <a:pt x="9604" y="19178"/>
                    <a:pt x="9285" y="19178"/>
                  </a:cubicBezTo>
                  <a:cubicBezTo>
                    <a:pt x="7824" y="19178"/>
                    <a:pt x="6462" y="18716"/>
                    <a:pt x="5209" y="17890"/>
                  </a:cubicBezTo>
                  <a:cubicBezTo>
                    <a:pt x="4688" y="17531"/>
                    <a:pt x="4239" y="17100"/>
                    <a:pt x="3826" y="16615"/>
                  </a:cubicBezTo>
                  <a:cubicBezTo>
                    <a:pt x="2658" y="15250"/>
                    <a:pt x="1617" y="13777"/>
                    <a:pt x="1006" y="12071"/>
                  </a:cubicBezTo>
                  <a:cubicBezTo>
                    <a:pt x="827" y="11550"/>
                    <a:pt x="719" y="11011"/>
                    <a:pt x="665" y="10473"/>
                  </a:cubicBezTo>
                  <a:cubicBezTo>
                    <a:pt x="593" y="9700"/>
                    <a:pt x="611" y="8928"/>
                    <a:pt x="611" y="8156"/>
                  </a:cubicBezTo>
                  <a:cubicBezTo>
                    <a:pt x="593" y="7294"/>
                    <a:pt x="827" y="6450"/>
                    <a:pt x="1276" y="5713"/>
                  </a:cubicBezTo>
                  <a:cubicBezTo>
                    <a:pt x="1653" y="5103"/>
                    <a:pt x="2012" y="4492"/>
                    <a:pt x="2407" y="3899"/>
                  </a:cubicBezTo>
                  <a:cubicBezTo>
                    <a:pt x="2856" y="3217"/>
                    <a:pt x="3538" y="2786"/>
                    <a:pt x="4203" y="2355"/>
                  </a:cubicBezTo>
                  <a:cubicBezTo>
                    <a:pt x="5263" y="1673"/>
                    <a:pt x="6376" y="1062"/>
                    <a:pt x="7615" y="792"/>
                  </a:cubicBezTo>
                  <a:cubicBezTo>
                    <a:pt x="8205" y="683"/>
                    <a:pt x="8795" y="636"/>
                    <a:pt x="9385" y="636"/>
                  </a:cubicBezTo>
                  <a:close/>
                  <a:moveTo>
                    <a:pt x="8985" y="0"/>
                  </a:moveTo>
                  <a:cubicBezTo>
                    <a:pt x="8476" y="0"/>
                    <a:pt x="7978" y="64"/>
                    <a:pt x="7489" y="200"/>
                  </a:cubicBezTo>
                  <a:cubicBezTo>
                    <a:pt x="5316" y="900"/>
                    <a:pt x="3323" y="1906"/>
                    <a:pt x="1904" y="3828"/>
                  </a:cubicBezTo>
                  <a:cubicBezTo>
                    <a:pt x="845" y="5246"/>
                    <a:pt x="0" y="6755"/>
                    <a:pt x="54" y="8623"/>
                  </a:cubicBezTo>
                  <a:cubicBezTo>
                    <a:pt x="72" y="9305"/>
                    <a:pt x="54" y="10006"/>
                    <a:pt x="90" y="10688"/>
                  </a:cubicBezTo>
                  <a:cubicBezTo>
                    <a:pt x="126" y="11119"/>
                    <a:pt x="198" y="11532"/>
                    <a:pt x="324" y="11945"/>
                  </a:cubicBezTo>
                  <a:cubicBezTo>
                    <a:pt x="611" y="12879"/>
                    <a:pt x="1042" y="13759"/>
                    <a:pt x="1599" y="14567"/>
                  </a:cubicBezTo>
                  <a:cubicBezTo>
                    <a:pt x="1832" y="14927"/>
                    <a:pt x="1994" y="15196"/>
                    <a:pt x="2174" y="15429"/>
                  </a:cubicBezTo>
                  <a:cubicBezTo>
                    <a:pt x="3179" y="16812"/>
                    <a:pt x="4167" y="18195"/>
                    <a:pt x="5783" y="18985"/>
                  </a:cubicBezTo>
                  <a:cubicBezTo>
                    <a:pt x="6876" y="19540"/>
                    <a:pt x="8009" y="19896"/>
                    <a:pt x="9215" y="19896"/>
                  </a:cubicBezTo>
                  <a:cubicBezTo>
                    <a:pt x="9416" y="19896"/>
                    <a:pt x="9619" y="19886"/>
                    <a:pt x="9824" y="19865"/>
                  </a:cubicBezTo>
                  <a:cubicBezTo>
                    <a:pt x="10686" y="19794"/>
                    <a:pt x="11530" y="19686"/>
                    <a:pt x="12374" y="19578"/>
                  </a:cubicBezTo>
                  <a:cubicBezTo>
                    <a:pt x="12429" y="19564"/>
                    <a:pt x="12483" y="19558"/>
                    <a:pt x="12536" y="19558"/>
                  </a:cubicBezTo>
                  <a:cubicBezTo>
                    <a:pt x="12765" y="19558"/>
                    <a:pt x="12976" y="19679"/>
                    <a:pt x="13093" y="19883"/>
                  </a:cubicBezTo>
                  <a:cubicBezTo>
                    <a:pt x="13668" y="20727"/>
                    <a:pt x="14242" y="21554"/>
                    <a:pt x="14853" y="22380"/>
                  </a:cubicBezTo>
                  <a:cubicBezTo>
                    <a:pt x="15212" y="22865"/>
                    <a:pt x="15589" y="23332"/>
                    <a:pt x="16002" y="23798"/>
                  </a:cubicBezTo>
                  <a:cubicBezTo>
                    <a:pt x="16198" y="24005"/>
                    <a:pt x="16388" y="24104"/>
                    <a:pt x="16585" y="24104"/>
                  </a:cubicBezTo>
                  <a:cubicBezTo>
                    <a:pt x="16732" y="24104"/>
                    <a:pt x="16883" y="24049"/>
                    <a:pt x="17044" y="23942"/>
                  </a:cubicBezTo>
                  <a:cubicBezTo>
                    <a:pt x="17762" y="23439"/>
                    <a:pt x="18499" y="22918"/>
                    <a:pt x="19217" y="22398"/>
                  </a:cubicBezTo>
                  <a:cubicBezTo>
                    <a:pt x="19774" y="21985"/>
                    <a:pt x="19899" y="21625"/>
                    <a:pt x="19540" y="21033"/>
                  </a:cubicBezTo>
                  <a:cubicBezTo>
                    <a:pt x="19109" y="20332"/>
                    <a:pt x="18606" y="19704"/>
                    <a:pt x="18121" y="19057"/>
                  </a:cubicBezTo>
                  <a:cubicBezTo>
                    <a:pt x="17744" y="18554"/>
                    <a:pt x="17331" y="18087"/>
                    <a:pt x="16954" y="17585"/>
                  </a:cubicBezTo>
                  <a:cubicBezTo>
                    <a:pt x="16649" y="17171"/>
                    <a:pt x="16667" y="17153"/>
                    <a:pt x="16954" y="16722"/>
                  </a:cubicBezTo>
                  <a:cubicBezTo>
                    <a:pt x="17654" y="15807"/>
                    <a:pt x="18229" y="14783"/>
                    <a:pt x="18642" y="13705"/>
                  </a:cubicBezTo>
                  <a:cubicBezTo>
                    <a:pt x="19127" y="12304"/>
                    <a:pt x="19307" y="10796"/>
                    <a:pt x="19181" y="9323"/>
                  </a:cubicBezTo>
                  <a:cubicBezTo>
                    <a:pt x="19037" y="6863"/>
                    <a:pt x="17942" y="4779"/>
                    <a:pt x="16308" y="3002"/>
                  </a:cubicBezTo>
                  <a:cubicBezTo>
                    <a:pt x="15140" y="1708"/>
                    <a:pt x="13632" y="775"/>
                    <a:pt x="11943" y="326"/>
                  </a:cubicBezTo>
                  <a:cubicBezTo>
                    <a:pt x="11135" y="146"/>
                    <a:pt x="10309" y="38"/>
                    <a:pt x="9483" y="20"/>
                  </a:cubicBezTo>
                  <a:cubicBezTo>
                    <a:pt x="9316" y="7"/>
                    <a:pt x="9150" y="0"/>
                    <a:pt x="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3815575" y="1391925"/>
              <a:ext cx="372700" cy="371300"/>
            </a:xfrm>
            <a:custGeom>
              <a:avLst/>
              <a:gdLst/>
              <a:ahLst/>
              <a:cxnLst/>
              <a:rect l="l" t="t" r="r" b="b"/>
              <a:pathLst>
                <a:path w="14908" h="14852" extrusionOk="0">
                  <a:moveTo>
                    <a:pt x="7203" y="394"/>
                  </a:moveTo>
                  <a:cubicBezTo>
                    <a:pt x="7436" y="394"/>
                    <a:pt x="7670" y="426"/>
                    <a:pt x="7903" y="489"/>
                  </a:cubicBezTo>
                  <a:cubicBezTo>
                    <a:pt x="9070" y="758"/>
                    <a:pt x="10166" y="1279"/>
                    <a:pt x="11118" y="2033"/>
                  </a:cubicBezTo>
                  <a:cubicBezTo>
                    <a:pt x="11190" y="2087"/>
                    <a:pt x="11279" y="2141"/>
                    <a:pt x="11369" y="2195"/>
                  </a:cubicBezTo>
                  <a:cubicBezTo>
                    <a:pt x="12393" y="2626"/>
                    <a:pt x="12932" y="3524"/>
                    <a:pt x="13524" y="4386"/>
                  </a:cubicBezTo>
                  <a:cubicBezTo>
                    <a:pt x="13902" y="4924"/>
                    <a:pt x="14135" y="5589"/>
                    <a:pt x="14153" y="6253"/>
                  </a:cubicBezTo>
                  <a:cubicBezTo>
                    <a:pt x="14171" y="6882"/>
                    <a:pt x="14279" y="7511"/>
                    <a:pt x="14351" y="8139"/>
                  </a:cubicBezTo>
                  <a:cubicBezTo>
                    <a:pt x="14440" y="9199"/>
                    <a:pt x="14153" y="10276"/>
                    <a:pt x="13524" y="11138"/>
                  </a:cubicBezTo>
                  <a:cubicBezTo>
                    <a:pt x="12591" y="12593"/>
                    <a:pt x="11190" y="13671"/>
                    <a:pt x="9573" y="14245"/>
                  </a:cubicBezTo>
                  <a:cubicBezTo>
                    <a:pt x="9134" y="14401"/>
                    <a:pt x="8702" y="14472"/>
                    <a:pt x="8276" y="14472"/>
                  </a:cubicBezTo>
                  <a:cubicBezTo>
                    <a:pt x="7570" y="14472"/>
                    <a:pt x="6880" y="14276"/>
                    <a:pt x="6197" y="13940"/>
                  </a:cubicBezTo>
                  <a:cubicBezTo>
                    <a:pt x="5407" y="13581"/>
                    <a:pt x="4670" y="13078"/>
                    <a:pt x="4060" y="12449"/>
                  </a:cubicBezTo>
                  <a:cubicBezTo>
                    <a:pt x="3862" y="12234"/>
                    <a:pt x="3629" y="12036"/>
                    <a:pt x="3359" y="11857"/>
                  </a:cubicBezTo>
                  <a:cubicBezTo>
                    <a:pt x="1761" y="10707"/>
                    <a:pt x="683" y="9181"/>
                    <a:pt x="665" y="7187"/>
                  </a:cubicBezTo>
                  <a:cubicBezTo>
                    <a:pt x="630" y="5625"/>
                    <a:pt x="935" y="4080"/>
                    <a:pt x="2515" y="3146"/>
                  </a:cubicBezTo>
                  <a:lnTo>
                    <a:pt x="2515" y="3146"/>
                  </a:lnTo>
                  <a:lnTo>
                    <a:pt x="1977" y="5050"/>
                  </a:lnTo>
                  <a:cubicBezTo>
                    <a:pt x="2264" y="4978"/>
                    <a:pt x="2282" y="4745"/>
                    <a:pt x="2354" y="4547"/>
                  </a:cubicBezTo>
                  <a:cubicBezTo>
                    <a:pt x="2551" y="4026"/>
                    <a:pt x="2767" y="3488"/>
                    <a:pt x="2964" y="2967"/>
                  </a:cubicBezTo>
                  <a:cubicBezTo>
                    <a:pt x="3090" y="2644"/>
                    <a:pt x="3323" y="2374"/>
                    <a:pt x="3593" y="2159"/>
                  </a:cubicBezTo>
                  <a:cubicBezTo>
                    <a:pt x="4401" y="1369"/>
                    <a:pt x="5407" y="794"/>
                    <a:pt x="6502" y="489"/>
                  </a:cubicBezTo>
                  <a:cubicBezTo>
                    <a:pt x="6736" y="426"/>
                    <a:pt x="6969" y="394"/>
                    <a:pt x="7203" y="394"/>
                  </a:cubicBezTo>
                  <a:close/>
                  <a:moveTo>
                    <a:pt x="7188" y="0"/>
                  </a:moveTo>
                  <a:cubicBezTo>
                    <a:pt x="7140" y="0"/>
                    <a:pt x="7090" y="1"/>
                    <a:pt x="7041" y="4"/>
                  </a:cubicBezTo>
                  <a:cubicBezTo>
                    <a:pt x="5910" y="129"/>
                    <a:pt x="4832" y="596"/>
                    <a:pt x="3970" y="1351"/>
                  </a:cubicBezTo>
                  <a:cubicBezTo>
                    <a:pt x="3323" y="1871"/>
                    <a:pt x="2731" y="2464"/>
                    <a:pt x="2084" y="2985"/>
                  </a:cubicBezTo>
                  <a:cubicBezTo>
                    <a:pt x="1061" y="3793"/>
                    <a:pt x="414" y="4978"/>
                    <a:pt x="270" y="6271"/>
                  </a:cubicBezTo>
                  <a:cubicBezTo>
                    <a:pt x="1" y="9019"/>
                    <a:pt x="1168" y="11138"/>
                    <a:pt x="3323" y="12737"/>
                  </a:cubicBezTo>
                  <a:cubicBezTo>
                    <a:pt x="4257" y="13419"/>
                    <a:pt x="5353" y="13922"/>
                    <a:pt x="6412" y="14443"/>
                  </a:cubicBezTo>
                  <a:cubicBezTo>
                    <a:pt x="6963" y="14718"/>
                    <a:pt x="7568" y="14852"/>
                    <a:pt x="8177" y="14852"/>
                  </a:cubicBezTo>
                  <a:cubicBezTo>
                    <a:pt x="8561" y="14852"/>
                    <a:pt x="8947" y="14799"/>
                    <a:pt x="9322" y="14694"/>
                  </a:cubicBezTo>
                  <a:cubicBezTo>
                    <a:pt x="10148" y="14461"/>
                    <a:pt x="10920" y="14084"/>
                    <a:pt x="11603" y="13563"/>
                  </a:cubicBezTo>
                  <a:cubicBezTo>
                    <a:pt x="12411" y="13024"/>
                    <a:pt x="13129" y="12342"/>
                    <a:pt x="13704" y="11569"/>
                  </a:cubicBezTo>
                  <a:cubicBezTo>
                    <a:pt x="14422" y="10546"/>
                    <a:pt x="14907" y="9432"/>
                    <a:pt x="14782" y="8139"/>
                  </a:cubicBezTo>
                  <a:cubicBezTo>
                    <a:pt x="14710" y="7511"/>
                    <a:pt x="14620" y="6900"/>
                    <a:pt x="14584" y="6271"/>
                  </a:cubicBezTo>
                  <a:cubicBezTo>
                    <a:pt x="14548" y="5499"/>
                    <a:pt x="14315" y="4763"/>
                    <a:pt x="13902" y="4134"/>
                  </a:cubicBezTo>
                  <a:cubicBezTo>
                    <a:pt x="13219" y="3326"/>
                    <a:pt x="12716" y="2320"/>
                    <a:pt x="11657" y="1889"/>
                  </a:cubicBezTo>
                  <a:cubicBezTo>
                    <a:pt x="11531" y="1835"/>
                    <a:pt x="11405" y="1746"/>
                    <a:pt x="11297" y="1656"/>
                  </a:cubicBezTo>
                  <a:cubicBezTo>
                    <a:pt x="10382" y="955"/>
                    <a:pt x="9322" y="435"/>
                    <a:pt x="8190" y="165"/>
                  </a:cubicBezTo>
                  <a:cubicBezTo>
                    <a:pt x="7860" y="55"/>
                    <a:pt x="7530" y="0"/>
                    <a:pt x="7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3788650" y="1526250"/>
              <a:ext cx="382100" cy="274675"/>
            </a:xfrm>
            <a:custGeom>
              <a:avLst/>
              <a:gdLst/>
              <a:ahLst/>
              <a:cxnLst/>
              <a:rect l="l" t="t" r="r" b="b"/>
              <a:pathLst>
                <a:path w="15284" h="10987" extrusionOk="0">
                  <a:moveTo>
                    <a:pt x="252" y="0"/>
                  </a:moveTo>
                  <a:cubicBezTo>
                    <a:pt x="198" y="54"/>
                    <a:pt x="144" y="72"/>
                    <a:pt x="144" y="108"/>
                  </a:cubicBezTo>
                  <a:cubicBezTo>
                    <a:pt x="108" y="270"/>
                    <a:pt x="90" y="431"/>
                    <a:pt x="90" y="593"/>
                  </a:cubicBezTo>
                  <a:cubicBezTo>
                    <a:pt x="0" y="2335"/>
                    <a:pt x="378" y="4095"/>
                    <a:pt x="1168" y="5676"/>
                  </a:cubicBezTo>
                  <a:cubicBezTo>
                    <a:pt x="1742" y="6861"/>
                    <a:pt x="2515" y="7992"/>
                    <a:pt x="3736" y="8657"/>
                  </a:cubicBezTo>
                  <a:cubicBezTo>
                    <a:pt x="3790" y="8693"/>
                    <a:pt x="3844" y="8729"/>
                    <a:pt x="3898" y="8765"/>
                  </a:cubicBezTo>
                  <a:cubicBezTo>
                    <a:pt x="4634" y="9285"/>
                    <a:pt x="5370" y="9860"/>
                    <a:pt x="6160" y="10309"/>
                  </a:cubicBezTo>
                  <a:cubicBezTo>
                    <a:pt x="6865" y="10759"/>
                    <a:pt x="7677" y="10986"/>
                    <a:pt x="8501" y="10986"/>
                  </a:cubicBezTo>
                  <a:cubicBezTo>
                    <a:pt x="8895" y="10986"/>
                    <a:pt x="9292" y="10934"/>
                    <a:pt x="9681" y="10830"/>
                  </a:cubicBezTo>
                  <a:cubicBezTo>
                    <a:pt x="10812" y="10507"/>
                    <a:pt x="11943" y="10112"/>
                    <a:pt x="13021" y="9716"/>
                  </a:cubicBezTo>
                  <a:cubicBezTo>
                    <a:pt x="14116" y="9321"/>
                    <a:pt x="14943" y="8621"/>
                    <a:pt x="15284" y="7418"/>
                  </a:cubicBezTo>
                  <a:lnTo>
                    <a:pt x="15284" y="7418"/>
                  </a:lnTo>
                  <a:cubicBezTo>
                    <a:pt x="15068" y="7615"/>
                    <a:pt x="14871" y="7831"/>
                    <a:pt x="14709" y="8064"/>
                  </a:cubicBezTo>
                  <a:cubicBezTo>
                    <a:pt x="14386" y="8585"/>
                    <a:pt x="13883" y="8980"/>
                    <a:pt x="13290" y="9178"/>
                  </a:cubicBezTo>
                  <a:cubicBezTo>
                    <a:pt x="12105" y="9627"/>
                    <a:pt x="10884" y="10040"/>
                    <a:pt x="9681" y="10435"/>
                  </a:cubicBezTo>
                  <a:cubicBezTo>
                    <a:pt x="9257" y="10576"/>
                    <a:pt x="8819" y="10646"/>
                    <a:pt x="8384" y="10646"/>
                  </a:cubicBezTo>
                  <a:cubicBezTo>
                    <a:pt x="7544" y="10646"/>
                    <a:pt x="6714" y="10387"/>
                    <a:pt x="6017" y="9878"/>
                  </a:cubicBezTo>
                  <a:cubicBezTo>
                    <a:pt x="5550" y="9573"/>
                    <a:pt x="5101" y="9285"/>
                    <a:pt x="4652" y="8962"/>
                  </a:cubicBezTo>
                  <a:cubicBezTo>
                    <a:pt x="4203" y="8621"/>
                    <a:pt x="3664" y="8352"/>
                    <a:pt x="3305" y="7921"/>
                  </a:cubicBezTo>
                  <a:cubicBezTo>
                    <a:pt x="2461" y="6933"/>
                    <a:pt x="1635" y="5963"/>
                    <a:pt x="1186" y="4688"/>
                  </a:cubicBezTo>
                  <a:cubicBezTo>
                    <a:pt x="665" y="3251"/>
                    <a:pt x="198" y="1814"/>
                    <a:pt x="288" y="234"/>
                  </a:cubicBezTo>
                  <a:cubicBezTo>
                    <a:pt x="270" y="162"/>
                    <a:pt x="270" y="72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4173425" y="1458900"/>
              <a:ext cx="50775" cy="225875"/>
            </a:xfrm>
            <a:custGeom>
              <a:avLst/>
              <a:gdLst/>
              <a:ahLst/>
              <a:cxnLst/>
              <a:rect l="l" t="t" r="r" b="b"/>
              <a:pathLst>
                <a:path w="2031" h="9035" extrusionOk="0">
                  <a:moveTo>
                    <a:pt x="1" y="1"/>
                  </a:moveTo>
                  <a:cubicBezTo>
                    <a:pt x="1" y="72"/>
                    <a:pt x="1" y="144"/>
                    <a:pt x="19" y="216"/>
                  </a:cubicBezTo>
                  <a:cubicBezTo>
                    <a:pt x="90" y="378"/>
                    <a:pt x="180" y="539"/>
                    <a:pt x="270" y="701"/>
                  </a:cubicBezTo>
                  <a:cubicBezTo>
                    <a:pt x="1006" y="2084"/>
                    <a:pt x="1581" y="3521"/>
                    <a:pt x="1635" y="5119"/>
                  </a:cubicBezTo>
                  <a:cubicBezTo>
                    <a:pt x="1707" y="6268"/>
                    <a:pt x="1491" y="7400"/>
                    <a:pt x="1024" y="8441"/>
                  </a:cubicBezTo>
                  <a:cubicBezTo>
                    <a:pt x="934" y="8603"/>
                    <a:pt x="863" y="8783"/>
                    <a:pt x="791" y="8962"/>
                  </a:cubicBezTo>
                  <a:lnTo>
                    <a:pt x="899" y="9034"/>
                  </a:lnTo>
                  <a:cubicBezTo>
                    <a:pt x="970" y="8962"/>
                    <a:pt x="1078" y="8926"/>
                    <a:pt x="1114" y="8855"/>
                  </a:cubicBezTo>
                  <a:cubicBezTo>
                    <a:pt x="1330" y="8495"/>
                    <a:pt x="1509" y="8100"/>
                    <a:pt x="1653" y="7705"/>
                  </a:cubicBezTo>
                  <a:cubicBezTo>
                    <a:pt x="1940" y="6753"/>
                    <a:pt x="2030" y="5748"/>
                    <a:pt x="1976" y="4760"/>
                  </a:cubicBezTo>
                  <a:cubicBezTo>
                    <a:pt x="1922" y="3664"/>
                    <a:pt x="1509" y="2676"/>
                    <a:pt x="1132" y="1671"/>
                  </a:cubicBezTo>
                  <a:cubicBezTo>
                    <a:pt x="917" y="1204"/>
                    <a:pt x="665" y="773"/>
                    <a:pt x="360" y="360"/>
                  </a:cubicBezTo>
                  <a:cubicBezTo>
                    <a:pt x="252" y="234"/>
                    <a:pt x="144" y="10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3800325" y="1362975"/>
              <a:ext cx="151325" cy="140400"/>
            </a:xfrm>
            <a:custGeom>
              <a:avLst/>
              <a:gdLst/>
              <a:ahLst/>
              <a:cxnLst/>
              <a:rect l="l" t="t" r="r" b="b"/>
              <a:pathLst>
                <a:path w="6053" h="5616" extrusionOk="0">
                  <a:moveTo>
                    <a:pt x="5724" y="0"/>
                  </a:moveTo>
                  <a:cubicBezTo>
                    <a:pt x="5435" y="0"/>
                    <a:pt x="5146" y="71"/>
                    <a:pt x="4885" y="228"/>
                  </a:cubicBezTo>
                  <a:cubicBezTo>
                    <a:pt x="3754" y="749"/>
                    <a:pt x="2748" y="1485"/>
                    <a:pt x="1886" y="2383"/>
                  </a:cubicBezTo>
                  <a:cubicBezTo>
                    <a:pt x="1132" y="3119"/>
                    <a:pt x="557" y="3999"/>
                    <a:pt x="162" y="4969"/>
                  </a:cubicBezTo>
                  <a:cubicBezTo>
                    <a:pt x="108" y="5167"/>
                    <a:pt x="54" y="5364"/>
                    <a:pt x="0" y="5562"/>
                  </a:cubicBezTo>
                  <a:lnTo>
                    <a:pt x="126" y="5616"/>
                  </a:lnTo>
                  <a:cubicBezTo>
                    <a:pt x="1347" y="2940"/>
                    <a:pt x="3269" y="1036"/>
                    <a:pt x="6053" y="30"/>
                  </a:cubicBezTo>
                  <a:cubicBezTo>
                    <a:pt x="5944" y="10"/>
                    <a:pt x="5834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3996525" y="1353650"/>
              <a:ext cx="113175" cy="46900"/>
            </a:xfrm>
            <a:custGeom>
              <a:avLst/>
              <a:gdLst/>
              <a:ahLst/>
              <a:cxnLst/>
              <a:rect l="l" t="t" r="r" b="b"/>
              <a:pathLst>
                <a:path w="4527" h="1876" extrusionOk="0">
                  <a:moveTo>
                    <a:pt x="445" y="1"/>
                  </a:moveTo>
                  <a:cubicBezTo>
                    <a:pt x="295" y="1"/>
                    <a:pt x="145" y="51"/>
                    <a:pt x="1" y="206"/>
                  </a:cubicBezTo>
                  <a:lnTo>
                    <a:pt x="4526" y="1876"/>
                  </a:lnTo>
                  <a:cubicBezTo>
                    <a:pt x="4149" y="1373"/>
                    <a:pt x="4113" y="1355"/>
                    <a:pt x="3736" y="1211"/>
                  </a:cubicBezTo>
                  <a:cubicBezTo>
                    <a:pt x="3503" y="1122"/>
                    <a:pt x="3287" y="996"/>
                    <a:pt x="3054" y="906"/>
                  </a:cubicBezTo>
                  <a:cubicBezTo>
                    <a:pt x="2317" y="619"/>
                    <a:pt x="1581" y="349"/>
                    <a:pt x="827" y="80"/>
                  </a:cubicBezTo>
                  <a:cubicBezTo>
                    <a:pt x="702" y="38"/>
                    <a:pt x="573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181050" y="1854900"/>
              <a:ext cx="40000" cy="41775"/>
            </a:xfrm>
            <a:custGeom>
              <a:avLst/>
              <a:gdLst/>
              <a:ahLst/>
              <a:cxnLst/>
              <a:rect l="l" t="t" r="r" b="b"/>
              <a:pathLst>
                <a:path w="1600" h="1671" extrusionOk="0">
                  <a:moveTo>
                    <a:pt x="1240" y="1"/>
                  </a:moveTo>
                  <a:lnTo>
                    <a:pt x="396" y="593"/>
                  </a:lnTo>
                  <a:lnTo>
                    <a:pt x="629" y="773"/>
                  </a:lnTo>
                  <a:cubicBezTo>
                    <a:pt x="486" y="1060"/>
                    <a:pt x="109" y="1168"/>
                    <a:pt x="1" y="1671"/>
                  </a:cubicBezTo>
                  <a:lnTo>
                    <a:pt x="1599" y="432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205300" y="1867475"/>
              <a:ext cx="26975" cy="20225"/>
            </a:xfrm>
            <a:custGeom>
              <a:avLst/>
              <a:gdLst/>
              <a:ahLst/>
              <a:cxnLst/>
              <a:rect l="l" t="t" r="r" b="b"/>
              <a:pathLst>
                <a:path w="1079" h="809" extrusionOk="0">
                  <a:moveTo>
                    <a:pt x="1078" y="1"/>
                  </a:moveTo>
                  <a:cubicBezTo>
                    <a:pt x="629" y="144"/>
                    <a:pt x="234" y="360"/>
                    <a:pt x="1" y="809"/>
                  </a:cubicBezTo>
                  <a:cubicBezTo>
                    <a:pt x="432" y="629"/>
                    <a:pt x="809" y="360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121800" y="1786650"/>
              <a:ext cx="19325" cy="17550"/>
            </a:xfrm>
            <a:custGeom>
              <a:avLst/>
              <a:gdLst/>
              <a:ahLst/>
              <a:cxnLst/>
              <a:rect l="l" t="t" r="r" b="b"/>
              <a:pathLst>
                <a:path w="773" h="702" extrusionOk="0">
                  <a:moveTo>
                    <a:pt x="773" y="1"/>
                  </a:moveTo>
                  <a:cubicBezTo>
                    <a:pt x="377" y="180"/>
                    <a:pt x="90" y="324"/>
                    <a:pt x="0" y="701"/>
                  </a:cubicBezTo>
                  <a:cubicBezTo>
                    <a:pt x="288" y="558"/>
                    <a:pt x="629" y="468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131225" y="1421175"/>
              <a:ext cx="24275" cy="20700"/>
            </a:xfrm>
            <a:custGeom>
              <a:avLst/>
              <a:gdLst/>
              <a:ahLst/>
              <a:cxnLst/>
              <a:rect l="l" t="t" r="r" b="b"/>
              <a:pathLst>
                <a:path w="971" h="828" extrusionOk="0">
                  <a:moveTo>
                    <a:pt x="0" y="1"/>
                  </a:moveTo>
                  <a:lnTo>
                    <a:pt x="970" y="827"/>
                  </a:lnTo>
                  <a:cubicBezTo>
                    <a:pt x="449" y="127"/>
                    <a:pt x="431" y="10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181950" y="1844575"/>
              <a:ext cx="11250" cy="12150"/>
            </a:xfrm>
            <a:custGeom>
              <a:avLst/>
              <a:gdLst/>
              <a:ahLst/>
              <a:cxnLst/>
              <a:rect l="l" t="t" r="r" b="b"/>
              <a:pathLst>
                <a:path w="450" h="486" extrusionOk="0">
                  <a:moveTo>
                    <a:pt x="324" y="1"/>
                  </a:moveTo>
                  <a:lnTo>
                    <a:pt x="1" y="396"/>
                  </a:lnTo>
                  <a:lnTo>
                    <a:pt x="109" y="486"/>
                  </a:lnTo>
                  <a:lnTo>
                    <a:pt x="450" y="90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3934575" y="1559925"/>
              <a:ext cx="17075" cy="123950"/>
            </a:xfrm>
            <a:custGeom>
              <a:avLst/>
              <a:gdLst/>
              <a:ahLst/>
              <a:cxnLst/>
              <a:rect l="l" t="t" r="r" b="b"/>
              <a:pathLst>
                <a:path w="683" h="4958" extrusionOk="0">
                  <a:moveTo>
                    <a:pt x="198" y="0"/>
                  </a:moveTo>
                  <a:cubicBezTo>
                    <a:pt x="0" y="1365"/>
                    <a:pt x="306" y="4329"/>
                    <a:pt x="683" y="4957"/>
                  </a:cubicBezTo>
                  <a:cubicBezTo>
                    <a:pt x="521" y="3233"/>
                    <a:pt x="467" y="1599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3906275" y="1561275"/>
              <a:ext cx="29675" cy="131575"/>
            </a:xfrm>
            <a:custGeom>
              <a:avLst/>
              <a:gdLst/>
              <a:ahLst/>
              <a:cxnLst/>
              <a:rect l="l" t="t" r="r" b="b"/>
              <a:pathLst>
                <a:path w="1187" h="5263" extrusionOk="0">
                  <a:moveTo>
                    <a:pt x="144" y="0"/>
                  </a:moveTo>
                  <a:lnTo>
                    <a:pt x="1" y="36"/>
                  </a:lnTo>
                  <a:cubicBezTo>
                    <a:pt x="198" y="1671"/>
                    <a:pt x="558" y="3287"/>
                    <a:pt x="899" y="4903"/>
                  </a:cubicBezTo>
                  <a:cubicBezTo>
                    <a:pt x="935" y="5029"/>
                    <a:pt x="989" y="5155"/>
                    <a:pt x="1060" y="5262"/>
                  </a:cubicBezTo>
                  <a:lnTo>
                    <a:pt x="1186" y="519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3867675" y="1557225"/>
              <a:ext cx="33250" cy="104200"/>
            </a:xfrm>
            <a:custGeom>
              <a:avLst/>
              <a:gdLst/>
              <a:ahLst/>
              <a:cxnLst/>
              <a:rect l="l" t="t" r="r" b="b"/>
              <a:pathLst>
                <a:path w="1330" h="4168" extrusionOk="0">
                  <a:moveTo>
                    <a:pt x="0" y="1"/>
                  </a:moveTo>
                  <a:cubicBezTo>
                    <a:pt x="18" y="1366"/>
                    <a:pt x="719" y="3593"/>
                    <a:pt x="1329" y="4167"/>
                  </a:cubicBezTo>
                  <a:cubicBezTo>
                    <a:pt x="1132" y="3610"/>
                    <a:pt x="970" y="3179"/>
                    <a:pt x="826" y="2713"/>
                  </a:cubicBezTo>
                  <a:cubicBezTo>
                    <a:pt x="665" y="2246"/>
                    <a:pt x="539" y="1743"/>
                    <a:pt x="413" y="1312"/>
                  </a:cubicBezTo>
                  <a:cubicBezTo>
                    <a:pt x="288" y="863"/>
                    <a:pt x="216" y="3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3948925" y="1451725"/>
              <a:ext cx="22475" cy="79500"/>
            </a:xfrm>
            <a:custGeom>
              <a:avLst/>
              <a:gdLst/>
              <a:ahLst/>
              <a:cxnLst/>
              <a:rect l="l" t="t" r="r" b="b"/>
              <a:pathLst>
                <a:path w="899" h="3180" extrusionOk="0">
                  <a:moveTo>
                    <a:pt x="791" y="0"/>
                  </a:moveTo>
                  <a:lnTo>
                    <a:pt x="791" y="0"/>
                  </a:lnTo>
                  <a:cubicBezTo>
                    <a:pt x="486" y="1042"/>
                    <a:pt x="127" y="2083"/>
                    <a:pt x="1" y="3179"/>
                  </a:cubicBezTo>
                  <a:cubicBezTo>
                    <a:pt x="450" y="2532"/>
                    <a:pt x="899" y="719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3922000" y="1440500"/>
              <a:ext cx="23825" cy="75000"/>
            </a:xfrm>
            <a:custGeom>
              <a:avLst/>
              <a:gdLst/>
              <a:ahLst/>
              <a:cxnLst/>
              <a:rect l="l" t="t" r="r" b="b"/>
              <a:pathLst>
                <a:path w="953" h="3000" extrusionOk="0">
                  <a:moveTo>
                    <a:pt x="952" y="0"/>
                  </a:moveTo>
                  <a:lnTo>
                    <a:pt x="952" y="0"/>
                  </a:lnTo>
                  <a:cubicBezTo>
                    <a:pt x="593" y="503"/>
                    <a:pt x="0" y="2515"/>
                    <a:pt x="72" y="2999"/>
                  </a:cubicBezTo>
                  <a:cubicBezTo>
                    <a:pt x="521" y="2048"/>
                    <a:pt x="809" y="1024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3882925" y="1546900"/>
              <a:ext cx="22025" cy="86675"/>
            </a:xfrm>
            <a:custGeom>
              <a:avLst/>
              <a:gdLst/>
              <a:ahLst/>
              <a:cxnLst/>
              <a:rect l="l" t="t" r="r" b="b"/>
              <a:pathLst>
                <a:path w="881" h="3467" extrusionOk="0">
                  <a:moveTo>
                    <a:pt x="127" y="1"/>
                  </a:moveTo>
                  <a:lnTo>
                    <a:pt x="1" y="37"/>
                  </a:lnTo>
                  <a:cubicBezTo>
                    <a:pt x="109" y="1204"/>
                    <a:pt x="342" y="2353"/>
                    <a:pt x="719" y="3467"/>
                  </a:cubicBezTo>
                  <a:lnTo>
                    <a:pt x="881" y="343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3847025" y="1555425"/>
              <a:ext cx="24700" cy="95675"/>
            </a:xfrm>
            <a:custGeom>
              <a:avLst/>
              <a:gdLst/>
              <a:ahLst/>
              <a:cxnLst/>
              <a:rect l="l" t="t" r="r" b="b"/>
              <a:pathLst>
                <a:path w="988" h="382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899"/>
                    <a:pt x="503" y="3018"/>
                    <a:pt x="988" y="3826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3901800" y="1440950"/>
              <a:ext cx="24250" cy="67375"/>
            </a:xfrm>
            <a:custGeom>
              <a:avLst/>
              <a:gdLst/>
              <a:ahLst/>
              <a:cxnLst/>
              <a:rect l="l" t="t" r="r" b="b"/>
              <a:pathLst>
                <a:path w="970" h="2695" extrusionOk="0">
                  <a:moveTo>
                    <a:pt x="970" y="0"/>
                  </a:moveTo>
                  <a:cubicBezTo>
                    <a:pt x="647" y="431"/>
                    <a:pt x="0" y="2209"/>
                    <a:pt x="0" y="2694"/>
                  </a:cubicBezTo>
                  <a:cubicBezTo>
                    <a:pt x="377" y="2191"/>
                    <a:pt x="970" y="557"/>
                    <a:pt x="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3998325" y="1480000"/>
              <a:ext cx="13500" cy="54350"/>
            </a:xfrm>
            <a:custGeom>
              <a:avLst/>
              <a:gdLst/>
              <a:ahLst/>
              <a:cxnLst/>
              <a:rect l="l" t="t" r="r" b="b"/>
              <a:pathLst>
                <a:path w="540" h="2174" extrusionOk="0">
                  <a:moveTo>
                    <a:pt x="270" y="1"/>
                  </a:moveTo>
                  <a:cubicBezTo>
                    <a:pt x="90" y="701"/>
                    <a:pt x="0" y="1437"/>
                    <a:pt x="18" y="2174"/>
                  </a:cubicBezTo>
                  <a:cubicBezTo>
                    <a:pt x="414" y="1509"/>
                    <a:pt x="539" y="539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4024825" y="1571150"/>
              <a:ext cx="18875" cy="24275"/>
            </a:xfrm>
            <a:custGeom>
              <a:avLst/>
              <a:gdLst/>
              <a:ahLst/>
              <a:cxnLst/>
              <a:rect l="l" t="t" r="r" b="b"/>
              <a:pathLst>
                <a:path w="755" h="971" extrusionOk="0">
                  <a:moveTo>
                    <a:pt x="395" y="0"/>
                  </a:moveTo>
                  <a:cubicBezTo>
                    <a:pt x="0" y="162"/>
                    <a:pt x="54" y="467"/>
                    <a:pt x="126" y="755"/>
                  </a:cubicBezTo>
                  <a:cubicBezTo>
                    <a:pt x="162" y="862"/>
                    <a:pt x="251" y="934"/>
                    <a:pt x="359" y="970"/>
                  </a:cubicBezTo>
                  <a:cubicBezTo>
                    <a:pt x="467" y="952"/>
                    <a:pt x="557" y="880"/>
                    <a:pt x="611" y="773"/>
                  </a:cubicBezTo>
                  <a:cubicBezTo>
                    <a:pt x="754" y="503"/>
                    <a:pt x="647" y="162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3974075" y="1471025"/>
              <a:ext cx="17100" cy="51650"/>
            </a:xfrm>
            <a:custGeom>
              <a:avLst/>
              <a:gdLst/>
              <a:ahLst/>
              <a:cxnLst/>
              <a:rect l="l" t="t" r="r" b="b"/>
              <a:pathLst>
                <a:path w="684" h="2066" extrusionOk="0">
                  <a:moveTo>
                    <a:pt x="593" y="0"/>
                  </a:moveTo>
                  <a:lnTo>
                    <a:pt x="1" y="2030"/>
                  </a:lnTo>
                  <a:lnTo>
                    <a:pt x="126" y="2066"/>
                  </a:lnTo>
                  <a:cubicBezTo>
                    <a:pt x="468" y="1419"/>
                    <a:pt x="683" y="557"/>
                    <a:pt x="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3979925" y="1628175"/>
              <a:ext cx="15275" cy="32350"/>
            </a:xfrm>
            <a:custGeom>
              <a:avLst/>
              <a:gdLst/>
              <a:ahLst/>
              <a:cxnLst/>
              <a:rect l="l" t="t" r="r" b="b"/>
              <a:pathLst>
                <a:path w="611" h="1294" extrusionOk="0">
                  <a:moveTo>
                    <a:pt x="0" y="0"/>
                  </a:moveTo>
                  <a:lnTo>
                    <a:pt x="36" y="395"/>
                  </a:lnTo>
                  <a:lnTo>
                    <a:pt x="611" y="1293"/>
                  </a:lnTo>
                  <a:cubicBezTo>
                    <a:pt x="557" y="826"/>
                    <a:pt x="467" y="37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3977675" y="1638050"/>
              <a:ext cx="7200" cy="31000"/>
            </a:xfrm>
            <a:custGeom>
              <a:avLst/>
              <a:gdLst/>
              <a:ahLst/>
              <a:cxnLst/>
              <a:rect l="l" t="t" r="r" b="b"/>
              <a:pathLst>
                <a:path w="288" h="1240" extrusionOk="0">
                  <a:moveTo>
                    <a:pt x="126" y="0"/>
                  </a:moveTo>
                  <a:lnTo>
                    <a:pt x="126" y="0"/>
                  </a:lnTo>
                  <a:cubicBezTo>
                    <a:pt x="0" y="665"/>
                    <a:pt x="0" y="844"/>
                    <a:pt x="162" y="1240"/>
                  </a:cubicBezTo>
                  <a:cubicBezTo>
                    <a:pt x="234" y="791"/>
                    <a:pt x="288" y="395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4027500" y="1493025"/>
              <a:ext cx="9450" cy="20675"/>
            </a:xfrm>
            <a:custGeom>
              <a:avLst/>
              <a:gdLst/>
              <a:ahLst/>
              <a:cxnLst/>
              <a:rect l="l" t="t" r="r" b="b"/>
              <a:pathLst>
                <a:path w="378" h="827" extrusionOk="0">
                  <a:moveTo>
                    <a:pt x="55" y="0"/>
                  </a:moveTo>
                  <a:lnTo>
                    <a:pt x="55" y="0"/>
                  </a:lnTo>
                  <a:cubicBezTo>
                    <a:pt x="91" y="324"/>
                    <a:pt x="1" y="557"/>
                    <a:pt x="198" y="827"/>
                  </a:cubicBezTo>
                  <a:cubicBezTo>
                    <a:pt x="306" y="521"/>
                    <a:pt x="378" y="288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3970475" y="1720200"/>
              <a:ext cx="13500" cy="7675"/>
            </a:xfrm>
            <a:custGeom>
              <a:avLst/>
              <a:gdLst/>
              <a:ahLst/>
              <a:cxnLst/>
              <a:rect l="l" t="t" r="r" b="b"/>
              <a:pathLst>
                <a:path w="540" h="307" extrusionOk="0">
                  <a:moveTo>
                    <a:pt x="55" y="1"/>
                  </a:moveTo>
                  <a:lnTo>
                    <a:pt x="1" y="109"/>
                  </a:lnTo>
                  <a:lnTo>
                    <a:pt x="504" y="306"/>
                  </a:lnTo>
                  <a:lnTo>
                    <a:pt x="540" y="1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099800" y="1563075"/>
              <a:ext cx="7650" cy="7200"/>
            </a:xfrm>
            <a:custGeom>
              <a:avLst/>
              <a:gdLst/>
              <a:ahLst/>
              <a:cxnLst/>
              <a:rect l="l" t="t" r="r" b="b"/>
              <a:pathLst>
                <a:path w="306" h="288" extrusionOk="0">
                  <a:moveTo>
                    <a:pt x="72" y="0"/>
                  </a:moveTo>
                  <a:cubicBezTo>
                    <a:pt x="54" y="54"/>
                    <a:pt x="18" y="90"/>
                    <a:pt x="0" y="144"/>
                  </a:cubicBezTo>
                  <a:cubicBezTo>
                    <a:pt x="72" y="180"/>
                    <a:pt x="144" y="234"/>
                    <a:pt x="234" y="287"/>
                  </a:cubicBezTo>
                  <a:lnTo>
                    <a:pt x="306" y="19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3839375" y="1581025"/>
              <a:ext cx="4075" cy="8550"/>
            </a:xfrm>
            <a:custGeom>
              <a:avLst/>
              <a:gdLst/>
              <a:ahLst/>
              <a:cxnLst/>
              <a:rect l="l" t="t" r="r" b="b"/>
              <a:pathLst>
                <a:path w="163" h="342" extrusionOk="0">
                  <a:moveTo>
                    <a:pt x="1" y="0"/>
                  </a:moveTo>
                  <a:lnTo>
                    <a:pt x="73" y="342"/>
                  </a:lnTo>
                  <a:lnTo>
                    <a:pt x="162" y="32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062525" y="1534775"/>
              <a:ext cx="7200" cy="7650"/>
            </a:xfrm>
            <a:custGeom>
              <a:avLst/>
              <a:gdLst/>
              <a:ahLst/>
              <a:cxnLst/>
              <a:rect l="l" t="t" r="r" b="b"/>
              <a:pathLst>
                <a:path w="288" h="306" extrusionOk="0">
                  <a:moveTo>
                    <a:pt x="216" y="1"/>
                  </a:moveTo>
                  <a:lnTo>
                    <a:pt x="1" y="198"/>
                  </a:lnTo>
                  <a:lnTo>
                    <a:pt x="126" y="306"/>
                  </a:lnTo>
                  <a:lnTo>
                    <a:pt x="288" y="9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30"/>
          <p:cNvGrpSpPr/>
          <p:nvPr/>
        </p:nvGrpSpPr>
        <p:grpSpPr>
          <a:xfrm rot="960447">
            <a:off x="8607936" y="3736037"/>
            <a:ext cx="330922" cy="945973"/>
            <a:chOff x="5733200" y="1136350"/>
            <a:chExt cx="157175" cy="449300"/>
          </a:xfrm>
        </p:grpSpPr>
        <p:sp>
          <p:nvSpPr>
            <p:cNvPr id="1415" name="Google Shape;1415;p30"/>
            <p:cNvSpPr/>
            <p:nvPr/>
          </p:nvSpPr>
          <p:spPr>
            <a:xfrm>
              <a:off x="5733200" y="1136350"/>
              <a:ext cx="157175" cy="449300"/>
            </a:xfrm>
            <a:custGeom>
              <a:avLst/>
              <a:gdLst/>
              <a:ahLst/>
              <a:cxnLst/>
              <a:rect l="l" t="t" r="r" b="b"/>
              <a:pathLst>
                <a:path w="6287" h="17972" extrusionOk="0">
                  <a:moveTo>
                    <a:pt x="4399" y="464"/>
                  </a:moveTo>
                  <a:cubicBezTo>
                    <a:pt x="4607" y="464"/>
                    <a:pt x="4795" y="500"/>
                    <a:pt x="4885" y="582"/>
                  </a:cubicBezTo>
                  <a:cubicBezTo>
                    <a:pt x="5011" y="726"/>
                    <a:pt x="5101" y="888"/>
                    <a:pt x="5119" y="1067"/>
                  </a:cubicBezTo>
                  <a:cubicBezTo>
                    <a:pt x="5155" y="1858"/>
                    <a:pt x="5155" y="2648"/>
                    <a:pt x="5173" y="3438"/>
                  </a:cubicBezTo>
                  <a:cubicBezTo>
                    <a:pt x="5173" y="3779"/>
                    <a:pt x="4921" y="3905"/>
                    <a:pt x="4670" y="3959"/>
                  </a:cubicBezTo>
                  <a:cubicBezTo>
                    <a:pt x="4554" y="3979"/>
                    <a:pt x="4438" y="3990"/>
                    <a:pt x="4322" y="3990"/>
                  </a:cubicBezTo>
                  <a:cubicBezTo>
                    <a:pt x="3933" y="3990"/>
                    <a:pt x="3547" y="3875"/>
                    <a:pt x="3215" y="3653"/>
                  </a:cubicBezTo>
                  <a:cubicBezTo>
                    <a:pt x="2856" y="3438"/>
                    <a:pt x="2982" y="3061"/>
                    <a:pt x="3018" y="2755"/>
                  </a:cubicBezTo>
                  <a:cubicBezTo>
                    <a:pt x="3089" y="2235"/>
                    <a:pt x="3179" y="1714"/>
                    <a:pt x="3287" y="1139"/>
                  </a:cubicBezTo>
                  <a:lnTo>
                    <a:pt x="3287" y="1139"/>
                  </a:lnTo>
                  <a:cubicBezTo>
                    <a:pt x="3413" y="1893"/>
                    <a:pt x="3125" y="2630"/>
                    <a:pt x="3269" y="3402"/>
                  </a:cubicBezTo>
                  <a:lnTo>
                    <a:pt x="3413" y="3402"/>
                  </a:lnTo>
                  <a:lnTo>
                    <a:pt x="3574" y="1211"/>
                  </a:lnTo>
                  <a:lnTo>
                    <a:pt x="3700" y="1211"/>
                  </a:lnTo>
                  <a:cubicBezTo>
                    <a:pt x="3718" y="2001"/>
                    <a:pt x="3556" y="2809"/>
                    <a:pt x="3772" y="3600"/>
                  </a:cubicBezTo>
                  <a:cubicBezTo>
                    <a:pt x="3969" y="2791"/>
                    <a:pt x="3898" y="1965"/>
                    <a:pt x="3987" y="1139"/>
                  </a:cubicBezTo>
                  <a:lnTo>
                    <a:pt x="4796" y="924"/>
                  </a:lnTo>
                  <a:lnTo>
                    <a:pt x="4796" y="780"/>
                  </a:lnTo>
                  <a:lnTo>
                    <a:pt x="3628" y="636"/>
                  </a:lnTo>
                  <a:cubicBezTo>
                    <a:pt x="3785" y="532"/>
                    <a:pt x="4110" y="464"/>
                    <a:pt x="4399" y="464"/>
                  </a:cubicBezTo>
                  <a:close/>
                  <a:moveTo>
                    <a:pt x="2941" y="4150"/>
                  </a:moveTo>
                  <a:cubicBezTo>
                    <a:pt x="3028" y="4150"/>
                    <a:pt x="3136" y="4188"/>
                    <a:pt x="3305" y="4246"/>
                  </a:cubicBezTo>
                  <a:cubicBezTo>
                    <a:pt x="3693" y="4375"/>
                    <a:pt x="4074" y="4498"/>
                    <a:pt x="4457" y="4498"/>
                  </a:cubicBezTo>
                  <a:cubicBezTo>
                    <a:pt x="4712" y="4498"/>
                    <a:pt x="4968" y="4444"/>
                    <a:pt x="5227" y="4300"/>
                  </a:cubicBezTo>
                  <a:cubicBezTo>
                    <a:pt x="5622" y="4462"/>
                    <a:pt x="5676" y="4731"/>
                    <a:pt x="5640" y="5090"/>
                  </a:cubicBezTo>
                  <a:cubicBezTo>
                    <a:pt x="5424" y="7730"/>
                    <a:pt x="5209" y="10370"/>
                    <a:pt x="5011" y="12992"/>
                  </a:cubicBezTo>
                  <a:cubicBezTo>
                    <a:pt x="4993" y="13423"/>
                    <a:pt x="4939" y="13477"/>
                    <a:pt x="4544" y="13567"/>
                  </a:cubicBezTo>
                  <a:cubicBezTo>
                    <a:pt x="4292" y="13634"/>
                    <a:pt x="4037" y="13666"/>
                    <a:pt x="3784" y="13666"/>
                  </a:cubicBezTo>
                  <a:cubicBezTo>
                    <a:pt x="3080" y="13666"/>
                    <a:pt x="2397" y="13414"/>
                    <a:pt x="1868" y="12938"/>
                  </a:cubicBezTo>
                  <a:cubicBezTo>
                    <a:pt x="1671" y="12795"/>
                    <a:pt x="1581" y="12579"/>
                    <a:pt x="1617" y="12364"/>
                  </a:cubicBezTo>
                  <a:cubicBezTo>
                    <a:pt x="1671" y="11861"/>
                    <a:pt x="1707" y="11340"/>
                    <a:pt x="1760" y="10837"/>
                  </a:cubicBezTo>
                  <a:cubicBezTo>
                    <a:pt x="1850" y="10011"/>
                    <a:pt x="1940" y="9185"/>
                    <a:pt x="2012" y="8323"/>
                  </a:cubicBezTo>
                  <a:cubicBezTo>
                    <a:pt x="2466" y="8434"/>
                    <a:pt x="2906" y="8545"/>
                    <a:pt x="3335" y="8545"/>
                  </a:cubicBezTo>
                  <a:cubicBezTo>
                    <a:pt x="3736" y="8545"/>
                    <a:pt x="4126" y="8448"/>
                    <a:pt x="4508" y="8161"/>
                  </a:cubicBezTo>
                  <a:cubicBezTo>
                    <a:pt x="4487" y="8161"/>
                    <a:pt x="4465" y="8160"/>
                    <a:pt x="4443" y="8160"/>
                  </a:cubicBezTo>
                  <a:cubicBezTo>
                    <a:pt x="4094" y="8160"/>
                    <a:pt x="3744" y="8243"/>
                    <a:pt x="3377" y="8243"/>
                  </a:cubicBezTo>
                  <a:cubicBezTo>
                    <a:pt x="3162" y="8243"/>
                    <a:pt x="2942" y="8215"/>
                    <a:pt x="2712" y="8125"/>
                  </a:cubicBezTo>
                  <a:cubicBezTo>
                    <a:pt x="2820" y="7874"/>
                    <a:pt x="2910" y="7658"/>
                    <a:pt x="2982" y="7443"/>
                  </a:cubicBezTo>
                  <a:cubicBezTo>
                    <a:pt x="3036" y="7299"/>
                    <a:pt x="3161" y="7174"/>
                    <a:pt x="2946" y="7084"/>
                  </a:cubicBezTo>
                  <a:lnTo>
                    <a:pt x="2712" y="7425"/>
                  </a:lnTo>
                  <a:lnTo>
                    <a:pt x="2425" y="7982"/>
                  </a:lnTo>
                  <a:cubicBezTo>
                    <a:pt x="2084" y="7964"/>
                    <a:pt x="2084" y="7766"/>
                    <a:pt x="2102" y="7587"/>
                  </a:cubicBezTo>
                  <a:cubicBezTo>
                    <a:pt x="2209" y="6725"/>
                    <a:pt x="2299" y="5845"/>
                    <a:pt x="2389" y="4965"/>
                  </a:cubicBezTo>
                  <a:cubicBezTo>
                    <a:pt x="2708" y="4965"/>
                    <a:pt x="2973" y="5200"/>
                    <a:pt x="3326" y="5200"/>
                  </a:cubicBezTo>
                  <a:cubicBezTo>
                    <a:pt x="3430" y="5200"/>
                    <a:pt x="3541" y="5179"/>
                    <a:pt x="3664" y="5126"/>
                  </a:cubicBezTo>
                  <a:lnTo>
                    <a:pt x="2443" y="4587"/>
                  </a:lnTo>
                  <a:cubicBezTo>
                    <a:pt x="2695" y="4266"/>
                    <a:pt x="2786" y="4150"/>
                    <a:pt x="2941" y="4150"/>
                  </a:cubicBezTo>
                  <a:close/>
                  <a:moveTo>
                    <a:pt x="1527" y="13046"/>
                  </a:moveTo>
                  <a:cubicBezTo>
                    <a:pt x="2215" y="13625"/>
                    <a:pt x="2927" y="13970"/>
                    <a:pt x="3712" y="13970"/>
                  </a:cubicBezTo>
                  <a:cubicBezTo>
                    <a:pt x="4096" y="13970"/>
                    <a:pt x="4497" y="13887"/>
                    <a:pt x="4921" y="13711"/>
                  </a:cubicBezTo>
                  <a:lnTo>
                    <a:pt x="4921" y="13711"/>
                  </a:lnTo>
                  <a:cubicBezTo>
                    <a:pt x="4921" y="13980"/>
                    <a:pt x="4903" y="14106"/>
                    <a:pt x="4921" y="14249"/>
                  </a:cubicBezTo>
                  <a:cubicBezTo>
                    <a:pt x="4957" y="14609"/>
                    <a:pt x="5011" y="14968"/>
                    <a:pt x="5047" y="15309"/>
                  </a:cubicBezTo>
                  <a:cubicBezTo>
                    <a:pt x="5065" y="15453"/>
                    <a:pt x="5119" y="15596"/>
                    <a:pt x="5137" y="15740"/>
                  </a:cubicBezTo>
                  <a:cubicBezTo>
                    <a:pt x="5171" y="16148"/>
                    <a:pt x="5092" y="16298"/>
                    <a:pt x="4704" y="16298"/>
                  </a:cubicBezTo>
                  <a:cubicBezTo>
                    <a:pt x="4682" y="16298"/>
                    <a:pt x="4658" y="16298"/>
                    <a:pt x="4634" y="16297"/>
                  </a:cubicBezTo>
                  <a:cubicBezTo>
                    <a:pt x="3395" y="16243"/>
                    <a:pt x="2227" y="15866"/>
                    <a:pt x="1096" y="15489"/>
                  </a:cubicBezTo>
                  <a:lnTo>
                    <a:pt x="1527" y="13046"/>
                  </a:lnTo>
                  <a:close/>
                  <a:moveTo>
                    <a:pt x="575" y="16027"/>
                  </a:moveTo>
                  <a:cubicBezTo>
                    <a:pt x="862" y="16081"/>
                    <a:pt x="1132" y="16135"/>
                    <a:pt x="1401" y="16207"/>
                  </a:cubicBezTo>
                  <a:cubicBezTo>
                    <a:pt x="2245" y="16405"/>
                    <a:pt x="3089" y="16638"/>
                    <a:pt x="3951" y="16818"/>
                  </a:cubicBezTo>
                  <a:cubicBezTo>
                    <a:pt x="4158" y="16836"/>
                    <a:pt x="4369" y="16845"/>
                    <a:pt x="4580" y="16845"/>
                  </a:cubicBezTo>
                  <a:cubicBezTo>
                    <a:pt x="4791" y="16845"/>
                    <a:pt x="5002" y="16836"/>
                    <a:pt x="5209" y="16818"/>
                  </a:cubicBezTo>
                  <a:lnTo>
                    <a:pt x="5348" y="17375"/>
                  </a:lnTo>
                  <a:lnTo>
                    <a:pt x="5348" y="17375"/>
                  </a:lnTo>
                  <a:cubicBezTo>
                    <a:pt x="5038" y="17440"/>
                    <a:pt x="4725" y="17472"/>
                    <a:pt x="4413" y="17472"/>
                  </a:cubicBezTo>
                  <a:cubicBezTo>
                    <a:pt x="4039" y="17472"/>
                    <a:pt x="3666" y="17426"/>
                    <a:pt x="3305" y="17339"/>
                  </a:cubicBezTo>
                  <a:cubicBezTo>
                    <a:pt x="2570" y="17159"/>
                    <a:pt x="1848" y="16891"/>
                    <a:pt x="1055" y="16891"/>
                  </a:cubicBezTo>
                  <a:cubicBezTo>
                    <a:pt x="898" y="16891"/>
                    <a:pt x="738" y="16902"/>
                    <a:pt x="575" y="16925"/>
                  </a:cubicBezTo>
                  <a:lnTo>
                    <a:pt x="575" y="16027"/>
                  </a:lnTo>
                  <a:close/>
                  <a:moveTo>
                    <a:pt x="4260" y="1"/>
                  </a:moveTo>
                  <a:cubicBezTo>
                    <a:pt x="3964" y="1"/>
                    <a:pt x="3666" y="47"/>
                    <a:pt x="3377" y="169"/>
                  </a:cubicBezTo>
                  <a:cubicBezTo>
                    <a:pt x="3197" y="241"/>
                    <a:pt x="3054" y="385"/>
                    <a:pt x="3000" y="582"/>
                  </a:cubicBezTo>
                  <a:cubicBezTo>
                    <a:pt x="2766" y="1606"/>
                    <a:pt x="2587" y="2648"/>
                    <a:pt x="2389" y="3689"/>
                  </a:cubicBezTo>
                  <a:cubicBezTo>
                    <a:pt x="2371" y="3779"/>
                    <a:pt x="2335" y="3869"/>
                    <a:pt x="2263" y="3941"/>
                  </a:cubicBezTo>
                  <a:cubicBezTo>
                    <a:pt x="1796" y="4246"/>
                    <a:pt x="1778" y="4695"/>
                    <a:pt x="1814" y="5180"/>
                  </a:cubicBezTo>
                  <a:cubicBezTo>
                    <a:pt x="1832" y="5413"/>
                    <a:pt x="1814" y="5629"/>
                    <a:pt x="1796" y="5862"/>
                  </a:cubicBezTo>
                  <a:cubicBezTo>
                    <a:pt x="1491" y="7964"/>
                    <a:pt x="1204" y="10083"/>
                    <a:pt x="898" y="12202"/>
                  </a:cubicBezTo>
                  <a:cubicBezTo>
                    <a:pt x="791" y="13046"/>
                    <a:pt x="629" y="13890"/>
                    <a:pt x="521" y="14734"/>
                  </a:cubicBezTo>
                  <a:cubicBezTo>
                    <a:pt x="485" y="15022"/>
                    <a:pt x="521" y="15273"/>
                    <a:pt x="216" y="15471"/>
                  </a:cubicBezTo>
                  <a:cubicBezTo>
                    <a:pt x="108" y="15578"/>
                    <a:pt x="36" y="15722"/>
                    <a:pt x="36" y="15884"/>
                  </a:cubicBezTo>
                  <a:cubicBezTo>
                    <a:pt x="0" y="16261"/>
                    <a:pt x="0" y="16656"/>
                    <a:pt x="36" y="17033"/>
                  </a:cubicBezTo>
                  <a:cubicBezTo>
                    <a:pt x="50" y="17328"/>
                    <a:pt x="141" y="17458"/>
                    <a:pt x="352" y="17458"/>
                  </a:cubicBezTo>
                  <a:cubicBezTo>
                    <a:pt x="410" y="17458"/>
                    <a:pt x="479" y="17448"/>
                    <a:pt x="557" y="17428"/>
                  </a:cubicBezTo>
                  <a:cubicBezTo>
                    <a:pt x="760" y="17368"/>
                    <a:pt x="971" y="17340"/>
                    <a:pt x="1183" y="17340"/>
                  </a:cubicBezTo>
                  <a:cubicBezTo>
                    <a:pt x="1479" y="17340"/>
                    <a:pt x="1776" y="17396"/>
                    <a:pt x="2048" y="17500"/>
                  </a:cubicBezTo>
                  <a:cubicBezTo>
                    <a:pt x="3043" y="17810"/>
                    <a:pt x="4068" y="17972"/>
                    <a:pt x="5110" y="17972"/>
                  </a:cubicBezTo>
                  <a:cubicBezTo>
                    <a:pt x="5214" y="17972"/>
                    <a:pt x="5319" y="17970"/>
                    <a:pt x="5424" y="17967"/>
                  </a:cubicBezTo>
                  <a:cubicBezTo>
                    <a:pt x="5927" y="17967"/>
                    <a:pt x="6107" y="17805"/>
                    <a:pt x="5981" y="17303"/>
                  </a:cubicBezTo>
                  <a:cubicBezTo>
                    <a:pt x="5891" y="16836"/>
                    <a:pt x="5712" y="16369"/>
                    <a:pt x="5604" y="15902"/>
                  </a:cubicBezTo>
                  <a:cubicBezTo>
                    <a:pt x="5568" y="15668"/>
                    <a:pt x="5568" y="15417"/>
                    <a:pt x="5586" y="15183"/>
                  </a:cubicBezTo>
                  <a:cubicBezTo>
                    <a:pt x="5604" y="15004"/>
                    <a:pt x="5676" y="14824"/>
                    <a:pt x="5676" y="14645"/>
                  </a:cubicBezTo>
                  <a:cubicBezTo>
                    <a:pt x="5765" y="12525"/>
                    <a:pt x="5837" y="10406"/>
                    <a:pt x="5945" y="8305"/>
                  </a:cubicBezTo>
                  <a:cubicBezTo>
                    <a:pt x="5981" y="7263"/>
                    <a:pt x="6053" y="6222"/>
                    <a:pt x="6214" y="5198"/>
                  </a:cubicBezTo>
                  <a:cubicBezTo>
                    <a:pt x="6286" y="4695"/>
                    <a:pt x="6214" y="4336"/>
                    <a:pt x="5765" y="4084"/>
                  </a:cubicBezTo>
                  <a:cubicBezTo>
                    <a:pt x="5694" y="2917"/>
                    <a:pt x="5658" y="1750"/>
                    <a:pt x="5568" y="600"/>
                  </a:cubicBezTo>
                  <a:cubicBezTo>
                    <a:pt x="5514" y="385"/>
                    <a:pt x="5370" y="205"/>
                    <a:pt x="5173" y="115"/>
                  </a:cubicBezTo>
                  <a:cubicBezTo>
                    <a:pt x="4879" y="51"/>
                    <a:pt x="4570" y="1"/>
                    <a:pt x="4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5794250" y="1291875"/>
              <a:ext cx="18000" cy="30100"/>
            </a:xfrm>
            <a:custGeom>
              <a:avLst/>
              <a:gdLst/>
              <a:ahLst/>
              <a:cxnLst/>
              <a:rect l="l" t="t" r="r" b="b"/>
              <a:pathLst>
                <a:path w="720" h="1204" extrusionOk="0">
                  <a:moveTo>
                    <a:pt x="594" y="1"/>
                  </a:moveTo>
                  <a:cubicBezTo>
                    <a:pt x="378" y="360"/>
                    <a:pt x="1" y="683"/>
                    <a:pt x="270" y="1204"/>
                  </a:cubicBezTo>
                  <a:lnTo>
                    <a:pt x="504" y="863"/>
                  </a:lnTo>
                  <a:lnTo>
                    <a:pt x="719" y="37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5783025" y="1359675"/>
              <a:ext cx="59750" cy="105125"/>
            </a:xfrm>
            <a:custGeom>
              <a:avLst/>
              <a:gdLst/>
              <a:ahLst/>
              <a:cxnLst/>
              <a:rect l="l" t="t" r="r" b="b"/>
              <a:pathLst>
                <a:path w="2390" h="4205" extrusionOk="0">
                  <a:moveTo>
                    <a:pt x="1276" y="1"/>
                  </a:moveTo>
                  <a:cubicBezTo>
                    <a:pt x="1258" y="414"/>
                    <a:pt x="1312" y="809"/>
                    <a:pt x="1186" y="1132"/>
                  </a:cubicBezTo>
                  <a:cubicBezTo>
                    <a:pt x="1007" y="1599"/>
                    <a:pt x="755" y="2030"/>
                    <a:pt x="450" y="2443"/>
                  </a:cubicBezTo>
                  <a:cubicBezTo>
                    <a:pt x="19" y="3000"/>
                    <a:pt x="1" y="3125"/>
                    <a:pt x="432" y="3682"/>
                  </a:cubicBezTo>
                  <a:cubicBezTo>
                    <a:pt x="522" y="3251"/>
                    <a:pt x="665" y="2820"/>
                    <a:pt x="845" y="2407"/>
                  </a:cubicBezTo>
                  <a:cubicBezTo>
                    <a:pt x="1186" y="1725"/>
                    <a:pt x="1689" y="1078"/>
                    <a:pt x="1545" y="234"/>
                  </a:cubicBezTo>
                  <a:cubicBezTo>
                    <a:pt x="1627" y="229"/>
                    <a:pt x="1698" y="226"/>
                    <a:pt x="1762" y="226"/>
                  </a:cubicBezTo>
                  <a:cubicBezTo>
                    <a:pt x="2144" y="226"/>
                    <a:pt x="2210" y="333"/>
                    <a:pt x="2210" y="719"/>
                  </a:cubicBezTo>
                  <a:cubicBezTo>
                    <a:pt x="2228" y="1347"/>
                    <a:pt x="2012" y="1958"/>
                    <a:pt x="1599" y="2443"/>
                  </a:cubicBezTo>
                  <a:cubicBezTo>
                    <a:pt x="1402" y="2641"/>
                    <a:pt x="1240" y="2856"/>
                    <a:pt x="1114" y="3072"/>
                  </a:cubicBezTo>
                  <a:cubicBezTo>
                    <a:pt x="1007" y="3305"/>
                    <a:pt x="935" y="3574"/>
                    <a:pt x="935" y="3826"/>
                  </a:cubicBezTo>
                  <a:cubicBezTo>
                    <a:pt x="935" y="4026"/>
                    <a:pt x="1026" y="4204"/>
                    <a:pt x="1264" y="4204"/>
                  </a:cubicBezTo>
                  <a:cubicBezTo>
                    <a:pt x="1324" y="4204"/>
                    <a:pt x="1394" y="4193"/>
                    <a:pt x="1474" y="4167"/>
                  </a:cubicBezTo>
                  <a:cubicBezTo>
                    <a:pt x="989" y="3772"/>
                    <a:pt x="1186" y="3395"/>
                    <a:pt x="1438" y="3036"/>
                  </a:cubicBezTo>
                  <a:cubicBezTo>
                    <a:pt x="1510" y="2892"/>
                    <a:pt x="1635" y="2784"/>
                    <a:pt x="1743" y="2641"/>
                  </a:cubicBezTo>
                  <a:cubicBezTo>
                    <a:pt x="2102" y="2174"/>
                    <a:pt x="2300" y="1599"/>
                    <a:pt x="2336" y="1006"/>
                  </a:cubicBezTo>
                  <a:cubicBezTo>
                    <a:pt x="2390" y="162"/>
                    <a:pt x="2354" y="144"/>
                    <a:pt x="1527" y="18"/>
                  </a:cubicBezTo>
                  <a:cubicBezTo>
                    <a:pt x="1456" y="1"/>
                    <a:pt x="1366" y="1"/>
                    <a:pt x="1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5841850" y="1255950"/>
              <a:ext cx="24275" cy="10025"/>
            </a:xfrm>
            <a:custGeom>
              <a:avLst/>
              <a:gdLst/>
              <a:ahLst/>
              <a:cxnLst/>
              <a:rect l="l" t="t" r="r" b="b"/>
              <a:pathLst>
                <a:path w="971" h="401" extrusionOk="0">
                  <a:moveTo>
                    <a:pt x="970" y="1"/>
                  </a:moveTo>
                  <a:cubicBezTo>
                    <a:pt x="647" y="73"/>
                    <a:pt x="270" y="1"/>
                    <a:pt x="1" y="378"/>
                  </a:cubicBezTo>
                  <a:cubicBezTo>
                    <a:pt x="90" y="393"/>
                    <a:pt x="175" y="401"/>
                    <a:pt x="255" y="401"/>
                  </a:cubicBezTo>
                  <a:cubicBezTo>
                    <a:pt x="561" y="401"/>
                    <a:pt x="800" y="285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5784375" y="1502000"/>
              <a:ext cx="8575" cy="18425"/>
            </a:xfrm>
            <a:custGeom>
              <a:avLst/>
              <a:gdLst/>
              <a:ahLst/>
              <a:cxnLst/>
              <a:rect l="l" t="t" r="r" b="b"/>
              <a:pathLst>
                <a:path w="343" h="737" extrusionOk="0">
                  <a:moveTo>
                    <a:pt x="216" y="1"/>
                  </a:moveTo>
                  <a:cubicBezTo>
                    <a:pt x="1" y="162"/>
                    <a:pt x="19" y="360"/>
                    <a:pt x="162" y="737"/>
                  </a:cubicBezTo>
                  <a:lnTo>
                    <a:pt x="342" y="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5838250" y="1172450"/>
              <a:ext cx="8125" cy="59300"/>
            </a:xfrm>
            <a:custGeom>
              <a:avLst/>
              <a:gdLst/>
              <a:ahLst/>
              <a:cxnLst/>
              <a:rect l="l" t="t" r="r" b="b"/>
              <a:pathLst>
                <a:path w="325" h="2372" extrusionOk="0">
                  <a:moveTo>
                    <a:pt x="1" y="0"/>
                  </a:moveTo>
                  <a:cubicBezTo>
                    <a:pt x="1" y="719"/>
                    <a:pt x="1" y="1437"/>
                    <a:pt x="1" y="2138"/>
                  </a:cubicBezTo>
                  <a:cubicBezTo>
                    <a:pt x="19" y="2209"/>
                    <a:pt x="109" y="2281"/>
                    <a:pt x="198" y="2371"/>
                  </a:cubicBezTo>
                  <a:cubicBezTo>
                    <a:pt x="324" y="1437"/>
                    <a:pt x="288" y="41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5847250" y="1178725"/>
              <a:ext cx="10350" cy="37300"/>
            </a:xfrm>
            <a:custGeom>
              <a:avLst/>
              <a:gdLst/>
              <a:ahLst/>
              <a:cxnLst/>
              <a:rect l="l" t="t" r="r" b="b"/>
              <a:pathLst>
                <a:path w="414" h="1492" extrusionOk="0">
                  <a:moveTo>
                    <a:pt x="269" y="1"/>
                  </a:moveTo>
                  <a:cubicBezTo>
                    <a:pt x="108" y="486"/>
                    <a:pt x="0" y="971"/>
                    <a:pt x="234" y="1492"/>
                  </a:cubicBezTo>
                  <a:lnTo>
                    <a:pt x="413" y="3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0"/>
          <p:cNvGrpSpPr/>
          <p:nvPr/>
        </p:nvGrpSpPr>
        <p:grpSpPr>
          <a:xfrm>
            <a:off x="8053680" y="4531449"/>
            <a:ext cx="547351" cy="932376"/>
            <a:chOff x="5470100" y="1514075"/>
            <a:chExt cx="259975" cy="442850"/>
          </a:xfrm>
        </p:grpSpPr>
        <p:sp>
          <p:nvSpPr>
            <p:cNvPr id="1423" name="Google Shape;1423;p30"/>
            <p:cNvSpPr/>
            <p:nvPr/>
          </p:nvSpPr>
          <p:spPr>
            <a:xfrm>
              <a:off x="5470100" y="1514075"/>
              <a:ext cx="259975" cy="442850"/>
            </a:xfrm>
            <a:custGeom>
              <a:avLst/>
              <a:gdLst/>
              <a:ahLst/>
              <a:cxnLst/>
              <a:rect l="l" t="t" r="r" b="b"/>
              <a:pathLst>
                <a:path w="10399" h="17714" extrusionOk="0">
                  <a:moveTo>
                    <a:pt x="1684" y="515"/>
                  </a:moveTo>
                  <a:cubicBezTo>
                    <a:pt x="1711" y="515"/>
                    <a:pt x="1737" y="518"/>
                    <a:pt x="1760" y="523"/>
                  </a:cubicBezTo>
                  <a:cubicBezTo>
                    <a:pt x="1922" y="595"/>
                    <a:pt x="2066" y="703"/>
                    <a:pt x="2155" y="865"/>
                  </a:cubicBezTo>
                  <a:cubicBezTo>
                    <a:pt x="2533" y="1547"/>
                    <a:pt x="2892" y="2265"/>
                    <a:pt x="3251" y="2966"/>
                  </a:cubicBezTo>
                  <a:cubicBezTo>
                    <a:pt x="3413" y="3271"/>
                    <a:pt x="3233" y="3487"/>
                    <a:pt x="3035" y="3648"/>
                  </a:cubicBezTo>
                  <a:cubicBezTo>
                    <a:pt x="2684" y="3908"/>
                    <a:pt x="2255" y="4038"/>
                    <a:pt x="1826" y="4038"/>
                  </a:cubicBezTo>
                  <a:cubicBezTo>
                    <a:pt x="1750" y="4038"/>
                    <a:pt x="1674" y="4034"/>
                    <a:pt x="1599" y="4025"/>
                  </a:cubicBezTo>
                  <a:cubicBezTo>
                    <a:pt x="1186" y="3990"/>
                    <a:pt x="1132" y="3594"/>
                    <a:pt x="1024" y="3307"/>
                  </a:cubicBezTo>
                  <a:cubicBezTo>
                    <a:pt x="862" y="2804"/>
                    <a:pt x="719" y="2301"/>
                    <a:pt x="557" y="1745"/>
                  </a:cubicBezTo>
                  <a:lnTo>
                    <a:pt x="557" y="1745"/>
                  </a:lnTo>
                  <a:cubicBezTo>
                    <a:pt x="988" y="2391"/>
                    <a:pt x="1078" y="3163"/>
                    <a:pt x="1527" y="3756"/>
                  </a:cubicBezTo>
                  <a:lnTo>
                    <a:pt x="1670" y="3684"/>
                  </a:lnTo>
                  <a:lnTo>
                    <a:pt x="844" y="1637"/>
                  </a:lnTo>
                  <a:lnTo>
                    <a:pt x="952" y="1583"/>
                  </a:lnTo>
                  <a:cubicBezTo>
                    <a:pt x="1329" y="2301"/>
                    <a:pt x="1545" y="3092"/>
                    <a:pt x="2084" y="3720"/>
                  </a:cubicBezTo>
                  <a:cubicBezTo>
                    <a:pt x="1904" y="2912"/>
                    <a:pt x="1473" y="2194"/>
                    <a:pt x="1186" y="1403"/>
                  </a:cubicBezTo>
                  <a:lnTo>
                    <a:pt x="1814" y="865"/>
                  </a:lnTo>
                  <a:lnTo>
                    <a:pt x="1760" y="739"/>
                  </a:lnTo>
                  <a:lnTo>
                    <a:pt x="647" y="1134"/>
                  </a:lnTo>
                  <a:cubicBezTo>
                    <a:pt x="795" y="870"/>
                    <a:pt x="1369" y="515"/>
                    <a:pt x="1684" y="515"/>
                  </a:cubicBezTo>
                  <a:close/>
                  <a:moveTo>
                    <a:pt x="3804" y="3716"/>
                  </a:moveTo>
                  <a:cubicBezTo>
                    <a:pt x="4157" y="3716"/>
                    <a:pt x="4320" y="3926"/>
                    <a:pt x="4436" y="4259"/>
                  </a:cubicBezTo>
                  <a:cubicBezTo>
                    <a:pt x="5388" y="6701"/>
                    <a:pt x="6376" y="9162"/>
                    <a:pt x="7364" y="11622"/>
                  </a:cubicBezTo>
                  <a:cubicBezTo>
                    <a:pt x="7525" y="12017"/>
                    <a:pt x="7507" y="12071"/>
                    <a:pt x="7184" y="12341"/>
                  </a:cubicBezTo>
                  <a:cubicBezTo>
                    <a:pt x="6648" y="12811"/>
                    <a:pt x="5969" y="13054"/>
                    <a:pt x="5272" y="13054"/>
                  </a:cubicBezTo>
                  <a:cubicBezTo>
                    <a:pt x="5012" y="13054"/>
                    <a:pt x="4749" y="13020"/>
                    <a:pt x="4490" y="12951"/>
                  </a:cubicBezTo>
                  <a:cubicBezTo>
                    <a:pt x="4275" y="12915"/>
                    <a:pt x="4077" y="12754"/>
                    <a:pt x="4023" y="12538"/>
                  </a:cubicBezTo>
                  <a:cubicBezTo>
                    <a:pt x="3844" y="12071"/>
                    <a:pt x="3664" y="11586"/>
                    <a:pt x="3484" y="11119"/>
                  </a:cubicBezTo>
                  <a:lnTo>
                    <a:pt x="2586" y="8749"/>
                  </a:lnTo>
                  <a:cubicBezTo>
                    <a:pt x="3466" y="8551"/>
                    <a:pt x="4328" y="8390"/>
                    <a:pt x="4759" y="7510"/>
                  </a:cubicBezTo>
                  <a:lnTo>
                    <a:pt x="4759" y="7510"/>
                  </a:lnTo>
                  <a:cubicBezTo>
                    <a:pt x="4239" y="7743"/>
                    <a:pt x="3808" y="8210"/>
                    <a:pt x="3125" y="8282"/>
                  </a:cubicBezTo>
                  <a:cubicBezTo>
                    <a:pt x="3107" y="7994"/>
                    <a:pt x="3089" y="7761"/>
                    <a:pt x="3071" y="7528"/>
                  </a:cubicBezTo>
                  <a:cubicBezTo>
                    <a:pt x="3053" y="7402"/>
                    <a:pt x="3089" y="7222"/>
                    <a:pt x="2874" y="7222"/>
                  </a:cubicBezTo>
                  <a:lnTo>
                    <a:pt x="2820" y="7653"/>
                  </a:lnTo>
                  <a:lnTo>
                    <a:pt x="2838" y="8264"/>
                  </a:lnTo>
                  <a:cubicBezTo>
                    <a:pt x="2762" y="8293"/>
                    <a:pt x="2701" y="8306"/>
                    <a:pt x="2650" y="8306"/>
                  </a:cubicBezTo>
                  <a:cubicBezTo>
                    <a:pt x="2482" y="8306"/>
                    <a:pt x="2430" y="8168"/>
                    <a:pt x="2389" y="8030"/>
                  </a:cubicBezTo>
                  <a:cubicBezTo>
                    <a:pt x="2084" y="7222"/>
                    <a:pt x="1778" y="6396"/>
                    <a:pt x="1491" y="5570"/>
                  </a:cubicBezTo>
                  <a:cubicBezTo>
                    <a:pt x="1850" y="5390"/>
                    <a:pt x="2317" y="5588"/>
                    <a:pt x="2694" y="5139"/>
                  </a:cubicBezTo>
                  <a:lnTo>
                    <a:pt x="2694" y="5139"/>
                  </a:lnTo>
                  <a:lnTo>
                    <a:pt x="1347" y="5211"/>
                  </a:lnTo>
                  <a:cubicBezTo>
                    <a:pt x="1473" y="4582"/>
                    <a:pt x="1473" y="4582"/>
                    <a:pt x="1958" y="4510"/>
                  </a:cubicBezTo>
                  <a:cubicBezTo>
                    <a:pt x="2640" y="4439"/>
                    <a:pt x="3305" y="4313"/>
                    <a:pt x="3718" y="3720"/>
                  </a:cubicBezTo>
                  <a:cubicBezTo>
                    <a:pt x="3748" y="3718"/>
                    <a:pt x="3777" y="3716"/>
                    <a:pt x="3804" y="3716"/>
                  </a:cubicBezTo>
                  <a:close/>
                  <a:moveTo>
                    <a:pt x="7579" y="12305"/>
                  </a:moveTo>
                  <a:cubicBezTo>
                    <a:pt x="7687" y="12538"/>
                    <a:pt x="7741" y="12664"/>
                    <a:pt x="7813" y="12790"/>
                  </a:cubicBezTo>
                  <a:cubicBezTo>
                    <a:pt x="8010" y="13095"/>
                    <a:pt x="8208" y="13400"/>
                    <a:pt x="8405" y="13688"/>
                  </a:cubicBezTo>
                  <a:cubicBezTo>
                    <a:pt x="8477" y="13813"/>
                    <a:pt x="8585" y="13903"/>
                    <a:pt x="8657" y="14029"/>
                  </a:cubicBezTo>
                  <a:cubicBezTo>
                    <a:pt x="8890" y="14406"/>
                    <a:pt x="8872" y="14568"/>
                    <a:pt x="8459" y="14747"/>
                  </a:cubicBezTo>
                  <a:cubicBezTo>
                    <a:pt x="7328" y="15250"/>
                    <a:pt x="6106" y="15430"/>
                    <a:pt x="4939" y="15573"/>
                  </a:cubicBezTo>
                  <a:lnTo>
                    <a:pt x="4239" y="13203"/>
                  </a:lnTo>
                  <a:lnTo>
                    <a:pt x="4239" y="13203"/>
                  </a:lnTo>
                  <a:cubicBezTo>
                    <a:pt x="4615" y="13297"/>
                    <a:pt x="4976" y="13348"/>
                    <a:pt x="5322" y="13348"/>
                  </a:cubicBezTo>
                  <a:cubicBezTo>
                    <a:pt x="6165" y="13348"/>
                    <a:pt x="6917" y="13043"/>
                    <a:pt x="7579" y="12305"/>
                  </a:cubicBezTo>
                  <a:close/>
                  <a:moveTo>
                    <a:pt x="9213" y="14963"/>
                  </a:moveTo>
                  <a:lnTo>
                    <a:pt x="9573" y="15412"/>
                  </a:lnTo>
                  <a:cubicBezTo>
                    <a:pt x="9034" y="15825"/>
                    <a:pt x="8405" y="16130"/>
                    <a:pt x="7741" y="16292"/>
                  </a:cubicBezTo>
                  <a:cubicBezTo>
                    <a:pt x="6843" y="16471"/>
                    <a:pt x="5927" y="16543"/>
                    <a:pt x="5101" y="17100"/>
                  </a:cubicBezTo>
                  <a:lnTo>
                    <a:pt x="4706" y="16292"/>
                  </a:lnTo>
                  <a:cubicBezTo>
                    <a:pt x="4993" y="16220"/>
                    <a:pt x="5262" y="16148"/>
                    <a:pt x="5532" y="16094"/>
                  </a:cubicBezTo>
                  <a:cubicBezTo>
                    <a:pt x="6376" y="15897"/>
                    <a:pt x="7238" y="15735"/>
                    <a:pt x="8082" y="15519"/>
                  </a:cubicBezTo>
                  <a:cubicBezTo>
                    <a:pt x="8477" y="15358"/>
                    <a:pt x="8854" y="15178"/>
                    <a:pt x="9213" y="14963"/>
                  </a:cubicBezTo>
                  <a:close/>
                  <a:moveTo>
                    <a:pt x="1825" y="1"/>
                  </a:moveTo>
                  <a:cubicBezTo>
                    <a:pt x="1810" y="1"/>
                    <a:pt x="1794" y="1"/>
                    <a:pt x="1778" y="3"/>
                  </a:cubicBezTo>
                  <a:cubicBezTo>
                    <a:pt x="1186" y="146"/>
                    <a:pt x="611" y="362"/>
                    <a:pt x="180" y="829"/>
                  </a:cubicBezTo>
                  <a:cubicBezTo>
                    <a:pt x="54" y="972"/>
                    <a:pt x="0" y="1170"/>
                    <a:pt x="18" y="1367"/>
                  </a:cubicBezTo>
                  <a:cubicBezTo>
                    <a:pt x="270" y="2409"/>
                    <a:pt x="575" y="3415"/>
                    <a:pt x="844" y="4421"/>
                  </a:cubicBezTo>
                  <a:cubicBezTo>
                    <a:pt x="880" y="4510"/>
                    <a:pt x="880" y="4618"/>
                    <a:pt x="844" y="4708"/>
                  </a:cubicBezTo>
                  <a:cubicBezTo>
                    <a:pt x="557" y="5193"/>
                    <a:pt x="755" y="5606"/>
                    <a:pt x="988" y="6019"/>
                  </a:cubicBezTo>
                  <a:cubicBezTo>
                    <a:pt x="1114" y="6216"/>
                    <a:pt x="1204" y="6414"/>
                    <a:pt x="1275" y="6630"/>
                  </a:cubicBezTo>
                  <a:cubicBezTo>
                    <a:pt x="1958" y="8659"/>
                    <a:pt x="2622" y="10688"/>
                    <a:pt x="3287" y="12718"/>
                  </a:cubicBezTo>
                  <a:cubicBezTo>
                    <a:pt x="3556" y="13526"/>
                    <a:pt x="3790" y="14352"/>
                    <a:pt x="4077" y="15160"/>
                  </a:cubicBezTo>
                  <a:cubicBezTo>
                    <a:pt x="4167" y="15430"/>
                    <a:pt x="4310" y="15645"/>
                    <a:pt x="4113" y="15950"/>
                  </a:cubicBezTo>
                  <a:cubicBezTo>
                    <a:pt x="4059" y="16094"/>
                    <a:pt x="4059" y="16256"/>
                    <a:pt x="4131" y="16417"/>
                  </a:cubicBezTo>
                  <a:cubicBezTo>
                    <a:pt x="4275" y="16759"/>
                    <a:pt x="4454" y="17118"/>
                    <a:pt x="4652" y="17441"/>
                  </a:cubicBezTo>
                  <a:cubicBezTo>
                    <a:pt x="4753" y="17623"/>
                    <a:pt x="4854" y="17714"/>
                    <a:pt x="4971" y="17714"/>
                  </a:cubicBezTo>
                  <a:cubicBezTo>
                    <a:pt x="5062" y="17714"/>
                    <a:pt x="5162" y="17659"/>
                    <a:pt x="5280" y="17549"/>
                  </a:cubicBezTo>
                  <a:cubicBezTo>
                    <a:pt x="5675" y="17226"/>
                    <a:pt x="6160" y="17010"/>
                    <a:pt x="6663" y="16956"/>
                  </a:cubicBezTo>
                  <a:cubicBezTo>
                    <a:pt x="7795" y="16795"/>
                    <a:pt x="8890" y="16435"/>
                    <a:pt x="9896" y="15897"/>
                  </a:cubicBezTo>
                  <a:cubicBezTo>
                    <a:pt x="10345" y="15681"/>
                    <a:pt x="10399" y="15430"/>
                    <a:pt x="10111" y="15053"/>
                  </a:cubicBezTo>
                  <a:cubicBezTo>
                    <a:pt x="9806" y="14675"/>
                    <a:pt x="9447" y="14352"/>
                    <a:pt x="9160" y="13975"/>
                  </a:cubicBezTo>
                  <a:cubicBezTo>
                    <a:pt x="9016" y="13777"/>
                    <a:pt x="8890" y="13562"/>
                    <a:pt x="8818" y="13328"/>
                  </a:cubicBezTo>
                  <a:cubicBezTo>
                    <a:pt x="8746" y="13167"/>
                    <a:pt x="8728" y="12969"/>
                    <a:pt x="8657" y="12808"/>
                  </a:cubicBezTo>
                  <a:cubicBezTo>
                    <a:pt x="7795" y="10868"/>
                    <a:pt x="6933" y="8946"/>
                    <a:pt x="6088" y="7007"/>
                  </a:cubicBezTo>
                  <a:cubicBezTo>
                    <a:pt x="5693" y="6055"/>
                    <a:pt x="5280" y="5085"/>
                    <a:pt x="4975" y="4115"/>
                  </a:cubicBezTo>
                  <a:cubicBezTo>
                    <a:pt x="4813" y="3612"/>
                    <a:pt x="4598" y="3325"/>
                    <a:pt x="4077" y="3289"/>
                  </a:cubicBezTo>
                  <a:cubicBezTo>
                    <a:pt x="3502" y="2265"/>
                    <a:pt x="2946" y="1260"/>
                    <a:pt x="2335" y="254"/>
                  </a:cubicBezTo>
                  <a:cubicBezTo>
                    <a:pt x="2218" y="104"/>
                    <a:pt x="2025" y="1"/>
                    <a:pt x="1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5528900" y="1673975"/>
              <a:ext cx="13050" cy="31450"/>
            </a:xfrm>
            <a:custGeom>
              <a:avLst/>
              <a:gdLst/>
              <a:ahLst/>
              <a:cxnLst/>
              <a:rect l="l" t="t" r="r" b="b"/>
              <a:pathLst>
                <a:path w="522" h="1258" extrusionOk="0">
                  <a:moveTo>
                    <a:pt x="342" y="0"/>
                  </a:moveTo>
                  <a:lnTo>
                    <a:pt x="216" y="36"/>
                  </a:lnTo>
                  <a:cubicBezTo>
                    <a:pt x="181" y="449"/>
                    <a:pt x="1" y="916"/>
                    <a:pt x="468" y="1257"/>
                  </a:cubicBezTo>
                  <a:lnTo>
                    <a:pt x="522" y="84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5569775" y="1726500"/>
              <a:ext cx="50300" cy="101725"/>
            </a:xfrm>
            <a:custGeom>
              <a:avLst/>
              <a:gdLst/>
              <a:ahLst/>
              <a:cxnLst/>
              <a:rect l="l" t="t" r="r" b="b"/>
              <a:pathLst>
                <a:path w="2012" h="4069" extrusionOk="0">
                  <a:moveTo>
                    <a:pt x="845" y="1"/>
                  </a:moveTo>
                  <a:cubicBezTo>
                    <a:pt x="704" y="1"/>
                    <a:pt x="512" y="63"/>
                    <a:pt x="216" y="162"/>
                  </a:cubicBezTo>
                  <a:cubicBezTo>
                    <a:pt x="162" y="198"/>
                    <a:pt x="90" y="216"/>
                    <a:pt x="0" y="252"/>
                  </a:cubicBezTo>
                  <a:cubicBezTo>
                    <a:pt x="162" y="647"/>
                    <a:pt x="377" y="970"/>
                    <a:pt x="413" y="1311"/>
                  </a:cubicBezTo>
                  <a:cubicBezTo>
                    <a:pt x="449" y="1796"/>
                    <a:pt x="413" y="2317"/>
                    <a:pt x="323" y="2802"/>
                  </a:cubicBezTo>
                  <a:cubicBezTo>
                    <a:pt x="198" y="3502"/>
                    <a:pt x="216" y="3610"/>
                    <a:pt x="844" y="3933"/>
                  </a:cubicBezTo>
                  <a:cubicBezTo>
                    <a:pt x="755" y="3502"/>
                    <a:pt x="683" y="3053"/>
                    <a:pt x="647" y="2604"/>
                  </a:cubicBezTo>
                  <a:cubicBezTo>
                    <a:pt x="665" y="1832"/>
                    <a:pt x="826" y="1042"/>
                    <a:pt x="323" y="342"/>
                  </a:cubicBezTo>
                  <a:cubicBezTo>
                    <a:pt x="551" y="220"/>
                    <a:pt x="698" y="153"/>
                    <a:pt x="808" y="153"/>
                  </a:cubicBezTo>
                  <a:cubicBezTo>
                    <a:pt x="942" y="153"/>
                    <a:pt x="1023" y="251"/>
                    <a:pt x="1132" y="467"/>
                  </a:cubicBezTo>
                  <a:cubicBezTo>
                    <a:pt x="1437" y="1042"/>
                    <a:pt x="1509" y="1689"/>
                    <a:pt x="1365" y="2299"/>
                  </a:cubicBezTo>
                  <a:cubicBezTo>
                    <a:pt x="1275" y="2551"/>
                    <a:pt x="1221" y="2820"/>
                    <a:pt x="1204" y="3089"/>
                  </a:cubicBezTo>
                  <a:cubicBezTo>
                    <a:pt x="1204" y="3341"/>
                    <a:pt x="1275" y="3592"/>
                    <a:pt x="1383" y="3844"/>
                  </a:cubicBezTo>
                  <a:cubicBezTo>
                    <a:pt x="1447" y="3972"/>
                    <a:pt x="1550" y="4069"/>
                    <a:pt x="1687" y="4069"/>
                  </a:cubicBezTo>
                  <a:cubicBezTo>
                    <a:pt x="1780" y="4069"/>
                    <a:pt x="1888" y="4024"/>
                    <a:pt x="2012" y="3915"/>
                  </a:cubicBezTo>
                  <a:cubicBezTo>
                    <a:pt x="1401" y="3772"/>
                    <a:pt x="1401" y="3341"/>
                    <a:pt x="1473" y="2892"/>
                  </a:cubicBezTo>
                  <a:cubicBezTo>
                    <a:pt x="1491" y="2730"/>
                    <a:pt x="1545" y="2586"/>
                    <a:pt x="1581" y="2425"/>
                  </a:cubicBezTo>
                  <a:cubicBezTo>
                    <a:pt x="1688" y="1832"/>
                    <a:pt x="1617" y="1240"/>
                    <a:pt x="1383" y="701"/>
                  </a:cubicBezTo>
                  <a:cubicBezTo>
                    <a:pt x="1178" y="188"/>
                    <a:pt x="1089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5552250" y="1617400"/>
              <a:ext cx="17550" cy="19325"/>
            </a:xfrm>
            <a:custGeom>
              <a:avLst/>
              <a:gdLst/>
              <a:ahLst/>
              <a:cxnLst/>
              <a:rect l="l" t="t" r="r" b="b"/>
              <a:pathLst>
                <a:path w="702" h="773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50" y="198"/>
                    <a:pt x="73" y="306"/>
                    <a:pt x="1" y="772"/>
                  </a:cubicBezTo>
                  <a:cubicBezTo>
                    <a:pt x="432" y="629"/>
                    <a:pt x="665" y="413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5592675" y="1872425"/>
              <a:ext cx="8100" cy="13025"/>
            </a:xfrm>
            <a:custGeom>
              <a:avLst/>
              <a:gdLst/>
              <a:ahLst/>
              <a:cxnLst/>
              <a:rect l="l" t="t" r="r" b="b"/>
              <a:pathLst>
                <a:path w="324" h="521" extrusionOk="0">
                  <a:moveTo>
                    <a:pt x="0" y="0"/>
                  </a:moveTo>
                  <a:lnTo>
                    <a:pt x="180" y="521"/>
                  </a:lnTo>
                  <a:lnTo>
                    <a:pt x="323" y="485"/>
                  </a:lnTo>
                  <a:cubicBezTo>
                    <a:pt x="305" y="270"/>
                    <a:pt x="305" y="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5607025" y="1871525"/>
              <a:ext cx="9900" cy="17075"/>
            </a:xfrm>
            <a:custGeom>
              <a:avLst/>
              <a:gdLst/>
              <a:ahLst/>
              <a:cxnLst/>
              <a:rect l="l" t="t" r="r" b="b"/>
              <a:pathLst>
                <a:path w="396" h="683" extrusionOk="0">
                  <a:moveTo>
                    <a:pt x="109" y="0"/>
                  </a:moveTo>
                  <a:cubicBezTo>
                    <a:pt x="1" y="234"/>
                    <a:pt x="109" y="413"/>
                    <a:pt x="396" y="68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5507800" y="1554525"/>
              <a:ext cx="30575" cy="50775"/>
            </a:xfrm>
            <a:custGeom>
              <a:avLst/>
              <a:gdLst/>
              <a:ahLst/>
              <a:cxnLst/>
              <a:rect l="l" t="t" r="r" b="b"/>
              <a:pathLst>
                <a:path w="1223" h="2031" extrusionOk="0">
                  <a:moveTo>
                    <a:pt x="1" y="1"/>
                  </a:moveTo>
                  <a:lnTo>
                    <a:pt x="1" y="1"/>
                  </a:lnTo>
                  <a:cubicBezTo>
                    <a:pt x="324" y="647"/>
                    <a:pt x="629" y="1294"/>
                    <a:pt x="953" y="1923"/>
                  </a:cubicBezTo>
                  <a:cubicBezTo>
                    <a:pt x="1007" y="1976"/>
                    <a:pt x="1114" y="1994"/>
                    <a:pt x="1222" y="2030"/>
                  </a:cubicBezTo>
                  <a:cubicBezTo>
                    <a:pt x="917" y="1150"/>
                    <a:pt x="432" y="25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5524425" y="1552300"/>
              <a:ext cx="16175" cy="35025"/>
            </a:xfrm>
            <a:custGeom>
              <a:avLst/>
              <a:gdLst/>
              <a:ahLst/>
              <a:cxnLst/>
              <a:rect l="l" t="t" r="r" b="b"/>
              <a:pathLst>
                <a:path w="647" h="1401" extrusionOk="0">
                  <a:moveTo>
                    <a:pt x="162" y="0"/>
                  </a:moveTo>
                  <a:lnTo>
                    <a:pt x="0" y="54"/>
                  </a:lnTo>
                  <a:cubicBezTo>
                    <a:pt x="90" y="539"/>
                    <a:pt x="198" y="1024"/>
                    <a:pt x="647" y="1401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30"/>
          <p:cNvGrpSpPr/>
          <p:nvPr/>
        </p:nvGrpSpPr>
        <p:grpSpPr>
          <a:xfrm rot="2983648">
            <a:off x="-185841" y="3128260"/>
            <a:ext cx="418301" cy="895571"/>
            <a:chOff x="5536550" y="879700"/>
            <a:chExt cx="210150" cy="449925"/>
          </a:xfrm>
        </p:grpSpPr>
        <p:sp>
          <p:nvSpPr>
            <p:cNvPr id="1432" name="Google Shape;1432;p30"/>
            <p:cNvSpPr/>
            <p:nvPr/>
          </p:nvSpPr>
          <p:spPr>
            <a:xfrm>
              <a:off x="5536550" y="879700"/>
              <a:ext cx="210150" cy="449925"/>
            </a:xfrm>
            <a:custGeom>
              <a:avLst/>
              <a:gdLst/>
              <a:ahLst/>
              <a:cxnLst/>
              <a:rect l="l" t="t" r="r" b="b"/>
              <a:pathLst>
                <a:path w="8406" h="17997" extrusionOk="0">
                  <a:moveTo>
                    <a:pt x="1796" y="504"/>
                  </a:moveTo>
                  <a:cubicBezTo>
                    <a:pt x="1886" y="504"/>
                    <a:pt x="2030" y="647"/>
                    <a:pt x="2101" y="755"/>
                  </a:cubicBezTo>
                  <a:cubicBezTo>
                    <a:pt x="2191" y="881"/>
                    <a:pt x="2245" y="1043"/>
                    <a:pt x="2299" y="1204"/>
                  </a:cubicBezTo>
                  <a:cubicBezTo>
                    <a:pt x="2550" y="1905"/>
                    <a:pt x="2784" y="2605"/>
                    <a:pt x="3035" y="3341"/>
                  </a:cubicBezTo>
                  <a:cubicBezTo>
                    <a:pt x="2726" y="3786"/>
                    <a:pt x="2214" y="4038"/>
                    <a:pt x="1682" y="4038"/>
                  </a:cubicBezTo>
                  <a:cubicBezTo>
                    <a:pt x="1504" y="4038"/>
                    <a:pt x="1325" y="4010"/>
                    <a:pt x="1150" y="3952"/>
                  </a:cubicBezTo>
                  <a:cubicBezTo>
                    <a:pt x="826" y="3808"/>
                    <a:pt x="808" y="3503"/>
                    <a:pt x="755" y="3234"/>
                  </a:cubicBezTo>
                  <a:cubicBezTo>
                    <a:pt x="665" y="2874"/>
                    <a:pt x="647" y="2479"/>
                    <a:pt x="575" y="1959"/>
                  </a:cubicBezTo>
                  <a:lnTo>
                    <a:pt x="575" y="1959"/>
                  </a:lnTo>
                  <a:cubicBezTo>
                    <a:pt x="898" y="2605"/>
                    <a:pt x="862" y="3252"/>
                    <a:pt x="1257" y="3719"/>
                  </a:cubicBezTo>
                  <a:cubicBezTo>
                    <a:pt x="1221" y="2928"/>
                    <a:pt x="934" y="2174"/>
                    <a:pt x="719" y="1420"/>
                  </a:cubicBezTo>
                  <a:lnTo>
                    <a:pt x="880" y="1384"/>
                  </a:lnTo>
                  <a:lnTo>
                    <a:pt x="1670" y="3952"/>
                  </a:lnTo>
                  <a:cubicBezTo>
                    <a:pt x="1778" y="3539"/>
                    <a:pt x="1778" y="3539"/>
                    <a:pt x="1617" y="3000"/>
                  </a:cubicBezTo>
                  <a:cubicBezTo>
                    <a:pt x="1527" y="2731"/>
                    <a:pt x="1473" y="2461"/>
                    <a:pt x="1383" y="2174"/>
                  </a:cubicBezTo>
                  <a:cubicBezTo>
                    <a:pt x="1311" y="1887"/>
                    <a:pt x="1221" y="1599"/>
                    <a:pt x="1132" y="1294"/>
                  </a:cubicBezTo>
                  <a:lnTo>
                    <a:pt x="1850" y="881"/>
                  </a:lnTo>
                  <a:lnTo>
                    <a:pt x="1778" y="737"/>
                  </a:lnTo>
                  <a:lnTo>
                    <a:pt x="503" y="1007"/>
                  </a:lnTo>
                  <a:cubicBezTo>
                    <a:pt x="844" y="683"/>
                    <a:pt x="1311" y="504"/>
                    <a:pt x="1796" y="504"/>
                  </a:cubicBezTo>
                  <a:close/>
                  <a:moveTo>
                    <a:pt x="3447" y="3959"/>
                  </a:moveTo>
                  <a:cubicBezTo>
                    <a:pt x="3655" y="3959"/>
                    <a:pt x="3867" y="4159"/>
                    <a:pt x="3933" y="4437"/>
                  </a:cubicBezTo>
                  <a:cubicBezTo>
                    <a:pt x="4310" y="5999"/>
                    <a:pt x="4688" y="7544"/>
                    <a:pt x="5065" y="9124"/>
                  </a:cubicBezTo>
                  <a:cubicBezTo>
                    <a:pt x="5316" y="10166"/>
                    <a:pt x="5586" y="11208"/>
                    <a:pt x="5855" y="12267"/>
                  </a:cubicBezTo>
                  <a:cubicBezTo>
                    <a:pt x="5963" y="12716"/>
                    <a:pt x="5945" y="12734"/>
                    <a:pt x="5550" y="12986"/>
                  </a:cubicBezTo>
                  <a:cubicBezTo>
                    <a:pt x="5072" y="13307"/>
                    <a:pt x="4583" y="13444"/>
                    <a:pt x="4084" y="13444"/>
                  </a:cubicBezTo>
                  <a:cubicBezTo>
                    <a:pt x="3664" y="13444"/>
                    <a:pt x="3237" y="13347"/>
                    <a:pt x="2802" y="13183"/>
                  </a:cubicBezTo>
                  <a:cubicBezTo>
                    <a:pt x="2604" y="13129"/>
                    <a:pt x="2443" y="12968"/>
                    <a:pt x="2407" y="12770"/>
                  </a:cubicBezTo>
                  <a:cubicBezTo>
                    <a:pt x="2137" y="11459"/>
                    <a:pt x="1850" y="10148"/>
                    <a:pt x="1563" y="8801"/>
                  </a:cubicBezTo>
                  <a:cubicBezTo>
                    <a:pt x="2425" y="8693"/>
                    <a:pt x="3323" y="8675"/>
                    <a:pt x="3844" y="7831"/>
                  </a:cubicBezTo>
                  <a:lnTo>
                    <a:pt x="3844" y="7831"/>
                  </a:lnTo>
                  <a:cubicBezTo>
                    <a:pt x="3323" y="8011"/>
                    <a:pt x="2838" y="8388"/>
                    <a:pt x="2227" y="8388"/>
                  </a:cubicBezTo>
                  <a:lnTo>
                    <a:pt x="1958" y="6448"/>
                  </a:lnTo>
                  <a:cubicBezTo>
                    <a:pt x="1652" y="6754"/>
                    <a:pt x="1581" y="7221"/>
                    <a:pt x="1760" y="7598"/>
                  </a:cubicBezTo>
                  <a:cubicBezTo>
                    <a:pt x="1886" y="7831"/>
                    <a:pt x="1886" y="8119"/>
                    <a:pt x="1760" y="8334"/>
                  </a:cubicBezTo>
                  <a:cubicBezTo>
                    <a:pt x="1706" y="8351"/>
                    <a:pt x="1659" y="8359"/>
                    <a:pt x="1618" y="8359"/>
                  </a:cubicBezTo>
                  <a:cubicBezTo>
                    <a:pt x="1481" y="8359"/>
                    <a:pt x="1411" y="8270"/>
                    <a:pt x="1383" y="8119"/>
                  </a:cubicBezTo>
                  <a:cubicBezTo>
                    <a:pt x="1329" y="7867"/>
                    <a:pt x="1293" y="7598"/>
                    <a:pt x="1239" y="7346"/>
                  </a:cubicBezTo>
                  <a:cubicBezTo>
                    <a:pt x="1096" y="6736"/>
                    <a:pt x="952" y="6107"/>
                    <a:pt x="808" y="5443"/>
                  </a:cubicBezTo>
                  <a:cubicBezTo>
                    <a:pt x="964" y="5443"/>
                    <a:pt x="1112" y="5451"/>
                    <a:pt x="1246" y="5451"/>
                  </a:cubicBezTo>
                  <a:cubicBezTo>
                    <a:pt x="1313" y="5451"/>
                    <a:pt x="1377" y="5449"/>
                    <a:pt x="1437" y="5443"/>
                  </a:cubicBezTo>
                  <a:cubicBezTo>
                    <a:pt x="1617" y="5425"/>
                    <a:pt x="1796" y="5371"/>
                    <a:pt x="1994" y="5335"/>
                  </a:cubicBezTo>
                  <a:lnTo>
                    <a:pt x="1994" y="5191"/>
                  </a:lnTo>
                  <a:lnTo>
                    <a:pt x="826" y="5083"/>
                  </a:lnTo>
                  <a:cubicBezTo>
                    <a:pt x="898" y="4545"/>
                    <a:pt x="970" y="4473"/>
                    <a:pt x="1437" y="4473"/>
                  </a:cubicBezTo>
                  <a:cubicBezTo>
                    <a:pt x="1542" y="4476"/>
                    <a:pt x="1647" y="4478"/>
                    <a:pt x="1751" y="4478"/>
                  </a:cubicBezTo>
                  <a:cubicBezTo>
                    <a:pt x="2273" y="4478"/>
                    <a:pt x="2784" y="4416"/>
                    <a:pt x="3233" y="4042"/>
                  </a:cubicBezTo>
                  <a:cubicBezTo>
                    <a:pt x="3299" y="3985"/>
                    <a:pt x="3373" y="3959"/>
                    <a:pt x="3447" y="3959"/>
                  </a:cubicBezTo>
                  <a:close/>
                  <a:moveTo>
                    <a:pt x="5981" y="12986"/>
                  </a:moveTo>
                  <a:cubicBezTo>
                    <a:pt x="6035" y="13093"/>
                    <a:pt x="6088" y="13219"/>
                    <a:pt x="6124" y="13345"/>
                  </a:cubicBezTo>
                  <a:cubicBezTo>
                    <a:pt x="6196" y="13794"/>
                    <a:pt x="6376" y="14207"/>
                    <a:pt x="6645" y="14566"/>
                  </a:cubicBezTo>
                  <a:cubicBezTo>
                    <a:pt x="7094" y="15213"/>
                    <a:pt x="6968" y="15536"/>
                    <a:pt x="6196" y="15644"/>
                  </a:cubicBezTo>
                  <a:cubicBezTo>
                    <a:pt x="5155" y="15769"/>
                    <a:pt x="4095" y="15787"/>
                    <a:pt x="3035" y="15859"/>
                  </a:cubicBezTo>
                  <a:cubicBezTo>
                    <a:pt x="2981" y="15859"/>
                    <a:pt x="2928" y="15805"/>
                    <a:pt x="2910" y="15805"/>
                  </a:cubicBezTo>
                  <a:lnTo>
                    <a:pt x="2550" y="13524"/>
                  </a:lnTo>
                  <a:lnTo>
                    <a:pt x="2550" y="13524"/>
                  </a:lnTo>
                  <a:cubicBezTo>
                    <a:pt x="3143" y="13632"/>
                    <a:pt x="3718" y="13704"/>
                    <a:pt x="4310" y="13740"/>
                  </a:cubicBezTo>
                  <a:cubicBezTo>
                    <a:pt x="4921" y="13722"/>
                    <a:pt x="5442" y="13435"/>
                    <a:pt x="5963" y="12986"/>
                  </a:cubicBezTo>
                  <a:close/>
                  <a:moveTo>
                    <a:pt x="7256" y="15877"/>
                  </a:moveTo>
                  <a:lnTo>
                    <a:pt x="7579" y="16362"/>
                  </a:lnTo>
                  <a:cubicBezTo>
                    <a:pt x="6735" y="16757"/>
                    <a:pt x="5819" y="16973"/>
                    <a:pt x="4903" y="16991"/>
                  </a:cubicBezTo>
                  <a:cubicBezTo>
                    <a:pt x="4221" y="17026"/>
                    <a:pt x="3538" y="17170"/>
                    <a:pt x="2802" y="17260"/>
                  </a:cubicBezTo>
                  <a:lnTo>
                    <a:pt x="2550" y="16524"/>
                  </a:lnTo>
                  <a:cubicBezTo>
                    <a:pt x="2892" y="16488"/>
                    <a:pt x="3161" y="16452"/>
                    <a:pt x="3448" y="16434"/>
                  </a:cubicBezTo>
                  <a:cubicBezTo>
                    <a:pt x="4257" y="16380"/>
                    <a:pt x="5065" y="16344"/>
                    <a:pt x="5873" y="16254"/>
                  </a:cubicBezTo>
                  <a:cubicBezTo>
                    <a:pt x="6340" y="16146"/>
                    <a:pt x="6807" y="16021"/>
                    <a:pt x="7256" y="15877"/>
                  </a:cubicBezTo>
                  <a:close/>
                  <a:moveTo>
                    <a:pt x="1990" y="1"/>
                  </a:moveTo>
                  <a:cubicBezTo>
                    <a:pt x="1944" y="1"/>
                    <a:pt x="1897" y="6"/>
                    <a:pt x="1850" y="19"/>
                  </a:cubicBezTo>
                  <a:cubicBezTo>
                    <a:pt x="1419" y="109"/>
                    <a:pt x="988" y="234"/>
                    <a:pt x="575" y="396"/>
                  </a:cubicBezTo>
                  <a:cubicBezTo>
                    <a:pt x="18" y="647"/>
                    <a:pt x="0" y="773"/>
                    <a:pt x="90" y="1402"/>
                  </a:cubicBezTo>
                  <a:cubicBezTo>
                    <a:pt x="126" y="1725"/>
                    <a:pt x="126" y="2048"/>
                    <a:pt x="162" y="2372"/>
                  </a:cubicBezTo>
                  <a:cubicBezTo>
                    <a:pt x="234" y="2946"/>
                    <a:pt x="270" y="3503"/>
                    <a:pt x="377" y="4078"/>
                  </a:cubicBezTo>
                  <a:cubicBezTo>
                    <a:pt x="449" y="4275"/>
                    <a:pt x="413" y="4509"/>
                    <a:pt x="306" y="4706"/>
                  </a:cubicBezTo>
                  <a:cubicBezTo>
                    <a:pt x="144" y="4976"/>
                    <a:pt x="108" y="5335"/>
                    <a:pt x="252" y="5622"/>
                  </a:cubicBezTo>
                  <a:cubicBezTo>
                    <a:pt x="431" y="6161"/>
                    <a:pt x="575" y="6718"/>
                    <a:pt x="683" y="7274"/>
                  </a:cubicBezTo>
                  <a:cubicBezTo>
                    <a:pt x="988" y="8765"/>
                    <a:pt x="1239" y="10274"/>
                    <a:pt x="1509" y="11764"/>
                  </a:cubicBezTo>
                  <a:cubicBezTo>
                    <a:pt x="1724" y="12932"/>
                    <a:pt x="1904" y="14099"/>
                    <a:pt x="2119" y="15248"/>
                  </a:cubicBezTo>
                  <a:cubicBezTo>
                    <a:pt x="2173" y="15572"/>
                    <a:pt x="2335" y="15859"/>
                    <a:pt x="2048" y="16146"/>
                  </a:cubicBezTo>
                  <a:cubicBezTo>
                    <a:pt x="1958" y="16236"/>
                    <a:pt x="1976" y="16470"/>
                    <a:pt x="2012" y="16613"/>
                  </a:cubicBezTo>
                  <a:cubicBezTo>
                    <a:pt x="2119" y="16973"/>
                    <a:pt x="2227" y="17314"/>
                    <a:pt x="2371" y="17655"/>
                  </a:cubicBezTo>
                  <a:cubicBezTo>
                    <a:pt x="2459" y="17887"/>
                    <a:pt x="2548" y="17997"/>
                    <a:pt x="2686" y="17997"/>
                  </a:cubicBezTo>
                  <a:cubicBezTo>
                    <a:pt x="2773" y="17997"/>
                    <a:pt x="2879" y="17954"/>
                    <a:pt x="3017" y="17871"/>
                  </a:cubicBezTo>
                  <a:cubicBezTo>
                    <a:pt x="3359" y="17655"/>
                    <a:pt x="3754" y="17529"/>
                    <a:pt x="4167" y="17511"/>
                  </a:cubicBezTo>
                  <a:cubicBezTo>
                    <a:pt x="5388" y="17475"/>
                    <a:pt x="6591" y="17278"/>
                    <a:pt x="7759" y="16901"/>
                  </a:cubicBezTo>
                  <a:cubicBezTo>
                    <a:pt x="8279" y="16721"/>
                    <a:pt x="8405" y="16542"/>
                    <a:pt x="8118" y="16057"/>
                  </a:cubicBezTo>
                  <a:cubicBezTo>
                    <a:pt x="7866" y="15626"/>
                    <a:pt x="7543" y="15231"/>
                    <a:pt x="7274" y="14799"/>
                  </a:cubicBezTo>
                  <a:cubicBezTo>
                    <a:pt x="7184" y="14620"/>
                    <a:pt x="7112" y="14440"/>
                    <a:pt x="7076" y="14243"/>
                  </a:cubicBezTo>
                  <a:cubicBezTo>
                    <a:pt x="7040" y="14081"/>
                    <a:pt x="7076" y="13902"/>
                    <a:pt x="7022" y="13758"/>
                  </a:cubicBezTo>
                  <a:cubicBezTo>
                    <a:pt x="6502" y="11872"/>
                    <a:pt x="5963" y="10004"/>
                    <a:pt x="5442" y="8119"/>
                  </a:cubicBezTo>
                  <a:cubicBezTo>
                    <a:pt x="5119" y="6933"/>
                    <a:pt x="4777" y="5730"/>
                    <a:pt x="4544" y="4527"/>
                  </a:cubicBezTo>
                  <a:cubicBezTo>
                    <a:pt x="4436" y="4024"/>
                    <a:pt x="4310" y="3665"/>
                    <a:pt x="3790" y="3593"/>
                  </a:cubicBezTo>
                  <a:cubicBezTo>
                    <a:pt x="3718" y="3377"/>
                    <a:pt x="3646" y="3180"/>
                    <a:pt x="3574" y="3018"/>
                  </a:cubicBezTo>
                  <a:cubicBezTo>
                    <a:pt x="3251" y="2246"/>
                    <a:pt x="2946" y="1474"/>
                    <a:pt x="2640" y="701"/>
                  </a:cubicBezTo>
                  <a:cubicBezTo>
                    <a:pt x="2604" y="576"/>
                    <a:pt x="2568" y="468"/>
                    <a:pt x="2515" y="360"/>
                  </a:cubicBezTo>
                  <a:cubicBezTo>
                    <a:pt x="2425" y="137"/>
                    <a:pt x="2213" y="1"/>
                    <a:pt x="1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5603000" y="1100225"/>
              <a:ext cx="44025" cy="102375"/>
            </a:xfrm>
            <a:custGeom>
              <a:avLst/>
              <a:gdLst/>
              <a:ahLst/>
              <a:cxnLst/>
              <a:rect l="l" t="t" r="r" b="b"/>
              <a:pathLst>
                <a:path w="1761" h="4095" extrusionOk="0">
                  <a:moveTo>
                    <a:pt x="1028" y="1"/>
                  </a:moveTo>
                  <a:cubicBezTo>
                    <a:pt x="869" y="1"/>
                    <a:pt x="665" y="40"/>
                    <a:pt x="395" y="106"/>
                  </a:cubicBezTo>
                  <a:cubicBezTo>
                    <a:pt x="341" y="124"/>
                    <a:pt x="306" y="142"/>
                    <a:pt x="288" y="178"/>
                  </a:cubicBezTo>
                  <a:cubicBezTo>
                    <a:pt x="377" y="591"/>
                    <a:pt x="557" y="986"/>
                    <a:pt x="539" y="1363"/>
                  </a:cubicBezTo>
                  <a:cubicBezTo>
                    <a:pt x="485" y="1848"/>
                    <a:pt x="377" y="2333"/>
                    <a:pt x="198" y="2782"/>
                  </a:cubicBezTo>
                  <a:cubicBezTo>
                    <a:pt x="0" y="3374"/>
                    <a:pt x="54" y="3590"/>
                    <a:pt x="719" y="3931"/>
                  </a:cubicBezTo>
                  <a:cubicBezTo>
                    <a:pt x="521" y="3446"/>
                    <a:pt x="485" y="2889"/>
                    <a:pt x="629" y="2369"/>
                  </a:cubicBezTo>
                  <a:cubicBezTo>
                    <a:pt x="826" y="1686"/>
                    <a:pt x="952" y="968"/>
                    <a:pt x="593" y="303"/>
                  </a:cubicBezTo>
                  <a:cubicBezTo>
                    <a:pt x="786" y="214"/>
                    <a:pt x="934" y="167"/>
                    <a:pt x="1049" y="167"/>
                  </a:cubicBezTo>
                  <a:cubicBezTo>
                    <a:pt x="1234" y="167"/>
                    <a:pt x="1335" y="289"/>
                    <a:pt x="1401" y="555"/>
                  </a:cubicBezTo>
                  <a:cubicBezTo>
                    <a:pt x="1563" y="1183"/>
                    <a:pt x="1545" y="1848"/>
                    <a:pt x="1311" y="2458"/>
                  </a:cubicBezTo>
                  <a:cubicBezTo>
                    <a:pt x="1168" y="2836"/>
                    <a:pt x="1078" y="3231"/>
                    <a:pt x="1078" y="3644"/>
                  </a:cubicBezTo>
                  <a:cubicBezTo>
                    <a:pt x="1061" y="3991"/>
                    <a:pt x="1182" y="4095"/>
                    <a:pt x="1609" y="4095"/>
                  </a:cubicBezTo>
                  <a:cubicBezTo>
                    <a:pt x="1645" y="4095"/>
                    <a:pt x="1684" y="4094"/>
                    <a:pt x="1724" y="4093"/>
                  </a:cubicBezTo>
                  <a:cubicBezTo>
                    <a:pt x="1096" y="3769"/>
                    <a:pt x="1275" y="3303"/>
                    <a:pt x="1401" y="2836"/>
                  </a:cubicBezTo>
                  <a:cubicBezTo>
                    <a:pt x="1419" y="2782"/>
                    <a:pt x="1437" y="2728"/>
                    <a:pt x="1473" y="2674"/>
                  </a:cubicBezTo>
                  <a:cubicBezTo>
                    <a:pt x="1706" y="2117"/>
                    <a:pt x="1760" y="1525"/>
                    <a:pt x="1635" y="932"/>
                  </a:cubicBezTo>
                  <a:cubicBezTo>
                    <a:pt x="1532" y="249"/>
                    <a:pt x="1429" y="1"/>
                    <a:pt x="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5605250" y="990150"/>
              <a:ext cx="20675" cy="15750"/>
            </a:xfrm>
            <a:custGeom>
              <a:avLst/>
              <a:gdLst/>
              <a:ahLst/>
              <a:cxnLst/>
              <a:rect l="l" t="t" r="r" b="b"/>
              <a:pathLst>
                <a:path w="827" h="630" extrusionOk="0">
                  <a:moveTo>
                    <a:pt x="826" y="1"/>
                  </a:moveTo>
                  <a:lnTo>
                    <a:pt x="826" y="1"/>
                  </a:lnTo>
                  <a:cubicBezTo>
                    <a:pt x="467" y="55"/>
                    <a:pt x="144" y="288"/>
                    <a:pt x="0" y="630"/>
                  </a:cubicBezTo>
                  <a:cubicBezTo>
                    <a:pt x="395" y="630"/>
                    <a:pt x="718" y="378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5627675" y="1247425"/>
              <a:ext cx="8125" cy="15750"/>
            </a:xfrm>
            <a:custGeom>
              <a:avLst/>
              <a:gdLst/>
              <a:ahLst/>
              <a:cxnLst/>
              <a:rect l="l" t="t" r="r" b="b"/>
              <a:pathLst>
                <a:path w="325" h="630" extrusionOk="0">
                  <a:moveTo>
                    <a:pt x="1" y="1"/>
                  </a:moveTo>
                  <a:lnTo>
                    <a:pt x="163" y="629"/>
                  </a:lnTo>
                  <a:lnTo>
                    <a:pt x="324" y="593"/>
                  </a:lnTo>
                  <a:cubicBezTo>
                    <a:pt x="252" y="396"/>
                    <a:pt x="324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5611975" y="1244275"/>
              <a:ext cx="8100" cy="17550"/>
            </a:xfrm>
            <a:custGeom>
              <a:avLst/>
              <a:gdLst/>
              <a:ahLst/>
              <a:cxnLst/>
              <a:rect l="l" t="t" r="r" b="b"/>
              <a:pathLst>
                <a:path w="324" h="702" extrusionOk="0">
                  <a:moveTo>
                    <a:pt x="234" y="1"/>
                  </a:moveTo>
                  <a:lnTo>
                    <a:pt x="36" y="37"/>
                  </a:lnTo>
                  <a:cubicBezTo>
                    <a:pt x="0" y="288"/>
                    <a:pt x="108" y="558"/>
                    <a:pt x="324" y="701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5572450" y="916075"/>
              <a:ext cx="25625" cy="57500"/>
            </a:xfrm>
            <a:custGeom>
              <a:avLst/>
              <a:gdLst/>
              <a:ahLst/>
              <a:cxnLst/>
              <a:rect l="l" t="t" r="r" b="b"/>
              <a:pathLst>
                <a:path w="1025" h="2300" extrusionOk="0">
                  <a:moveTo>
                    <a:pt x="234" y="1"/>
                  </a:moveTo>
                  <a:lnTo>
                    <a:pt x="1" y="55"/>
                  </a:lnTo>
                  <a:cubicBezTo>
                    <a:pt x="127" y="450"/>
                    <a:pt x="234" y="845"/>
                    <a:pt x="360" y="1240"/>
                  </a:cubicBezTo>
                  <a:cubicBezTo>
                    <a:pt x="648" y="2138"/>
                    <a:pt x="648" y="2138"/>
                    <a:pt x="1025" y="229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5589075" y="917425"/>
              <a:ext cx="10350" cy="39525"/>
            </a:xfrm>
            <a:custGeom>
              <a:avLst/>
              <a:gdLst/>
              <a:ahLst/>
              <a:cxnLst/>
              <a:rect l="l" t="t" r="r" b="b"/>
              <a:pathLst>
                <a:path w="414" h="1581" extrusionOk="0">
                  <a:moveTo>
                    <a:pt x="90" y="1"/>
                  </a:moveTo>
                  <a:lnTo>
                    <a:pt x="90" y="1"/>
                  </a:lnTo>
                  <a:cubicBezTo>
                    <a:pt x="0" y="539"/>
                    <a:pt x="108" y="1096"/>
                    <a:pt x="414" y="1581"/>
                  </a:cubicBezTo>
                  <a:cubicBezTo>
                    <a:pt x="360" y="1042"/>
                    <a:pt x="360" y="485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9" name="Google Shape;1439;p30"/>
          <p:cNvSpPr txBox="1">
            <a:spLocks noGrp="1"/>
          </p:cNvSpPr>
          <p:nvPr>
            <p:ph type="title"/>
          </p:nvPr>
        </p:nvSpPr>
        <p:spPr>
          <a:xfrm>
            <a:off x="1644600" y="808050"/>
            <a:ext cx="58548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30"/>
          <p:cNvSpPr txBox="1">
            <a:spLocks noGrp="1"/>
          </p:cNvSpPr>
          <p:nvPr>
            <p:ph type="subTitle" idx="1"/>
          </p:nvPr>
        </p:nvSpPr>
        <p:spPr>
          <a:xfrm>
            <a:off x="1722450" y="2696250"/>
            <a:ext cx="5699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49"/>
          <p:cNvGrpSpPr/>
          <p:nvPr/>
        </p:nvGrpSpPr>
        <p:grpSpPr>
          <a:xfrm>
            <a:off x="524769" y="-47310"/>
            <a:ext cx="1333649" cy="694429"/>
            <a:chOff x="8056454" y="-37210"/>
            <a:chExt cx="1333649" cy="694429"/>
          </a:xfrm>
        </p:grpSpPr>
        <p:sp>
          <p:nvSpPr>
            <p:cNvPr id="2348" name="Google Shape;2348;p49"/>
            <p:cNvSpPr/>
            <p:nvPr/>
          </p:nvSpPr>
          <p:spPr>
            <a:xfrm>
              <a:off x="8077200" y="25"/>
              <a:ext cx="1312904" cy="657194"/>
            </a:xfrm>
            <a:custGeom>
              <a:avLst/>
              <a:gdLst/>
              <a:ahLst/>
              <a:cxnLst/>
              <a:rect l="l" t="t" r="r" b="b"/>
              <a:pathLst>
                <a:path w="22984" h="11505" extrusionOk="0">
                  <a:moveTo>
                    <a:pt x="12217" y="9339"/>
                  </a:moveTo>
                  <a:cubicBezTo>
                    <a:pt x="12358" y="9339"/>
                    <a:pt x="12510" y="9363"/>
                    <a:pt x="12660" y="9363"/>
                  </a:cubicBezTo>
                  <a:cubicBezTo>
                    <a:pt x="12710" y="9363"/>
                    <a:pt x="12760" y="9360"/>
                    <a:pt x="12810" y="9353"/>
                  </a:cubicBezTo>
                  <a:lnTo>
                    <a:pt x="12810" y="9353"/>
                  </a:lnTo>
                  <a:cubicBezTo>
                    <a:pt x="12717" y="9819"/>
                    <a:pt x="12652" y="10227"/>
                    <a:pt x="12186" y="10227"/>
                  </a:cubicBezTo>
                  <a:cubicBezTo>
                    <a:pt x="12151" y="10227"/>
                    <a:pt x="12115" y="10225"/>
                    <a:pt x="12076" y="10220"/>
                  </a:cubicBezTo>
                  <a:cubicBezTo>
                    <a:pt x="11842" y="10187"/>
                    <a:pt x="11609" y="10020"/>
                    <a:pt x="11676" y="9753"/>
                  </a:cubicBezTo>
                  <a:cubicBezTo>
                    <a:pt x="11786" y="9405"/>
                    <a:pt x="11986" y="9339"/>
                    <a:pt x="12217" y="9339"/>
                  </a:cubicBezTo>
                  <a:close/>
                  <a:moveTo>
                    <a:pt x="7965" y="0"/>
                  </a:moveTo>
                  <a:cubicBezTo>
                    <a:pt x="7643" y="0"/>
                    <a:pt x="7434" y="236"/>
                    <a:pt x="7206" y="413"/>
                  </a:cubicBezTo>
                  <a:cubicBezTo>
                    <a:pt x="5938" y="1314"/>
                    <a:pt x="4771" y="2348"/>
                    <a:pt x="3703" y="3482"/>
                  </a:cubicBezTo>
                  <a:cubicBezTo>
                    <a:pt x="2202" y="5083"/>
                    <a:pt x="1068" y="6951"/>
                    <a:pt x="368" y="9019"/>
                  </a:cubicBezTo>
                  <a:cubicBezTo>
                    <a:pt x="1" y="10153"/>
                    <a:pt x="234" y="10587"/>
                    <a:pt x="1402" y="10854"/>
                  </a:cubicBezTo>
                  <a:cubicBezTo>
                    <a:pt x="2569" y="11121"/>
                    <a:pt x="3737" y="11254"/>
                    <a:pt x="4937" y="11321"/>
                  </a:cubicBezTo>
                  <a:cubicBezTo>
                    <a:pt x="8254" y="11463"/>
                    <a:pt x="11570" y="11504"/>
                    <a:pt x="14886" y="11504"/>
                  </a:cubicBezTo>
                  <a:cubicBezTo>
                    <a:pt x="16240" y="11504"/>
                    <a:pt x="17594" y="11497"/>
                    <a:pt x="18947" y="11488"/>
                  </a:cubicBezTo>
                  <a:cubicBezTo>
                    <a:pt x="20315" y="11454"/>
                    <a:pt x="21716" y="11421"/>
                    <a:pt x="22984" y="10654"/>
                  </a:cubicBezTo>
                  <a:cubicBezTo>
                    <a:pt x="21983" y="5583"/>
                    <a:pt x="19148" y="813"/>
                    <a:pt x="16679" y="46"/>
                  </a:cubicBezTo>
                  <a:lnTo>
                    <a:pt x="16679" y="146"/>
                  </a:lnTo>
                  <a:cubicBezTo>
                    <a:pt x="16846" y="313"/>
                    <a:pt x="17046" y="513"/>
                    <a:pt x="17280" y="680"/>
                  </a:cubicBezTo>
                  <a:cubicBezTo>
                    <a:pt x="18547" y="1747"/>
                    <a:pt x="19581" y="3048"/>
                    <a:pt x="20348" y="4516"/>
                  </a:cubicBezTo>
                  <a:cubicBezTo>
                    <a:pt x="21149" y="6151"/>
                    <a:pt x="21850" y="7818"/>
                    <a:pt x="22383" y="9520"/>
                  </a:cubicBezTo>
                  <a:cubicBezTo>
                    <a:pt x="22550" y="9820"/>
                    <a:pt x="22550" y="10187"/>
                    <a:pt x="22383" y="10487"/>
                  </a:cubicBezTo>
                  <a:cubicBezTo>
                    <a:pt x="21300" y="10827"/>
                    <a:pt x="20159" y="11024"/>
                    <a:pt x="19041" y="11024"/>
                  </a:cubicBezTo>
                  <a:cubicBezTo>
                    <a:pt x="18954" y="11024"/>
                    <a:pt x="18867" y="11023"/>
                    <a:pt x="18781" y="11021"/>
                  </a:cubicBezTo>
                  <a:cubicBezTo>
                    <a:pt x="14478" y="11021"/>
                    <a:pt x="10141" y="11021"/>
                    <a:pt x="5838" y="10921"/>
                  </a:cubicBezTo>
                  <a:cubicBezTo>
                    <a:pt x="5723" y="10923"/>
                    <a:pt x="5608" y="10924"/>
                    <a:pt x="5494" y="10924"/>
                  </a:cubicBezTo>
                  <a:cubicBezTo>
                    <a:pt x="4012" y="10924"/>
                    <a:pt x="2557" y="10725"/>
                    <a:pt x="1101" y="10354"/>
                  </a:cubicBezTo>
                  <a:cubicBezTo>
                    <a:pt x="1168" y="10020"/>
                    <a:pt x="1435" y="10053"/>
                    <a:pt x="1635" y="10020"/>
                  </a:cubicBezTo>
                  <a:cubicBezTo>
                    <a:pt x="3837" y="9653"/>
                    <a:pt x="6005" y="9420"/>
                    <a:pt x="8206" y="9353"/>
                  </a:cubicBezTo>
                  <a:cubicBezTo>
                    <a:pt x="8974" y="9353"/>
                    <a:pt x="9708" y="9319"/>
                    <a:pt x="10441" y="9286"/>
                  </a:cubicBezTo>
                  <a:cubicBezTo>
                    <a:pt x="10510" y="9280"/>
                    <a:pt x="10575" y="9277"/>
                    <a:pt x="10636" y="9277"/>
                  </a:cubicBezTo>
                  <a:cubicBezTo>
                    <a:pt x="10936" y="9277"/>
                    <a:pt x="11148" y="9366"/>
                    <a:pt x="11175" y="9753"/>
                  </a:cubicBezTo>
                  <a:cubicBezTo>
                    <a:pt x="11242" y="9987"/>
                    <a:pt x="11375" y="10187"/>
                    <a:pt x="11576" y="10354"/>
                  </a:cubicBezTo>
                  <a:cubicBezTo>
                    <a:pt x="11825" y="10544"/>
                    <a:pt x="12075" y="10651"/>
                    <a:pt x="12302" y="10651"/>
                  </a:cubicBezTo>
                  <a:cubicBezTo>
                    <a:pt x="12590" y="10651"/>
                    <a:pt x="12842" y="10479"/>
                    <a:pt x="13010" y="10087"/>
                  </a:cubicBezTo>
                  <a:cubicBezTo>
                    <a:pt x="13221" y="9533"/>
                    <a:pt x="13536" y="9396"/>
                    <a:pt x="13972" y="9396"/>
                  </a:cubicBezTo>
                  <a:cubicBezTo>
                    <a:pt x="14088" y="9396"/>
                    <a:pt x="14212" y="9406"/>
                    <a:pt x="14344" y="9420"/>
                  </a:cubicBezTo>
                  <a:cubicBezTo>
                    <a:pt x="16546" y="9586"/>
                    <a:pt x="18747" y="9820"/>
                    <a:pt x="20916" y="10120"/>
                  </a:cubicBezTo>
                  <a:cubicBezTo>
                    <a:pt x="21416" y="10187"/>
                    <a:pt x="21916" y="10287"/>
                    <a:pt x="22383" y="10487"/>
                  </a:cubicBezTo>
                  <a:cubicBezTo>
                    <a:pt x="22283" y="10120"/>
                    <a:pt x="21983" y="9820"/>
                    <a:pt x="21583" y="9820"/>
                  </a:cubicBezTo>
                  <a:cubicBezTo>
                    <a:pt x="21249" y="9753"/>
                    <a:pt x="20916" y="9653"/>
                    <a:pt x="20582" y="9620"/>
                  </a:cubicBezTo>
                  <a:cubicBezTo>
                    <a:pt x="17290" y="9181"/>
                    <a:pt x="13998" y="8831"/>
                    <a:pt x="10679" y="8831"/>
                  </a:cubicBezTo>
                  <a:cubicBezTo>
                    <a:pt x="9459" y="8831"/>
                    <a:pt x="8235" y="8878"/>
                    <a:pt x="7006" y="8986"/>
                  </a:cubicBezTo>
                  <a:cubicBezTo>
                    <a:pt x="5838" y="9086"/>
                    <a:pt x="4637" y="9153"/>
                    <a:pt x="3470" y="9319"/>
                  </a:cubicBezTo>
                  <a:lnTo>
                    <a:pt x="601" y="9753"/>
                  </a:lnTo>
                  <a:cubicBezTo>
                    <a:pt x="2002" y="5550"/>
                    <a:pt x="4804" y="2581"/>
                    <a:pt x="8307" y="80"/>
                  </a:cubicBezTo>
                  <a:cubicBezTo>
                    <a:pt x="8179" y="24"/>
                    <a:pt x="8066" y="0"/>
                    <a:pt x="7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9" name="Google Shape;2349;p49"/>
            <p:cNvGrpSpPr/>
            <p:nvPr/>
          </p:nvGrpSpPr>
          <p:grpSpPr>
            <a:xfrm rot="3837012">
              <a:off x="8240732" y="-47989"/>
              <a:ext cx="380303" cy="647639"/>
              <a:chOff x="9902900" y="3070600"/>
              <a:chExt cx="291875" cy="497050"/>
            </a:xfrm>
          </p:grpSpPr>
          <p:sp>
            <p:nvSpPr>
              <p:cNvPr id="2350" name="Google Shape;2350;p49"/>
              <p:cNvSpPr/>
              <p:nvPr/>
            </p:nvSpPr>
            <p:spPr>
              <a:xfrm>
                <a:off x="10055575" y="3215625"/>
                <a:ext cx="98350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11028" extrusionOk="0">
                    <a:moveTo>
                      <a:pt x="3790" y="0"/>
                    </a:moveTo>
                    <a:cubicBezTo>
                      <a:pt x="3772" y="18"/>
                      <a:pt x="3736" y="54"/>
                      <a:pt x="3718" y="72"/>
                    </a:cubicBezTo>
                    <a:cubicBezTo>
                      <a:pt x="2694" y="2209"/>
                      <a:pt x="1814" y="4382"/>
                      <a:pt x="1078" y="6627"/>
                    </a:cubicBezTo>
                    <a:cubicBezTo>
                      <a:pt x="665" y="7920"/>
                      <a:pt x="359" y="9249"/>
                      <a:pt x="36" y="10560"/>
                    </a:cubicBezTo>
                    <a:cubicBezTo>
                      <a:pt x="0" y="10722"/>
                      <a:pt x="0" y="10866"/>
                      <a:pt x="36" y="11027"/>
                    </a:cubicBezTo>
                    <a:lnTo>
                      <a:pt x="126" y="11027"/>
                    </a:lnTo>
                    <a:cubicBezTo>
                      <a:pt x="162" y="10956"/>
                      <a:pt x="198" y="10866"/>
                      <a:pt x="216" y="10794"/>
                    </a:cubicBezTo>
                    <a:cubicBezTo>
                      <a:pt x="395" y="10147"/>
                      <a:pt x="539" y="9483"/>
                      <a:pt x="736" y="8836"/>
                    </a:cubicBezTo>
                    <a:cubicBezTo>
                      <a:pt x="1527" y="6196"/>
                      <a:pt x="2479" y="3628"/>
                      <a:pt x="3592" y="1096"/>
                    </a:cubicBezTo>
                    <a:cubicBezTo>
                      <a:pt x="3718" y="755"/>
                      <a:pt x="3825" y="395"/>
                      <a:pt x="3933" y="36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9"/>
              <p:cNvSpPr/>
              <p:nvPr/>
            </p:nvSpPr>
            <p:spPr>
              <a:xfrm>
                <a:off x="9994950" y="3153650"/>
                <a:ext cx="85775" cy="247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9897" extrusionOk="0">
                    <a:moveTo>
                      <a:pt x="3431" y="1"/>
                    </a:moveTo>
                    <a:lnTo>
                      <a:pt x="3431" y="1"/>
                    </a:lnTo>
                    <a:cubicBezTo>
                      <a:pt x="3269" y="55"/>
                      <a:pt x="3143" y="163"/>
                      <a:pt x="3072" y="324"/>
                    </a:cubicBezTo>
                    <a:cubicBezTo>
                      <a:pt x="2479" y="1527"/>
                      <a:pt x="1850" y="2695"/>
                      <a:pt x="1348" y="3916"/>
                    </a:cubicBezTo>
                    <a:cubicBezTo>
                      <a:pt x="665" y="5568"/>
                      <a:pt x="90" y="7274"/>
                      <a:pt x="1" y="9088"/>
                    </a:cubicBezTo>
                    <a:cubicBezTo>
                      <a:pt x="1" y="9358"/>
                      <a:pt x="19" y="9627"/>
                      <a:pt x="54" y="9897"/>
                    </a:cubicBezTo>
                    <a:lnTo>
                      <a:pt x="180" y="9897"/>
                    </a:lnTo>
                    <a:cubicBezTo>
                      <a:pt x="270" y="8119"/>
                      <a:pt x="773" y="6448"/>
                      <a:pt x="1383" y="4814"/>
                    </a:cubicBezTo>
                    <a:cubicBezTo>
                      <a:pt x="2012" y="3180"/>
                      <a:pt x="2748" y="1599"/>
                      <a:pt x="3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9"/>
              <p:cNvSpPr/>
              <p:nvPr/>
            </p:nvSpPr>
            <p:spPr>
              <a:xfrm>
                <a:off x="10015600" y="3190925"/>
                <a:ext cx="99250" cy="2676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705" extrusionOk="0">
                    <a:moveTo>
                      <a:pt x="3970" y="1"/>
                    </a:moveTo>
                    <a:cubicBezTo>
                      <a:pt x="3000" y="611"/>
                      <a:pt x="1" y="9681"/>
                      <a:pt x="378" y="10704"/>
                    </a:cubicBezTo>
                    <a:cubicBezTo>
                      <a:pt x="1312" y="7041"/>
                      <a:pt x="2515" y="3467"/>
                      <a:pt x="39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9"/>
              <p:cNvSpPr/>
              <p:nvPr/>
            </p:nvSpPr>
            <p:spPr>
              <a:xfrm>
                <a:off x="10111700" y="3345375"/>
                <a:ext cx="83075" cy="22227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8891" extrusionOk="0">
                    <a:moveTo>
                      <a:pt x="3071" y="1"/>
                    </a:moveTo>
                    <a:cubicBezTo>
                      <a:pt x="1976" y="2946"/>
                      <a:pt x="629" y="5801"/>
                      <a:pt x="0" y="8890"/>
                    </a:cubicBezTo>
                    <a:cubicBezTo>
                      <a:pt x="36" y="8873"/>
                      <a:pt x="54" y="8837"/>
                      <a:pt x="72" y="8819"/>
                    </a:cubicBezTo>
                    <a:cubicBezTo>
                      <a:pt x="521" y="7633"/>
                      <a:pt x="952" y="6448"/>
                      <a:pt x="1401" y="5263"/>
                    </a:cubicBezTo>
                    <a:cubicBezTo>
                      <a:pt x="1940" y="3790"/>
                      <a:pt x="2532" y="2335"/>
                      <a:pt x="3071" y="863"/>
                    </a:cubicBezTo>
                    <a:cubicBezTo>
                      <a:pt x="3143" y="611"/>
                      <a:pt x="3323" y="288"/>
                      <a:pt x="3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9"/>
              <p:cNvSpPr/>
              <p:nvPr/>
            </p:nvSpPr>
            <p:spPr>
              <a:xfrm>
                <a:off x="9955000" y="3124025"/>
                <a:ext cx="83975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8568" extrusionOk="0">
                    <a:moveTo>
                      <a:pt x="3251" y="1"/>
                    </a:moveTo>
                    <a:cubicBezTo>
                      <a:pt x="3071" y="234"/>
                      <a:pt x="2928" y="468"/>
                      <a:pt x="2784" y="719"/>
                    </a:cubicBezTo>
                    <a:cubicBezTo>
                      <a:pt x="2173" y="2012"/>
                      <a:pt x="1527" y="3305"/>
                      <a:pt x="988" y="4652"/>
                    </a:cubicBezTo>
                    <a:cubicBezTo>
                      <a:pt x="647" y="5622"/>
                      <a:pt x="359" y="6628"/>
                      <a:pt x="126" y="7633"/>
                    </a:cubicBezTo>
                    <a:cubicBezTo>
                      <a:pt x="0" y="7939"/>
                      <a:pt x="54" y="8298"/>
                      <a:pt x="252" y="8567"/>
                    </a:cubicBezTo>
                    <a:cubicBezTo>
                      <a:pt x="701" y="5514"/>
                      <a:pt x="2012" y="2784"/>
                      <a:pt x="3359" y="72"/>
                    </a:cubicBezTo>
                    <a:lnTo>
                      <a:pt x="3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9"/>
              <p:cNvSpPr/>
              <p:nvPr/>
            </p:nvSpPr>
            <p:spPr>
              <a:xfrm>
                <a:off x="10078475" y="3293750"/>
                <a:ext cx="87575" cy="2357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9429" extrusionOk="0">
                    <a:moveTo>
                      <a:pt x="3448" y="0"/>
                    </a:moveTo>
                    <a:cubicBezTo>
                      <a:pt x="3376" y="108"/>
                      <a:pt x="3305" y="234"/>
                      <a:pt x="3251" y="359"/>
                    </a:cubicBezTo>
                    <a:cubicBezTo>
                      <a:pt x="2083" y="2892"/>
                      <a:pt x="1060" y="5514"/>
                      <a:pt x="216" y="8172"/>
                    </a:cubicBezTo>
                    <a:cubicBezTo>
                      <a:pt x="126" y="8585"/>
                      <a:pt x="36" y="8998"/>
                      <a:pt x="0" y="9429"/>
                    </a:cubicBezTo>
                    <a:lnTo>
                      <a:pt x="3502" y="3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9"/>
              <p:cNvSpPr/>
              <p:nvPr/>
            </p:nvSpPr>
            <p:spPr>
              <a:xfrm>
                <a:off x="9935675" y="3095750"/>
                <a:ext cx="68275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5945" extrusionOk="0">
                    <a:moveTo>
                      <a:pt x="2731" y="0"/>
                    </a:moveTo>
                    <a:lnTo>
                      <a:pt x="2731" y="0"/>
                    </a:lnTo>
                    <a:cubicBezTo>
                      <a:pt x="1402" y="1760"/>
                      <a:pt x="396" y="3682"/>
                      <a:pt x="1" y="5945"/>
                    </a:cubicBez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9"/>
              <p:cNvSpPr/>
              <p:nvPr/>
            </p:nvSpPr>
            <p:spPr>
              <a:xfrm>
                <a:off x="9903800" y="3073750"/>
                <a:ext cx="5975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5317" extrusionOk="0">
                    <a:moveTo>
                      <a:pt x="2389" y="0"/>
                    </a:moveTo>
                    <a:cubicBezTo>
                      <a:pt x="1491" y="1293"/>
                      <a:pt x="1" y="4616"/>
                      <a:pt x="306" y="5316"/>
                    </a:cubicBezTo>
                    <a:cubicBezTo>
                      <a:pt x="737" y="3412"/>
                      <a:pt x="1653" y="1742"/>
                      <a:pt x="2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9"/>
              <p:cNvSpPr/>
              <p:nvPr/>
            </p:nvSpPr>
            <p:spPr>
              <a:xfrm>
                <a:off x="9902900" y="3070600"/>
                <a:ext cx="26975" cy="7275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910" extrusionOk="0">
                    <a:moveTo>
                      <a:pt x="755" y="0"/>
                    </a:moveTo>
                    <a:lnTo>
                      <a:pt x="1" y="2892"/>
                    </a:lnTo>
                    <a:lnTo>
                      <a:pt x="109" y="2910"/>
                    </a:lnTo>
                    <a:cubicBezTo>
                      <a:pt x="612" y="2299"/>
                      <a:pt x="1079" y="378"/>
                      <a:pt x="7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9" name="Google Shape;2359;p49"/>
          <p:cNvGrpSpPr/>
          <p:nvPr/>
        </p:nvGrpSpPr>
        <p:grpSpPr>
          <a:xfrm>
            <a:off x="8430088" y="1626798"/>
            <a:ext cx="784374" cy="3526078"/>
            <a:chOff x="8440425" y="2070625"/>
            <a:chExt cx="704675" cy="3167800"/>
          </a:xfrm>
        </p:grpSpPr>
        <p:sp>
          <p:nvSpPr>
            <p:cNvPr id="2360" name="Google Shape;2360;p49"/>
            <p:cNvSpPr/>
            <p:nvPr/>
          </p:nvSpPr>
          <p:spPr>
            <a:xfrm>
              <a:off x="8440425" y="2070625"/>
              <a:ext cx="704675" cy="3167800"/>
            </a:xfrm>
            <a:custGeom>
              <a:avLst/>
              <a:gdLst/>
              <a:ahLst/>
              <a:cxnLst/>
              <a:rect l="l" t="t" r="r" b="b"/>
              <a:pathLst>
                <a:path w="28187" h="126712" extrusionOk="0">
                  <a:moveTo>
                    <a:pt x="19787" y="0"/>
                  </a:moveTo>
                  <a:cubicBezTo>
                    <a:pt x="18144" y="0"/>
                    <a:pt x="16498" y="24"/>
                    <a:pt x="14844" y="55"/>
                  </a:cubicBezTo>
                  <a:cubicBezTo>
                    <a:pt x="13143" y="88"/>
                    <a:pt x="11442" y="155"/>
                    <a:pt x="9774" y="288"/>
                  </a:cubicBezTo>
                  <a:cubicBezTo>
                    <a:pt x="9747" y="290"/>
                    <a:pt x="9719" y="291"/>
                    <a:pt x="9691" y="291"/>
                  </a:cubicBezTo>
                  <a:cubicBezTo>
                    <a:pt x="9483" y="291"/>
                    <a:pt x="9251" y="250"/>
                    <a:pt x="9032" y="250"/>
                  </a:cubicBezTo>
                  <a:cubicBezTo>
                    <a:pt x="8698" y="250"/>
                    <a:pt x="8392" y="344"/>
                    <a:pt x="8239" y="822"/>
                  </a:cubicBezTo>
                  <a:cubicBezTo>
                    <a:pt x="6438" y="2256"/>
                    <a:pt x="4904" y="3957"/>
                    <a:pt x="3303" y="5592"/>
                  </a:cubicBezTo>
                  <a:cubicBezTo>
                    <a:pt x="2569" y="6393"/>
                    <a:pt x="2302" y="7527"/>
                    <a:pt x="2569" y="8594"/>
                  </a:cubicBezTo>
                  <a:cubicBezTo>
                    <a:pt x="2631" y="8841"/>
                    <a:pt x="2807" y="9031"/>
                    <a:pt x="3045" y="9031"/>
                  </a:cubicBezTo>
                  <a:cubicBezTo>
                    <a:pt x="3064" y="9031"/>
                    <a:pt x="3083" y="9030"/>
                    <a:pt x="3102" y="9028"/>
                  </a:cubicBezTo>
                  <a:cubicBezTo>
                    <a:pt x="3132" y="9024"/>
                    <a:pt x="3160" y="9023"/>
                    <a:pt x="3186" y="9023"/>
                  </a:cubicBezTo>
                  <a:cubicBezTo>
                    <a:pt x="3428" y="9023"/>
                    <a:pt x="3536" y="9164"/>
                    <a:pt x="3536" y="9495"/>
                  </a:cubicBezTo>
                  <a:cubicBezTo>
                    <a:pt x="3503" y="9895"/>
                    <a:pt x="3569" y="10329"/>
                    <a:pt x="3569" y="10729"/>
                  </a:cubicBezTo>
                  <a:cubicBezTo>
                    <a:pt x="3569" y="16233"/>
                    <a:pt x="3569" y="21737"/>
                    <a:pt x="3303" y="27207"/>
                  </a:cubicBezTo>
                  <a:cubicBezTo>
                    <a:pt x="3102" y="30710"/>
                    <a:pt x="3002" y="34179"/>
                    <a:pt x="2869" y="37648"/>
                  </a:cubicBezTo>
                  <a:cubicBezTo>
                    <a:pt x="2802" y="40083"/>
                    <a:pt x="2735" y="42485"/>
                    <a:pt x="2669" y="44920"/>
                  </a:cubicBezTo>
                  <a:cubicBezTo>
                    <a:pt x="2602" y="49223"/>
                    <a:pt x="2535" y="53560"/>
                    <a:pt x="2469" y="57896"/>
                  </a:cubicBezTo>
                  <a:cubicBezTo>
                    <a:pt x="2435" y="59731"/>
                    <a:pt x="2402" y="61565"/>
                    <a:pt x="2402" y="63367"/>
                  </a:cubicBezTo>
                  <a:cubicBezTo>
                    <a:pt x="2335" y="69004"/>
                    <a:pt x="2302" y="74641"/>
                    <a:pt x="2168" y="80279"/>
                  </a:cubicBezTo>
                  <a:cubicBezTo>
                    <a:pt x="2102" y="83681"/>
                    <a:pt x="2002" y="87117"/>
                    <a:pt x="1868" y="90553"/>
                  </a:cubicBezTo>
                  <a:cubicBezTo>
                    <a:pt x="1735" y="93455"/>
                    <a:pt x="1635" y="96357"/>
                    <a:pt x="1435" y="99292"/>
                  </a:cubicBezTo>
                  <a:cubicBezTo>
                    <a:pt x="1268" y="102295"/>
                    <a:pt x="1101" y="105330"/>
                    <a:pt x="934" y="108366"/>
                  </a:cubicBezTo>
                  <a:cubicBezTo>
                    <a:pt x="767" y="111401"/>
                    <a:pt x="567" y="114437"/>
                    <a:pt x="434" y="117439"/>
                  </a:cubicBezTo>
                  <a:cubicBezTo>
                    <a:pt x="300" y="120374"/>
                    <a:pt x="100" y="123276"/>
                    <a:pt x="100" y="126212"/>
                  </a:cubicBezTo>
                  <a:cubicBezTo>
                    <a:pt x="100" y="126378"/>
                    <a:pt x="67" y="126545"/>
                    <a:pt x="0" y="126712"/>
                  </a:cubicBezTo>
                  <a:lnTo>
                    <a:pt x="634" y="126712"/>
                  </a:lnTo>
                  <a:cubicBezTo>
                    <a:pt x="801" y="123610"/>
                    <a:pt x="968" y="120541"/>
                    <a:pt x="1134" y="117472"/>
                  </a:cubicBezTo>
                  <a:cubicBezTo>
                    <a:pt x="1268" y="114737"/>
                    <a:pt x="1401" y="112001"/>
                    <a:pt x="1568" y="109300"/>
                  </a:cubicBezTo>
                  <a:cubicBezTo>
                    <a:pt x="1768" y="106097"/>
                    <a:pt x="1968" y="102862"/>
                    <a:pt x="2135" y="99659"/>
                  </a:cubicBezTo>
                  <a:cubicBezTo>
                    <a:pt x="2268" y="97124"/>
                    <a:pt x="2369" y="94589"/>
                    <a:pt x="2502" y="92054"/>
                  </a:cubicBezTo>
                  <a:cubicBezTo>
                    <a:pt x="2702" y="87918"/>
                    <a:pt x="2802" y="83815"/>
                    <a:pt x="2869" y="79678"/>
                  </a:cubicBezTo>
                  <a:cubicBezTo>
                    <a:pt x="2969" y="76109"/>
                    <a:pt x="2969" y="72540"/>
                    <a:pt x="3036" y="68937"/>
                  </a:cubicBezTo>
                  <a:cubicBezTo>
                    <a:pt x="3102" y="64668"/>
                    <a:pt x="3102" y="60398"/>
                    <a:pt x="3169" y="56128"/>
                  </a:cubicBezTo>
                  <a:cubicBezTo>
                    <a:pt x="3303" y="49990"/>
                    <a:pt x="3369" y="43819"/>
                    <a:pt x="3569" y="37682"/>
                  </a:cubicBezTo>
                  <a:cubicBezTo>
                    <a:pt x="3636" y="35280"/>
                    <a:pt x="3703" y="32845"/>
                    <a:pt x="3803" y="30443"/>
                  </a:cubicBezTo>
                  <a:cubicBezTo>
                    <a:pt x="4003" y="26740"/>
                    <a:pt x="4136" y="23038"/>
                    <a:pt x="4170" y="19335"/>
                  </a:cubicBezTo>
                  <a:cubicBezTo>
                    <a:pt x="4203" y="16066"/>
                    <a:pt x="4203" y="12830"/>
                    <a:pt x="4003" y="9561"/>
                  </a:cubicBezTo>
                  <a:cubicBezTo>
                    <a:pt x="3974" y="9330"/>
                    <a:pt x="3970" y="9148"/>
                    <a:pt x="4210" y="9148"/>
                  </a:cubicBezTo>
                  <a:cubicBezTo>
                    <a:pt x="4246" y="9148"/>
                    <a:pt x="4288" y="9152"/>
                    <a:pt x="4337" y="9161"/>
                  </a:cubicBezTo>
                  <a:cubicBezTo>
                    <a:pt x="5404" y="9328"/>
                    <a:pt x="6505" y="9261"/>
                    <a:pt x="7572" y="9328"/>
                  </a:cubicBezTo>
                  <a:cubicBezTo>
                    <a:pt x="7939" y="9328"/>
                    <a:pt x="7939" y="9461"/>
                    <a:pt x="7939" y="9728"/>
                  </a:cubicBezTo>
                  <a:cubicBezTo>
                    <a:pt x="7939" y="12764"/>
                    <a:pt x="7873" y="15766"/>
                    <a:pt x="7772" y="18768"/>
                  </a:cubicBezTo>
                  <a:cubicBezTo>
                    <a:pt x="7639" y="22104"/>
                    <a:pt x="7472" y="25440"/>
                    <a:pt x="7472" y="28775"/>
                  </a:cubicBezTo>
                  <a:cubicBezTo>
                    <a:pt x="7406" y="35146"/>
                    <a:pt x="7406" y="41518"/>
                    <a:pt x="7506" y="47922"/>
                  </a:cubicBezTo>
                  <a:cubicBezTo>
                    <a:pt x="7572" y="52659"/>
                    <a:pt x="7539" y="57429"/>
                    <a:pt x="7539" y="62199"/>
                  </a:cubicBezTo>
                  <a:cubicBezTo>
                    <a:pt x="7539" y="68504"/>
                    <a:pt x="7372" y="74808"/>
                    <a:pt x="7039" y="81113"/>
                  </a:cubicBezTo>
                  <a:cubicBezTo>
                    <a:pt x="6939" y="83281"/>
                    <a:pt x="6838" y="85482"/>
                    <a:pt x="6738" y="87651"/>
                  </a:cubicBezTo>
                  <a:cubicBezTo>
                    <a:pt x="6605" y="90820"/>
                    <a:pt x="6438" y="93989"/>
                    <a:pt x="6338" y="97158"/>
                  </a:cubicBezTo>
                  <a:cubicBezTo>
                    <a:pt x="6238" y="99826"/>
                    <a:pt x="6171" y="102528"/>
                    <a:pt x="6105" y="105230"/>
                  </a:cubicBezTo>
                  <a:cubicBezTo>
                    <a:pt x="6071" y="105463"/>
                    <a:pt x="6138" y="105697"/>
                    <a:pt x="5804" y="105797"/>
                  </a:cubicBezTo>
                  <a:cubicBezTo>
                    <a:pt x="5638" y="105830"/>
                    <a:pt x="5704" y="106097"/>
                    <a:pt x="5704" y="106197"/>
                  </a:cubicBezTo>
                  <a:cubicBezTo>
                    <a:pt x="5704" y="106299"/>
                    <a:pt x="5743" y="106343"/>
                    <a:pt x="5806" y="106343"/>
                  </a:cubicBezTo>
                  <a:cubicBezTo>
                    <a:pt x="5826" y="106343"/>
                    <a:pt x="5847" y="106339"/>
                    <a:pt x="5871" y="106331"/>
                  </a:cubicBezTo>
                  <a:cubicBezTo>
                    <a:pt x="5961" y="106268"/>
                    <a:pt x="6016" y="106244"/>
                    <a:pt x="6050" y="106244"/>
                  </a:cubicBezTo>
                  <a:cubicBezTo>
                    <a:pt x="6143" y="106244"/>
                    <a:pt x="6071" y="106424"/>
                    <a:pt x="6071" y="106498"/>
                  </a:cubicBezTo>
                  <a:cubicBezTo>
                    <a:pt x="6105" y="106731"/>
                    <a:pt x="6071" y="106931"/>
                    <a:pt x="6071" y="107165"/>
                  </a:cubicBezTo>
                  <a:cubicBezTo>
                    <a:pt x="5971" y="110500"/>
                    <a:pt x="6004" y="113803"/>
                    <a:pt x="6071" y="117138"/>
                  </a:cubicBezTo>
                  <a:cubicBezTo>
                    <a:pt x="6138" y="120341"/>
                    <a:pt x="6238" y="123510"/>
                    <a:pt x="6338" y="126712"/>
                  </a:cubicBezTo>
                  <a:lnTo>
                    <a:pt x="6939" y="126712"/>
                  </a:lnTo>
                  <a:cubicBezTo>
                    <a:pt x="6872" y="123943"/>
                    <a:pt x="6738" y="121208"/>
                    <a:pt x="6705" y="118473"/>
                  </a:cubicBezTo>
                  <a:cubicBezTo>
                    <a:pt x="6672" y="115437"/>
                    <a:pt x="6672" y="112402"/>
                    <a:pt x="6672" y="109366"/>
                  </a:cubicBezTo>
                  <a:lnTo>
                    <a:pt x="6672" y="106564"/>
                  </a:lnTo>
                  <a:cubicBezTo>
                    <a:pt x="6672" y="106358"/>
                    <a:pt x="6646" y="106152"/>
                    <a:pt x="6891" y="106152"/>
                  </a:cubicBezTo>
                  <a:cubicBezTo>
                    <a:pt x="6924" y="106152"/>
                    <a:pt x="6962" y="106156"/>
                    <a:pt x="7005" y="106164"/>
                  </a:cubicBezTo>
                  <a:cubicBezTo>
                    <a:pt x="7572" y="106231"/>
                    <a:pt x="8173" y="106264"/>
                    <a:pt x="8773" y="106364"/>
                  </a:cubicBezTo>
                  <a:cubicBezTo>
                    <a:pt x="13710" y="106965"/>
                    <a:pt x="18614" y="107832"/>
                    <a:pt x="23550" y="108532"/>
                  </a:cubicBezTo>
                  <a:cubicBezTo>
                    <a:pt x="25085" y="108766"/>
                    <a:pt x="26586" y="108966"/>
                    <a:pt x="28120" y="109166"/>
                  </a:cubicBezTo>
                  <a:lnTo>
                    <a:pt x="28120" y="108232"/>
                  </a:lnTo>
                  <a:cubicBezTo>
                    <a:pt x="24618" y="107732"/>
                    <a:pt x="21149" y="107198"/>
                    <a:pt x="17680" y="106731"/>
                  </a:cubicBezTo>
                  <a:cubicBezTo>
                    <a:pt x="14177" y="106131"/>
                    <a:pt x="10608" y="105764"/>
                    <a:pt x="7072" y="105597"/>
                  </a:cubicBezTo>
                  <a:cubicBezTo>
                    <a:pt x="6705" y="105597"/>
                    <a:pt x="6705" y="105463"/>
                    <a:pt x="6705" y="105197"/>
                  </a:cubicBezTo>
                  <a:cubicBezTo>
                    <a:pt x="6738" y="103462"/>
                    <a:pt x="6772" y="101727"/>
                    <a:pt x="6838" y="99993"/>
                  </a:cubicBezTo>
                  <a:cubicBezTo>
                    <a:pt x="6872" y="98525"/>
                    <a:pt x="6905" y="97057"/>
                    <a:pt x="6972" y="95590"/>
                  </a:cubicBezTo>
                  <a:cubicBezTo>
                    <a:pt x="7072" y="92888"/>
                    <a:pt x="7205" y="90219"/>
                    <a:pt x="7339" y="87551"/>
                  </a:cubicBezTo>
                  <a:cubicBezTo>
                    <a:pt x="7406" y="85516"/>
                    <a:pt x="7472" y="83448"/>
                    <a:pt x="7572" y="81413"/>
                  </a:cubicBezTo>
                  <a:cubicBezTo>
                    <a:pt x="7739" y="77777"/>
                    <a:pt x="7873" y="74174"/>
                    <a:pt x="7939" y="70538"/>
                  </a:cubicBezTo>
                  <a:cubicBezTo>
                    <a:pt x="8006" y="67703"/>
                    <a:pt x="8073" y="64868"/>
                    <a:pt x="8039" y="62032"/>
                  </a:cubicBezTo>
                  <a:cubicBezTo>
                    <a:pt x="8039" y="61762"/>
                    <a:pt x="8093" y="61627"/>
                    <a:pt x="8372" y="61627"/>
                  </a:cubicBezTo>
                  <a:cubicBezTo>
                    <a:pt x="8403" y="61627"/>
                    <a:pt x="8436" y="61629"/>
                    <a:pt x="8473" y="61632"/>
                  </a:cubicBezTo>
                  <a:cubicBezTo>
                    <a:pt x="9107" y="61665"/>
                    <a:pt x="9774" y="61732"/>
                    <a:pt x="10441" y="61732"/>
                  </a:cubicBezTo>
                  <a:cubicBezTo>
                    <a:pt x="13510" y="61799"/>
                    <a:pt x="16612" y="61966"/>
                    <a:pt x="19681" y="62132"/>
                  </a:cubicBezTo>
                  <a:lnTo>
                    <a:pt x="28187" y="62633"/>
                  </a:lnTo>
                  <a:lnTo>
                    <a:pt x="28187" y="61932"/>
                  </a:lnTo>
                  <a:cubicBezTo>
                    <a:pt x="28020" y="61899"/>
                    <a:pt x="27887" y="61866"/>
                    <a:pt x="27720" y="61832"/>
                  </a:cubicBezTo>
                  <a:cubicBezTo>
                    <a:pt x="23951" y="61599"/>
                    <a:pt x="20148" y="61365"/>
                    <a:pt x="16379" y="61232"/>
                  </a:cubicBezTo>
                  <a:cubicBezTo>
                    <a:pt x="14503" y="61160"/>
                    <a:pt x="12628" y="61105"/>
                    <a:pt x="10753" y="61105"/>
                  </a:cubicBezTo>
                  <a:cubicBezTo>
                    <a:pt x="10026" y="61105"/>
                    <a:pt x="9300" y="61113"/>
                    <a:pt x="8573" y="61132"/>
                  </a:cubicBezTo>
                  <a:cubicBezTo>
                    <a:pt x="8173" y="61132"/>
                    <a:pt x="8106" y="60998"/>
                    <a:pt x="8106" y="60631"/>
                  </a:cubicBezTo>
                  <a:cubicBezTo>
                    <a:pt x="8106" y="53760"/>
                    <a:pt x="8039" y="46922"/>
                    <a:pt x="8039" y="40050"/>
                  </a:cubicBezTo>
                  <a:cubicBezTo>
                    <a:pt x="8006" y="36214"/>
                    <a:pt x="8006" y="32344"/>
                    <a:pt x="8073" y="28608"/>
                  </a:cubicBezTo>
                  <a:cubicBezTo>
                    <a:pt x="8139" y="24839"/>
                    <a:pt x="8306" y="21103"/>
                    <a:pt x="8406" y="17334"/>
                  </a:cubicBezTo>
                  <a:cubicBezTo>
                    <a:pt x="8440" y="16833"/>
                    <a:pt x="8540" y="16733"/>
                    <a:pt x="9040" y="16733"/>
                  </a:cubicBezTo>
                  <a:cubicBezTo>
                    <a:pt x="11842" y="16867"/>
                    <a:pt x="14644" y="16967"/>
                    <a:pt x="17446" y="17067"/>
                  </a:cubicBezTo>
                  <a:lnTo>
                    <a:pt x="22083" y="17234"/>
                  </a:lnTo>
                  <a:lnTo>
                    <a:pt x="28187" y="17467"/>
                  </a:lnTo>
                  <a:lnTo>
                    <a:pt x="28187" y="16733"/>
                  </a:lnTo>
                  <a:cubicBezTo>
                    <a:pt x="27120" y="16600"/>
                    <a:pt x="26086" y="16533"/>
                    <a:pt x="25051" y="16533"/>
                  </a:cubicBezTo>
                  <a:cubicBezTo>
                    <a:pt x="21049" y="16366"/>
                    <a:pt x="17079" y="16233"/>
                    <a:pt x="13076" y="16233"/>
                  </a:cubicBezTo>
                  <a:cubicBezTo>
                    <a:pt x="12609" y="16222"/>
                    <a:pt x="12139" y="16214"/>
                    <a:pt x="11667" y="16214"/>
                  </a:cubicBezTo>
                  <a:cubicBezTo>
                    <a:pt x="10723" y="16214"/>
                    <a:pt x="9774" y="16244"/>
                    <a:pt x="8840" y="16333"/>
                  </a:cubicBezTo>
                  <a:cubicBezTo>
                    <a:pt x="8799" y="16337"/>
                    <a:pt x="8762" y="16339"/>
                    <a:pt x="8729" y="16339"/>
                  </a:cubicBezTo>
                  <a:cubicBezTo>
                    <a:pt x="8483" y="16339"/>
                    <a:pt x="8406" y="16230"/>
                    <a:pt x="8406" y="15966"/>
                  </a:cubicBezTo>
                  <a:cubicBezTo>
                    <a:pt x="8440" y="13865"/>
                    <a:pt x="8440" y="11796"/>
                    <a:pt x="8306" y="9695"/>
                  </a:cubicBezTo>
                  <a:cubicBezTo>
                    <a:pt x="8273" y="9395"/>
                    <a:pt x="8340" y="9328"/>
                    <a:pt x="8673" y="9328"/>
                  </a:cubicBezTo>
                  <a:cubicBezTo>
                    <a:pt x="11642" y="9395"/>
                    <a:pt x="14644" y="9428"/>
                    <a:pt x="17613" y="9561"/>
                  </a:cubicBezTo>
                  <a:cubicBezTo>
                    <a:pt x="20815" y="9662"/>
                    <a:pt x="24051" y="9895"/>
                    <a:pt x="27253" y="10062"/>
                  </a:cubicBezTo>
                  <a:cubicBezTo>
                    <a:pt x="27553" y="10062"/>
                    <a:pt x="27853" y="10095"/>
                    <a:pt x="28154" y="10129"/>
                  </a:cubicBezTo>
                  <a:lnTo>
                    <a:pt x="28154" y="9528"/>
                  </a:lnTo>
                  <a:cubicBezTo>
                    <a:pt x="20281" y="8894"/>
                    <a:pt x="12409" y="8794"/>
                    <a:pt x="4537" y="8794"/>
                  </a:cubicBezTo>
                  <a:cubicBezTo>
                    <a:pt x="4494" y="8794"/>
                    <a:pt x="4452" y="8795"/>
                    <a:pt x="4410" y="8795"/>
                  </a:cubicBezTo>
                  <a:cubicBezTo>
                    <a:pt x="4223" y="8795"/>
                    <a:pt x="4052" y="8773"/>
                    <a:pt x="3970" y="8527"/>
                  </a:cubicBezTo>
                  <a:cubicBezTo>
                    <a:pt x="3939" y="8465"/>
                    <a:pt x="3900" y="8439"/>
                    <a:pt x="3855" y="8439"/>
                  </a:cubicBezTo>
                  <a:cubicBezTo>
                    <a:pt x="3803" y="8439"/>
                    <a:pt x="3741" y="8474"/>
                    <a:pt x="3669" y="8527"/>
                  </a:cubicBezTo>
                  <a:cubicBezTo>
                    <a:pt x="3500" y="8654"/>
                    <a:pt x="3438" y="8701"/>
                    <a:pt x="3322" y="8701"/>
                  </a:cubicBezTo>
                  <a:cubicBezTo>
                    <a:pt x="3255" y="8701"/>
                    <a:pt x="3170" y="8685"/>
                    <a:pt x="3036" y="8661"/>
                  </a:cubicBezTo>
                  <a:cubicBezTo>
                    <a:pt x="3136" y="8094"/>
                    <a:pt x="3236" y="7560"/>
                    <a:pt x="3303" y="6993"/>
                  </a:cubicBezTo>
                  <a:cubicBezTo>
                    <a:pt x="3332" y="6641"/>
                    <a:pt x="3619" y="6341"/>
                    <a:pt x="3959" y="6341"/>
                  </a:cubicBezTo>
                  <a:cubicBezTo>
                    <a:pt x="4006" y="6341"/>
                    <a:pt x="4054" y="6347"/>
                    <a:pt x="4103" y="6359"/>
                  </a:cubicBezTo>
                  <a:cubicBezTo>
                    <a:pt x="6138" y="6526"/>
                    <a:pt x="8139" y="6693"/>
                    <a:pt x="10174" y="6860"/>
                  </a:cubicBezTo>
                  <a:cubicBezTo>
                    <a:pt x="11842" y="6960"/>
                    <a:pt x="13510" y="7060"/>
                    <a:pt x="15178" y="7193"/>
                  </a:cubicBezTo>
                  <a:lnTo>
                    <a:pt x="23917" y="7794"/>
                  </a:lnTo>
                  <a:lnTo>
                    <a:pt x="28120" y="8094"/>
                  </a:lnTo>
                  <a:lnTo>
                    <a:pt x="28120" y="7493"/>
                  </a:lnTo>
                  <a:cubicBezTo>
                    <a:pt x="19981" y="6860"/>
                    <a:pt x="11809" y="6393"/>
                    <a:pt x="3669" y="5992"/>
                  </a:cubicBezTo>
                  <a:cubicBezTo>
                    <a:pt x="3603" y="5859"/>
                    <a:pt x="3603" y="5792"/>
                    <a:pt x="3669" y="5759"/>
                  </a:cubicBezTo>
                  <a:cubicBezTo>
                    <a:pt x="5037" y="4591"/>
                    <a:pt x="6338" y="3357"/>
                    <a:pt x="7539" y="2056"/>
                  </a:cubicBezTo>
                  <a:cubicBezTo>
                    <a:pt x="8250" y="1216"/>
                    <a:pt x="9274" y="720"/>
                    <a:pt x="10368" y="720"/>
                  </a:cubicBezTo>
                  <a:cubicBezTo>
                    <a:pt x="10403" y="720"/>
                    <a:pt x="10439" y="721"/>
                    <a:pt x="10474" y="722"/>
                  </a:cubicBezTo>
                  <a:cubicBezTo>
                    <a:pt x="10987" y="727"/>
                    <a:pt x="11500" y="729"/>
                    <a:pt x="12013" y="729"/>
                  </a:cubicBezTo>
                  <a:cubicBezTo>
                    <a:pt x="14490" y="729"/>
                    <a:pt x="16970" y="682"/>
                    <a:pt x="19464" y="682"/>
                  </a:cubicBezTo>
                  <a:cubicBezTo>
                    <a:pt x="19980" y="682"/>
                    <a:pt x="20497" y="684"/>
                    <a:pt x="21015" y="688"/>
                  </a:cubicBezTo>
                  <a:cubicBezTo>
                    <a:pt x="23284" y="722"/>
                    <a:pt x="25552" y="822"/>
                    <a:pt x="27820" y="889"/>
                  </a:cubicBezTo>
                  <a:cubicBezTo>
                    <a:pt x="27920" y="889"/>
                    <a:pt x="28020" y="889"/>
                    <a:pt x="28120" y="855"/>
                  </a:cubicBezTo>
                  <a:lnTo>
                    <a:pt x="28120" y="255"/>
                  </a:lnTo>
                  <a:cubicBezTo>
                    <a:pt x="27253" y="155"/>
                    <a:pt x="26352" y="121"/>
                    <a:pt x="25485" y="121"/>
                  </a:cubicBezTo>
                  <a:cubicBezTo>
                    <a:pt x="23587" y="32"/>
                    <a:pt x="21690" y="0"/>
                    <a:pt x="1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8960800" y="4198500"/>
              <a:ext cx="182650" cy="97600"/>
            </a:xfrm>
            <a:custGeom>
              <a:avLst/>
              <a:gdLst/>
              <a:ahLst/>
              <a:cxnLst/>
              <a:rect l="l" t="t" r="r" b="b"/>
              <a:pathLst>
                <a:path w="7306" h="3904" extrusionOk="0">
                  <a:moveTo>
                    <a:pt x="901" y="1"/>
                  </a:moveTo>
                  <a:cubicBezTo>
                    <a:pt x="734" y="34"/>
                    <a:pt x="434" y="1"/>
                    <a:pt x="500" y="234"/>
                  </a:cubicBezTo>
                  <a:cubicBezTo>
                    <a:pt x="601" y="801"/>
                    <a:pt x="267" y="1235"/>
                    <a:pt x="167" y="1702"/>
                  </a:cubicBezTo>
                  <a:cubicBezTo>
                    <a:pt x="0" y="2569"/>
                    <a:pt x="200" y="2936"/>
                    <a:pt x="1068" y="3136"/>
                  </a:cubicBezTo>
                  <a:cubicBezTo>
                    <a:pt x="1801" y="3236"/>
                    <a:pt x="2535" y="3303"/>
                    <a:pt x="3302" y="3370"/>
                  </a:cubicBezTo>
                  <a:cubicBezTo>
                    <a:pt x="4637" y="3536"/>
                    <a:pt x="5971" y="3703"/>
                    <a:pt x="7305" y="3903"/>
                  </a:cubicBezTo>
                  <a:lnTo>
                    <a:pt x="7305" y="2736"/>
                  </a:lnTo>
                  <a:cubicBezTo>
                    <a:pt x="6538" y="2669"/>
                    <a:pt x="5771" y="2569"/>
                    <a:pt x="5037" y="2402"/>
                  </a:cubicBezTo>
                  <a:cubicBezTo>
                    <a:pt x="3903" y="2235"/>
                    <a:pt x="2735" y="2169"/>
                    <a:pt x="1568" y="2169"/>
                  </a:cubicBezTo>
                  <a:cubicBezTo>
                    <a:pt x="1474" y="2169"/>
                    <a:pt x="1360" y="2185"/>
                    <a:pt x="1254" y="2185"/>
                  </a:cubicBezTo>
                  <a:cubicBezTo>
                    <a:pt x="1094" y="2185"/>
                    <a:pt x="954" y="2149"/>
                    <a:pt x="934" y="1969"/>
                  </a:cubicBezTo>
                  <a:cubicBezTo>
                    <a:pt x="867" y="1535"/>
                    <a:pt x="934" y="1101"/>
                    <a:pt x="1168" y="734"/>
                  </a:cubicBezTo>
                  <a:cubicBezTo>
                    <a:pt x="1193" y="684"/>
                    <a:pt x="1237" y="667"/>
                    <a:pt x="1289" y="667"/>
                  </a:cubicBezTo>
                  <a:cubicBezTo>
                    <a:pt x="1376" y="667"/>
                    <a:pt x="1485" y="714"/>
                    <a:pt x="1568" y="734"/>
                  </a:cubicBezTo>
                  <a:cubicBezTo>
                    <a:pt x="3503" y="1035"/>
                    <a:pt x="5404" y="1435"/>
                    <a:pt x="7272" y="1902"/>
                  </a:cubicBezTo>
                  <a:lnTo>
                    <a:pt x="7272" y="1068"/>
                  </a:lnTo>
                  <a:cubicBezTo>
                    <a:pt x="6071" y="668"/>
                    <a:pt x="4804" y="401"/>
                    <a:pt x="3536" y="234"/>
                  </a:cubicBezTo>
                  <a:cubicBezTo>
                    <a:pt x="2669" y="101"/>
                    <a:pt x="1768" y="1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8951625" y="2966775"/>
              <a:ext cx="192650" cy="87600"/>
            </a:xfrm>
            <a:custGeom>
              <a:avLst/>
              <a:gdLst/>
              <a:ahLst/>
              <a:cxnLst/>
              <a:rect l="l" t="t" r="r" b="b"/>
              <a:pathLst>
                <a:path w="7706" h="3504" extrusionOk="0">
                  <a:moveTo>
                    <a:pt x="5036" y="1"/>
                  </a:moveTo>
                  <a:cubicBezTo>
                    <a:pt x="4592" y="1"/>
                    <a:pt x="4148" y="12"/>
                    <a:pt x="3703" y="34"/>
                  </a:cubicBezTo>
                  <a:cubicBezTo>
                    <a:pt x="2802" y="68"/>
                    <a:pt x="1902" y="168"/>
                    <a:pt x="968" y="234"/>
                  </a:cubicBezTo>
                  <a:cubicBezTo>
                    <a:pt x="734" y="268"/>
                    <a:pt x="300" y="301"/>
                    <a:pt x="367" y="535"/>
                  </a:cubicBezTo>
                  <a:cubicBezTo>
                    <a:pt x="534" y="1035"/>
                    <a:pt x="267" y="1435"/>
                    <a:pt x="167" y="1836"/>
                  </a:cubicBezTo>
                  <a:cubicBezTo>
                    <a:pt x="0" y="2703"/>
                    <a:pt x="234" y="3036"/>
                    <a:pt x="1101" y="3103"/>
                  </a:cubicBezTo>
                  <a:cubicBezTo>
                    <a:pt x="1835" y="3170"/>
                    <a:pt x="2569" y="3203"/>
                    <a:pt x="3303" y="3270"/>
                  </a:cubicBezTo>
                  <a:cubicBezTo>
                    <a:pt x="4770" y="3337"/>
                    <a:pt x="6205" y="3403"/>
                    <a:pt x="7672" y="3503"/>
                  </a:cubicBezTo>
                  <a:lnTo>
                    <a:pt x="7706" y="2369"/>
                  </a:lnTo>
                  <a:cubicBezTo>
                    <a:pt x="6305" y="2336"/>
                    <a:pt x="4904" y="2269"/>
                    <a:pt x="3536" y="2236"/>
                  </a:cubicBezTo>
                  <a:cubicBezTo>
                    <a:pt x="2802" y="2203"/>
                    <a:pt x="2035" y="2203"/>
                    <a:pt x="1301" y="2203"/>
                  </a:cubicBezTo>
                  <a:cubicBezTo>
                    <a:pt x="934" y="2203"/>
                    <a:pt x="801" y="2136"/>
                    <a:pt x="867" y="1736"/>
                  </a:cubicBezTo>
                  <a:cubicBezTo>
                    <a:pt x="1001" y="968"/>
                    <a:pt x="1101" y="868"/>
                    <a:pt x="1902" y="868"/>
                  </a:cubicBezTo>
                  <a:cubicBezTo>
                    <a:pt x="3836" y="868"/>
                    <a:pt x="5738" y="902"/>
                    <a:pt x="7672" y="968"/>
                  </a:cubicBezTo>
                  <a:lnTo>
                    <a:pt x="7672" y="134"/>
                  </a:lnTo>
                  <a:cubicBezTo>
                    <a:pt x="6805" y="45"/>
                    <a:pt x="5923" y="1"/>
                    <a:pt x="5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50"/>
          <p:cNvGrpSpPr/>
          <p:nvPr/>
        </p:nvGrpSpPr>
        <p:grpSpPr>
          <a:xfrm>
            <a:off x="-23885" y="-33700"/>
            <a:ext cx="809983" cy="2536163"/>
            <a:chOff x="-116975" y="-109900"/>
            <a:chExt cx="809983" cy="2536163"/>
          </a:xfrm>
        </p:grpSpPr>
        <p:sp>
          <p:nvSpPr>
            <p:cNvPr id="2365" name="Google Shape;2365;p50"/>
            <p:cNvSpPr/>
            <p:nvPr/>
          </p:nvSpPr>
          <p:spPr>
            <a:xfrm>
              <a:off x="-116307" y="-109900"/>
              <a:ext cx="395807" cy="2193973"/>
            </a:xfrm>
            <a:custGeom>
              <a:avLst/>
              <a:gdLst/>
              <a:ahLst/>
              <a:cxnLst/>
              <a:rect l="l" t="t" r="r" b="b"/>
              <a:pathLst>
                <a:path w="20148" h="111681" extrusionOk="0">
                  <a:moveTo>
                    <a:pt x="18847" y="0"/>
                  </a:moveTo>
                  <a:cubicBezTo>
                    <a:pt x="18980" y="5704"/>
                    <a:pt x="18914" y="11408"/>
                    <a:pt x="18880" y="17112"/>
                  </a:cubicBezTo>
                  <a:cubicBezTo>
                    <a:pt x="18814" y="25785"/>
                    <a:pt x="18780" y="34458"/>
                    <a:pt x="18880" y="43164"/>
                  </a:cubicBezTo>
                  <a:cubicBezTo>
                    <a:pt x="18947" y="47267"/>
                    <a:pt x="18880" y="51370"/>
                    <a:pt x="18814" y="55473"/>
                  </a:cubicBezTo>
                  <a:cubicBezTo>
                    <a:pt x="18713" y="60043"/>
                    <a:pt x="18380" y="64613"/>
                    <a:pt x="18347" y="69183"/>
                  </a:cubicBezTo>
                  <a:cubicBezTo>
                    <a:pt x="18280" y="72952"/>
                    <a:pt x="18280" y="76722"/>
                    <a:pt x="18413" y="80491"/>
                  </a:cubicBezTo>
                  <a:cubicBezTo>
                    <a:pt x="18480" y="82192"/>
                    <a:pt x="18480" y="83893"/>
                    <a:pt x="18547" y="85628"/>
                  </a:cubicBezTo>
                  <a:cubicBezTo>
                    <a:pt x="18713" y="88463"/>
                    <a:pt x="18847" y="91299"/>
                    <a:pt x="19114" y="94134"/>
                  </a:cubicBezTo>
                  <a:cubicBezTo>
                    <a:pt x="19281" y="95935"/>
                    <a:pt x="19447" y="97770"/>
                    <a:pt x="19581" y="99605"/>
                  </a:cubicBezTo>
                  <a:cubicBezTo>
                    <a:pt x="19714" y="101206"/>
                    <a:pt x="19547" y="102840"/>
                    <a:pt x="19748" y="104475"/>
                  </a:cubicBezTo>
                  <a:cubicBezTo>
                    <a:pt x="19781" y="104742"/>
                    <a:pt x="19781" y="105009"/>
                    <a:pt x="19748" y="105242"/>
                  </a:cubicBezTo>
                  <a:cubicBezTo>
                    <a:pt x="19381" y="105109"/>
                    <a:pt x="19047" y="104975"/>
                    <a:pt x="18713" y="104875"/>
                  </a:cubicBezTo>
                  <a:cubicBezTo>
                    <a:pt x="18580" y="104842"/>
                    <a:pt x="18513" y="104742"/>
                    <a:pt x="18513" y="104608"/>
                  </a:cubicBezTo>
                  <a:cubicBezTo>
                    <a:pt x="18380" y="101940"/>
                    <a:pt x="18280" y="99271"/>
                    <a:pt x="18246" y="96636"/>
                  </a:cubicBezTo>
                  <a:cubicBezTo>
                    <a:pt x="18180" y="93167"/>
                    <a:pt x="17980" y="89698"/>
                    <a:pt x="17880" y="86262"/>
                  </a:cubicBezTo>
                  <a:cubicBezTo>
                    <a:pt x="17713" y="81659"/>
                    <a:pt x="17679" y="77055"/>
                    <a:pt x="17746" y="72485"/>
                  </a:cubicBezTo>
                  <a:cubicBezTo>
                    <a:pt x="17779" y="69650"/>
                    <a:pt x="17813" y="66815"/>
                    <a:pt x="17813" y="63979"/>
                  </a:cubicBezTo>
                  <a:cubicBezTo>
                    <a:pt x="17846" y="57475"/>
                    <a:pt x="17880" y="50970"/>
                    <a:pt x="17880" y="44499"/>
                  </a:cubicBezTo>
                  <a:cubicBezTo>
                    <a:pt x="17880" y="40663"/>
                    <a:pt x="17846" y="36826"/>
                    <a:pt x="17846" y="32990"/>
                  </a:cubicBezTo>
                  <a:cubicBezTo>
                    <a:pt x="17846" y="30055"/>
                    <a:pt x="17846" y="27086"/>
                    <a:pt x="17980" y="24151"/>
                  </a:cubicBezTo>
                  <a:cubicBezTo>
                    <a:pt x="18180" y="19748"/>
                    <a:pt x="18180" y="15344"/>
                    <a:pt x="18246" y="10941"/>
                  </a:cubicBezTo>
                  <a:cubicBezTo>
                    <a:pt x="18313" y="8039"/>
                    <a:pt x="18180" y="5170"/>
                    <a:pt x="18013" y="2302"/>
                  </a:cubicBezTo>
                  <a:cubicBezTo>
                    <a:pt x="18013" y="1535"/>
                    <a:pt x="17946" y="767"/>
                    <a:pt x="17846" y="33"/>
                  </a:cubicBezTo>
                  <a:lnTo>
                    <a:pt x="17513" y="33"/>
                  </a:lnTo>
                  <a:cubicBezTo>
                    <a:pt x="17579" y="1468"/>
                    <a:pt x="17679" y="2902"/>
                    <a:pt x="17679" y="4337"/>
                  </a:cubicBezTo>
                  <a:cubicBezTo>
                    <a:pt x="17713" y="7505"/>
                    <a:pt x="17713" y="10608"/>
                    <a:pt x="17646" y="13743"/>
                  </a:cubicBezTo>
                  <a:cubicBezTo>
                    <a:pt x="17579" y="18080"/>
                    <a:pt x="17379" y="22383"/>
                    <a:pt x="17312" y="26719"/>
                  </a:cubicBezTo>
                  <a:cubicBezTo>
                    <a:pt x="17279" y="30555"/>
                    <a:pt x="17212" y="34358"/>
                    <a:pt x="17279" y="38194"/>
                  </a:cubicBezTo>
                  <a:cubicBezTo>
                    <a:pt x="17346" y="43231"/>
                    <a:pt x="17312" y="48268"/>
                    <a:pt x="17212" y="53305"/>
                  </a:cubicBezTo>
                  <a:cubicBezTo>
                    <a:pt x="17146" y="57408"/>
                    <a:pt x="17212" y="61511"/>
                    <a:pt x="17146" y="65580"/>
                  </a:cubicBezTo>
                  <a:cubicBezTo>
                    <a:pt x="17079" y="70417"/>
                    <a:pt x="17079" y="75287"/>
                    <a:pt x="17079" y="80124"/>
                  </a:cubicBezTo>
                  <a:cubicBezTo>
                    <a:pt x="17112" y="82059"/>
                    <a:pt x="17146" y="84027"/>
                    <a:pt x="17246" y="85962"/>
                  </a:cubicBezTo>
                  <a:cubicBezTo>
                    <a:pt x="17346" y="88764"/>
                    <a:pt x="17546" y="91532"/>
                    <a:pt x="17579" y="94301"/>
                  </a:cubicBezTo>
                  <a:cubicBezTo>
                    <a:pt x="17613" y="96636"/>
                    <a:pt x="17679" y="98938"/>
                    <a:pt x="17779" y="101273"/>
                  </a:cubicBezTo>
                  <a:cubicBezTo>
                    <a:pt x="17813" y="102273"/>
                    <a:pt x="17980" y="103274"/>
                    <a:pt x="17913" y="104275"/>
                  </a:cubicBezTo>
                  <a:cubicBezTo>
                    <a:pt x="17946" y="104642"/>
                    <a:pt x="17679" y="104942"/>
                    <a:pt x="17312" y="104975"/>
                  </a:cubicBezTo>
                  <a:cubicBezTo>
                    <a:pt x="12709" y="105709"/>
                    <a:pt x="8173" y="106710"/>
                    <a:pt x="3703" y="107977"/>
                  </a:cubicBezTo>
                  <a:cubicBezTo>
                    <a:pt x="2469" y="108311"/>
                    <a:pt x="1268" y="108611"/>
                    <a:pt x="33" y="108945"/>
                  </a:cubicBezTo>
                  <a:lnTo>
                    <a:pt x="33" y="109645"/>
                  </a:lnTo>
                  <a:cubicBezTo>
                    <a:pt x="1701" y="109212"/>
                    <a:pt x="3369" y="108811"/>
                    <a:pt x="5037" y="108344"/>
                  </a:cubicBezTo>
                  <a:cubicBezTo>
                    <a:pt x="8873" y="107310"/>
                    <a:pt x="12776" y="106443"/>
                    <a:pt x="16712" y="105676"/>
                  </a:cubicBezTo>
                  <a:cubicBezTo>
                    <a:pt x="17046" y="105609"/>
                    <a:pt x="17413" y="105542"/>
                    <a:pt x="17746" y="105442"/>
                  </a:cubicBezTo>
                  <a:cubicBezTo>
                    <a:pt x="17872" y="105396"/>
                    <a:pt x="18002" y="105374"/>
                    <a:pt x="18130" y="105374"/>
                  </a:cubicBezTo>
                  <a:cubicBezTo>
                    <a:pt x="18376" y="105374"/>
                    <a:pt x="18616" y="105456"/>
                    <a:pt x="18814" y="105609"/>
                  </a:cubicBezTo>
                  <a:cubicBezTo>
                    <a:pt x="18180" y="105909"/>
                    <a:pt x="17479" y="106143"/>
                    <a:pt x="16779" y="106243"/>
                  </a:cubicBezTo>
                  <a:cubicBezTo>
                    <a:pt x="14010" y="106810"/>
                    <a:pt x="11342" y="107744"/>
                    <a:pt x="8706" y="108611"/>
                  </a:cubicBezTo>
                  <a:cubicBezTo>
                    <a:pt x="6038" y="109478"/>
                    <a:pt x="3336" y="110112"/>
                    <a:pt x="634" y="110846"/>
                  </a:cubicBezTo>
                  <a:cubicBezTo>
                    <a:pt x="434" y="110913"/>
                    <a:pt x="200" y="110980"/>
                    <a:pt x="0" y="111080"/>
                  </a:cubicBezTo>
                  <a:lnTo>
                    <a:pt x="0" y="111680"/>
                  </a:lnTo>
                  <a:cubicBezTo>
                    <a:pt x="100" y="111647"/>
                    <a:pt x="200" y="111613"/>
                    <a:pt x="300" y="111580"/>
                  </a:cubicBezTo>
                  <a:cubicBezTo>
                    <a:pt x="3369" y="110980"/>
                    <a:pt x="6405" y="110179"/>
                    <a:pt x="9373" y="109212"/>
                  </a:cubicBezTo>
                  <a:cubicBezTo>
                    <a:pt x="11275" y="108611"/>
                    <a:pt x="13109" y="107877"/>
                    <a:pt x="15044" y="107444"/>
                  </a:cubicBezTo>
                  <a:cubicBezTo>
                    <a:pt x="16512" y="107143"/>
                    <a:pt x="17913" y="106743"/>
                    <a:pt x="19314" y="106276"/>
                  </a:cubicBezTo>
                  <a:cubicBezTo>
                    <a:pt x="20148" y="105976"/>
                    <a:pt x="20148" y="105943"/>
                    <a:pt x="20148" y="105075"/>
                  </a:cubicBezTo>
                  <a:cubicBezTo>
                    <a:pt x="20148" y="102040"/>
                    <a:pt x="20114" y="98971"/>
                    <a:pt x="19814" y="95935"/>
                  </a:cubicBezTo>
                  <a:cubicBezTo>
                    <a:pt x="19581" y="93133"/>
                    <a:pt x="19381" y="90298"/>
                    <a:pt x="19281" y="87496"/>
                  </a:cubicBezTo>
                  <a:cubicBezTo>
                    <a:pt x="19180" y="84894"/>
                    <a:pt x="19114" y="82292"/>
                    <a:pt x="19047" y="79690"/>
                  </a:cubicBezTo>
                  <a:cubicBezTo>
                    <a:pt x="18947" y="74253"/>
                    <a:pt x="18947" y="68816"/>
                    <a:pt x="19180" y="63379"/>
                  </a:cubicBezTo>
                  <a:cubicBezTo>
                    <a:pt x="19381" y="58742"/>
                    <a:pt x="19581" y="54139"/>
                    <a:pt x="19581" y="49502"/>
                  </a:cubicBezTo>
                  <a:cubicBezTo>
                    <a:pt x="19581" y="45132"/>
                    <a:pt x="19547" y="40796"/>
                    <a:pt x="19547" y="36426"/>
                  </a:cubicBezTo>
                  <a:cubicBezTo>
                    <a:pt x="19581" y="29721"/>
                    <a:pt x="19581" y="22983"/>
                    <a:pt x="19581" y="16278"/>
                  </a:cubicBezTo>
                  <a:cubicBezTo>
                    <a:pt x="19581" y="15378"/>
                    <a:pt x="19614" y="14444"/>
                    <a:pt x="19614" y="13543"/>
                  </a:cubicBezTo>
                  <a:cubicBezTo>
                    <a:pt x="19647" y="9040"/>
                    <a:pt x="19714" y="4503"/>
                    <a:pt x="19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0"/>
            <p:cNvSpPr/>
            <p:nvPr/>
          </p:nvSpPr>
          <p:spPr>
            <a:xfrm>
              <a:off x="-116307" y="-109900"/>
              <a:ext cx="809315" cy="2413486"/>
            </a:xfrm>
            <a:custGeom>
              <a:avLst/>
              <a:gdLst/>
              <a:ahLst/>
              <a:cxnLst/>
              <a:rect l="l" t="t" r="r" b="b"/>
              <a:pathLst>
                <a:path w="41197" h="122855" extrusionOk="0">
                  <a:moveTo>
                    <a:pt x="40429" y="0"/>
                  </a:moveTo>
                  <a:cubicBezTo>
                    <a:pt x="40562" y="1001"/>
                    <a:pt x="40596" y="2002"/>
                    <a:pt x="40562" y="3002"/>
                  </a:cubicBezTo>
                  <a:cubicBezTo>
                    <a:pt x="40629" y="5804"/>
                    <a:pt x="40496" y="8606"/>
                    <a:pt x="40429" y="11442"/>
                  </a:cubicBezTo>
                  <a:cubicBezTo>
                    <a:pt x="40362" y="15711"/>
                    <a:pt x="40162" y="19981"/>
                    <a:pt x="40095" y="24251"/>
                  </a:cubicBezTo>
                  <a:cubicBezTo>
                    <a:pt x="40062" y="27420"/>
                    <a:pt x="39895" y="30622"/>
                    <a:pt x="39829" y="33824"/>
                  </a:cubicBezTo>
                  <a:cubicBezTo>
                    <a:pt x="39728" y="37694"/>
                    <a:pt x="39462" y="41563"/>
                    <a:pt x="39462" y="45433"/>
                  </a:cubicBezTo>
                  <a:cubicBezTo>
                    <a:pt x="39428" y="52438"/>
                    <a:pt x="39562" y="59476"/>
                    <a:pt x="39395" y="66481"/>
                  </a:cubicBezTo>
                  <a:cubicBezTo>
                    <a:pt x="39228" y="72419"/>
                    <a:pt x="39195" y="78356"/>
                    <a:pt x="38861" y="84294"/>
                  </a:cubicBezTo>
                  <a:cubicBezTo>
                    <a:pt x="38761" y="86529"/>
                    <a:pt x="38661" y="88764"/>
                    <a:pt x="38528" y="91032"/>
                  </a:cubicBezTo>
                  <a:cubicBezTo>
                    <a:pt x="38327" y="94601"/>
                    <a:pt x="38061" y="98137"/>
                    <a:pt x="37994" y="101673"/>
                  </a:cubicBezTo>
                  <a:cubicBezTo>
                    <a:pt x="37860" y="105342"/>
                    <a:pt x="37727" y="109011"/>
                    <a:pt x="37760" y="112681"/>
                  </a:cubicBezTo>
                  <a:cubicBezTo>
                    <a:pt x="37760" y="112814"/>
                    <a:pt x="37860" y="113014"/>
                    <a:pt x="37694" y="113148"/>
                  </a:cubicBezTo>
                  <a:cubicBezTo>
                    <a:pt x="37060" y="112647"/>
                    <a:pt x="36426" y="112214"/>
                    <a:pt x="35726" y="111847"/>
                  </a:cubicBezTo>
                  <a:cubicBezTo>
                    <a:pt x="35395" y="111634"/>
                    <a:pt x="34997" y="111522"/>
                    <a:pt x="34604" y="111522"/>
                  </a:cubicBezTo>
                  <a:cubicBezTo>
                    <a:pt x="34442" y="111522"/>
                    <a:pt x="34280" y="111541"/>
                    <a:pt x="34124" y="111580"/>
                  </a:cubicBezTo>
                  <a:cubicBezTo>
                    <a:pt x="29388" y="112881"/>
                    <a:pt x="24618" y="113982"/>
                    <a:pt x="19948" y="115483"/>
                  </a:cubicBezTo>
                  <a:cubicBezTo>
                    <a:pt x="14377" y="117284"/>
                    <a:pt x="8940" y="119386"/>
                    <a:pt x="3436" y="121287"/>
                  </a:cubicBezTo>
                  <a:cubicBezTo>
                    <a:pt x="2302" y="121687"/>
                    <a:pt x="1168" y="122054"/>
                    <a:pt x="0" y="122354"/>
                  </a:cubicBezTo>
                  <a:lnTo>
                    <a:pt x="0" y="122855"/>
                  </a:lnTo>
                  <a:lnTo>
                    <a:pt x="601" y="122721"/>
                  </a:lnTo>
                  <a:cubicBezTo>
                    <a:pt x="4236" y="121721"/>
                    <a:pt x="7772" y="120420"/>
                    <a:pt x="11342" y="119152"/>
                  </a:cubicBezTo>
                  <a:cubicBezTo>
                    <a:pt x="16645" y="117317"/>
                    <a:pt x="21982" y="115549"/>
                    <a:pt x="27420" y="114148"/>
                  </a:cubicBezTo>
                  <a:cubicBezTo>
                    <a:pt x="29888" y="113515"/>
                    <a:pt x="32423" y="113048"/>
                    <a:pt x="34825" y="112147"/>
                  </a:cubicBezTo>
                  <a:cubicBezTo>
                    <a:pt x="34854" y="112137"/>
                    <a:pt x="34884" y="112133"/>
                    <a:pt x="34913" y="112133"/>
                  </a:cubicBezTo>
                  <a:cubicBezTo>
                    <a:pt x="34984" y="112133"/>
                    <a:pt x="35054" y="112157"/>
                    <a:pt x="35125" y="112180"/>
                  </a:cubicBezTo>
                  <a:cubicBezTo>
                    <a:pt x="36059" y="112814"/>
                    <a:pt x="37060" y="113381"/>
                    <a:pt x="37727" y="114349"/>
                  </a:cubicBezTo>
                  <a:cubicBezTo>
                    <a:pt x="37994" y="114615"/>
                    <a:pt x="38061" y="115049"/>
                    <a:pt x="37927" y="115383"/>
                  </a:cubicBezTo>
                  <a:cubicBezTo>
                    <a:pt x="37827" y="115516"/>
                    <a:pt x="37894" y="115716"/>
                    <a:pt x="38027" y="115783"/>
                  </a:cubicBezTo>
                  <a:cubicBezTo>
                    <a:pt x="38083" y="115805"/>
                    <a:pt x="38138" y="115816"/>
                    <a:pt x="38192" y="115816"/>
                  </a:cubicBezTo>
                  <a:cubicBezTo>
                    <a:pt x="38298" y="115816"/>
                    <a:pt x="38394" y="115772"/>
                    <a:pt x="38461" y="115683"/>
                  </a:cubicBezTo>
                  <a:cubicBezTo>
                    <a:pt x="38761" y="115416"/>
                    <a:pt x="38861" y="114949"/>
                    <a:pt x="38694" y="114549"/>
                  </a:cubicBezTo>
                  <a:cubicBezTo>
                    <a:pt x="38494" y="114015"/>
                    <a:pt x="38428" y="113448"/>
                    <a:pt x="38494" y="112881"/>
                  </a:cubicBezTo>
                  <a:cubicBezTo>
                    <a:pt x="38494" y="108645"/>
                    <a:pt x="38594" y="104408"/>
                    <a:pt x="38794" y="100172"/>
                  </a:cubicBezTo>
                  <a:cubicBezTo>
                    <a:pt x="38995" y="96402"/>
                    <a:pt x="39195" y="92600"/>
                    <a:pt x="39395" y="88797"/>
                  </a:cubicBezTo>
                  <a:cubicBezTo>
                    <a:pt x="39628" y="84761"/>
                    <a:pt x="39829" y="80691"/>
                    <a:pt x="39895" y="76622"/>
                  </a:cubicBezTo>
                  <a:cubicBezTo>
                    <a:pt x="39962" y="73586"/>
                    <a:pt x="40029" y="70551"/>
                    <a:pt x="40129" y="67515"/>
                  </a:cubicBezTo>
                  <a:cubicBezTo>
                    <a:pt x="40229" y="63412"/>
                    <a:pt x="40229" y="59309"/>
                    <a:pt x="40229" y="55206"/>
                  </a:cubicBezTo>
                  <a:cubicBezTo>
                    <a:pt x="40195" y="49569"/>
                    <a:pt x="40162" y="43898"/>
                    <a:pt x="40362" y="38261"/>
                  </a:cubicBezTo>
                  <a:cubicBezTo>
                    <a:pt x="40496" y="34225"/>
                    <a:pt x="40596" y="30188"/>
                    <a:pt x="40729" y="26119"/>
                  </a:cubicBezTo>
                  <a:cubicBezTo>
                    <a:pt x="40796" y="23550"/>
                    <a:pt x="40829" y="20982"/>
                    <a:pt x="40896" y="18447"/>
                  </a:cubicBezTo>
                  <a:cubicBezTo>
                    <a:pt x="41029" y="14811"/>
                    <a:pt x="41096" y="11141"/>
                    <a:pt x="41163" y="7505"/>
                  </a:cubicBezTo>
                  <a:cubicBezTo>
                    <a:pt x="41196" y="5004"/>
                    <a:pt x="41129" y="2502"/>
                    <a:pt x="40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0"/>
            <p:cNvSpPr/>
            <p:nvPr/>
          </p:nvSpPr>
          <p:spPr>
            <a:xfrm>
              <a:off x="-116307" y="-109900"/>
              <a:ext cx="743131" cy="2283731"/>
            </a:xfrm>
            <a:custGeom>
              <a:avLst/>
              <a:gdLst/>
              <a:ahLst/>
              <a:cxnLst/>
              <a:rect l="l" t="t" r="r" b="b"/>
              <a:pathLst>
                <a:path w="37828" h="116250" extrusionOk="0">
                  <a:moveTo>
                    <a:pt x="37160" y="0"/>
                  </a:moveTo>
                  <a:cubicBezTo>
                    <a:pt x="37193" y="1034"/>
                    <a:pt x="37060" y="2035"/>
                    <a:pt x="37060" y="3036"/>
                  </a:cubicBezTo>
                  <a:lnTo>
                    <a:pt x="37060" y="7739"/>
                  </a:lnTo>
                  <a:cubicBezTo>
                    <a:pt x="37027" y="15545"/>
                    <a:pt x="37027" y="23350"/>
                    <a:pt x="37027" y="31122"/>
                  </a:cubicBezTo>
                  <a:cubicBezTo>
                    <a:pt x="37027" y="34058"/>
                    <a:pt x="37027" y="37027"/>
                    <a:pt x="37127" y="39929"/>
                  </a:cubicBezTo>
                  <a:cubicBezTo>
                    <a:pt x="37260" y="42497"/>
                    <a:pt x="37260" y="45066"/>
                    <a:pt x="37260" y="47601"/>
                  </a:cubicBezTo>
                  <a:cubicBezTo>
                    <a:pt x="37260" y="53205"/>
                    <a:pt x="37293" y="58809"/>
                    <a:pt x="36960" y="64379"/>
                  </a:cubicBezTo>
                  <a:cubicBezTo>
                    <a:pt x="36760" y="67949"/>
                    <a:pt x="36493" y="71485"/>
                    <a:pt x="36259" y="75054"/>
                  </a:cubicBezTo>
                  <a:cubicBezTo>
                    <a:pt x="36093" y="77989"/>
                    <a:pt x="35926" y="80891"/>
                    <a:pt x="35859" y="83827"/>
                  </a:cubicBezTo>
                  <a:cubicBezTo>
                    <a:pt x="35759" y="86929"/>
                    <a:pt x="35659" y="90031"/>
                    <a:pt x="35559" y="93133"/>
                  </a:cubicBezTo>
                  <a:cubicBezTo>
                    <a:pt x="35425" y="96102"/>
                    <a:pt x="35392" y="99071"/>
                    <a:pt x="35192" y="102073"/>
                  </a:cubicBezTo>
                  <a:cubicBezTo>
                    <a:pt x="35025" y="104808"/>
                    <a:pt x="34825" y="107577"/>
                    <a:pt x="34792" y="110312"/>
                  </a:cubicBezTo>
                  <a:cubicBezTo>
                    <a:pt x="34792" y="110346"/>
                    <a:pt x="34725" y="110379"/>
                    <a:pt x="34725" y="110412"/>
                  </a:cubicBezTo>
                  <a:cubicBezTo>
                    <a:pt x="33657" y="109979"/>
                    <a:pt x="32523" y="109679"/>
                    <a:pt x="31389" y="109478"/>
                  </a:cubicBezTo>
                  <a:cubicBezTo>
                    <a:pt x="29221" y="109011"/>
                    <a:pt x="27086" y="108478"/>
                    <a:pt x="24851" y="108378"/>
                  </a:cubicBezTo>
                  <a:cubicBezTo>
                    <a:pt x="24777" y="108383"/>
                    <a:pt x="24702" y="108386"/>
                    <a:pt x="24628" y="108386"/>
                  </a:cubicBezTo>
                  <a:cubicBezTo>
                    <a:pt x="24271" y="108386"/>
                    <a:pt x="23921" y="108321"/>
                    <a:pt x="23617" y="108211"/>
                  </a:cubicBezTo>
                  <a:cubicBezTo>
                    <a:pt x="23492" y="108120"/>
                    <a:pt x="23375" y="108087"/>
                    <a:pt x="23263" y="108087"/>
                  </a:cubicBezTo>
                  <a:cubicBezTo>
                    <a:pt x="23046" y="108087"/>
                    <a:pt x="22848" y="108212"/>
                    <a:pt x="22650" y="108278"/>
                  </a:cubicBezTo>
                  <a:cubicBezTo>
                    <a:pt x="16479" y="110212"/>
                    <a:pt x="10307" y="112147"/>
                    <a:pt x="4170" y="114082"/>
                  </a:cubicBezTo>
                  <a:cubicBezTo>
                    <a:pt x="2769" y="114482"/>
                    <a:pt x="1401" y="114982"/>
                    <a:pt x="0" y="115316"/>
                  </a:cubicBezTo>
                  <a:lnTo>
                    <a:pt x="0" y="116250"/>
                  </a:lnTo>
                  <a:cubicBezTo>
                    <a:pt x="2135" y="115549"/>
                    <a:pt x="4270" y="114882"/>
                    <a:pt x="6438" y="114182"/>
                  </a:cubicBezTo>
                  <a:cubicBezTo>
                    <a:pt x="11708" y="112481"/>
                    <a:pt x="16979" y="110846"/>
                    <a:pt x="22216" y="109011"/>
                  </a:cubicBezTo>
                  <a:cubicBezTo>
                    <a:pt x="22659" y="108839"/>
                    <a:pt x="23121" y="108739"/>
                    <a:pt x="23588" y="108739"/>
                  </a:cubicBezTo>
                  <a:cubicBezTo>
                    <a:pt x="23753" y="108739"/>
                    <a:pt x="23918" y="108752"/>
                    <a:pt x="24084" y="108778"/>
                  </a:cubicBezTo>
                  <a:cubicBezTo>
                    <a:pt x="27086" y="109212"/>
                    <a:pt x="30022" y="109979"/>
                    <a:pt x="32990" y="110613"/>
                  </a:cubicBezTo>
                  <a:cubicBezTo>
                    <a:pt x="33624" y="110779"/>
                    <a:pt x="34158" y="111146"/>
                    <a:pt x="34758" y="111380"/>
                  </a:cubicBezTo>
                  <a:cubicBezTo>
                    <a:pt x="34850" y="111408"/>
                    <a:pt x="34926" y="111421"/>
                    <a:pt x="34990" y="111421"/>
                  </a:cubicBezTo>
                  <a:cubicBezTo>
                    <a:pt x="35230" y="111421"/>
                    <a:pt x="35292" y="111236"/>
                    <a:pt x="35292" y="110946"/>
                  </a:cubicBezTo>
                  <a:cubicBezTo>
                    <a:pt x="35325" y="110412"/>
                    <a:pt x="35325" y="109845"/>
                    <a:pt x="35359" y="109278"/>
                  </a:cubicBezTo>
                  <a:cubicBezTo>
                    <a:pt x="35525" y="106243"/>
                    <a:pt x="35759" y="103207"/>
                    <a:pt x="35892" y="100138"/>
                  </a:cubicBezTo>
                  <a:cubicBezTo>
                    <a:pt x="36059" y="96502"/>
                    <a:pt x="36226" y="92900"/>
                    <a:pt x="36326" y="89264"/>
                  </a:cubicBezTo>
                  <a:cubicBezTo>
                    <a:pt x="36426" y="85561"/>
                    <a:pt x="36560" y="81859"/>
                    <a:pt x="36726" y="78156"/>
                  </a:cubicBezTo>
                  <a:cubicBezTo>
                    <a:pt x="36893" y="74887"/>
                    <a:pt x="37127" y="71618"/>
                    <a:pt x="37360" y="68349"/>
                  </a:cubicBezTo>
                  <a:cubicBezTo>
                    <a:pt x="37594" y="64480"/>
                    <a:pt x="37760" y="60577"/>
                    <a:pt x="37794" y="56674"/>
                  </a:cubicBezTo>
                  <a:cubicBezTo>
                    <a:pt x="37827" y="48935"/>
                    <a:pt x="37594" y="41196"/>
                    <a:pt x="37527" y="33424"/>
                  </a:cubicBezTo>
                  <a:cubicBezTo>
                    <a:pt x="37393" y="22283"/>
                    <a:pt x="37460" y="11141"/>
                    <a:pt x="37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0"/>
            <p:cNvSpPr/>
            <p:nvPr/>
          </p:nvSpPr>
          <p:spPr>
            <a:xfrm>
              <a:off x="341115" y="-109900"/>
              <a:ext cx="48504" cy="2125805"/>
            </a:xfrm>
            <a:custGeom>
              <a:avLst/>
              <a:gdLst/>
              <a:ahLst/>
              <a:cxnLst/>
              <a:rect l="l" t="t" r="r" b="b"/>
              <a:pathLst>
                <a:path w="2469" h="108211" extrusionOk="0">
                  <a:moveTo>
                    <a:pt x="1768" y="0"/>
                  </a:moveTo>
                  <a:cubicBezTo>
                    <a:pt x="1768" y="767"/>
                    <a:pt x="1702" y="1535"/>
                    <a:pt x="1702" y="2335"/>
                  </a:cubicBezTo>
                  <a:cubicBezTo>
                    <a:pt x="1602" y="5838"/>
                    <a:pt x="1468" y="9340"/>
                    <a:pt x="1268" y="12843"/>
                  </a:cubicBezTo>
                  <a:cubicBezTo>
                    <a:pt x="1068" y="16979"/>
                    <a:pt x="834" y="21149"/>
                    <a:pt x="668" y="25285"/>
                  </a:cubicBezTo>
                  <a:cubicBezTo>
                    <a:pt x="501" y="28854"/>
                    <a:pt x="334" y="32423"/>
                    <a:pt x="234" y="36026"/>
                  </a:cubicBezTo>
                  <a:cubicBezTo>
                    <a:pt x="134" y="40329"/>
                    <a:pt x="34" y="44632"/>
                    <a:pt x="0" y="48935"/>
                  </a:cubicBezTo>
                  <a:cubicBezTo>
                    <a:pt x="0" y="55773"/>
                    <a:pt x="0" y="62612"/>
                    <a:pt x="0" y="69450"/>
                  </a:cubicBezTo>
                  <a:cubicBezTo>
                    <a:pt x="0" y="76688"/>
                    <a:pt x="0" y="83960"/>
                    <a:pt x="34" y="91232"/>
                  </a:cubicBezTo>
                  <a:cubicBezTo>
                    <a:pt x="67" y="94434"/>
                    <a:pt x="100" y="97670"/>
                    <a:pt x="234" y="100872"/>
                  </a:cubicBezTo>
                  <a:cubicBezTo>
                    <a:pt x="301" y="102607"/>
                    <a:pt x="301" y="104341"/>
                    <a:pt x="201" y="106076"/>
                  </a:cubicBezTo>
                  <a:cubicBezTo>
                    <a:pt x="100" y="106777"/>
                    <a:pt x="167" y="107510"/>
                    <a:pt x="334" y="108211"/>
                  </a:cubicBezTo>
                  <a:cubicBezTo>
                    <a:pt x="567" y="108211"/>
                    <a:pt x="634" y="108111"/>
                    <a:pt x="634" y="107844"/>
                  </a:cubicBezTo>
                  <a:lnTo>
                    <a:pt x="634" y="107077"/>
                  </a:lnTo>
                  <a:cubicBezTo>
                    <a:pt x="668" y="105442"/>
                    <a:pt x="868" y="103808"/>
                    <a:pt x="801" y="102173"/>
                  </a:cubicBezTo>
                  <a:cubicBezTo>
                    <a:pt x="701" y="99171"/>
                    <a:pt x="701" y="96202"/>
                    <a:pt x="701" y="93200"/>
                  </a:cubicBezTo>
                  <a:cubicBezTo>
                    <a:pt x="734" y="82392"/>
                    <a:pt x="734" y="71585"/>
                    <a:pt x="768" y="60810"/>
                  </a:cubicBezTo>
                  <a:cubicBezTo>
                    <a:pt x="768" y="56440"/>
                    <a:pt x="801" y="52104"/>
                    <a:pt x="834" y="47768"/>
                  </a:cubicBezTo>
                  <a:cubicBezTo>
                    <a:pt x="934" y="42731"/>
                    <a:pt x="1068" y="37660"/>
                    <a:pt x="1235" y="32623"/>
                  </a:cubicBezTo>
                  <a:cubicBezTo>
                    <a:pt x="1368" y="28954"/>
                    <a:pt x="1535" y="25285"/>
                    <a:pt x="1702" y="21649"/>
                  </a:cubicBezTo>
                  <a:cubicBezTo>
                    <a:pt x="1868" y="17713"/>
                    <a:pt x="2102" y="13743"/>
                    <a:pt x="2269" y="9807"/>
                  </a:cubicBezTo>
                  <a:cubicBezTo>
                    <a:pt x="2402" y="6538"/>
                    <a:pt x="2469" y="3269"/>
                    <a:pt x="2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0"/>
            <p:cNvSpPr/>
            <p:nvPr/>
          </p:nvSpPr>
          <p:spPr>
            <a:xfrm>
              <a:off x="-116307" y="2165633"/>
              <a:ext cx="747060" cy="260630"/>
            </a:xfrm>
            <a:custGeom>
              <a:avLst/>
              <a:gdLst/>
              <a:ahLst/>
              <a:cxnLst/>
              <a:rect l="l" t="t" r="r" b="b"/>
              <a:pathLst>
                <a:path w="38028" h="13267" extrusionOk="0">
                  <a:moveTo>
                    <a:pt x="37652" y="0"/>
                  </a:moveTo>
                  <a:cubicBezTo>
                    <a:pt x="37586" y="0"/>
                    <a:pt x="37519" y="12"/>
                    <a:pt x="37460" y="24"/>
                  </a:cubicBezTo>
                  <a:cubicBezTo>
                    <a:pt x="36993" y="124"/>
                    <a:pt x="36526" y="257"/>
                    <a:pt x="36093" y="391"/>
                  </a:cubicBezTo>
                  <a:cubicBezTo>
                    <a:pt x="32924" y="1425"/>
                    <a:pt x="29755" y="2459"/>
                    <a:pt x="26552" y="3426"/>
                  </a:cubicBezTo>
                  <a:cubicBezTo>
                    <a:pt x="18680" y="5828"/>
                    <a:pt x="11008" y="8763"/>
                    <a:pt x="3236" y="11465"/>
                  </a:cubicBezTo>
                  <a:cubicBezTo>
                    <a:pt x="2135" y="11832"/>
                    <a:pt x="1068" y="12266"/>
                    <a:pt x="0" y="12633"/>
                  </a:cubicBezTo>
                  <a:lnTo>
                    <a:pt x="0" y="13266"/>
                  </a:lnTo>
                  <a:cubicBezTo>
                    <a:pt x="67" y="13233"/>
                    <a:pt x="167" y="13200"/>
                    <a:pt x="234" y="13166"/>
                  </a:cubicBezTo>
                  <a:lnTo>
                    <a:pt x="20114" y="6328"/>
                  </a:lnTo>
                  <a:cubicBezTo>
                    <a:pt x="24885" y="4694"/>
                    <a:pt x="29755" y="3393"/>
                    <a:pt x="34525" y="1792"/>
                  </a:cubicBezTo>
                  <a:cubicBezTo>
                    <a:pt x="35559" y="1458"/>
                    <a:pt x="36626" y="1091"/>
                    <a:pt x="37627" y="624"/>
                  </a:cubicBezTo>
                  <a:cubicBezTo>
                    <a:pt x="37827" y="524"/>
                    <a:pt x="38027" y="391"/>
                    <a:pt x="37927" y="190"/>
                  </a:cubicBezTo>
                  <a:cubicBezTo>
                    <a:pt x="37884" y="40"/>
                    <a:pt x="37771" y="0"/>
                    <a:pt x="37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0"/>
            <p:cNvSpPr/>
            <p:nvPr/>
          </p:nvSpPr>
          <p:spPr>
            <a:xfrm>
              <a:off x="-116975" y="1237982"/>
              <a:ext cx="237901" cy="342236"/>
            </a:xfrm>
            <a:custGeom>
              <a:avLst/>
              <a:gdLst/>
              <a:ahLst/>
              <a:cxnLst/>
              <a:rect l="l" t="t" r="r" b="b"/>
              <a:pathLst>
                <a:path w="12110" h="17421" extrusionOk="0">
                  <a:moveTo>
                    <a:pt x="11849" y="1"/>
                  </a:moveTo>
                  <a:cubicBezTo>
                    <a:pt x="11755" y="1"/>
                    <a:pt x="11690" y="79"/>
                    <a:pt x="11642" y="175"/>
                  </a:cubicBezTo>
                  <a:cubicBezTo>
                    <a:pt x="11509" y="408"/>
                    <a:pt x="11376" y="642"/>
                    <a:pt x="11209" y="842"/>
                  </a:cubicBezTo>
                  <a:cubicBezTo>
                    <a:pt x="7806" y="5512"/>
                    <a:pt x="4504" y="10282"/>
                    <a:pt x="1235" y="15019"/>
                  </a:cubicBezTo>
                  <a:cubicBezTo>
                    <a:pt x="901" y="15619"/>
                    <a:pt x="501" y="16186"/>
                    <a:pt x="34" y="16686"/>
                  </a:cubicBezTo>
                  <a:lnTo>
                    <a:pt x="1" y="17420"/>
                  </a:lnTo>
                  <a:cubicBezTo>
                    <a:pt x="101" y="17320"/>
                    <a:pt x="201" y="17187"/>
                    <a:pt x="301" y="17053"/>
                  </a:cubicBezTo>
                  <a:cubicBezTo>
                    <a:pt x="3937" y="11683"/>
                    <a:pt x="7673" y="6346"/>
                    <a:pt x="11476" y="1075"/>
                  </a:cubicBezTo>
                  <a:cubicBezTo>
                    <a:pt x="11642" y="842"/>
                    <a:pt x="11809" y="608"/>
                    <a:pt x="11976" y="341"/>
                  </a:cubicBezTo>
                  <a:cubicBezTo>
                    <a:pt x="12043" y="241"/>
                    <a:pt x="12109" y="141"/>
                    <a:pt x="11976" y="41"/>
                  </a:cubicBezTo>
                  <a:cubicBezTo>
                    <a:pt x="11929" y="13"/>
                    <a:pt x="11887" y="1"/>
                    <a:pt x="11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0"/>
            <p:cNvSpPr/>
            <p:nvPr/>
          </p:nvSpPr>
          <p:spPr>
            <a:xfrm>
              <a:off x="-116307" y="-17583"/>
              <a:ext cx="273930" cy="369680"/>
            </a:xfrm>
            <a:custGeom>
              <a:avLst/>
              <a:gdLst/>
              <a:ahLst/>
              <a:cxnLst/>
              <a:rect l="l" t="t" r="r" b="b"/>
              <a:pathLst>
                <a:path w="13944" h="18818" extrusionOk="0">
                  <a:moveTo>
                    <a:pt x="13625" y="0"/>
                  </a:moveTo>
                  <a:cubicBezTo>
                    <a:pt x="13532" y="0"/>
                    <a:pt x="13479" y="102"/>
                    <a:pt x="13410" y="171"/>
                  </a:cubicBezTo>
                  <a:cubicBezTo>
                    <a:pt x="13276" y="305"/>
                    <a:pt x="13176" y="405"/>
                    <a:pt x="13076" y="572"/>
                  </a:cubicBezTo>
                  <a:cubicBezTo>
                    <a:pt x="9373" y="5342"/>
                    <a:pt x="5904" y="10278"/>
                    <a:pt x="2335" y="15149"/>
                  </a:cubicBezTo>
                  <a:cubicBezTo>
                    <a:pt x="1568" y="16216"/>
                    <a:pt x="767" y="17250"/>
                    <a:pt x="0" y="18318"/>
                  </a:cubicBezTo>
                  <a:lnTo>
                    <a:pt x="0" y="18818"/>
                  </a:lnTo>
                  <a:cubicBezTo>
                    <a:pt x="1134" y="17283"/>
                    <a:pt x="2268" y="15716"/>
                    <a:pt x="3403" y="14148"/>
                  </a:cubicBezTo>
                  <a:cubicBezTo>
                    <a:pt x="6205" y="10312"/>
                    <a:pt x="8940" y="6442"/>
                    <a:pt x="11875" y="2706"/>
                  </a:cubicBezTo>
                  <a:cubicBezTo>
                    <a:pt x="12442" y="1939"/>
                    <a:pt x="13076" y="1205"/>
                    <a:pt x="13710" y="438"/>
                  </a:cubicBezTo>
                  <a:cubicBezTo>
                    <a:pt x="13777" y="338"/>
                    <a:pt x="13943" y="238"/>
                    <a:pt x="13777" y="71"/>
                  </a:cubicBezTo>
                  <a:cubicBezTo>
                    <a:pt x="13715" y="20"/>
                    <a:pt x="13666" y="0"/>
                    <a:pt x="13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0"/>
            <p:cNvSpPr/>
            <p:nvPr/>
          </p:nvSpPr>
          <p:spPr>
            <a:xfrm>
              <a:off x="-116307" y="659246"/>
              <a:ext cx="231988" cy="320685"/>
            </a:xfrm>
            <a:custGeom>
              <a:avLst/>
              <a:gdLst/>
              <a:ahLst/>
              <a:cxnLst/>
              <a:rect l="l" t="t" r="r" b="b"/>
              <a:pathLst>
                <a:path w="11809" h="16324" extrusionOk="0">
                  <a:moveTo>
                    <a:pt x="11534" y="0"/>
                  </a:moveTo>
                  <a:cubicBezTo>
                    <a:pt x="11428" y="0"/>
                    <a:pt x="11351" y="135"/>
                    <a:pt x="11275" y="212"/>
                  </a:cubicBezTo>
                  <a:cubicBezTo>
                    <a:pt x="11075" y="478"/>
                    <a:pt x="10841" y="745"/>
                    <a:pt x="10641" y="1012"/>
                  </a:cubicBezTo>
                  <a:cubicBezTo>
                    <a:pt x="7439" y="5115"/>
                    <a:pt x="4503" y="9418"/>
                    <a:pt x="1535" y="13721"/>
                  </a:cubicBezTo>
                  <a:cubicBezTo>
                    <a:pt x="1068" y="14455"/>
                    <a:pt x="567" y="15156"/>
                    <a:pt x="0" y="15823"/>
                  </a:cubicBezTo>
                  <a:lnTo>
                    <a:pt x="0" y="16323"/>
                  </a:lnTo>
                  <a:cubicBezTo>
                    <a:pt x="134" y="16290"/>
                    <a:pt x="167" y="16190"/>
                    <a:pt x="234" y="16090"/>
                  </a:cubicBezTo>
                  <a:cubicBezTo>
                    <a:pt x="3069" y="11987"/>
                    <a:pt x="5904" y="7917"/>
                    <a:pt x="8873" y="3948"/>
                  </a:cubicBezTo>
                  <a:cubicBezTo>
                    <a:pt x="9740" y="2747"/>
                    <a:pt x="10641" y="1579"/>
                    <a:pt x="11542" y="412"/>
                  </a:cubicBezTo>
                  <a:cubicBezTo>
                    <a:pt x="11608" y="312"/>
                    <a:pt x="11809" y="178"/>
                    <a:pt x="11642" y="45"/>
                  </a:cubicBezTo>
                  <a:cubicBezTo>
                    <a:pt x="11602" y="13"/>
                    <a:pt x="11567" y="0"/>
                    <a:pt x="1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0"/>
            <p:cNvSpPr/>
            <p:nvPr/>
          </p:nvSpPr>
          <p:spPr>
            <a:xfrm>
              <a:off x="-116307" y="825963"/>
              <a:ext cx="196607" cy="240474"/>
            </a:xfrm>
            <a:custGeom>
              <a:avLst/>
              <a:gdLst/>
              <a:ahLst/>
              <a:cxnLst/>
              <a:rect l="l" t="t" r="r" b="b"/>
              <a:pathLst>
                <a:path w="10008" h="12241" extrusionOk="0">
                  <a:moveTo>
                    <a:pt x="9710" y="1"/>
                  </a:moveTo>
                  <a:cubicBezTo>
                    <a:pt x="9603" y="1"/>
                    <a:pt x="9513" y="126"/>
                    <a:pt x="9440" y="198"/>
                  </a:cubicBezTo>
                  <a:cubicBezTo>
                    <a:pt x="8173" y="1433"/>
                    <a:pt x="7038" y="2733"/>
                    <a:pt x="5971" y="4134"/>
                  </a:cubicBezTo>
                  <a:cubicBezTo>
                    <a:pt x="3970" y="6670"/>
                    <a:pt x="2002" y="9238"/>
                    <a:pt x="0" y="11807"/>
                  </a:cubicBezTo>
                  <a:lnTo>
                    <a:pt x="33" y="12240"/>
                  </a:lnTo>
                  <a:cubicBezTo>
                    <a:pt x="167" y="12207"/>
                    <a:pt x="200" y="12107"/>
                    <a:pt x="267" y="12007"/>
                  </a:cubicBezTo>
                  <a:cubicBezTo>
                    <a:pt x="1334" y="10639"/>
                    <a:pt x="2368" y="9238"/>
                    <a:pt x="3436" y="7904"/>
                  </a:cubicBezTo>
                  <a:cubicBezTo>
                    <a:pt x="5437" y="5369"/>
                    <a:pt x="7372" y="2733"/>
                    <a:pt x="9674" y="432"/>
                  </a:cubicBezTo>
                  <a:cubicBezTo>
                    <a:pt x="9807" y="332"/>
                    <a:pt x="10007" y="232"/>
                    <a:pt x="9840" y="65"/>
                  </a:cubicBezTo>
                  <a:cubicBezTo>
                    <a:pt x="9794" y="19"/>
                    <a:pt x="9751" y="1"/>
                    <a:pt x="9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0"/>
            <p:cNvSpPr/>
            <p:nvPr/>
          </p:nvSpPr>
          <p:spPr>
            <a:xfrm>
              <a:off x="-116307" y="1449924"/>
              <a:ext cx="178907" cy="224012"/>
            </a:xfrm>
            <a:custGeom>
              <a:avLst/>
              <a:gdLst/>
              <a:ahLst/>
              <a:cxnLst/>
              <a:rect l="l" t="t" r="r" b="b"/>
              <a:pathLst>
                <a:path w="9107" h="11403" extrusionOk="0">
                  <a:moveTo>
                    <a:pt x="8904" y="1"/>
                  </a:moveTo>
                  <a:cubicBezTo>
                    <a:pt x="8840" y="1"/>
                    <a:pt x="8778" y="36"/>
                    <a:pt x="8740" y="94"/>
                  </a:cubicBezTo>
                  <a:cubicBezTo>
                    <a:pt x="8239" y="561"/>
                    <a:pt x="7739" y="1062"/>
                    <a:pt x="7305" y="1562"/>
                  </a:cubicBezTo>
                  <a:cubicBezTo>
                    <a:pt x="5304" y="3964"/>
                    <a:pt x="3436" y="6466"/>
                    <a:pt x="1535" y="8967"/>
                  </a:cubicBezTo>
                  <a:cubicBezTo>
                    <a:pt x="1101" y="9668"/>
                    <a:pt x="567" y="10302"/>
                    <a:pt x="0" y="10902"/>
                  </a:cubicBezTo>
                  <a:lnTo>
                    <a:pt x="0" y="11402"/>
                  </a:lnTo>
                  <a:cubicBezTo>
                    <a:pt x="33" y="11369"/>
                    <a:pt x="100" y="11336"/>
                    <a:pt x="134" y="11302"/>
                  </a:cubicBezTo>
                  <a:cubicBezTo>
                    <a:pt x="1168" y="9968"/>
                    <a:pt x="2202" y="8600"/>
                    <a:pt x="3236" y="7266"/>
                  </a:cubicBezTo>
                  <a:cubicBezTo>
                    <a:pt x="5104" y="4931"/>
                    <a:pt x="6805" y="2429"/>
                    <a:pt x="8940" y="294"/>
                  </a:cubicBezTo>
                  <a:cubicBezTo>
                    <a:pt x="9007" y="228"/>
                    <a:pt x="9107" y="161"/>
                    <a:pt x="9040" y="61"/>
                  </a:cubicBezTo>
                  <a:cubicBezTo>
                    <a:pt x="8998" y="19"/>
                    <a:pt x="8950" y="1"/>
                    <a:pt x="8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0"/>
            <p:cNvSpPr/>
            <p:nvPr/>
          </p:nvSpPr>
          <p:spPr>
            <a:xfrm>
              <a:off x="-116307" y="971737"/>
              <a:ext cx="151384" cy="208080"/>
            </a:xfrm>
            <a:custGeom>
              <a:avLst/>
              <a:gdLst/>
              <a:ahLst/>
              <a:cxnLst/>
              <a:rect l="l" t="t" r="r" b="b"/>
              <a:pathLst>
                <a:path w="7706" h="10592" extrusionOk="0">
                  <a:moveTo>
                    <a:pt x="7478" y="1"/>
                  </a:moveTo>
                  <a:cubicBezTo>
                    <a:pt x="7406" y="1"/>
                    <a:pt x="7349" y="52"/>
                    <a:pt x="7305" y="117"/>
                  </a:cubicBezTo>
                  <a:lnTo>
                    <a:pt x="7172" y="284"/>
                  </a:lnTo>
                  <a:cubicBezTo>
                    <a:pt x="5704" y="2118"/>
                    <a:pt x="4337" y="4020"/>
                    <a:pt x="2969" y="5921"/>
                  </a:cubicBezTo>
                  <a:cubicBezTo>
                    <a:pt x="1968" y="7322"/>
                    <a:pt x="967" y="8723"/>
                    <a:pt x="0" y="10091"/>
                  </a:cubicBezTo>
                  <a:lnTo>
                    <a:pt x="0" y="10591"/>
                  </a:lnTo>
                  <a:cubicBezTo>
                    <a:pt x="33" y="10558"/>
                    <a:pt x="100" y="10491"/>
                    <a:pt x="134" y="10458"/>
                  </a:cubicBezTo>
                  <a:cubicBezTo>
                    <a:pt x="2035" y="7556"/>
                    <a:pt x="4103" y="4754"/>
                    <a:pt x="6205" y="1985"/>
                  </a:cubicBezTo>
                  <a:cubicBezTo>
                    <a:pt x="6638" y="1418"/>
                    <a:pt x="7072" y="851"/>
                    <a:pt x="7539" y="317"/>
                  </a:cubicBezTo>
                  <a:cubicBezTo>
                    <a:pt x="7606" y="217"/>
                    <a:pt x="7706" y="150"/>
                    <a:pt x="7606" y="50"/>
                  </a:cubicBezTo>
                  <a:cubicBezTo>
                    <a:pt x="7559" y="15"/>
                    <a:pt x="7517" y="1"/>
                    <a:pt x="7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0"/>
            <p:cNvSpPr/>
            <p:nvPr/>
          </p:nvSpPr>
          <p:spPr>
            <a:xfrm>
              <a:off x="-95345" y="163456"/>
              <a:ext cx="196607" cy="239473"/>
            </a:xfrm>
            <a:custGeom>
              <a:avLst/>
              <a:gdLst/>
              <a:ahLst/>
              <a:cxnLst/>
              <a:rect l="l" t="t" r="r" b="b"/>
              <a:pathLst>
                <a:path w="10008" h="12190" extrusionOk="0">
                  <a:moveTo>
                    <a:pt x="9800" y="1"/>
                  </a:moveTo>
                  <a:cubicBezTo>
                    <a:pt x="9753" y="1"/>
                    <a:pt x="9706" y="20"/>
                    <a:pt x="9674" y="63"/>
                  </a:cubicBezTo>
                  <a:cubicBezTo>
                    <a:pt x="9541" y="163"/>
                    <a:pt x="9441" y="263"/>
                    <a:pt x="9341" y="396"/>
                  </a:cubicBezTo>
                  <a:cubicBezTo>
                    <a:pt x="8106" y="1897"/>
                    <a:pt x="6839" y="3398"/>
                    <a:pt x="5605" y="4900"/>
                  </a:cubicBezTo>
                  <a:cubicBezTo>
                    <a:pt x="3703" y="7168"/>
                    <a:pt x="2002" y="9536"/>
                    <a:pt x="167" y="11838"/>
                  </a:cubicBezTo>
                  <a:cubicBezTo>
                    <a:pt x="101" y="11938"/>
                    <a:pt x="1" y="12071"/>
                    <a:pt x="101" y="12171"/>
                  </a:cubicBezTo>
                  <a:cubicBezTo>
                    <a:pt x="126" y="12184"/>
                    <a:pt x="150" y="12190"/>
                    <a:pt x="173" y="12190"/>
                  </a:cubicBezTo>
                  <a:cubicBezTo>
                    <a:pt x="271" y="12190"/>
                    <a:pt x="347" y="12092"/>
                    <a:pt x="401" y="12038"/>
                  </a:cubicBezTo>
                  <a:cubicBezTo>
                    <a:pt x="768" y="11571"/>
                    <a:pt x="1135" y="11137"/>
                    <a:pt x="1502" y="10670"/>
                  </a:cubicBezTo>
                  <a:cubicBezTo>
                    <a:pt x="4170" y="7201"/>
                    <a:pt x="6872" y="3765"/>
                    <a:pt x="9841" y="496"/>
                  </a:cubicBezTo>
                  <a:cubicBezTo>
                    <a:pt x="9908" y="430"/>
                    <a:pt x="9974" y="330"/>
                    <a:pt x="10008" y="196"/>
                  </a:cubicBezTo>
                  <a:cubicBezTo>
                    <a:pt x="10008" y="83"/>
                    <a:pt x="9901" y="1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0"/>
            <p:cNvSpPr/>
            <p:nvPr/>
          </p:nvSpPr>
          <p:spPr>
            <a:xfrm>
              <a:off x="-74382" y="1597899"/>
              <a:ext cx="86536" cy="112743"/>
            </a:xfrm>
            <a:custGeom>
              <a:avLst/>
              <a:gdLst/>
              <a:ahLst/>
              <a:cxnLst/>
              <a:rect l="l" t="t" r="r" b="b"/>
              <a:pathLst>
                <a:path w="4405" h="5739" extrusionOk="0">
                  <a:moveTo>
                    <a:pt x="4053" y="0"/>
                  </a:moveTo>
                  <a:cubicBezTo>
                    <a:pt x="3871" y="0"/>
                    <a:pt x="3743" y="308"/>
                    <a:pt x="3637" y="468"/>
                  </a:cubicBezTo>
                  <a:cubicBezTo>
                    <a:pt x="2703" y="1635"/>
                    <a:pt x="1836" y="2870"/>
                    <a:pt x="1035" y="4137"/>
                  </a:cubicBezTo>
                  <a:cubicBezTo>
                    <a:pt x="701" y="4638"/>
                    <a:pt x="335" y="5138"/>
                    <a:pt x="1" y="5638"/>
                  </a:cubicBezTo>
                  <a:lnTo>
                    <a:pt x="134" y="5738"/>
                  </a:lnTo>
                  <a:cubicBezTo>
                    <a:pt x="435" y="5371"/>
                    <a:pt x="735" y="5005"/>
                    <a:pt x="1002" y="4604"/>
                  </a:cubicBezTo>
                  <a:cubicBezTo>
                    <a:pt x="1936" y="3237"/>
                    <a:pt x="2836" y="1869"/>
                    <a:pt x="3870" y="568"/>
                  </a:cubicBezTo>
                  <a:cubicBezTo>
                    <a:pt x="4004" y="401"/>
                    <a:pt x="4404" y="201"/>
                    <a:pt x="4204" y="68"/>
                  </a:cubicBezTo>
                  <a:cubicBezTo>
                    <a:pt x="4150" y="20"/>
                    <a:pt x="4100" y="0"/>
                    <a:pt x="4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8" name="Google Shape;2378;p50"/>
          <p:cNvGrpSpPr/>
          <p:nvPr/>
        </p:nvGrpSpPr>
        <p:grpSpPr>
          <a:xfrm flipH="1">
            <a:off x="7508225" y="133350"/>
            <a:ext cx="1635775" cy="1399825"/>
            <a:chOff x="-855000" y="-163025"/>
            <a:chExt cx="1635775" cy="1399825"/>
          </a:xfrm>
        </p:grpSpPr>
        <p:sp>
          <p:nvSpPr>
            <p:cNvPr id="2379" name="Google Shape;2379;p50"/>
            <p:cNvSpPr/>
            <p:nvPr/>
          </p:nvSpPr>
          <p:spPr>
            <a:xfrm flipH="1">
              <a:off x="-781850" y="378500"/>
              <a:ext cx="125675" cy="11825"/>
            </a:xfrm>
            <a:custGeom>
              <a:avLst/>
              <a:gdLst/>
              <a:ahLst/>
              <a:cxnLst/>
              <a:rect l="l" t="t" r="r" b="b"/>
              <a:pathLst>
                <a:path w="5027" h="473" fill="none" extrusionOk="0">
                  <a:moveTo>
                    <a:pt x="1" y="472"/>
                  </a:moveTo>
                  <a:cubicBezTo>
                    <a:pt x="1652" y="401"/>
                    <a:pt x="3398" y="213"/>
                    <a:pt x="502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0"/>
            <p:cNvSpPr/>
            <p:nvPr/>
          </p:nvSpPr>
          <p:spPr>
            <a:xfrm flipH="1">
              <a:off x="-724050" y="-157125"/>
              <a:ext cx="66100" cy="545675"/>
            </a:xfrm>
            <a:custGeom>
              <a:avLst/>
              <a:gdLst/>
              <a:ahLst/>
              <a:cxnLst/>
              <a:rect l="l" t="t" r="r" b="b"/>
              <a:pathLst>
                <a:path w="2644" h="21827" fill="none" extrusionOk="0">
                  <a:moveTo>
                    <a:pt x="0" y="21826"/>
                  </a:moveTo>
                  <a:cubicBezTo>
                    <a:pt x="614" y="20576"/>
                    <a:pt x="826" y="19113"/>
                    <a:pt x="1393" y="17815"/>
                  </a:cubicBezTo>
                  <a:cubicBezTo>
                    <a:pt x="2077" y="16305"/>
                    <a:pt x="2242" y="14347"/>
                    <a:pt x="2360" y="12671"/>
                  </a:cubicBezTo>
                  <a:cubicBezTo>
                    <a:pt x="2643" y="8424"/>
                    <a:pt x="1322" y="4130"/>
                    <a:pt x="354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0"/>
            <p:cNvSpPr/>
            <p:nvPr/>
          </p:nvSpPr>
          <p:spPr>
            <a:xfrm flipH="1">
              <a:off x="-799550" y="-160650"/>
              <a:ext cx="132175" cy="4150"/>
            </a:xfrm>
            <a:custGeom>
              <a:avLst/>
              <a:gdLst/>
              <a:ahLst/>
              <a:cxnLst/>
              <a:rect l="l" t="t" r="r" b="b"/>
              <a:pathLst>
                <a:path w="5287" h="166" fill="none" extrusionOk="0">
                  <a:moveTo>
                    <a:pt x="1" y="142"/>
                  </a:moveTo>
                  <a:cubicBezTo>
                    <a:pt x="1771" y="165"/>
                    <a:pt x="3517" y="0"/>
                    <a:pt x="528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0"/>
            <p:cNvSpPr/>
            <p:nvPr/>
          </p:nvSpPr>
          <p:spPr>
            <a:xfrm flipH="1">
              <a:off x="-855000" y="-163025"/>
              <a:ext cx="68450" cy="536225"/>
            </a:xfrm>
            <a:custGeom>
              <a:avLst/>
              <a:gdLst/>
              <a:ahLst/>
              <a:cxnLst/>
              <a:rect l="l" t="t" r="r" b="b"/>
              <a:pathLst>
                <a:path w="2738" h="21449" fill="none" extrusionOk="0">
                  <a:moveTo>
                    <a:pt x="354" y="1"/>
                  </a:moveTo>
                  <a:cubicBezTo>
                    <a:pt x="2218" y="3375"/>
                    <a:pt x="2525" y="7103"/>
                    <a:pt x="2643" y="10878"/>
                  </a:cubicBezTo>
                  <a:cubicBezTo>
                    <a:pt x="2737" y="14536"/>
                    <a:pt x="1911" y="18334"/>
                    <a:pt x="0" y="2144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0"/>
            <p:cNvSpPr/>
            <p:nvPr/>
          </p:nvSpPr>
          <p:spPr>
            <a:xfrm flipH="1">
              <a:off x="-665050" y="157875"/>
              <a:ext cx="102675" cy="226550"/>
            </a:xfrm>
            <a:custGeom>
              <a:avLst/>
              <a:gdLst/>
              <a:ahLst/>
              <a:cxnLst/>
              <a:rect l="l" t="t" r="r" b="b"/>
              <a:pathLst>
                <a:path w="4107" h="9062" fill="none" extrusionOk="0">
                  <a:moveTo>
                    <a:pt x="4107" y="9061"/>
                  </a:moveTo>
                  <a:cubicBezTo>
                    <a:pt x="2526" y="7858"/>
                    <a:pt x="449" y="6301"/>
                    <a:pt x="190" y="4177"/>
                  </a:cubicBezTo>
                  <a:cubicBezTo>
                    <a:pt x="1" y="2785"/>
                    <a:pt x="520" y="1393"/>
                    <a:pt x="567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0"/>
            <p:cNvSpPr/>
            <p:nvPr/>
          </p:nvSpPr>
          <p:spPr>
            <a:xfrm flipH="1">
              <a:off x="-665050" y="-147675"/>
              <a:ext cx="102675" cy="226525"/>
            </a:xfrm>
            <a:custGeom>
              <a:avLst/>
              <a:gdLst/>
              <a:ahLst/>
              <a:cxnLst/>
              <a:rect l="l" t="t" r="r" b="b"/>
              <a:pathLst>
                <a:path w="4107" h="9061" fill="none" extrusionOk="0">
                  <a:moveTo>
                    <a:pt x="4107" y="0"/>
                  </a:moveTo>
                  <a:cubicBezTo>
                    <a:pt x="2526" y="1227"/>
                    <a:pt x="449" y="2761"/>
                    <a:pt x="190" y="4885"/>
                  </a:cubicBezTo>
                  <a:cubicBezTo>
                    <a:pt x="1" y="6277"/>
                    <a:pt x="520" y="7669"/>
                    <a:pt x="567" y="906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0"/>
            <p:cNvSpPr/>
            <p:nvPr/>
          </p:nvSpPr>
          <p:spPr>
            <a:xfrm flipH="1">
              <a:off x="-583050" y="64675"/>
              <a:ext cx="7675" cy="93225"/>
            </a:xfrm>
            <a:custGeom>
              <a:avLst/>
              <a:gdLst/>
              <a:ahLst/>
              <a:cxnLst/>
              <a:rect l="l" t="t" r="r" b="b"/>
              <a:pathLst>
                <a:path w="307" h="3729" fill="none" extrusionOk="0">
                  <a:moveTo>
                    <a:pt x="0" y="3729"/>
                  </a:moveTo>
                  <a:cubicBezTo>
                    <a:pt x="47" y="2738"/>
                    <a:pt x="307" y="779"/>
                    <a:pt x="0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0"/>
            <p:cNvSpPr/>
            <p:nvPr/>
          </p:nvSpPr>
          <p:spPr>
            <a:xfrm flipH="1">
              <a:off x="-566550" y="60550"/>
              <a:ext cx="116250" cy="183475"/>
            </a:xfrm>
            <a:custGeom>
              <a:avLst/>
              <a:gdLst/>
              <a:ahLst/>
              <a:cxnLst/>
              <a:rect l="l" t="t" r="r" b="b"/>
              <a:pathLst>
                <a:path w="4650" h="7339" fill="none" extrusionOk="0">
                  <a:moveTo>
                    <a:pt x="4649" y="7339"/>
                  </a:moveTo>
                  <a:cubicBezTo>
                    <a:pt x="4272" y="6749"/>
                    <a:pt x="3587" y="6253"/>
                    <a:pt x="2997" y="5829"/>
                  </a:cubicBezTo>
                  <a:cubicBezTo>
                    <a:pt x="2431" y="5380"/>
                    <a:pt x="1936" y="5026"/>
                    <a:pt x="1393" y="4649"/>
                  </a:cubicBezTo>
                  <a:cubicBezTo>
                    <a:pt x="1110" y="4436"/>
                    <a:pt x="378" y="4130"/>
                    <a:pt x="190" y="3799"/>
                  </a:cubicBezTo>
                  <a:cubicBezTo>
                    <a:pt x="1" y="3493"/>
                    <a:pt x="142" y="2973"/>
                    <a:pt x="190" y="2549"/>
                  </a:cubicBezTo>
                  <a:cubicBezTo>
                    <a:pt x="260" y="1699"/>
                    <a:pt x="260" y="850"/>
                    <a:pt x="16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0"/>
            <p:cNvSpPr/>
            <p:nvPr/>
          </p:nvSpPr>
          <p:spPr>
            <a:xfrm flipH="1">
              <a:off x="-564775" y="-30300"/>
              <a:ext cx="110925" cy="89700"/>
            </a:xfrm>
            <a:custGeom>
              <a:avLst/>
              <a:gdLst/>
              <a:ahLst/>
              <a:cxnLst/>
              <a:rect l="l" t="t" r="r" b="b"/>
              <a:pathLst>
                <a:path w="4437" h="3588" fill="none" extrusionOk="0">
                  <a:moveTo>
                    <a:pt x="0" y="3587"/>
                  </a:moveTo>
                  <a:cubicBezTo>
                    <a:pt x="1039" y="2903"/>
                    <a:pt x="2148" y="2478"/>
                    <a:pt x="3091" y="1629"/>
                  </a:cubicBezTo>
                  <a:cubicBezTo>
                    <a:pt x="3587" y="1157"/>
                    <a:pt x="3894" y="378"/>
                    <a:pt x="4436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0"/>
            <p:cNvSpPr/>
            <p:nvPr/>
          </p:nvSpPr>
          <p:spPr>
            <a:xfrm flipH="1">
              <a:off x="-453875" y="81775"/>
              <a:ext cx="70800" cy="61975"/>
            </a:xfrm>
            <a:custGeom>
              <a:avLst/>
              <a:gdLst/>
              <a:ahLst/>
              <a:cxnLst/>
              <a:rect l="l" t="t" r="r" b="b"/>
              <a:pathLst>
                <a:path w="2832" h="2479" fill="none" extrusionOk="0">
                  <a:moveTo>
                    <a:pt x="2690" y="2313"/>
                  </a:moveTo>
                  <a:cubicBezTo>
                    <a:pt x="2053" y="2431"/>
                    <a:pt x="967" y="2478"/>
                    <a:pt x="401" y="2101"/>
                  </a:cubicBezTo>
                  <a:cubicBezTo>
                    <a:pt x="0" y="1794"/>
                    <a:pt x="165" y="1015"/>
                    <a:pt x="212" y="567"/>
                  </a:cubicBezTo>
                  <a:cubicBezTo>
                    <a:pt x="260" y="1"/>
                    <a:pt x="755" y="142"/>
                    <a:pt x="1227" y="142"/>
                  </a:cubicBezTo>
                  <a:cubicBezTo>
                    <a:pt x="1770" y="119"/>
                    <a:pt x="2289" y="48"/>
                    <a:pt x="2831" y="24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0"/>
            <p:cNvSpPr/>
            <p:nvPr/>
          </p:nvSpPr>
          <p:spPr>
            <a:xfrm flipH="1">
              <a:off x="-388975" y="-66875"/>
              <a:ext cx="666000" cy="214750"/>
            </a:xfrm>
            <a:custGeom>
              <a:avLst/>
              <a:gdLst/>
              <a:ahLst/>
              <a:cxnLst/>
              <a:rect l="l" t="t" r="r" b="b"/>
              <a:pathLst>
                <a:path w="26640" h="8590" fill="none" extrusionOk="0">
                  <a:moveTo>
                    <a:pt x="26640" y="7717"/>
                  </a:moveTo>
                  <a:cubicBezTo>
                    <a:pt x="24398" y="8118"/>
                    <a:pt x="22369" y="8000"/>
                    <a:pt x="20387" y="6773"/>
                  </a:cubicBezTo>
                  <a:cubicBezTo>
                    <a:pt x="17980" y="5310"/>
                    <a:pt x="16234" y="2832"/>
                    <a:pt x="13592" y="1723"/>
                  </a:cubicBezTo>
                  <a:cubicBezTo>
                    <a:pt x="9463" y="1"/>
                    <a:pt x="5546" y="2502"/>
                    <a:pt x="2809" y="5404"/>
                  </a:cubicBezTo>
                  <a:cubicBezTo>
                    <a:pt x="1841" y="6442"/>
                    <a:pt x="850" y="7481"/>
                    <a:pt x="1" y="859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0"/>
            <p:cNvSpPr/>
            <p:nvPr/>
          </p:nvSpPr>
          <p:spPr>
            <a:xfrm flipH="1">
              <a:off x="-394875" y="-117000"/>
              <a:ext cx="696075" cy="228300"/>
            </a:xfrm>
            <a:custGeom>
              <a:avLst/>
              <a:gdLst/>
              <a:ahLst/>
              <a:cxnLst/>
              <a:rect l="l" t="t" r="r" b="b"/>
              <a:pathLst>
                <a:path w="27843" h="9132" fill="none" extrusionOk="0">
                  <a:moveTo>
                    <a:pt x="27843" y="8023"/>
                  </a:moveTo>
                  <a:cubicBezTo>
                    <a:pt x="25578" y="8424"/>
                    <a:pt x="23973" y="8093"/>
                    <a:pt x="21968" y="6867"/>
                  </a:cubicBezTo>
                  <a:cubicBezTo>
                    <a:pt x="19561" y="5427"/>
                    <a:pt x="17626" y="2832"/>
                    <a:pt x="14983" y="1723"/>
                  </a:cubicBezTo>
                  <a:cubicBezTo>
                    <a:pt x="10854" y="0"/>
                    <a:pt x="6064" y="2383"/>
                    <a:pt x="3304" y="5309"/>
                  </a:cubicBezTo>
                  <a:cubicBezTo>
                    <a:pt x="2336" y="6324"/>
                    <a:pt x="874" y="8023"/>
                    <a:pt x="0" y="9132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0"/>
            <p:cNvSpPr/>
            <p:nvPr/>
          </p:nvSpPr>
          <p:spPr>
            <a:xfrm flipH="1">
              <a:off x="267550" y="105975"/>
              <a:ext cx="59025" cy="46625"/>
            </a:xfrm>
            <a:custGeom>
              <a:avLst/>
              <a:gdLst/>
              <a:ahLst/>
              <a:cxnLst/>
              <a:rect l="l" t="t" r="r" b="b"/>
              <a:pathLst>
                <a:path w="2361" h="1865" fill="none" extrusionOk="0">
                  <a:moveTo>
                    <a:pt x="1" y="0"/>
                  </a:moveTo>
                  <a:cubicBezTo>
                    <a:pt x="709" y="614"/>
                    <a:pt x="1487" y="1392"/>
                    <a:pt x="2360" y="1864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0"/>
            <p:cNvSpPr/>
            <p:nvPr/>
          </p:nvSpPr>
          <p:spPr>
            <a:xfrm flipH="1">
              <a:off x="390825" y="232800"/>
              <a:ext cx="53125" cy="34225"/>
            </a:xfrm>
            <a:custGeom>
              <a:avLst/>
              <a:gdLst/>
              <a:ahLst/>
              <a:cxnLst/>
              <a:rect l="l" t="t" r="r" b="b"/>
              <a:pathLst>
                <a:path w="2125" h="1369" fill="none" extrusionOk="0">
                  <a:moveTo>
                    <a:pt x="0" y="0"/>
                  </a:moveTo>
                  <a:cubicBezTo>
                    <a:pt x="449" y="614"/>
                    <a:pt x="1440" y="1015"/>
                    <a:pt x="2124" y="136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0"/>
            <p:cNvSpPr/>
            <p:nvPr/>
          </p:nvSpPr>
          <p:spPr>
            <a:xfrm flipH="1">
              <a:off x="327725" y="100075"/>
              <a:ext cx="116225" cy="130375"/>
            </a:xfrm>
            <a:custGeom>
              <a:avLst/>
              <a:gdLst/>
              <a:ahLst/>
              <a:cxnLst/>
              <a:rect l="l" t="t" r="r" b="b"/>
              <a:pathLst>
                <a:path w="4649" h="5215" fill="none" extrusionOk="0">
                  <a:moveTo>
                    <a:pt x="0" y="5215"/>
                  </a:moveTo>
                  <a:cubicBezTo>
                    <a:pt x="732" y="3894"/>
                    <a:pt x="1935" y="2785"/>
                    <a:pt x="2997" y="1746"/>
                  </a:cubicBezTo>
                  <a:cubicBezTo>
                    <a:pt x="3327" y="1416"/>
                    <a:pt x="4484" y="0"/>
                    <a:pt x="4649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0"/>
            <p:cNvSpPr/>
            <p:nvPr/>
          </p:nvSpPr>
          <p:spPr>
            <a:xfrm flipH="1">
              <a:off x="268725" y="156100"/>
              <a:ext cx="117425" cy="112125"/>
            </a:xfrm>
            <a:custGeom>
              <a:avLst/>
              <a:gdLst/>
              <a:ahLst/>
              <a:cxnLst/>
              <a:rect l="l" t="t" r="r" b="b"/>
              <a:pathLst>
                <a:path w="4697" h="4485" fill="none" extrusionOk="0">
                  <a:moveTo>
                    <a:pt x="1" y="4484"/>
                  </a:moveTo>
                  <a:cubicBezTo>
                    <a:pt x="1582" y="3682"/>
                    <a:pt x="3021" y="567"/>
                    <a:pt x="4696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0"/>
            <p:cNvSpPr/>
            <p:nvPr/>
          </p:nvSpPr>
          <p:spPr>
            <a:xfrm flipH="1">
              <a:off x="383750" y="246950"/>
              <a:ext cx="48400" cy="60775"/>
            </a:xfrm>
            <a:custGeom>
              <a:avLst/>
              <a:gdLst/>
              <a:ahLst/>
              <a:cxnLst/>
              <a:rect l="l" t="t" r="r" b="b"/>
              <a:pathLst>
                <a:path w="1936" h="2431" fill="none" extrusionOk="0">
                  <a:moveTo>
                    <a:pt x="24" y="1"/>
                  </a:moveTo>
                  <a:cubicBezTo>
                    <a:pt x="0" y="803"/>
                    <a:pt x="48" y="1629"/>
                    <a:pt x="166" y="2431"/>
                  </a:cubicBezTo>
                  <a:cubicBezTo>
                    <a:pt x="755" y="2384"/>
                    <a:pt x="1345" y="2266"/>
                    <a:pt x="1935" y="210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0"/>
            <p:cNvSpPr/>
            <p:nvPr/>
          </p:nvSpPr>
          <p:spPr>
            <a:xfrm flipH="1">
              <a:off x="374325" y="264650"/>
              <a:ext cx="15350" cy="36000"/>
            </a:xfrm>
            <a:custGeom>
              <a:avLst/>
              <a:gdLst/>
              <a:ahLst/>
              <a:cxnLst/>
              <a:rect l="l" t="t" r="r" b="b"/>
              <a:pathLst>
                <a:path w="614" h="1440" fill="none" extrusionOk="0">
                  <a:moveTo>
                    <a:pt x="614" y="1440"/>
                  </a:moveTo>
                  <a:cubicBezTo>
                    <a:pt x="236" y="1062"/>
                    <a:pt x="24" y="543"/>
                    <a:pt x="0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0"/>
            <p:cNvSpPr/>
            <p:nvPr/>
          </p:nvSpPr>
          <p:spPr>
            <a:xfrm flipH="1">
              <a:off x="323000" y="304175"/>
              <a:ext cx="135100" cy="107975"/>
            </a:xfrm>
            <a:custGeom>
              <a:avLst/>
              <a:gdLst/>
              <a:ahLst/>
              <a:cxnLst/>
              <a:rect l="l" t="t" r="r" b="b"/>
              <a:pathLst>
                <a:path w="5404" h="4319" fill="none" extrusionOk="0">
                  <a:moveTo>
                    <a:pt x="0" y="142"/>
                  </a:moveTo>
                  <a:cubicBezTo>
                    <a:pt x="1156" y="142"/>
                    <a:pt x="2596" y="331"/>
                    <a:pt x="3681" y="0"/>
                  </a:cubicBezTo>
                  <a:cubicBezTo>
                    <a:pt x="3988" y="637"/>
                    <a:pt x="5403" y="4012"/>
                    <a:pt x="5215" y="431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0"/>
            <p:cNvSpPr/>
            <p:nvPr/>
          </p:nvSpPr>
          <p:spPr>
            <a:xfrm flipH="1">
              <a:off x="461625" y="306525"/>
              <a:ext cx="30100" cy="103250"/>
            </a:xfrm>
            <a:custGeom>
              <a:avLst/>
              <a:gdLst/>
              <a:ahLst/>
              <a:cxnLst/>
              <a:rect l="l" t="t" r="r" b="b"/>
              <a:pathLst>
                <a:path w="1204" h="4130" fill="none" extrusionOk="0">
                  <a:moveTo>
                    <a:pt x="1204" y="1"/>
                  </a:moveTo>
                  <a:cubicBezTo>
                    <a:pt x="968" y="1440"/>
                    <a:pt x="165" y="2691"/>
                    <a:pt x="0" y="413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0"/>
            <p:cNvSpPr/>
            <p:nvPr/>
          </p:nvSpPr>
          <p:spPr>
            <a:xfrm flipH="1">
              <a:off x="162550" y="407400"/>
              <a:ext cx="476050" cy="13600"/>
            </a:xfrm>
            <a:custGeom>
              <a:avLst/>
              <a:gdLst/>
              <a:ahLst/>
              <a:cxnLst/>
              <a:rect l="l" t="t" r="r" b="b"/>
              <a:pathLst>
                <a:path w="19042" h="544" fill="none" extrusionOk="0">
                  <a:moveTo>
                    <a:pt x="0" y="189"/>
                  </a:moveTo>
                  <a:cubicBezTo>
                    <a:pt x="2360" y="543"/>
                    <a:pt x="4931" y="71"/>
                    <a:pt x="7315" y="24"/>
                  </a:cubicBezTo>
                  <a:cubicBezTo>
                    <a:pt x="9061" y="1"/>
                    <a:pt x="10807" y="189"/>
                    <a:pt x="12553" y="236"/>
                  </a:cubicBezTo>
                  <a:cubicBezTo>
                    <a:pt x="14700" y="307"/>
                    <a:pt x="16894" y="449"/>
                    <a:pt x="19041" y="37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0"/>
            <p:cNvSpPr/>
            <p:nvPr/>
          </p:nvSpPr>
          <p:spPr>
            <a:xfrm flipH="1">
              <a:off x="636825" y="408575"/>
              <a:ext cx="143350" cy="693725"/>
            </a:xfrm>
            <a:custGeom>
              <a:avLst/>
              <a:gdLst/>
              <a:ahLst/>
              <a:cxnLst/>
              <a:rect l="l" t="t" r="r" b="b"/>
              <a:pathLst>
                <a:path w="5734" h="27749" fill="none" extrusionOk="0">
                  <a:moveTo>
                    <a:pt x="5710" y="1"/>
                  </a:moveTo>
                  <a:cubicBezTo>
                    <a:pt x="5734" y="1912"/>
                    <a:pt x="4696" y="4083"/>
                    <a:pt x="4200" y="5947"/>
                  </a:cubicBezTo>
                  <a:cubicBezTo>
                    <a:pt x="3516" y="8542"/>
                    <a:pt x="3091" y="11326"/>
                    <a:pt x="2548" y="13969"/>
                  </a:cubicBezTo>
                  <a:cubicBezTo>
                    <a:pt x="1628" y="18287"/>
                    <a:pt x="1180" y="23502"/>
                    <a:pt x="0" y="2774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0"/>
            <p:cNvSpPr/>
            <p:nvPr/>
          </p:nvSpPr>
          <p:spPr>
            <a:xfrm flipH="1">
              <a:off x="38100" y="419200"/>
              <a:ext cx="120950" cy="684275"/>
            </a:xfrm>
            <a:custGeom>
              <a:avLst/>
              <a:gdLst/>
              <a:ahLst/>
              <a:cxnLst/>
              <a:rect l="l" t="t" r="r" b="b"/>
              <a:pathLst>
                <a:path w="4838" h="27371" fill="none" extrusionOk="0">
                  <a:moveTo>
                    <a:pt x="4838" y="27371"/>
                  </a:moveTo>
                  <a:cubicBezTo>
                    <a:pt x="4626" y="24469"/>
                    <a:pt x="4342" y="20882"/>
                    <a:pt x="3894" y="18027"/>
                  </a:cubicBezTo>
                  <a:cubicBezTo>
                    <a:pt x="3469" y="15432"/>
                    <a:pt x="2809" y="12907"/>
                    <a:pt x="2313" y="10335"/>
                  </a:cubicBezTo>
                  <a:cubicBezTo>
                    <a:pt x="1865" y="7976"/>
                    <a:pt x="1181" y="5852"/>
                    <a:pt x="544" y="3563"/>
                  </a:cubicBezTo>
                  <a:cubicBezTo>
                    <a:pt x="213" y="2384"/>
                    <a:pt x="261" y="1180"/>
                    <a:pt x="1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0"/>
            <p:cNvSpPr/>
            <p:nvPr/>
          </p:nvSpPr>
          <p:spPr>
            <a:xfrm flipH="1">
              <a:off x="38675" y="1102275"/>
              <a:ext cx="740925" cy="67275"/>
            </a:xfrm>
            <a:custGeom>
              <a:avLst/>
              <a:gdLst/>
              <a:ahLst/>
              <a:cxnLst/>
              <a:rect l="l" t="t" r="r" b="b"/>
              <a:pathLst>
                <a:path w="29637" h="2691" fill="none" extrusionOk="0">
                  <a:moveTo>
                    <a:pt x="1" y="1"/>
                  </a:moveTo>
                  <a:cubicBezTo>
                    <a:pt x="4224" y="2643"/>
                    <a:pt x="9675" y="2643"/>
                    <a:pt x="14441" y="2691"/>
                  </a:cubicBezTo>
                  <a:cubicBezTo>
                    <a:pt x="17815" y="2691"/>
                    <a:pt x="21166" y="2360"/>
                    <a:pt x="24469" y="1652"/>
                  </a:cubicBezTo>
                  <a:cubicBezTo>
                    <a:pt x="26121" y="1299"/>
                    <a:pt x="28197" y="992"/>
                    <a:pt x="29636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0"/>
            <p:cNvSpPr/>
            <p:nvPr/>
          </p:nvSpPr>
          <p:spPr>
            <a:xfrm flipH="1">
              <a:off x="29825" y="1169525"/>
              <a:ext cx="741500" cy="67275"/>
            </a:xfrm>
            <a:custGeom>
              <a:avLst/>
              <a:gdLst/>
              <a:ahLst/>
              <a:cxnLst/>
              <a:rect l="l" t="t" r="r" b="b"/>
              <a:pathLst>
                <a:path w="29660" h="2691" fill="none" extrusionOk="0">
                  <a:moveTo>
                    <a:pt x="0" y="1"/>
                  </a:moveTo>
                  <a:cubicBezTo>
                    <a:pt x="4224" y="2643"/>
                    <a:pt x="9698" y="2643"/>
                    <a:pt x="14440" y="2691"/>
                  </a:cubicBezTo>
                  <a:cubicBezTo>
                    <a:pt x="17814" y="2691"/>
                    <a:pt x="21165" y="2360"/>
                    <a:pt x="24468" y="1652"/>
                  </a:cubicBezTo>
                  <a:cubicBezTo>
                    <a:pt x="26144" y="1298"/>
                    <a:pt x="28196" y="992"/>
                    <a:pt x="29659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0"/>
            <p:cNvSpPr/>
            <p:nvPr/>
          </p:nvSpPr>
          <p:spPr>
            <a:xfrm flipH="1">
              <a:off x="770125" y="1101100"/>
              <a:ext cx="10650" cy="68450"/>
            </a:xfrm>
            <a:custGeom>
              <a:avLst/>
              <a:gdLst/>
              <a:ahLst/>
              <a:cxnLst/>
              <a:rect l="l" t="t" r="r" b="b"/>
              <a:pathLst>
                <a:path w="426" h="2738" fill="none" extrusionOk="0">
                  <a:moveTo>
                    <a:pt x="378" y="2738"/>
                  </a:moveTo>
                  <a:cubicBezTo>
                    <a:pt x="425" y="1817"/>
                    <a:pt x="1" y="921"/>
                    <a:pt x="48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0"/>
            <p:cNvSpPr/>
            <p:nvPr/>
          </p:nvSpPr>
          <p:spPr>
            <a:xfrm flipH="1">
              <a:off x="26300" y="1095200"/>
              <a:ext cx="9450" cy="80250"/>
            </a:xfrm>
            <a:custGeom>
              <a:avLst/>
              <a:gdLst/>
              <a:ahLst/>
              <a:cxnLst/>
              <a:rect l="l" t="t" r="r" b="b"/>
              <a:pathLst>
                <a:path w="378" h="3210" fill="none" extrusionOk="0">
                  <a:moveTo>
                    <a:pt x="142" y="3210"/>
                  </a:moveTo>
                  <a:cubicBezTo>
                    <a:pt x="378" y="2195"/>
                    <a:pt x="0" y="1039"/>
                    <a:pt x="0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0"/>
            <p:cNvSpPr/>
            <p:nvPr/>
          </p:nvSpPr>
          <p:spPr>
            <a:xfrm flipH="1">
              <a:off x="-616100" y="343100"/>
              <a:ext cx="14200" cy="568675"/>
            </a:xfrm>
            <a:custGeom>
              <a:avLst/>
              <a:gdLst/>
              <a:ahLst/>
              <a:cxnLst/>
              <a:rect l="l" t="t" r="r" b="b"/>
              <a:pathLst>
                <a:path w="568" h="22747" fill="none" extrusionOk="0">
                  <a:moveTo>
                    <a:pt x="331" y="1"/>
                  </a:moveTo>
                  <a:cubicBezTo>
                    <a:pt x="1" y="1416"/>
                    <a:pt x="473" y="3233"/>
                    <a:pt x="331" y="4720"/>
                  </a:cubicBezTo>
                  <a:cubicBezTo>
                    <a:pt x="95" y="7126"/>
                    <a:pt x="119" y="9533"/>
                    <a:pt x="331" y="11940"/>
                  </a:cubicBezTo>
                  <a:cubicBezTo>
                    <a:pt x="567" y="14347"/>
                    <a:pt x="355" y="16753"/>
                    <a:pt x="260" y="19184"/>
                  </a:cubicBezTo>
                  <a:cubicBezTo>
                    <a:pt x="213" y="20316"/>
                    <a:pt x="308" y="21614"/>
                    <a:pt x="95" y="22747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0"/>
            <p:cNvSpPr/>
            <p:nvPr/>
          </p:nvSpPr>
          <p:spPr>
            <a:xfrm flipH="1">
              <a:off x="-636150" y="904675"/>
              <a:ext cx="61375" cy="83200"/>
            </a:xfrm>
            <a:custGeom>
              <a:avLst/>
              <a:gdLst/>
              <a:ahLst/>
              <a:cxnLst/>
              <a:rect l="l" t="t" r="r" b="b"/>
              <a:pathLst>
                <a:path w="2455" h="3328" fill="none" extrusionOk="0">
                  <a:moveTo>
                    <a:pt x="1133" y="213"/>
                  </a:moveTo>
                  <a:cubicBezTo>
                    <a:pt x="166" y="213"/>
                    <a:pt x="0" y="2077"/>
                    <a:pt x="756" y="2478"/>
                  </a:cubicBezTo>
                  <a:cubicBezTo>
                    <a:pt x="2289" y="3327"/>
                    <a:pt x="2454" y="0"/>
                    <a:pt x="1039" y="26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0"/>
            <p:cNvSpPr/>
            <p:nvPr/>
          </p:nvSpPr>
          <p:spPr>
            <a:xfrm flipH="1">
              <a:off x="610875" y="413300"/>
              <a:ext cx="5325" cy="44275"/>
            </a:xfrm>
            <a:custGeom>
              <a:avLst/>
              <a:gdLst/>
              <a:ahLst/>
              <a:cxnLst/>
              <a:rect l="l" t="t" r="r" b="b"/>
              <a:pathLst>
                <a:path w="213" h="1771" fill="none" extrusionOk="0">
                  <a:moveTo>
                    <a:pt x="71" y="1770"/>
                  </a:moveTo>
                  <a:cubicBezTo>
                    <a:pt x="71" y="1180"/>
                    <a:pt x="1" y="543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0"/>
            <p:cNvSpPr/>
            <p:nvPr/>
          </p:nvSpPr>
          <p:spPr>
            <a:xfrm flipH="1">
              <a:off x="586100" y="419800"/>
              <a:ext cx="600" cy="32450"/>
            </a:xfrm>
            <a:custGeom>
              <a:avLst/>
              <a:gdLst/>
              <a:ahLst/>
              <a:cxnLst/>
              <a:rect l="l" t="t" r="r" b="b"/>
              <a:pathLst>
                <a:path w="24" h="1298" fill="none" extrusionOk="0">
                  <a:moveTo>
                    <a:pt x="0" y="1298"/>
                  </a:moveTo>
                  <a:cubicBezTo>
                    <a:pt x="24" y="849"/>
                    <a:pt x="24" y="425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0"/>
            <p:cNvSpPr/>
            <p:nvPr/>
          </p:nvSpPr>
          <p:spPr>
            <a:xfrm flipH="1">
              <a:off x="556000" y="413300"/>
              <a:ext cx="2975" cy="44850"/>
            </a:xfrm>
            <a:custGeom>
              <a:avLst/>
              <a:gdLst/>
              <a:ahLst/>
              <a:cxnLst/>
              <a:rect l="l" t="t" r="r" b="b"/>
              <a:pathLst>
                <a:path w="119" h="1794" fill="none" extrusionOk="0">
                  <a:moveTo>
                    <a:pt x="118" y="1794"/>
                  </a:moveTo>
                  <a:cubicBezTo>
                    <a:pt x="0" y="1487"/>
                    <a:pt x="95" y="496"/>
                    <a:pt x="9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0"/>
            <p:cNvSpPr/>
            <p:nvPr/>
          </p:nvSpPr>
          <p:spPr>
            <a:xfrm flipH="1">
              <a:off x="524750" y="413300"/>
              <a:ext cx="6500" cy="56075"/>
            </a:xfrm>
            <a:custGeom>
              <a:avLst/>
              <a:gdLst/>
              <a:ahLst/>
              <a:cxnLst/>
              <a:rect l="l" t="t" r="r" b="b"/>
              <a:pathLst>
                <a:path w="260" h="2243" fill="none" extrusionOk="0">
                  <a:moveTo>
                    <a:pt x="48" y="2242"/>
                  </a:moveTo>
                  <a:cubicBezTo>
                    <a:pt x="0" y="1487"/>
                    <a:pt x="71" y="732"/>
                    <a:pt x="26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0"/>
            <p:cNvSpPr/>
            <p:nvPr/>
          </p:nvSpPr>
          <p:spPr>
            <a:xfrm flipH="1">
              <a:off x="478725" y="410950"/>
              <a:ext cx="2975" cy="71400"/>
            </a:xfrm>
            <a:custGeom>
              <a:avLst/>
              <a:gdLst/>
              <a:ahLst/>
              <a:cxnLst/>
              <a:rect l="l" t="t" r="r" b="b"/>
              <a:pathLst>
                <a:path w="119" h="2856" fill="none" extrusionOk="0">
                  <a:moveTo>
                    <a:pt x="48" y="2855"/>
                  </a:moveTo>
                  <a:cubicBezTo>
                    <a:pt x="0" y="1911"/>
                    <a:pt x="24" y="944"/>
                    <a:pt x="11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0"/>
            <p:cNvSpPr/>
            <p:nvPr/>
          </p:nvSpPr>
          <p:spPr>
            <a:xfrm flipH="1">
              <a:off x="426225" y="408000"/>
              <a:ext cx="4750" cy="61375"/>
            </a:xfrm>
            <a:custGeom>
              <a:avLst/>
              <a:gdLst/>
              <a:ahLst/>
              <a:cxnLst/>
              <a:rect l="l" t="t" r="r" b="b"/>
              <a:pathLst>
                <a:path w="190" h="2455" fill="none" extrusionOk="0">
                  <a:moveTo>
                    <a:pt x="1" y="2454"/>
                  </a:moveTo>
                  <a:cubicBezTo>
                    <a:pt x="24" y="1628"/>
                    <a:pt x="95" y="826"/>
                    <a:pt x="18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0"/>
            <p:cNvSpPr/>
            <p:nvPr/>
          </p:nvSpPr>
          <p:spPr>
            <a:xfrm flipH="1">
              <a:off x="398500" y="408000"/>
              <a:ext cx="3575" cy="48375"/>
            </a:xfrm>
            <a:custGeom>
              <a:avLst/>
              <a:gdLst/>
              <a:ahLst/>
              <a:cxnLst/>
              <a:rect l="l" t="t" r="r" b="b"/>
              <a:pathLst>
                <a:path w="143" h="1935" fill="none" extrusionOk="0">
                  <a:moveTo>
                    <a:pt x="48" y="1935"/>
                  </a:moveTo>
                  <a:cubicBezTo>
                    <a:pt x="1" y="1298"/>
                    <a:pt x="48" y="637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0"/>
            <p:cNvSpPr/>
            <p:nvPr/>
          </p:nvSpPr>
          <p:spPr>
            <a:xfrm flipH="1">
              <a:off x="360175" y="410950"/>
              <a:ext cx="3550" cy="37775"/>
            </a:xfrm>
            <a:custGeom>
              <a:avLst/>
              <a:gdLst/>
              <a:ahLst/>
              <a:cxnLst/>
              <a:rect l="l" t="t" r="r" b="b"/>
              <a:pathLst>
                <a:path w="142" h="1511" fill="none" extrusionOk="0">
                  <a:moveTo>
                    <a:pt x="48" y="1510"/>
                  </a:moveTo>
                  <a:cubicBezTo>
                    <a:pt x="0" y="1015"/>
                    <a:pt x="24" y="496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0"/>
            <p:cNvSpPr/>
            <p:nvPr/>
          </p:nvSpPr>
          <p:spPr>
            <a:xfrm flipH="1">
              <a:off x="319450" y="422150"/>
              <a:ext cx="3575" cy="35425"/>
            </a:xfrm>
            <a:custGeom>
              <a:avLst/>
              <a:gdLst/>
              <a:ahLst/>
              <a:cxnLst/>
              <a:rect l="l" t="t" r="r" b="b"/>
              <a:pathLst>
                <a:path w="143" h="1417" fill="none" extrusionOk="0">
                  <a:moveTo>
                    <a:pt x="0" y="1416"/>
                  </a:moveTo>
                  <a:cubicBezTo>
                    <a:pt x="71" y="968"/>
                    <a:pt x="71" y="449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0"/>
            <p:cNvSpPr/>
            <p:nvPr/>
          </p:nvSpPr>
          <p:spPr>
            <a:xfrm flipH="1">
              <a:off x="266950" y="422150"/>
              <a:ext cx="5350" cy="41900"/>
            </a:xfrm>
            <a:custGeom>
              <a:avLst/>
              <a:gdLst/>
              <a:ahLst/>
              <a:cxnLst/>
              <a:rect l="l" t="t" r="r" b="b"/>
              <a:pathLst>
                <a:path w="214" h="1676" fill="none" extrusionOk="0">
                  <a:moveTo>
                    <a:pt x="1" y="1676"/>
                  </a:moveTo>
                  <a:cubicBezTo>
                    <a:pt x="95" y="1133"/>
                    <a:pt x="95" y="543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0"/>
            <p:cNvSpPr/>
            <p:nvPr/>
          </p:nvSpPr>
          <p:spPr>
            <a:xfrm flipH="1">
              <a:off x="218000" y="416850"/>
              <a:ext cx="5325" cy="44850"/>
            </a:xfrm>
            <a:custGeom>
              <a:avLst/>
              <a:gdLst/>
              <a:ahLst/>
              <a:cxnLst/>
              <a:rect l="l" t="t" r="r" b="b"/>
              <a:pathLst>
                <a:path w="213" h="1794" fill="none" extrusionOk="0">
                  <a:moveTo>
                    <a:pt x="118" y="1793"/>
                  </a:moveTo>
                  <a:cubicBezTo>
                    <a:pt x="0" y="1369"/>
                    <a:pt x="165" y="519"/>
                    <a:pt x="21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 flipH="1">
              <a:off x="183200" y="419800"/>
              <a:ext cx="2975" cy="40125"/>
            </a:xfrm>
            <a:custGeom>
              <a:avLst/>
              <a:gdLst/>
              <a:ahLst/>
              <a:cxnLst/>
              <a:rect l="l" t="t" r="r" b="b"/>
              <a:pathLst>
                <a:path w="119" h="1605" fill="none" extrusionOk="0">
                  <a:moveTo>
                    <a:pt x="1" y="1604"/>
                  </a:moveTo>
                  <a:cubicBezTo>
                    <a:pt x="24" y="1062"/>
                    <a:pt x="71" y="519"/>
                    <a:pt x="11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 flipH="1">
              <a:off x="730600" y="1065700"/>
              <a:ext cx="10050" cy="53125"/>
            </a:xfrm>
            <a:custGeom>
              <a:avLst/>
              <a:gdLst/>
              <a:ahLst/>
              <a:cxnLst/>
              <a:rect l="l" t="t" r="r" b="b"/>
              <a:pathLst>
                <a:path w="402" h="2125" fill="none" extrusionOk="0">
                  <a:moveTo>
                    <a:pt x="0" y="2124"/>
                  </a:moveTo>
                  <a:cubicBezTo>
                    <a:pt x="47" y="1393"/>
                    <a:pt x="189" y="685"/>
                    <a:pt x="40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 flipH="1">
              <a:off x="696975" y="1071600"/>
              <a:ext cx="11250" cy="60200"/>
            </a:xfrm>
            <a:custGeom>
              <a:avLst/>
              <a:gdLst/>
              <a:ahLst/>
              <a:cxnLst/>
              <a:rect l="l" t="t" r="r" b="b"/>
              <a:pathLst>
                <a:path w="450" h="2408" fill="none" extrusionOk="0">
                  <a:moveTo>
                    <a:pt x="1" y="2408"/>
                  </a:moveTo>
                  <a:cubicBezTo>
                    <a:pt x="237" y="2219"/>
                    <a:pt x="308" y="426"/>
                    <a:pt x="44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 flipH="1">
              <a:off x="659225" y="1039750"/>
              <a:ext cx="13000" cy="102075"/>
            </a:xfrm>
            <a:custGeom>
              <a:avLst/>
              <a:gdLst/>
              <a:ahLst/>
              <a:cxnLst/>
              <a:rect l="l" t="t" r="r" b="b"/>
              <a:pathLst>
                <a:path w="520" h="4083" fill="none" extrusionOk="0">
                  <a:moveTo>
                    <a:pt x="0" y="4083"/>
                  </a:moveTo>
                  <a:cubicBezTo>
                    <a:pt x="71" y="2714"/>
                    <a:pt x="260" y="1346"/>
                    <a:pt x="51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 flipH="1">
              <a:off x="625025" y="1104050"/>
              <a:ext cx="5925" cy="46625"/>
            </a:xfrm>
            <a:custGeom>
              <a:avLst/>
              <a:gdLst/>
              <a:ahLst/>
              <a:cxnLst/>
              <a:rect l="l" t="t" r="r" b="b"/>
              <a:pathLst>
                <a:path w="237" h="1865" fill="none" extrusionOk="0">
                  <a:moveTo>
                    <a:pt x="48" y="1865"/>
                  </a:moveTo>
                  <a:cubicBezTo>
                    <a:pt x="1" y="1228"/>
                    <a:pt x="72" y="614"/>
                    <a:pt x="23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 flipH="1">
              <a:off x="581950" y="1063950"/>
              <a:ext cx="5925" cy="95575"/>
            </a:xfrm>
            <a:custGeom>
              <a:avLst/>
              <a:gdLst/>
              <a:ahLst/>
              <a:cxnLst/>
              <a:rect l="l" t="t" r="r" b="b"/>
              <a:pathLst>
                <a:path w="237" h="3823" fill="none" extrusionOk="0">
                  <a:moveTo>
                    <a:pt x="0" y="3823"/>
                  </a:moveTo>
                  <a:cubicBezTo>
                    <a:pt x="189" y="2572"/>
                    <a:pt x="47" y="1274"/>
                    <a:pt x="236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 flipH="1">
              <a:off x="516475" y="1117025"/>
              <a:ext cx="5925" cy="45450"/>
            </a:xfrm>
            <a:custGeom>
              <a:avLst/>
              <a:gdLst/>
              <a:ahLst/>
              <a:cxnLst/>
              <a:rect l="l" t="t" r="r" b="b"/>
              <a:pathLst>
                <a:path w="237" h="1818" fill="none" extrusionOk="0">
                  <a:moveTo>
                    <a:pt x="0" y="1818"/>
                  </a:moveTo>
                  <a:cubicBezTo>
                    <a:pt x="236" y="1393"/>
                    <a:pt x="24" y="543"/>
                    <a:pt x="95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 flipH="1">
              <a:off x="466350" y="1054500"/>
              <a:ext cx="12400" cy="111525"/>
            </a:xfrm>
            <a:custGeom>
              <a:avLst/>
              <a:gdLst/>
              <a:ahLst/>
              <a:cxnLst/>
              <a:rect l="l" t="t" r="r" b="b"/>
              <a:pathLst>
                <a:path w="496" h="4461" fill="none" extrusionOk="0">
                  <a:moveTo>
                    <a:pt x="449" y="4460"/>
                  </a:moveTo>
                  <a:cubicBezTo>
                    <a:pt x="496" y="2997"/>
                    <a:pt x="0" y="1487"/>
                    <a:pt x="18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 flipH="1">
              <a:off x="425650" y="1118200"/>
              <a:ext cx="10050" cy="44275"/>
            </a:xfrm>
            <a:custGeom>
              <a:avLst/>
              <a:gdLst/>
              <a:ahLst/>
              <a:cxnLst/>
              <a:rect l="l" t="t" r="r" b="b"/>
              <a:pathLst>
                <a:path w="402" h="1771" fill="none" extrusionOk="0">
                  <a:moveTo>
                    <a:pt x="237" y="1771"/>
                  </a:moveTo>
                  <a:cubicBezTo>
                    <a:pt x="402" y="1228"/>
                    <a:pt x="1" y="591"/>
                    <a:pt x="48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 flipH="1">
              <a:off x="394975" y="1113500"/>
              <a:ext cx="1200" cy="48375"/>
            </a:xfrm>
            <a:custGeom>
              <a:avLst/>
              <a:gdLst/>
              <a:ahLst/>
              <a:cxnLst/>
              <a:rect l="l" t="t" r="r" b="b"/>
              <a:pathLst>
                <a:path w="48" h="1935" fill="none" extrusionOk="0">
                  <a:moveTo>
                    <a:pt x="48" y="1935"/>
                  </a:moveTo>
                  <a:cubicBezTo>
                    <a:pt x="48" y="1298"/>
                    <a:pt x="1" y="637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 flipH="1">
              <a:off x="341875" y="1076925"/>
              <a:ext cx="2975" cy="85550"/>
            </a:xfrm>
            <a:custGeom>
              <a:avLst/>
              <a:gdLst/>
              <a:ahLst/>
              <a:cxnLst/>
              <a:rect l="l" t="t" r="r" b="b"/>
              <a:pathLst>
                <a:path w="119" h="3422" fill="none" extrusionOk="0">
                  <a:moveTo>
                    <a:pt x="118" y="3422"/>
                  </a:moveTo>
                  <a:cubicBezTo>
                    <a:pt x="118" y="2383"/>
                    <a:pt x="0" y="1109"/>
                    <a:pt x="11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 flipH="1">
              <a:off x="263425" y="1114075"/>
              <a:ext cx="2375" cy="37775"/>
            </a:xfrm>
            <a:custGeom>
              <a:avLst/>
              <a:gdLst/>
              <a:ahLst/>
              <a:cxnLst/>
              <a:rect l="l" t="t" r="r" b="b"/>
              <a:pathLst>
                <a:path w="95" h="1511" fill="none" extrusionOk="0">
                  <a:moveTo>
                    <a:pt x="95" y="1511"/>
                  </a:moveTo>
                  <a:cubicBezTo>
                    <a:pt x="24" y="1039"/>
                    <a:pt x="24" y="496"/>
                    <a:pt x="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 flipH="1">
              <a:off x="202675" y="1060400"/>
              <a:ext cx="17125" cy="86750"/>
            </a:xfrm>
            <a:custGeom>
              <a:avLst/>
              <a:gdLst/>
              <a:ahLst/>
              <a:cxnLst/>
              <a:rect l="l" t="t" r="r" b="b"/>
              <a:pathLst>
                <a:path w="685" h="3470" fill="none" extrusionOk="0">
                  <a:moveTo>
                    <a:pt x="685" y="3469"/>
                  </a:moveTo>
                  <a:cubicBezTo>
                    <a:pt x="331" y="2360"/>
                    <a:pt x="402" y="1133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 flipH="1">
              <a:off x="137200" y="1059800"/>
              <a:ext cx="15350" cy="73775"/>
            </a:xfrm>
            <a:custGeom>
              <a:avLst/>
              <a:gdLst/>
              <a:ahLst/>
              <a:cxnLst/>
              <a:rect l="l" t="t" r="r" b="b"/>
              <a:pathLst>
                <a:path w="614" h="2951" fill="none" extrusionOk="0">
                  <a:moveTo>
                    <a:pt x="614" y="2950"/>
                  </a:moveTo>
                  <a:cubicBezTo>
                    <a:pt x="472" y="1959"/>
                    <a:pt x="260" y="968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 flipH="1">
              <a:off x="90000" y="1088725"/>
              <a:ext cx="6500" cy="27750"/>
            </a:xfrm>
            <a:custGeom>
              <a:avLst/>
              <a:gdLst/>
              <a:ahLst/>
              <a:cxnLst/>
              <a:rect l="l" t="t" r="r" b="b"/>
              <a:pathLst>
                <a:path w="260" h="1110" fill="none" extrusionOk="0">
                  <a:moveTo>
                    <a:pt x="260" y="1109"/>
                  </a:moveTo>
                  <a:cubicBezTo>
                    <a:pt x="142" y="732"/>
                    <a:pt x="71" y="378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 flipH="1">
              <a:off x="437450" y="314200"/>
              <a:ext cx="5325" cy="33650"/>
            </a:xfrm>
            <a:custGeom>
              <a:avLst/>
              <a:gdLst/>
              <a:ahLst/>
              <a:cxnLst/>
              <a:rect l="l" t="t" r="r" b="b"/>
              <a:pathLst>
                <a:path w="213" h="1346" fill="none" extrusionOk="0">
                  <a:moveTo>
                    <a:pt x="1" y="1345"/>
                  </a:moveTo>
                  <a:cubicBezTo>
                    <a:pt x="71" y="897"/>
                    <a:pt x="48" y="425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 flipH="1">
              <a:off x="387900" y="312425"/>
              <a:ext cx="8275" cy="33650"/>
            </a:xfrm>
            <a:custGeom>
              <a:avLst/>
              <a:gdLst/>
              <a:ahLst/>
              <a:cxnLst/>
              <a:rect l="l" t="t" r="r" b="b"/>
              <a:pathLst>
                <a:path w="331" h="1346" fill="none" extrusionOk="0">
                  <a:moveTo>
                    <a:pt x="237" y="1346"/>
                  </a:moveTo>
                  <a:cubicBezTo>
                    <a:pt x="331" y="968"/>
                    <a:pt x="119" y="378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 flipH="1">
              <a:off x="380225" y="192675"/>
              <a:ext cx="42500" cy="50775"/>
            </a:xfrm>
            <a:custGeom>
              <a:avLst/>
              <a:gdLst/>
              <a:ahLst/>
              <a:cxnLst/>
              <a:rect l="l" t="t" r="r" b="b"/>
              <a:pathLst>
                <a:path w="1700" h="2031" fill="none" extrusionOk="0">
                  <a:moveTo>
                    <a:pt x="1" y="2030"/>
                  </a:moveTo>
                  <a:cubicBezTo>
                    <a:pt x="166" y="1865"/>
                    <a:pt x="308" y="1676"/>
                    <a:pt x="402" y="1487"/>
                  </a:cubicBezTo>
                  <a:cubicBezTo>
                    <a:pt x="780" y="945"/>
                    <a:pt x="1204" y="426"/>
                    <a:pt x="170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 flipH="1">
              <a:off x="348950" y="163200"/>
              <a:ext cx="13000" cy="11225"/>
            </a:xfrm>
            <a:custGeom>
              <a:avLst/>
              <a:gdLst/>
              <a:ahLst/>
              <a:cxnLst/>
              <a:rect l="l" t="t" r="r" b="b"/>
              <a:pathLst>
                <a:path w="520" h="449" fill="none" extrusionOk="0">
                  <a:moveTo>
                    <a:pt x="0" y="448"/>
                  </a:moveTo>
                  <a:cubicBezTo>
                    <a:pt x="189" y="307"/>
                    <a:pt x="378" y="165"/>
                    <a:pt x="51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 flipH="1">
              <a:off x="321225" y="135475"/>
              <a:ext cx="9475" cy="11800"/>
            </a:xfrm>
            <a:custGeom>
              <a:avLst/>
              <a:gdLst/>
              <a:ahLst/>
              <a:cxnLst/>
              <a:rect l="l" t="t" r="r" b="b"/>
              <a:pathLst>
                <a:path w="379" h="472" fill="none" extrusionOk="0">
                  <a:moveTo>
                    <a:pt x="1" y="472"/>
                  </a:moveTo>
                  <a:cubicBezTo>
                    <a:pt x="119" y="307"/>
                    <a:pt x="237" y="142"/>
                    <a:pt x="37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 flipH="1">
              <a:off x="-62200" y="-72775"/>
              <a:ext cx="104450" cy="23625"/>
            </a:xfrm>
            <a:custGeom>
              <a:avLst/>
              <a:gdLst/>
              <a:ahLst/>
              <a:cxnLst/>
              <a:rect l="l" t="t" r="r" b="b"/>
              <a:pathLst>
                <a:path w="4178" h="945" fill="none" extrusionOk="0">
                  <a:moveTo>
                    <a:pt x="1" y="496"/>
                  </a:moveTo>
                  <a:cubicBezTo>
                    <a:pt x="308" y="260"/>
                    <a:pt x="803" y="213"/>
                    <a:pt x="1157" y="166"/>
                  </a:cubicBezTo>
                  <a:cubicBezTo>
                    <a:pt x="2384" y="1"/>
                    <a:pt x="3186" y="260"/>
                    <a:pt x="4177" y="945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 flipH="1">
              <a:off x="-408450" y="93000"/>
              <a:ext cx="14175" cy="43675"/>
            </a:xfrm>
            <a:custGeom>
              <a:avLst/>
              <a:gdLst/>
              <a:ahLst/>
              <a:cxnLst/>
              <a:rect l="l" t="t" r="r" b="b"/>
              <a:pathLst>
                <a:path w="567" h="1747" fill="none" extrusionOk="0">
                  <a:moveTo>
                    <a:pt x="567" y="1746"/>
                  </a:moveTo>
                  <a:cubicBezTo>
                    <a:pt x="307" y="1180"/>
                    <a:pt x="118" y="590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 flipH="1">
              <a:off x="-426750" y="84150"/>
              <a:ext cx="14775" cy="51350"/>
            </a:xfrm>
            <a:custGeom>
              <a:avLst/>
              <a:gdLst/>
              <a:ahLst/>
              <a:cxnLst/>
              <a:rect l="l" t="t" r="r" b="b"/>
              <a:pathLst>
                <a:path w="591" h="2054" fill="none" extrusionOk="0">
                  <a:moveTo>
                    <a:pt x="590" y="2053"/>
                  </a:moveTo>
                  <a:cubicBezTo>
                    <a:pt x="354" y="1392"/>
                    <a:pt x="24" y="708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 flipH="1">
              <a:off x="-446800" y="91825"/>
              <a:ext cx="7700" cy="45425"/>
            </a:xfrm>
            <a:custGeom>
              <a:avLst/>
              <a:gdLst/>
              <a:ahLst/>
              <a:cxnLst/>
              <a:rect l="l" t="t" r="r" b="b"/>
              <a:pathLst>
                <a:path w="308" h="1817" fill="none" extrusionOk="0">
                  <a:moveTo>
                    <a:pt x="307" y="1817"/>
                  </a:moveTo>
                  <a:cubicBezTo>
                    <a:pt x="119" y="1227"/>
                    <a:pt x="1" y="613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 flipH="1">
              <a:off x="-568900" y="128375"/>
              <a:ext cx="109750" cy="62575"/>
            </a:xfrm>
            <a:custGeom>
              <a:avLst/>
              <a:gdLst/>
              <a:ahLst/>
              <a:cxnLst/>
              <a:rect l="l" t="t" r="r" b="b"/>
              <a:pathLst>
                <a:path w="4390" h="2503" fill="none" extrusionOk="0">
                  <a:moveTo>
                    <a:pt x="1" y="1"/>
                  </a:moveTo>
                  <a:cubicBezTo>
                    <a:pt x="308" y="260"/>
                    <a:pt x="661" y="496"/>
                    <a:pt x="1039" y="709"/>
                  </a:cubicBezTo>
                  <a:cubicBezTo>
                    <a:pt x="1440" y="945"/>
                    <a:pt x="1865" y="1110"/>
                    <a:pt x="2266" y="1322"/>
                  </a:cubicBezTo>
                  <a:cubicBezTo>
                    <a:pt x="2950" y="1676"/>
                    <a:pt x="3658" y="2266"/>
                    <a:pt x="4390" y="2502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 flipH="1">
              <a:off x="-571250" y="109500"/>
              <a:ext cx="108550" cy="26000"/>
            </a:xfrm>
            <a:custGeom>
              <a:avLst/>
              <a:gdLst/>
              <a:ahLst/>
              <a:cxnLst/>
              <a:rect l="l" t="t" r="r" b="b"/>
              <a:pathLst>
                <a:path w="4342" h="1040" fill="none" extrusionOk="0">
                  <a:moveTo>
                    <a:pt x="0" y="1"/>
                  </a:moveTo>
                  <a:cubicBezTo>
                    <a:pt x="213" y="449"/>
                    <a:pt x="1652" y="473"/>
                    <a:pt x="2030" y="520"/>
                  </a:cubicBezTo>
                  <a:cubicBezTo>
                    <a:pt x="2808" y="638"/>
                    <a:pt x="3540" y="992"/>
                    <a:pt x="4342" y="1039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 flipH="1">
              <a:off x="-574200" y="55250"/>
              <a:ext cx="115050" cy="40725"/>
            </a:xfrm>
            <a:custGeom>
              <a:avLst/>
              <a:gdLst/>
              <a:ahLst/>
              <a:cxnLst/>
              <a:rect l="l" t="t" r="r" b="b"/>
              <a:pathLst>
                <a:path w="4602" h="1629" fill="none" extrusionOk="0">
                  <a:moveTo>
                    <a:pt x="1" y="1510"/>
                  </a:moveTo>
                  <a:cubicBezTo>
                    <a:pt x="897" y="1628"/>
                    <a:pt x="1912" y="920"/>
                    <a:pt x="2714" y="590"/>
                  </a:cubicBezTo>
                  <a:cubicBezTo>
                    <a:pt x="3328" y="354"/>
                    <a:pt x="3941" y="165"/>
                    <a:pt x="460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 flipH="1">
              <a:off x="-567725" y="16300"/>
              <a:ext cx="103250" cy="54300"/>
            </a:xfrm>
            <a:custGeom>
              <a:avLst/>
              <a:gdLst/>
              <a:ahLst/>
              <a:cxnLst/>
              <a:rect l="l" t="t" r="r" b="b"/>
              <a:pathLst>
                <a:path w="4130" h="2172" fill="none" extrusionOk="0">
                  <a:moveTo>
                    <a:pt x="0" y="2172"/>
                  </a:moveTo>
                  <a:cubicBezTo>
                    <a:pt x="755" y="1818"/>
                    <a:pt x="1487" y="1369"/>
                    <a:pt x="2218" y="992"/>
                  </a:cubicBezTo>
                  <a:cubicBezTo>
                    <a:pt x="2855" y="685"/>
                    <a:pt x="3516" y="355"/>
                    <a:pt x="412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 flipH="1">
              <a:off x="-820775" y="-138825"/>
              <a:ext cx="37775" cy="234800"/>
            </a:xfrm>
            <a:custGeom>
              <a:avLst/>
              <a:gdLst/>
              <a:ahLst/>
              <a:cxnLst/>
              <a:rect l="l" t="t" r="r" b="b"/>
              <a:pathLst>
                <a:path w="1511" h="9392" fill="none" extrusionOk="0">
                  <a:moveTo>
                    <a:pt x="1" y="0"/>
                  </a:moveTo>
                  <a:cubicBezTo>
                    <a:pt x="142" y="425"/>
                    <a:pt x="331" y="802"/>
                    <a:pt x="496" y="1204"/>
                  </a:cubicBezTo>
                  <a:cubicBezTo>
                    <a:pt x="1511" y="3752"/>
                    <a:pt x="1133" y="6725"/>
                    <a:pt x="1463" y="939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 flipH="1">
              <a:off x="-800725" y="240475"/>
              <a:ext cx="36600" cy="104425"/>
            </a:xfrm>
            <a:custGeom>
              <a:avLst/>
              <a:gdLst/>
              <a:ahLst/>
              <a:cxnLst/>
              <a:rect l="l" t="t" r="r" b="b"/>
              <a:pathLst>
                <a:path w="1464" h="4177" fill="none" extrusionOk="0">
                  <a:moveTo>
                    <a:pt x="1" y="4176"/>
                  </a:moveTo>
                  <a:cubicBezTo>
                    <a:pt x="874" y="3610"/>
                    <a:pt x="1086" y="1015"/>
                    <a:pt x="146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 flipH="1">
              <a:off x="-675075" y="331900"/>
              <a:ext cx="32475" cy="13600"/>
            </a:xfrm>
            <a:custGeom>
              <a:avLst/>
              <a:gdLst/>
              <a:ahLst/>
              <a:cxnLst/>
              <a:rect l="l" t="t" r="r" b="b"/>
              <a:pathLst>
                <a:path w="1299" h="544" fill="none" extrusionOk="0">
                  <a:moveTo>
                    <a:pt x="1" y="0"/>
                  </a:moveTo>
                  <a:cubicBezTo>
                    <a:pt x="449" y="165"/>
                    <a:pt x="898" y="354"/>
                    <a:pt x="1299" y="54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 flipH="1">
              <a:off x="-681575" y="295325"/>
              <a:ext cx="34825" cy="14175"/>
            </a:xfrm>
            <a:custGeom>
              <a:avLst/>
              <a:gdLst/>
              <a:ahLst/>
              <a:cxnLst/>
              <a:rect l="l" t="t" r="r" b="b"/>
              <a:pathLst>
                <a:path w="1393" h="567" fill="none" extrusionOk="0">
                  <a:moveTo>
                    <a:pt x="0" y="0"/>
                  </a:moveTo>
                  <a:cubicBezTo>
                    <a:pt x="472" y="166"/>
                    <a:pt x="897" y="472"/>
                    <a:pt x="1392" y="56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 flipH="1">
              <a:off x="-690425" y="261100"/>
              <a:ext cx="33075" cy="14775"/>
            </a:xfrm>
            <a:custGeom>
              <a:avLst/>
              <a:gdLst/>
              <a:ahLst/>
              <a:cxnLst/>
              <a:rect l="l" t="t" r="r" b="b"/>
              <a:pathLst>
                <a:path w="1323" h="591" fill="none" extrusionOk="0">
                  <a:moveTo>
                    <a:pt x="1" y="1"/>
                  </a:moveTo>
                  <a:cubicBezTo>
                    <a:pt x="426" y="237"/>
                    <a:pt x="874" y="426"/>
                    <a:pt x="1322" y="59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 flipH="1">
              <a:off x="-705750" y="234575"/>
              <a:ext cx="34225" cy="7675"/>
            </a:xfrm>
            <a:custGeom>
              <a:avLst/>
              <a:gdLst/>
              <a:ahLst/>
              <a:cxnLst/>
              <a:rect l="l" t="t" r="r" b="b"/>
              <a:pathLst>
                <a:path w="1369" h="307" fill="none" extrusionOk="0">
                  <a:moveTo>
                    <a:pt x="0" y="0"/>
                  </a:moveTo>
                  <a:cubicBezTo>
                    <a:pt x="472" y="71"/>
                    <a:pt x="897" y="307"/>
                    <a:pt x="1369" y="30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 flipH="1">
              <a:off x="-705750" y="200350"/>
              <a:ext cx="31275" cy="5325"/>
            </a:xfrm>
            <a:custGeom>
              <a:avLst/>
              <a:gdLst/>
              <a:ahLst/>
              <a:cxnLst/>
              <a:rect l="l" t="t" r="r" b="b"/>
              <a:pathLst>
                <a:path w="1251" h="213" fill="none" extrusionOk="0">
                  <a:moveTo>
                    <a:pt x="0" y="1"/>
                  </a:moveTo>
                  <a:cubicBezTo>
                    <a:pt x="401" y="119"/>
                    <a:pt x="826" y="189"/>
                    <a:pt x="1251" y="21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 flipH="1">
              <a:off x="-717550" y="150800"/>
              <a:ext cx="27750" cy="3575"/>
            </a:xfrm>
            <a:custGeom>
              <a:avLst/>
              <a:gdLst/>
              <a:ahLst/>
              <a:cxnLst/>
              <a:rect l="l" t="t" r="r" b="b"/>
              <a:pathLst>
                <a:path w="1110" h="143" fill="none" extrusionOk="0">
                  <a:moveTo>
                    <a:pt x="1" y="1"/>
                  </a:moveTo>
                  <a:cubicBezTo>
                    <a:pt x="354" y="95"/>
                    <a:pt x="732" y="142"/>
                    <a:pt x="1110" y="142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 flipH="1">
              <a:off x="-716375" y="109500"/>
              <a:ext cx="28925" cy="4750"/>
            </a:xfrm>
            <a:custGeom>
              <a:avLst/>
              <a:gdLst/>
              <a:ahLst/>
              <a:cxnLst/>
              <a:rect l="l" t="t" r="r" b="b"/>
              <a:pathLst>
                <a:path w="1157" h="190" fill="none" extrusionOk="0">
                  <a:moveTo>
                    <a:pt x="0" y="72"/>
                  </a:moveTo>
                  <a:cubicBezTo>
                    <a:pt x="378" y="190"/>
                    <a:pt x="802" y="142"/>
                    <a:pt x="1156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 flipH="1">
              <a:off x="-709300" y="60550"/>
              <a:ext cx="25400" cy="7700"/>
            </a:xfrm>
            <a:custGeom>
              <a:avLst/>
              <a:gdLst/>
              <a:ahLst/>
              <a:cxnLst/>
              <a:rect l="l" t="t" r="r" b="b"/>
              <a:pathLst>
                <a:path w="1016" h="308" fill="none" extrusionOk="0">
                  <a:moveTo>
                    <a:pt x="1" y="307"/>
                  </a:moveTo>
                  <a:cubicBezTo>
                    <a:pt x="331" y="189"/>
                    <a:pt x="685" y="118"/>
                    <a:pt x="101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 flipH="1">
              <a:off x="-702800" y="14550"/>
              <a:ext cx="22425" cy="8275"/>
            </a:xfrm>
            <a:custGeom>
              <a:avLst/>
              <a:gdLst/>
              <a:ahLst/>
              <a:cxnLst/>
              <a:rect l="l" t="t" r="r" b="b"/>
              <a:pathLst>
                <a:path w="897" h="331" fill="none" extrusionOk="0">
                  <a:moveTo>
                    <a:pt x="0" y="330"/>
                  </a:moveTo>
                  <a:cubicBezTo>
                    <a:pt x="307" y="236"/>
                    <a:pt x="613" y="142"/>
                    <a:pt x="897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 flipH="1">
              <a:off x="-690425" y="-32050"/>
              <a:ext cx="19500" cy="7100"/>
            </a:xfrm>
            <a:custGeom>
              <a:avLst/>
              <a:gdLst/>
              <a:ahLst/>
              <a:cxnLst/>
              <a:rect l="l" t="t" r="r" b="b"/>
              <a:pathLst>
                <a:path w="780" h="284" fill="none" extrusionOk="0">
                  <a:moveTo>
                    <a:pt x="0" y="283"/>
                  </a:moveTo>
                  <a:cubicBezTo>
                    <a:pt x="284" y="260"/>
                    <a:pt x="543" y="165"/>
                    <a:pt x="77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 flipH="1">
              <a:off x="-679800" y="-6805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fill="none" extrusionOk="0">
                  <a:moveTo>
                    <a:pt x="1" y="756"/>
                  </a:moveTo>
                  <a:cubicBezTo>
                    <a:pt x="260" y="473"/>
                    <a:pt x="732" y="449"/>
                    <a:pt x="77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 flipH="1">
              <a:off x="-669775" y="-100500"/>
              <a:ext cx="15950" cy="17150"/>
            </a:xfrm>
            <a:custGeom>
              <a:avLst/>
              <a:gdLst/>
              <a:ahLst/>
              <a:cxnLst/>
              <a:rect l="l" t="t" r="r" b="b"/>
              <a:pathLst>
                <a:path w="638" h="686" fill="none" extrusionOk="0">
                  <a:moveTo>
                    <a:pt x="0" y="685"/>
                  </a:moveTo>
                  <a:cubicBezTo>
                    <a:pt x="213" y="473"/>
                    <a:pt x="449" y="260"/>
                    <a:pt x="63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 flipH="1">
              <a:off x="-672725" y="-121725"/>
              <a:ext cx="18325" cy="8875"/>
            </a:xfrm>
            <a:custGeom>
              <a:avLst/>
              <a:gdLst/>
              <a:ahLst/>
              <a:cxnLst/>
              <a:rect l="l" t="t" r="r" b="b"/>
              <a:pathLst>
                <a:path w="733" h="355" fill="none" extrusionOk="0">
                  <a:moveTo>
                    <a:pt x="1" y="354"/>
                  </a:moveTo>
                  <a:cubicBezTo>
                    <a:pt x="237" y="213"/>
                    <a:pt x="473" y="95"/>
                    <a:pt x="732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 flipH="1">
              <a:off x="-602525" y="246950"/>
              <a:ext cx="28925" cy="15375"/>
            </a:xfrm>
            <a:custGeom>
              <a:avLst/>
              <a:gdLst/>
              <a:ahLst/>
              <a:cxnLst/>
              <a:rect l="l" t="t" r="r" b="b"/>
              <a:pathLst>
                <a:path w="1157" h="615" fill="none" extrusionOk="0">
                  <a:moveTo>
                    <a:pt x="0" y="1"/>
                  </a:moveTo>
                  <a:cubicBezTo>
                    <a:pt x="425" y="119"/>
                    <a:pt x="755" y="425"/>
                    <a:pt x="1156" y="614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 flipH="1">
              <a:off x="-597800" y="219225"/>
              <a:ext cx="21250" cy="14175"/>
            </a:xfrm>
            <a:custGeom>
              <a:avLst/>
              <a:gdLst/>
              <a:ahLst/>
              <a:cxnLst/>
              <a:rect l="l" t="t" r="r" b="b"/>
              <a:pathLst>
                <a:path w="850" h="567" fill="none" extrusionOk="0">
                  <a:moveTo>
                    <a:pt x="0" y="1"/>
                  </a:moveTo>
                  <a:cubicBezTo>
                    <a:pt x="283" y="189"/>
                    <a:pt x="567" y="425"/>
                    <a:pt x="850" y="56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 flipH="1">
              <a:off x="-596025" y="179700"/>
              <a:ext cx="21250" cy="5350"/>
            </a:xfrm>
            <a:custGeom>
              <a:avLst/>
              <a:gdLst/>
              <a:ahLst/>
              <a:cxnLst/>
              <a:rect l="l" t="t" r="r" b="b"/>
              <a:pathLst>
                <a:path w="850" h="214" fill="none" extrusionOk="0">
                  <a:moveTo>
                    <a:pt x="0" y="1"/>
                  </a:moveTo>
                  <a:cubicBezTo>
                    <a:pt x="260" y="119"/>
                    <a:pt x="567" y="189"/>
                    <a:pt x="850" y="21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 flipH="1">
              <a:off x="-603125" y="142550"/>
              <a:ext cx="23050" cy="7675"/>
            </a:xfrm>
            <a:custGeom>
              <a:avLst/>
              <a:gdLst/>
              <a:ahLst/>
              <a:cxnLst/>
              <a:rect l="l" t="t" r="r" b="b"/>
              <a:pathLst>
                <a:path w="922" h="307" fill="none" extrusionOk="0">
                  <a:moveTo>
                    <a:pt x="1" y="0"/>
                  </a:moveTo>
                  <a:cubicBezTo>
                    <a:pt x="260" y="213"/>
                    <a:pt x="591" y="307"/>
                    <a:pt x="921" y="26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0"/>
            <p:cNvSpPr/>
            <p:nvPr/>
          </p:nvSpPr>
          <p:spPr>
            <a:xfrm flipH="1">
              <a:off x="-601350" y="104200"/>
              <a:ext cx="23025" cy="3575"/>
            </a:xfrm>
            <a:custGeom>
              <a:avLst/>
              <a:gdLst/>
              <a:ahLst/>
              <a:cxnLst/>
              <a:rect l="l" t="t" r="r" b="b"/>
              <a:pathLst>
                <a:path w="921" h="143" fill="none" extrusionOk="0">
                  <a:moveTo>
                    <a:pt x="0" y="118"/>
                  </a:moveTo>
                  <a:cubicBezTo>
                    <a:pt x="307" y="142"/>
                    <a:pt x="637" y="118"/>
                    <a:pt x="92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0"/>
            <p:cNvSpPr/>
            <p:nvPr/>
          </p:nvSpPr>
          <p:spPr>
            <a:xfrm flipH="1">
              <a:off x="-598975" y="66450"/>
              <a:ext cx="20650" cy="9450"/>
            </a:xfrm>
            <a:custGeom>
              <a:avLst/>
              <a:gdLst/>
              <a:ahLst/>
              <a:cxnLst/>
              <a:rect l="l" t="t" r="r" b="b"/>
              <a:pathLst>
                <a:path w="826" h="378" fill="none" extrusionOk="0">
                  <a:moveTo>
                    <a:pt x="0" y="331"/>
                  </a:moveTo>
                  <a:cubicBezTo>
                    <a:pt x="307" y="378"/>
                    <a:pt x="614" y="260"/>
                    <a:pt x="826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 flipH="1">
              <a:off x="-590725" y="37550"/>
              <a:ext cx="15350" cy="7675"/>
            </a:xfrm>
            <a:custGeom>
              <a:avLst/>
              <a:gdLst/>
              <a:ahLst/>
              <a:cxnLst/>
              <a:rect l="l" t="t" r="r" b="b"/>
              <a:pathLst>
                <a:path w="614" h="307" fill="none" extrusionOk="0">
                  <a:moveTo>
                    <a:pt x="0" y="307"/>
                  </a:moveTo>
                  <a:cubicBezTo>
                    <a:pt x="236" y="283"/>
                    <a:pt x="472" y="189"/>
                    <a:pt x="614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0"/>
            <p:cNvSpPr/>
            <p:nvPr/>
          </p:nvSpPr>
          <p:spPr>
            <a:xfrm flipH="1">
              <a:off x="-588950" y="2750"/>
              <a:ext cx="17725" cy="8875"/>
            </a:xfrm>
            <a:custGeom>
              <a:avLst/>
              <a:gdLst/>
              <a:ahLst/>
              <a:cxnLst/>
              <a:rect l="l" t="t" r="r" b="b"/>
              <a:pathLst>
                <a:path w="709" h="355" fill="none" extrusionOk="0">
                  <a:moveTo>
                    <a:pt x="1" y="354"/>
                  </a:moveTo>
                  <a:cubicBezTo>
                    <a:pt x="284" y="354"/>
                    <a:pt x="544" y="212"/>
                    <a:pt x="70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0"/>
            <p:cNvSpPr/>
            <p:nvPr/>
          </p:nvSpPr>
          <p:spPr>
            <a:xfrm flipH="1">
              <a:off x="-594275" y="-23225"/>
              <a:ext cx="22450" cy="8300"/>
            </a:xfrm>
            <a:custGeom>
              <a:avLst/>
              <a:gdLst/>
              <a:ahLst/>
              <a:cxnLst/>
              <a:rect l="l" t="t" r="r" b="b"/>
              <a:pathLst>
                <a:path w="898" h="332" fill="none" extrusionOk="0">
                  <a:moveTo>
                    <a:pt x="0" y="331"/>
                  </a:moveTo>
                  <a:cubicBezTo>
                    <a:pt x="307" y="284"/>
                    <a:pt x="567" y="48"/>
                    <a:pt x="89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51"/>
          <p:cNvSpPr/>
          <p:nvPr/>
        </p:nvSpPr>
        <p:spPr>
          <a:xfrm rot="8423947">
            <a:off x="-329941" y="4104104"/>
            <a:ext cx="1368215" cy="448894"/>
          </a:xfrm>
          <a:custGeom>
            <a:avLst/>
            <a:gdLst/>
            <a:ahLst/>
            <a:cxnLst/>
            <a:rect l="l" t="t" r="r" b="b"/>
            <a:pathLst>
              <a:path w="43016" h="14113" extrusionOk="0">
                <a:moveTo>
                  <a:pt x="18835" y="1"/>
                </a:moveTo>
                <a:cubicBezTo>
                  <a:pt x="18343" y="1"/>
                  <a:pt x="17840" y="75"/>
                  <a:pt x="17346" y="224"/>
                </a:cubicBezTo>
                <a:cubicBezTo>
                  <a:pt x="14778" y="992"/>
                  <a:pt x="12776" y="3327"/>
                  <a:pt x="11342" y="5528"/>
                </a:cubicBezTo>
                <a:cubicBezTo>
                  <a:pt x="9974" y="7663"/>
                  <a:pt x="9107" y="10065"/>
                  <a:pt x="8740" y="12567"/>
                </a:cubicBezTo>
                <a:cubicBezTo>
                  <a:pt x="8040" y="10532"/>
                  <a:pt x="7272" y="8497"/>
                  <a:pt x="5971" y="6762"/>
                </a:cubicBezTo>
                <a:cubicBezTo>
                  <a:pt x="4950" y="5401"/>
                  <a:pt x="3494" y="4063"/>
                  <a:pt x="1768" y="4063"/>
                </a:cubicBezTo>
                <a:cubicBezTo>
                  <a:pt x="1465" y="4063"/>
                  <a:pt x="1153" y="4104"/>
                  <a:pt x="834" y="4194"/>
                </a:cubicBezTo>
                <a:cubicBezTo>
                  <a:pt x="801" y="3860"/>
                  <a:pt x="1101" y="3694"/>
                  <a:pt x="1468" y="3360"/>
                </a:cubicBezTo>
                <a:cubicBezTo>
                  <a:pt x="2002" y="2926"/>
                  <a:pt x="2569" y="2526"/>
                  <a:pt x="3169" y="2159"/>
                </a:cubicBezTo>
                <a:cubicBezTo>
                  <a:pt x="3316" y="2042"/>
                  <a:pt x="3205" y="1847"/>
                  <a:pt x="3063" y="1847"/>
                </a:cubicBezTo>
                <a:cubicBezTo>
                  <a:pt x="3043" y="1847"/>
                  <a:pt x="3023" y="1851"/>
                  <a:pt x="3003" y="1859"/>
                </a:cubicBezTo>
                <a:cubicBezTo>
                  <a:pt x="1935" y="2393"/>
                  <a:pt x="934" y="3093"/>
                  <a:pt x="101" y="3960"/>
                </a:cubicBezTo>
                <a:cubicBezTo>
                  <a:pt x="0" y="4027"/>
                  <a:pt x="0" y="4161"/>
                  <a:pt x="34" y="4294"/>
                </a:cubicBezTo>
                <a:cubicBezTo>
                  <a:pt x="968" y="5528"/>
                  <a:pt x="1835" y="6929"/>
                  <a:pt x="2936" y="8030"/>
                </a:cubicBezTo>
                <a:cubicBezTo>
                  <a:pt x="2979" y="8073"/>
                  <a:pt x="3028" y="8092"/>
                  <a:pt x="3077" y="8092"/>
                </a:cubicBezTo>
                <a:cubicBezTo>
                  <a:pt x="3216" y="8092"/>
                  <a:pt x="3344" y="7937"/>
                  <a:pt x="3269" y="7763"/>
                </a:cubicBezTo>
                <a:cubicBezTo>
                  <a:pt x="2636" y="6629"/>
                  <a:pt x="1535" y="5728"/>
                  <a:pt x="934" y="4561"/>
                </a:cubicBezTo>
                <a:cubicBezTo>
                  <a:pt x="1180" y="4505"/>
                  <a:pt x="1419" y="4478"/>
                  <a:pt x="1653" y="4478"/>
                </a:cubicBezTo>
                <a:cubicBezTo>
                  <a:pt x="3772" y="4478"/>
                  <a:pt x="5410" y="6648"/>
                  <a:pt x="6372" y="8330"/>
                </a:cubicBezTo>
                <a:cubicBezTo>
                  <a:pt x="7306" y="10098"/>
                  <a:pt x="8040" y="12000"/>
                  <a:pt x="8607" y="13934"/>
                </a:cubicBezTo>
                <a:cubicBezTo>
                  <a:pt x="8651" y="14053"/>
                  <a:pt x="8761" y="14112"/>
                  <a:pt x="8870" y="14112"/>
                </a:cubicBezTo>
                <a:cubicBezTo>
                  <a:pt x="9006" y="14112"/>
                  <a:pt x="9140" y="14019"/>
                  <a:pt x="9140" y="13834"/>
                </a:cubicBezTo>
                <a:cubicBezTo>
                  <a:pt x="9541" y="9097"/>
                  <a:pt x="12076" y="3460"/>
                  <a:pt x="16512" y="1192"/>
                </a:cubicBezTo>
                <a:cubicBezTo>
                  <a:pt x="17237" y="799"/>
                  <a:pt x="18038" y="598"/>
                  <a:pt x="18837" y="598"/>
                </a:cubicBezTo>
                <a:cubicBezTo>
                  <a:pt x="19326" y="598"/>
                  <a:pt x="19813" y="673"/>
                  <a:pt x="20282" y="825"/>
                </a:cubicBezTo>
                <a:cubicBezTo>
                  <a:pt x="21683" y="1325"/>
                  <a:pt x="22283" y="2593"/>
                  <a:pt x="22617" y="3927"/>
                </a:cubicBezTo>
                <a:cubicBezTo>
                  <a:pt x="23317" y="6796"/>
                  <a:pt x="23784" y="9665"/>
                  <a:pt x="24018" y="12600"/>
                </a:cubicBezTo>
                <a:cubicBezTo>
                  <a:pt x="24018" y="12767"/>
                  <a:pt x="24151" y="12861"/>
                  <a:pt x="24287" y="12861"/>
                </a:cubicBezTo>
                <a:cubicBezTo>
                  <a:pt x="24396" y="12861"/>
                  <a:pt x="24507" y="12800"/>
                  <a:pt x="24551" y="12667"/>
                </a:cubicBezTo>
                <a:cubicBezTo>
                  <a:pt x="25352" y="10332"/>
                  <a:pt x="26853" y="7930"/>
                  <a:pt x="28988" y="6596"/>
                </a:cubicBezTo>
                <a:cubicBezTo>
                  <a:pt x="29566" y="6235"/>
                  <a:pt x="30168" y="6049"/>
                  <a:pt x="30753" y="6049"/>
                </a:cubicBezTo>
                <a:cubicBezTo>
                  <a:pt x="31518" y="6049"/>
                  <a:pt x="32252" y="6367"/>
                  <a:pt x="32857" y="7029"/>
                </a:cubicBezTo>
                <a:cubicBezTo>
                  <a:pt x="33958" y="8163"/>
                  <a:pt x="34158" y="9898"/>
                  <a:pt x="34325" y="11366"/>
                </a:cubicBezTo>
                <a:cubicBezTo>
                  <a:pt x="34345" y="11542"/>
                  <a:pt x="34514" y="11661"/>
                  <a:pt x="34664" y="11661"/>
                </a:cubicBezTo>
                <a:cubicBezTo>
                  <a:pt x="34769" y="11661"/>
                  <a:pt x="34865" y="11603"/>
                  <a:pt x="34892" y="11466"/>
                </a:cubicBezTo>
                <a:cubicBezTo>
                  <a:pt x="35693" y="6863"/>
                  <a:pt x="38595" y="2893"/>
                  <a:pt x="42731" y="725"/>
                </a:cubicBezTo>
                <a:cubicBezTo>
                  <a:pt x="43015" y="583"/>
                  <a:pt x="42839" y="222"/>
                  <a:pt x="42595" y="222"/>
                </a:cubicBezTo>
                <a:cubicBezTo>
                  <a:pt x="42553" y="222"/>
                  <a:pt x="42508" y="233"/>
                  <a:pt x="42464" y="258"/>
                </a:cubicBezTo>
                <a:cubicBezTo>
                  <a:pt x="38628" y="2259"/>
                  <a:pt x="35793" y="5762"/>
                  <a:pt x="34659" y="9931"/>
                </a:cubicBezTo>
                <a:cubicBezTo>
                  <a:pt x="34206" y="7790"/>
                  <a:pt x="33181" y="5377"/>
                  <a:pt x="30869" y="5377"/>
                </a:cubicBezTo>
                <a:cubicBezTo>
                  <a:pt x="30624" y="5377"/>
                  <a:pt x="30364" y="5404"/>
                  <a:pt x="30089" y="5462"/>
                </a:cubicBezTo>
                <a:cubicBezTo>
                  <a:pt x="27487" y="6029"/>
                  <a:pt x="25519" y="8897"/>
                  <a:pt x="24451" y="11366"/>
                </a:cubicBezTo>
                <a:cubicBezTo>
                  <a:pt x="24318" y="10031"/>
                  <a:pt x="24118" y="8697"/>
                  <a:pt x="23884" y="7396"/>
                </a:cubicBezTo>
                <a:cubicBezTo>
                  <a:pt x="23617" y="5795"/>
                  <a:pt x="23384" y="4094"/>
                  <a:pt x="22783" y="2593"/>
                </a:cubicBezTo>
                <a:cubicBezTo>
                  <a:pt x="22111" y="885"/>
                  <a:pt x="20535" y="1"/>
                  <a:pt x="188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3" name="Google Shape;2473;p51"/>
          <p:cNvGrpSpPr/>
          <p:nvPr/>
        </p:nvGrpSpPr>
        <p:grpSpPr>
          <a:xfrm flipH="1">
            <a:off x="8415265" y="-33700"/>
            <a:ext cx="809983" cy="2536163"/>
            <a:chOff x="-116975" y="-109900"/>
            <a:chExt cx="809983" cy="2536163"/>
          </a:xfrm>
        </p:grpSpPr>
        <p:sp>
          <p:nvSpPr>
            <p:cNvPr id="2474" name="Google Shape;2474;p51"/>
            <p:cNvSpPr/>
            <p:nvPr/>
          </p:nvSpPr>
          <p:spPr>
            <a:xfrm>
              <a:off x="-116307" y="-109900"/>
              <a:ext cx="395807" cy="2193973"/>
            </a:xfrm>
            <a:custGeom>
              <a:avLst/>
              <a:gdLst/>
              <a:ahLst/>
              <a:cxnLst/>
              <a:rect l="l" t="t" r="r" b="b"/>
              <a:pathLst>
                <a:path w="20148" h="111681" extrusionOk="0">
                  <a:moveTo>
                    <a:pt x="18847" y="0"/>
                  </a:moveTo>
                  <a:cubicBezTo>
                    <a:pt x="18980" y="5704"/>
                    <a:pt x="18914" y="11408"/>
                    <a:pt x="18880" y="17112"/>
                  </a:cubicBezTo>
                  <a:cubicBezTo>
                    <a:pt x="18814" y="25785"/>
                    <a:pt x="18780" y="34458"/>
                    <a:pt x="18880" y="43164"/>
                  </a:cubicBezTo>
                  <a:cubicBezTo>
                    <a:pt x="18947" y="47267"/>
                    <a:pt x="18880" y="51370"/>
                    <a:pt x="18814" y="55473"/>
                  </a:cubicBezTo>
                  <a:cubicBezTo>
                    <a:pt x="18713" y="60043"/>
                    <a:pt x="18380" y="64613"/>
                    <a:pt x="18347" y="69183"/>
                  </a:cubicBezTo>
                  <a:cubicBezTo>
                    <a:pt x="18280" y="72952"/>
                    <a:pt x="18280" y="76722"/>
                    <a:pt x="18413" y="80491"/>
                  </a:cubicBezTo>
                  <a:cubicBezTo>
                    <a:pt x="18480" y="82192"/>
                    <a:pt x="18480" y="83893"/>
                    <a:pt x="18547" y="85628"/>
                  </a:cubicBezTo>
                  <a:cubicBezTo>
                    <a:pt x="18713" y="88463"/>
                    <a:pt x="18847" y="91299"/>
                    <a:pt x="19114" y="94134"/>
                  </a:cubicBezTo>
                  <a:cubicBezTo>
                    <a:pt x="19281" y="95935"/>
                    <a:pt x="19447" y="97770"/>
                    <a:pt x="19581" y="99605"/>
                  </a:cubicBezTo>
                  <a:cubicBezTo>
                    <a:pt x="19714" y="101206"/>
                    <a:pt x="19547" y="102840"/>
                    <a:pt x="19748" y="104475"/>
                  </a:cubicBezTo>
                  <a:cubicBezTo>
                    <a:pt x="19781" y="104742"/>
                    <a:pt x="19781" y="105009"/>
                    <a:pt x="19748" y="105242"/>
                  </a:cubicBezTo>
                  <a:cubicBezTo>
                    <a:pt x="19381" y="105109"/>
                    <a:pt x="19047" y="104975"/>
                    <a:pt x="18713" y="104875"/>
                  </a:cubicBezTo>
                  <a:cubicBezTo>
                    <a:pt x="18580" y="104842"/>
                    <a:pt x="18513" y="104742"/>
                    <a:pt x="18513" y="104608"/>
                  </a:cubicBezTo>
                  <a:cubicBezTo>
                    <a:pt x="18380" y="101940"/>
                    <a:pt x="18280" y="99271"/>
                    <a:pt x="18246" y="96636"/>
                  </a:cubicBezTo>
                  <a:cubicBezTo>
                    <a:pt x="18180" y="93167"/>
                    <a:pt x="17980" y="89698"/>
                    <a:pt x="17880" y="86262"/>
                  </a:cubicBezTo>
                  <a:cubicBezTo>
                    <a:pt x="17713" y="81659"/>
                    <a:pt x="17679" y="77055"/>
                    <a:pt x="17746" y="72485"/>
                  </a:cubicBezTo>
                  <a:cubicBezTo>
                    <a:pt x="17779" y="69650"/>
                    <a:pt x="17813" y="66815"/>
                    <a:pt x="17813" y="63979"/>
                  </a:cubicBezTo>
                  <a:cubicBezTo>
                    <a:pt x="17846" y="57475"/>
                    <a:pt x="17880" y="50970"/>
                    <a:pt x="17880" y="44499"/>
                  </a:cubicBezTo>
                  <a:cubicBezTo>
                    <a:pt x="17880" y="40663"/>
                    <a:pt x="17846" y="36826"/>
                    <a:pt x="17846" y="32990"/>
                  </a:cubicBezTo>
                  <a:cubicBezTo>
                    <a:pt x="17846" y="30055"/>
                    <a:pt x="17846" y="27086"/>
                    <a:pt x="17980" y="24151"/>
                  </a:cubicBezTo>
                  <a:cubicBezTo>
                    <a:pt x="18180" y="19748"/>
                    <a:pt x="18180" y="15344"/>
                    <a:pt x="18246" y="10941"/>
                  </a:cubicBezTo>
                  <a:cubicBezTo>
                    <a:pt x="18313" y="8039"/>
                    <a:pt x="18180" y="5170"/>
                    <a:pt x="18013" y="2302"/>
                  </a:cubicBezTo>
                  <a:cubicBezTo>
                    <a:pt x="18013" y="1535"/>
                    <a:pt x="17946" y="767"/>
                    <a:pt x="17846" y="33"/>
                  </a:cubicBezTo>
                  <a:lnTo>
                    <a:pt x="17513" y="33"/>
                  </a:lnTo>
                  <a:cubicBezTo>
                    <a:pt x="17579" y="1468"/>
                    <a:pt x="17679" y="2902"/>
                    <a:pt x="17679" y="4337"/>
                  </a:cubicBezTo>
                  <a:cubicBezTo>
                    <a:pt x="17713" y="7505"/>
                    <a:pt x="17713" y="10608"/>
                    <a:pt x="17646" y="13743"/>
                  </a:cubicBezTo>
                  <a:cubicBezTo>
                    <a:pt x="17579" y="18080"/>
                    <a:pt x="17379" y="22383"/>
                    <a:pt x="17312" y="26719"/>
                  </a:cubicBezTo>
                  <a:cubicBezTo>
                    <a:pt x="17279" y="30555"/>
                    <a:pt x="17212" y="34358"/>
                    <a:pt x="17279" y="38194"/>
                  </a:cubicBezTo>
                  <a:cubicBezTo>
                    <a:pt x="17346" y="43231"/>
                    <a:pt x="17312" y="48268"/>
                    <a:pt x="17212" y="53305"/>
                  </a:cubicBezTo>
                  <a:cubicBezTo>
                    <a:pt x="17146" y="57408"/>
                    <a:pt x="17212" y="61511"/>
                    <a:pt x="17146" y="65580"/>
                  </a:cubicBezTo>
                  <a:cubicBezTo>
                    <a:pt x="17079" y="70417"/>
                    <a:pt x="17079" y="75287"/>
                    <a:pt x="17079" y="80124"/>
                  </a:cubicBezTo>
                  <a:cubicBezTo>
                    <a:pt x="17112" y="82059"/>
                    <a:pt x="17146" y="84027"/>
                    <a:pt x="17246" y="85962"/>
                  </a:cubicBezTo>
                  <a:cubicBezTo>
                    <a:pt x="17346" y="88764"/>
                    <a:pt x="17546" y="91532"/>
                    <a:pt x="17579" y="94301"/>
                  </a:cubicBezTo>
                  <a:cubicBezTo>
                    <a:pt x="17613" y="96636"/>
                    <a:pt x="17679" y="98938"/>
                    <a:pt x="17779" y="101273"/>
                  </a:cubicBezTo>
                  <a:cubicBezTo>
                    <a:pt x="17813" y="102273"/>
                    <a:pt x="17980" y="103274"/>
                    <a:pt x="17913" y="104275"/>
                  </a:cubicBezTo>
                  <a:cubicBezTo>
                    <a:pt x="17946" y="104642"/>
                    <a:pt x="17679" y="104942"/>
                    <a:pt x="17312" y="104975"/>
                  </a:cubicBezTo>
                  <a:cubicBezTo>
                    <a:pt x="12709" y="105709"/>
                    <a:pt x="8173" y="106710"/>
                    <a:pt x="3703" y="107977"/>
                  </a:cubicBezTo>
                  <a:cubicBezTo>
                    <a:pt x="2469" y="108311"/>
                    <a:pt x="1268" y="108611"/>
                    <a:pt x="33" y="108945"/>
                  </a:cubicBezTo>
                  <a:lnTo>
                    <a:pt x="33" y="109645"/>
                  </a:lnTo>
                  <a:cubicBezTo>
                    <a:pt x="1701" y="109212"/>
                    <a:pt x="3369" y="108811"/>
                    <a:pt x="5037" y="108344"/>
                  </a:cubicBezTo>
                  <a:cubicBezTo>
                    <a:pt x="8873" y="107310"/>
                    <a:pt x="12776" y="106443"/>
                    <a:pt x="16712" y="105676"/>
                  </a:cubicBezTo>
                  <a:cubicBezTo>
                    <a:pt x="17046" y="105609"/>
                    <a:pt x="17413" y="105542"/>
                    <a:pt x="17746" y="105442"/>
                  </a:cubicBezTo>
                  <a:cubicBezTo>
                    <a:pt x="17872" y="105396"/>
                    <a:pt x="18002" y="105374"/>
                    <a:pt x="18130" y="105374"/>
                  </a:cubicBezTo>
                  <a:cubicBezTo>
                    <a:pt x="18376" y="105374"/>
                    <a:pt x="18616" y="105456"/>
                    <a:pt x="18814" y="105609"/>
                  </a:cubicBezTo>
                  <a:cubicBezTo>
                    <a:pt x="18180" y="105909"/>
                    <a:pt x="17479" y="106143"/>
                    <a:pt x="16779" y="106243"/>
                  </a:cubicBezTo>
                  <a:cubicBezTo>
                    <a:pt x="14010" y="106810"/>
                    <a:pt x="11342" y="107744"/>
                    <a:pt x="8706" y="108611"/>
                  </a:cubicBezTo>
                  <a:cubicBezTo>
                    <a:pt x="6038" y="109478"/>
                    <a:pt x="3336" y="110112"/>
                    <a:pt x="634" y="110846"/>
                  </a:cubicBezTo>
                  <a:cubicBezTo>
                    <a:pt x="434" y="110913"/>
                    <a:pt x="200" y="110980"/>
                    <a:pt x="0" y="111080"/>
                  </a:cubicBezTo>
                  <a:lnTo>
                    <a:pt x="0" y="111680"/>
                  </a:lnTo>
                  <a:cubicBezTo>
                    <a:pt x="100" y="111647"/>
                    <a:pt x="200" y="111613"/>
                    <a:pt x="300" y="111580"/>
                  </a:cubicBezTo>
                  <a:cubicBezTo>
                    <a:pt x="3369" y="110980"/>
                    <a:pt x="6405" y="110179"/>
                    <a:pt x="9373" y="109212"/>
                  </a:cubicBezTo>
                  <a:cubicBezTo>
                    <a:pt x="11275" y="108611"/>
                    <a:pt x="13109" y="107877"/>
                    <a:pt x="15044" y="107444"/>
                  </a:cubicBezTo>
                  <a:cubicBezTo>
                    <a:pt x="16512" y="107143"/>
                    <a:pt x="17913" y="106743"/>
                    <a:pt x="19314" y="106276"/>
                  </a:cubicBezTo>
                  <a:cubicBezTo>
                    <a:pt x="20148" y="105976"/>
                    <a:pt x="20148" y="105943"/>
                    <a:pt x="20148" y="105075"/>
                  </a:cubicBezTo>
                  <a:cubicBezTo>
                    <a:pt x="20148" y="102040"/>
                    <a:pt x="20114" y="98971"/>
                    <a:pt x="19814" y="95935"/>
                  </a:cubicBezTo>
                  <a:cubicBezTo>
                    <a:pt x="19581" y="93133"/>
                    <a:pt x="19381" y="90298"/>
                    <a:pt x="19281" y="87496"/>
                  </a:cubicBezTo>
                  <a:cubicBezTo>
                    <a:pt x="19180" y="84894"/>
                    <a:pt x="19114" y="82292"/>
                    <a:pt x="19047" y="79690"/>
                  </a:cubicBezTo>
                  <a:cubicBezTo>
                    <a:pt x="18947" y="74253"/>
                    <a:pt x="18947" y="68816"/>
                    <a:pt x="19180" y="63379"/>
                  </a:cubicBezTo>
                  <a:cubicBezTo>
                    <a:pt x="19381" y="58742"/>
                    <a:pt x="19581" y="54139"/>
                    <a:pt x="19581" y="49502"/>
                  </a:cubicBezTo>
                  <a:cubicBezTo>
                    <a:pt x="19581" y="45132"/>
                    <a:pt x="19547" y="40796"/>
                    <a:pt x="19547" y="36426"/>
                  </a:cubicBezTo>
                  <a:cubicBezTo>
                    <a:pt x="19581" y="29721"/>
                    <a:pt x="19581" y="22983"/>
                    <a:pt x="19581" y="16278"/>
                  </a:cubicBezTo>
                  <a:cubicBezTo>
                    <a:pt x="19581" y="15378"/>
                    <a:pt x="19614" y="14444"/>
                    <a:pt x="19614" y="13543"/>
                  </a:cubicBezTo>
                  <a:cubicBezTo>
                    <a:pt x="19647" y="9040"/>
                    <a:pt x="19714" y="4503"/>
                    <a:pt x="19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-116307" y="-109900"/>
              <a:ext cx="809315" cy="2413486"/>
            </a:xfrm>
            <a:custGeom>
              <a:avLst/>
              <a:gdLst/>
              <a:ahLst/>
              <a:cxnLst/>
              <a:rect l="l" t="t" r="r" b="b"/>
              <a:pathLst>
                <a:path w="41197" h="122855" extrusionOk="0">
                  <a:moveTo>
                    <a:pt x="40429" y="0"/>
                  </a:moveTo>
                  <a:cubicBezTo>
                    <a:pt x="40562" y="1001"/>
                    <a:pt x="40596" y="2002"/>
                    <a:pt x="40562" y="3002"/>
                  </a:cubicBezTo>
                  <a:cubicBezTo>
                    <a:pt x="40629" y="5804"/>
                    <a:pt x="40496" y="8606"/>
                    <a:pt x="40429" y="11442"/>
                  </a:cubicBezTo>
                  <a:cubicBezTo>
                    <a:pt x="40362" y="15711"/>
                    <a:pt x="40162" y="19981"/>
                    <a:pt x="40095" y="24251"/>
                  </a:cubicBezTo>
                  <a:cubicBezTo>
                    <a:pt x="40062" y="27420"/>
                    <a:pt x="39895" y="30622"/>
                    <a:pt x="39829" y="33824"/>
                  </a:cubicBezTo>
                  <a:cubicBezTo>
                    <a:pt x="39728" y="37694"/>
                    <a:pt x="39462" y="41563"/>
                    <a:pt x="39462" y="45433"/>
                  </a:cubicBezTo>
                  <a:cubicBezTo>
                    <a:pt x="39428" y="52438"/>
                    <a:pt x="39562" y="59476"/>
                    <a:pt x="39395" y="66481"/>
                  </a:cubicBezTo>
                  <a:cubicBezTo>
                    <a:pt x="39228" y="72419"/>
                    <a:pt x="39195" y="78356"/>
                    <a:pt x="38861" y="84294"/>
                  </a:cubicBezTo>
                  <a:cubicBezTo>
                    <a:pt x="38761" y="86529"/>
                    <a:pt x="38661" y="88764"/>
                    <a:pt x="38528" y="91032"/>
                  </a:cubicBezTo>
                  <a:cubicBezTo>
                    <a:pt x="38327" y="94601"/>
                    <a:pt x="38061" y="98137"/>
                    <a:pt x="37994" y="101673"/>
                  </a:cubicBezTo>
                  <a:cubicBezTo>
                    <a:pt x="37860" y="105342"/>
                    <a:pt x="37727" y="109011"/>
                    <a:pt x="37760" y="112681"/>
                  </a:cubicBezTo>
                  <a:cubicBezTo>
                    <a:pt x="37760" y="112814"/>
                    <a:pt x="37860" y="113014"/>
                    <a:pt x="37694" y="113148"/>
                  </a:cubicBezTo>
                  <a:cubicBezTo>
                    <a:pt x="37060" y="112647"/>
                    <a:pt x="36426" y="112214"/>
                    <a:pt x="35726" y="111847"/>
                  </a:cubicBezTo>
                  <a:cubicBezTo>
                    <a:pt x="35395" y="111634"/>
                    <a:pt x="34997" y="111522"/>
                    <a:pt x="34604" y="111522"/>
                  </a:cubicBezTo>
                  <a:cubicBezTo>
                    <a:pt x="34442" y="111522"/>
                    <a:pt x="34280" y="111541"/>
                    <a:pt x="34124" y="111580"/>
                  </a:cubicBezTo>
                  <a:cubicBezTo>
                    <a:pt x="29388" y="112881"/>
                    <a:pt x="24618" y="113982"/>
                    <a:pt x="19948" y="115483"/>
                  </a:cubicBezTo>
                  <a:cubicBezTo>
                    <a:pt x="14377" y="117284"/>
                    <a:pt x="8940" y="119386"/>
                    <a:pt x="3436" y="121287"/>
                  </a:cubicBezTo>
                  <a:cubicBezTo>
                    <a:pt x="2302" y="121687"/>
                    <a:pt x="1168" y="122054"/>
                    <a:pt x="0" y="122354"/>
                  </a:cubicBezTo>
                  <a:lnTo>
                    <a:pt x="0" y="122855"/>
                  </a:lnTo>
                  <a:lnTo>
                    <a:pt x="601" y="122721"/>
                  </a:lnTo>
                  <a:cubicBezTo>
                    <a:pt x="4236" y="121721"/>
                    <a:pt x="7772" y="120420"/>
                    <a:pt x="11342" y="119152"/>
                  </a:cubicBezTo>
                  <a:cubicBezTo>
                    <a:pt x="16645" y="117317"/>
                    <a:pt x="21982" y="115549"/>
                    <a:pt x="27420" y="114148"/>
                  </a:cubicBezTo>
                  <a:cubicBezTo>
                    <a:pt x="29888" y="113515"/>
                    <a:pt x="32423" y="113048"/>
                    <a:pt x="34825" y="112147"/>
                  </a:cubicBezTo>
                  <a:cubicBezTo>
                    <a:pt x="34854" y="112137"/>
                    <a:pt x="34884" y="112133"/>
                    <a:pt x="34913" y="112133"/>
                  </a:cubicBezTo>
                  <a:cubicBezTo>
                    <a:pt x="34984" y="112133"/>
                    <a:pt x="35054" y="112157"/>
                    <a:pt x="35125" y="112180"/>
                  </a:cubicBezTo>
                  <a:cubicBezTo>
                    <a:pt x="36059" y="112814"/>
                    <a:pt x="37060" y="113381"/>
                    <a:pt x="37727" y="114349"/>
                  </a:cubicBezTo>
                  <a:cubicBezTo>
                    <a:pt x="37994" y="114615"/>
                    <a:pt x="38061" y="115049"/>
                    <a:pt x="37927" y="115383"/>
                  </a:cubicBezTo>
                  <a:cubicBezTo>
                    <a:pt x="37827" y="115516"/>
                    <a:pt x="37894" y="115716"/>
                    <a:pt x="38027" y="115783"/>
                  </a:cubicBezTo>
                  <a:cubicBezTo>
                    <a:pt x="38083" y="115805"/>
                    <a:pt x="38138" y="115816"/>
                    <a:pt x="38192" y="115816"/>
                  </a:cubicBezTo>
                  <a:cubicBezTo>
                    <a:pt x="38298" y="115816"/>
                    <a:pt x="38394" y="115772"/>
                    <a:pt x="38461" y="115683"/>
                  </a:cubicBezTo>
                  <a:cubicBezTo>
                    <a:pt x="38761" y="115416"/>
                    <a:pt x="38861" y="114949"/>
                    <a:pt x="38694" y="114549"/>
                  </a:cubicBezTo>
                  <a:cubicBezTo>
                    <a:pt x="38494" y="114015"/>
                    <a:pt x="38428" y="113448"/>
                    <a:pt x="38494" y="112881"/>
                  </a:cubicBezTo>
                  <a:cubicBezTo>
                    <a:pt x="38494" y="108645"/>
                    <a:pt x="38594" y="104408"/>
                    <a:pt x="38794" y="100172"/>
                  </a:cubicBezTo>
                  <a:cubicBezTo>
                    <a:pt x="38995" y="96402"/>
                    <a:pt x="39195" y="92600"/>
                    <a:pt x="39395" y="88797"/>
                  </a:cubicBezTo>
                  <a:cubicBezTo>
                    <a:pt x="39628" y="84761"/>
                    <a:pt x="39829" y="80691"/>
                    <a:pt x="39895" y="76622"/>
                  </a:cubicBezTo>
                  <a:cubicBezTo>
                    <a:pt x="39962" y="73586"/>
                    <a:pt x="40029" y="70551"/>
                    <a:pt x="40129" y="67515"/>
                  </a:cubicBezTo>
                  <a:cubicBezTo>
                    <a:pt x="40229" y="63412"/>
                    <a:pt x="40229" y="59309"/>
                    <a:pt x="40229" y="55206"/>
                  </a:cubicBezTo>
                  <a:cubicBezTo>
                    <a:pt x="40195" y="49569"/>
                    <a:pt x="40162" y="43898"/>
                    <a:pt x="40362" y="38261"/>
                  </a:cubicBezTo>
                  <a:cubicBezTo>
                    <a:pt x="40496" y="34225"/>
                    <a:pt x="40596" y="30188"/>
                    <a:pt x="40729" y="26119"/>
                  </a:cubicBezTo>
                  <a:cubicBezTo>
                    <a:pt x="40796" y="23550"/>
                    <a:pt x="40829" y="20982"/>
                    <a:pt x="40896" y="18447"/>
                  </a:cubicBezTo>
                  <a:cubicBezTo>
                    <a:pt x="41029" y="14811"/>
                    <a:pt x="41096" y="11141"/>
                    <a:pt x="41163" y="7505"/>
                  </a:cubicBezTo>
                  <a:cubicBezTo>
                    <a:pt x="41196" y="5004"/>
                    <a:pt x="41129" y="2502"/>
                    <a:pt x="40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1"/>
            <p:cNvSpPr/>
            <p:nvPr/>
          </p:nvSpPr>
          <p:spPr>
            <a:xfrm>
              <a:off x="-116307" y="-109900"/>
              <a:ext cx="743131" cy="2283731"/>
            </a:xfrm>
            <a:custGeom>
              <a:avLst/>
              <a:gdLst/>
              <a:ahLst/>
              <a:cxnLst/>
              <a:rect l="l" t="t" r="r" b="b"/>
              <a:pathLst>
                <a:path w="37828" h="116250" extrusionOk="0">
                  <a:moveTo>
                    <a:pt x="37160" y="0"/>
                  </a:moveTo>
                  <a:cubicBezTo>
                    <a:pt x="37193" y="1034"/>
                    <a:pt x="37060" y="2035"/>
                    <a:pt x="37060" y="3036"/>
                  </a:cubicBezTo>
                  <a:lnTo>
                    <a:pt x="37060" y="7739"/>
                  </a:lnTo>
                  <a:cubicBezTo>
                    <a:pt x="37027" y="15545"/>
                    <a:pt x="37027" y="23350"/>
                    <a:pt x="37027" y="31122"/>
                  </a:cubicBezTo>
                  <a:cubicBezTo>
                    <a:pt x="37027" y="34058"/>
                    <a:pt x="37027" y="37027"/>
                    <a:pt x="37127" y="39929"/>
                  </a:cubicBezTo>
                  <a:cubicBezTo>
                    <a:pt x="37260" y="42497"/>
                    <a:pt x="37260" y="45066"/>
                    <a:pt x="37260" y="47601"/>
                  </a:cubicBezTo>
                  <a:cubicBezTo>
                    <a:pt x="37260" y="53205"/>
                    <a:pt x="37293" y="58809"/>
                    <a:pt x="36960" y="64379"/>
                  </a:cubicBezTo>
                  <a:cubicBezTo>
                    <a:pt x="36760" y="67949"/>
                    <a:pt x="36493" y="71485"/>
                    <a:pt x="36259" y="75054"/>
                  </a:cubicBezTo>
                  <a:cubicBezTo>
                    <a:pt x="36093" y="77989"/>
                    <a:pt x="35926" y="80891"/>
                    <a:pt x="35859" y="83827"/>
                  </a:cubicBezTo>
                  <a:cubicBezTo>
                    <a:pt x="35759" y="86929"/>
                    <a:pt x="35659" y="90031"/>
                    <a:pt x="35559" y="93133"/>
                  </a:cubicBezTo>
                  <a:cubicBezTo>
                    <a:pt x="35425" y="96102"/>
                    <a:pt x="35392" y="99071"/>
                    <a:pt x="35192" y="102073"/>
                  </a:cubicBezTo>
                  <a:cubicBezTo>
                    <a:pt x="35025" y="104808"/>
                    <a:pt x="34825" y="107577"/>
                    <a:pt x="34792" y="110312"/>
                  </a:cubicBezTo>
                  <a:cubicBezTo>
                    <a:pt x="34792" y="110346"/>
                    <a:pt x="34725" y="110379"/>
                    <a:pt x="34725" y="110412"/>
                  </a:cubicBezTo>
                  <a:cubicBezTo>
                    <a:pt x="33657" y="109979"/>
                    <a:pt x="32523" y="109679"/>
                    <a:pt x="31389" y="109478"/>
                  </a:cubicBezTo>
                  <a:cubicBezTo>
                    <a:pt x="29221" y="109011"/>
                    <a:pt x="27086" y="108478"/>
                    <a:pt x="24851" y="108378"/>
                  </a:cubicBezTo>
                  <a:cubicBezTo>
                    <a:pt x="24777" y="108383"/>
                    <a:pt x="24702" y="108386"/>
                    <a:pt x="24628" y="108386"/>
                  </a:cubicBezTo>
                  <a:cubicBezTo>
                    <a:pt x="24271" y="108386"/>
                    <a:pt x="23921" y="108321"/>
                    <a:pt x="23617" y="108211"/>
                  </a:cubicBezTo>
                  <a:cubicBezTo>
                    <a:pt x="23492" y="108120"/>
                    <a:pt x="23375" y="108087"/>
                    <a:pt x="23263" y="108087"/>
                  </a:cubicBezTo>
                  <a:cubicBezTo>
                    <a:pt x="23046" y="108087"/>
                    <a:pt x="22848" y="108212"/>
                    <a:pt x="22650" y="108278"/>
                  </a:cubicBezTo>
                  <a:cubicBezTo>
                    <a:pt x="16479" y="110212"/>
                    <a:pt x="10307" y="112147"/>
                    <a:pt x="4170" y="114082"/>
                  </a:cubicBezTo>
                  <a:cubicBezTo>
                    <a:pt x="2769" y="114482"/>
                    <a:pt x="1401" y="114982"/>
                    <a:pt x="0" y="115316"/>
                  </a:cubicBezTo>
                  <a:lnTo>
                    <a:pt x="0" y="116250"/>
                  </a:lnTo>
                  <a:cubicBezTo>
                    <a:pt x="2135" y="115549"/>
                    <a:pt x="4270" y="114882"/>
                    <a:pt x="6438" y="114182"/>
                  </a:cubicBezTo>
                  <a:cubicBezTo>
                    <a:pt x="11708" y="112481"/>
                    <a:pt x="16979" y="110846"/>
                    <a:pt x="22216" y="109011"/>
                  </a:cubicBezTo>
                  <a:cubicBezTo>
                    <a:pt x="22659" y="108839"/>
                    <a:pt x="23121" y="108739"/>
                    <a:pt x="23588" y="108739"/>
                  </a:cubicBezTo>
                  <a:cubicBezTo>
                    <a:pt x="23753" y="108739"/>
                    <a:pt x="23918" y="108752"/>
                    <a:pt x="24084" y="108778"/>
                  </a:cubicBezTo>
                  <a:cubicBezTo>
                    <a:pt x="27086" y="109212"/>
                    <a:pt x="30022" y="109979"/>
                    <a:pt x="32990" y="110613"/>
                  </a:cubicBezTo>
                  <a:cubicBezTo>
                    <a:pt x="33624" y="110779"/>
                    <a:pt x="34158" y="111146"/>
                    <a:pt x="34758" y="111380"/>
                  </a:cubicBezTo>
                  <a:cubicBezTo>
                    <a:pt x="34850" y="111408"/>
                    <a:pt x="34926" y="111421"/>
                    <a:pt x="34990" y="111421"/>
                  </a:cubicBezTo>
                  <a:cubicBezTo>
                    <a:pt x="35230" y="111421"/>
                    <a:pt x="35292" y="111236"/>
                    <a:pt x="35292" y="110946"/>
                  </a:cubicBezTo>
                  <a:cubicBezTo>
                    <a:pt x="35325" y="110412"/>
                    <a:pt x="35325" y="109845"/>
                    <a:pt x="35359" y="109278"/>
                  </a:cubicBezTo>
                  <a:cubicBezTo>
                    <a:pt x="35525" y="106243"/>
                    <a:pt x="35759" y="103207"/>
                    <a:pt x="35892" y="100138"/>
                  </a:cubicBezTo>
                  <a:cubicBezTo>
                    <a:pt x="36059" y="96502"/>
                    <a:pt x="36226" y="92900"/>
                    <a:pt x="36326" y="89264"/>
                  </a:cubicBezTo>
                  <a:cubicBezTo>
                    <a:pt x="36426" y="85561"/>
                    <a:pt x="36560" y="81859"/>
                    <a:pt x="36726" y="78156"/>
                  </a:cubicBezTo>
                  <a:cubicBezTo>
                    <a:pt x="36893" y="74887"/>
                    <a:pt x="37127" y="71618"/>
                    <a:pt x="37360" y="68349"/>
                  </a:cubicBezTo>
                  <a:cubicBezTo>
                    <a:pt x="37594" y="64480"/>
                    <a:pt x="37760" y="60577"/>
                    <a:pt x="37794" y="56674"/>
                  </a:cubicBezTo>
                  <a:cubicBezTo>
                    <a:pt x="37827" y="48935"/>
                    <a:pt x="37594" y="41196"/>
                    <a:pt x="37527" y="33424"/>
                  </a:cubicBezTo>
                  <a:cubicBezTo>
                    <a:pt x="37393" y="22283"/>
                    <a:pt x="37460" y="11141"/>
                    <a:pt x="37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1"/>
            <p:cNvSpPr/>
            <p:nvPr/>
          </p:nvSpPr>
          <p:spPr>
            <a:xfrm>
              <a:off x="341115" y="-109900"/>
              <a:ext cx="48504" cy="2125805"/>
            </a:xfrm>
            <a:custGeom>
              <a:avLst/>
              <a:gdLst/>
              <a:ahLst/>
              <a:cxnLst/>
              <a:rect l="l" t="t" r="r" b="b"/>
              <a:pathLst>
                <a:path w="2469" h="108211" extrusionOk="0">
                  <a:moveTo>
                    <a:pt x="1768" y="0"/>
                  </a:moveTo>
                  <a:cubicBezTo>
                    <a:pt x="1768" y="767"/>
                    <a:pt x="1702" y="1535"/>
                    <a:pt x="1702" y="2335"/>
                  </a:cubicBezTo>
                  <a:cubicBezTo>
                    <a:pt x="1602" y="5838"/>
                    <a:pt x="1468" y="9340"/>
                    <a:pt x="1268" y="12843"/>
                  </a:cubicBezTo>
                  <a:cubicBezTo>
                    <a:pt x="1068" y="16979"/>
                    <a:pt x="834" y="21149"/>
                    <a:pt x="668" y="25285"/>
                  </a:cubicBezTo>
                  <a:cubicBezTo>
                    <a:pt x="501" y="28854"/>
                    <a:pt x="334" y="32423"/>
                    <a:pt x="234" y="36026"/>
                  </a:cubicBezTo>
                  <a:cubicBezTo>
                    <a:pt x="134" y="40329"/>
                    <a:pt x="34" y="44632"/>
                    <a:pt x="0" y="48935"/>
                  </a:cubicBezTo>
                  <a:cubicBezTo>
                    <a:pt x="0" y="55773"/>
                    <a:pt x="0" y="62612"/>
                    <a:pt x="0" y="69450"/>
                  </a:cubicBezTo>
                  <a:cubicBezTo>
                    <a:pt x="0" y="76688"/>
                    <a:pt x="0" y="83960"/>
                    <a:pt x="34" y="91232"/>
                  </a:cubicBezTo>
                  <a:cubicBezTo>
                    <a:pt x="67" y="94434"/>
                    <a:pt x="100" y="97670"/>
                    <a:pt x="234" y="100872"/>
                  </a:cubicBezTo>
                  <a:cubicBezTo>
                    <a:pt x="301" y="102607"/>
                    <a:pt x="301" y="104341"/>
                    <a:pt x="201" y="106076"/>
                  </a:cubicBezTo>
                  <a:cubicBezTo>
                    <a:pt x="100" y="106777"/>
                    <a:pt x="167" y="107510"/>
                    <a:pt x="334" y="108211"/>
                  </a:cubicBezTo>
                  <a:cubicBezTo>
                    <a:pt x="567" y="108211"/>
                    <a:pt x="634" y="108111"/>
                    <a:pt x="634" y="107844"/>
                  </a:cubicBezTo>
                  <a:lnTo>
                    <a:pt x="634" y="107077"/>
                  </a:lnTo>
                  <a:cubicBezTo>
                    <a:pt x="668" y="105442"/>
                    <a:pt x="868" y="103808"/>
                    <a:pt x="801" y="102173"/>
                  </a:cubicBezTo>
                  <a:cubicBezTo>
                    <a:pt x="701" y="99171"/>
                    <a:pt x="701" y="96202"/>
                    <a:pt x="701" y="93200"/>
                  </a:cubicBezTo>
                  <a:cubicBezTo>
                    <a:pt x="734" y="82392"/>
                    <a:pt x="734" y="71585"/>
                    <a:pt x="768" y="60810"/>
                  </a:cubicBezTo>
                  <a:cubicBezTo>
                    <a:pt x="768" y="56440"/>
                    <a:pt x="801" y="52104"/>
                    <a:pt x="834" y="47768"/>
                  </a:cubicBezTo>
                  <a:cubicBezTo>
                    <a:pt x="934" y="42731"/>
                    <a:pt x="1068" y="37660"/>
                    <a:pt x="1235" y="32623"/>
                  </a:cubicBezTo>
                  <a:cubicBezTo>
                    <a:pt x="1368" y="28954"/>
                    <a:pt x="1535" y="25285"/>
                    <a:pt x="1702" y="21649"/>
                  </a:cubicBezTo>
                  <a:cubicBezTo>
                    <a:pt x="1868" y="17713"/>
                    <a:pt x="2102" y="13743"/>
                    <a:pt x="2269" y="9807"/>
                  </a:cubicBezTo>
                  <a:cubicBezTo>
                    <a:pt x="2402" y="6538"/>
                    <a:pt x="2469" y="3269"/>
                    <a:pt x="2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-116307" y="2165633"/>
              <a:ext cx="747060" cy="260630"/>
            </a:xfrm>
            <a:custGeom>
              <a:avLst/>
              <a:gdLst/>
              <a:ahLst/>
              <a:cxnLst/>
              <a:rect l="l" t="t" r="r" b="b"/>
              <a:pathLst>
                <a:path w="38028" h="13267" extrusionOk="0">
                  <a:moveTo>
                    <a:pt x="37652" y="0"/>
                  </a:moveTo>
                  <a:cubicBezTo>
                    <a:pt x="37586" y="0"/>
                    <a:pt x="37519" y="12"/>
                    <a:pt x="37460" y="24"/>
                  </a:cubicBezTo>
                  <a:cubicBezTo>
                    <a:pt x="36993" y="124"/>
                    <a:pt x="36526" y="257"/>
                    <a:pt x="36093" y="391"/>
                  </a:cubicBezTo>
                  <a:cubicBezTo>
                    <a:pt x="32924" y="1425"/>
                    <a:pt x="29755" y="2459"/>
                    <a:pt x="26552" y="3426"/>
                  </a:cubicBezTo>
                  <a:cubicBezTo>
                    <a:pt x="18680" y="5828"/>
                    <a:pt x="11008" y="8763"/>
                    <a:pt x="3236" y="11465"/>
                  </a:cubicBezTo>
                  <a:cubicBezTo>
                    <a:pt x="2135" y="11832"/>
                    <a:pt x="1068" y="12266"/>
                    <a:pt x="0" y="12633"/>
                  </a:cubicBezTo>
                  <a:lnTo>
                    <a:pt x="0" y="13266"/>
                  </a:lnTo>
                  <a:cubicBezTo>
                    <a:pt x="67" y="13233"/>
                    <a:pt x="167" y="13200"/>
                    <a:pt x="234" y="13166"/>
                  </a:cubicBezTo>
                  <a:lnTo>
                    <a:pt x="20114" y="6328"/>
                  </a:lnTo>
                  <a:cubicBezTo>
                    <a:pt x="24885" y="4694"/>
                    <a:pt x="29755" y="3393"/>
                    <a:pt x="34525" y="1792"/>
                  </a:cubicBezTo>
                  <a:cubicBezTo>
                    <a:pt x="35559" y="1458"/>
                    <a:pt x="36626" y="1091"/>
                    <a:pt x="37627" y="624"/>
                  </a:cubicBezTo>
                  <a:cubicBezTo>
                    <a:pt x="37827" y="524"/>
                    <a:pt x="38027" y="391"/>
                    <a:pt x="37927" y="190"/>
                  </a:cubicBezTo>
                  <a:cubicBezTo>
                    <a:pt x="37884" y="40"/>
                    <a:pt x="37771" y="0"/>
                    <a:pt x="37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-116975" y="1237982"/>
              <a:ext cx="237901" cy="342236"/>
            </a:xfrm>
            <a:custGeom>
              <a:avLst/>
              <a:gdLst/>
              <a:ahLst/>
              <a:cxnLst/>
              <a:rect l="l" t="t" r="r" b="b"/>
              <a:pathLst>
                <a:path w="12110" h="17421" extrusionOk="0">
                  <a:moveTo>
                    <a:pt x="11849" y="1"/>
                  </a:moveTo>
                  <a:cubicBezTo>
                    <a:pt x="11755" y="1"/>
                    <a:pt x="11690" y="79"/>
                    <a:pt x="11642" y="175"/>
                  </a:cubicBezTo>
                  <a:cubicBezTo>
                    <a:pt x="11509" y="408"/>
                    <a:pt x="11376" y="642"/>
                    <a:pt x="11209" y="842"/>
                  </a:cubicBezTo>
                  <a:cubicBezTo>
                    <a:pt x="7806" y="5512"/>
                    <a:pt x="4504" y="10282"/>
                    <a:pt x="1235" y="15019"/>
                  </a:cubicBezTo>
                  <a:cubicBezTo>
                    <a:pt x="901" y="15619"/>
                    <a:pt x="501" y="16186"/>
                    <a:pt x="34" y="16686"/>
                  </a:cubicBezTo>
                  <a:lnTo>
                    <a:pt x="1" y="17420"/>
                  </a:lnTo>
                  <a:cubicBezTo>
                    <a:pt x="101" y="17320"/>
                    <a:pt x="201" y="17187"/>
                    <a:pt x="301" y="17053"/>
                  </a:cubicBezTo>
                  <a:cubicBezTo>
                    <a:pt x="3937" y="11683"/>
                    <a:pt x="7673" y="6346"/>
                    <a:pt x="11476" y="1075"/>
                  </a:cubicBezTo>
                  <a:cubicBezTo>
                    <a:pt x="11642" y="842"/>
                    <a:pt x="11809" y="608"/>
                    <a:pt x="11976" y="341"/>
                  </a:cubicBezTo>
                  <a:cubicBezTo>
                    <a:pt x="12043" y="241"/>
                    <a:pt x="12109" y="141"/>
                    <a:pt x="11976" y="41"/>
                  </a:cubicBezTo>
                  <a:cubicBezTo>
                    <a:pt x="11929" y="13"/>
                    <a:pt x="11887" y="1"/>
                    <a:pt x="11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-116307" y="-17583"/>
              <a:ext cx="273930" cy="369680"/>
            </a:xfrm>
            <a:custGeom>
              <a:avLst/>
              <a:gdLst/>
              <a:ahLst/>
              <a:cxnLst/>
              <a:rect l="l" t="t" r="r" b="b"/>
              <a:pathLst>
                <a:path w="13944" h="18818" extrusionOk="0">
                  <a:moveTo>
                    <a:pt x="13625" y="0"/>
                  </a:moveTo>
                  <a:cubicBezTo>
                    <a:pt x="13532" y="0"/>
                    <a:pt x="13479" y="102"/>
                    <a:pt x="13410" y="171"/>
                  </a:cubicBezTo>
                  <a:cubicBezTo>
                    <a:pt x="13276" y="305"/>
                    <a:pt x="13176" y="405"/>
                    <a:pt x="13076" y="572"/>
                  </a:cubicBezTo>
                  <a:cubicBezTo>
                    <a:pt x="9373" y="5342"/>
                    <a:pt x="5904" y="10278"/>
                    <a:pt x="2335" y="15149"/>
                  </a:cubicBezTo>
                  <a:cubicBezTo>
                    <a:pt x="1568" y="16216"/>
                    <a:pt x="767" y="17250"/>
                    <a:pt x="0" y="18318"/>
                  </a:cubicBezTo>
                  <a:lnTo>
                    <a:pt x="0" y="18818"/>
                  </a:lnTo>
                  <a:cubicBezTo>
                    <a:pt x="1134" y="17283"/>
                    <a:pt x="2268" y="15716"/>
                    <a:pt x="3403" y="14148"/>
                  </a:cubicBezTo>
                  <a:cubicBezTo>
                    <a:pt x="6205" y="10312"/>
                    <a:pt x="8940" y="6442"/>
                    <a:pt x="11875" y="2706"/>
                  </a:cubicBezTo>
                  <a:cubicBezTo>
                    <a:pt x="12442" y="1939"/>
                    <a:pt x="13076" y="1205"/>
                    <a:pt x="13710" y="438"/>
                  </a:cubicBezTo>
                  <a:cubicBezTo>
                    <a:pt x="13777" y="338"/>
                    <a:pt x="13943" y="238"/>
                    <a:pt x="13777" y="71"/>
                  </a:cubicBezTo>
                  <a:cubicBezTo>
                    <a:pt x="13715" y="20"/>
                    <a:pt x="13666" y="0"/>
                    <a:pt x="13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1"/>
            <p:cNvSpPr/>
            <p:nvPr/>
          </p:nvSpPr>
          <p:spPr>
            <a:xfrm>
              <a:off x="-116307" y="659246"/>
              <a:ext cx="231988" cy="320685"/>
            </a:xfrm>
            <a:custGeom>
              <a:avLst/>
              <a:gdLst/>
              <a:ahLst/>
              <a:cxnLst/>
              <a:rect l="l" t="t" r="r" b="b"/>
              <a:pathLst>
                <a:path w="11809" h="16324" extrusionOk="0">
                  <a:moveTo>
                    <a:pt x="11534" y="0"/>
                  </a:moveTo>
                  <a:cubicBezTo>
                    <a:pt x="11428" y="0"/>
                    <a:pt x="11351" y="135"/>
                    <a:pt x="11275" y="212"/>
                  </a:cubicBezTo>
                  <a:cubicBezTo>
                    <a:pt x="11075" y="478"/>
                    <a:pt x="10841" y="745"/>
                    <a:pt x="10641" y="1012"/>
                  </a:cubicBezTo>
                  <a:cubicBezTo>
                    <a:pt x="7439" y="5115"/>
                    <a:pt x="4503" y="9418"/>
                    <a:pt x="1535" y="13721"/>
                  </a:cubicBezTo>
                  <a:cubicBezTo>
                    <a:pt x="1068" y="14455"/>
                    <a:pt x="567" y="15156"/>
                    <a:pt x="0" y="15823"/>
                  </a:cubicBezTo>
                  <a:lnTo>
                    <a:pt x="0" y="16323"/>
                  </a:lnTo>
                  <a:cubicBezTo>
                    <a:pt x="134" y="16290"/>
                    <a:pt x="167" y="16190"/>
                    <a:pt x="234" y="16090"/>
                  </a:cubicBezTo>
                  <a:cubicBezTo>
                    <a:pt x="3069" y="11987"/>
                    <a:pt x="5904" y="7917"/>
                    <a:pt x="8873" y="3948"/>
                  </a:cubicBezTo>
                  <a:cubicBezTo>
                    <a:pt x="9740" y="2747"/>
                    <a:pt x="10641" y="1579"/>
                    <a:pt x="11542" y="412"/>
                  </a:cubicBezTo>
                  <a:cubicBezTo>
                    <a:pt x="11608" y="312"/>
                    <a:pt x="11809" y="178"/>
                    <a:pt x="11642" y="45"/>
                  </a:cubicBezTo>
                  <a:cubicBezTo>
                    <a:pt x="11602" y="13"/>
                    <a:pt x="11567" y="0"/>
                    <a:pt x="1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1"/>
            <p:cNvSpPr/>
            <p:nvPr/>
          </p:nvSpPr>
          <p:spPr>
            <a:xfrm>
              <a:off x="-116307" y="825963"/>
              <a:ext cx="196607" cy="240474"/>
            </a:xfrm>
            <a:custGeom>
              <a:avLst/>
              <a:gdLst/>
              <a:ahLst/>
              <a:cxnLst/>
              <a:rect l="l" t="t" r="r" b="b"/>
              <a:pathLst>
                <a:path w="10008" h="12241" extrusionOk="0">
                  <a:moveTo>
                    <a:pt x="9710" y="1"/>
                  </a:moveTo>
                  <a:cubicBezTo>
                    <a:pt x="9603" y="1"/>
                    <a:pt x="9513" y="126"/>
                    <a:pt x="9440" y="198"/>
                  </a:cubicBezTo>
                  <a:cubicBezTo>
                    <a:pt x="8173" y="1433"/>
                    <a:pt x="7038" y="2733"/>
                    <a:pt x="5971" y="4134"/>
                  </a:cubicBezTo>
                  <a:cubicBezTo>
                    <a:pt x="3970" y="6670"/>
                    <a:pt x="2002" y="9238"/>
                    <a:pt x="0" y="11807"/>
                  </a:cubicBezTo>
                  <a:lnTo>
                    <a:pt x="33" y="12240"/>
                  </a:lnTo>
                  <a:cubicBezTo>
                    <a:pt x="167" y="12207"/>
                    <a:pt x="200" y="12107"/>
                    <a:pt x="267" y="12007"/>
                  </a:cubicBezTo>
                  <a:cubicBezTo>
                    <a:pt x="1334" y="10639"/>
                    <a:pt x="2368" y="9238"/>
                    <a:pt x="3436" y="7904"/>
                  </a:cubicBezTo>
                  <a:cubicBezTo>
                    <a:pt x="5437" y="5369"/>
                    <a:pt x="7372" y="2733"/>
                    <a:pt x="9674" y="432"/>
                  </a:cubicBezTo>
                  <a:cubicBezTo>
                    <a:pt x="9807" y="332"/>
                    <a:pt x="10007" y="232"/>
                    <a:pt x="9840" y="65"/>
                  </a:cubicBezTo>
                  <a:cubicBezTo>
                    <a:pt x="9794" y="19"/>
                    <a:pt x="9751" y="1"/>
                    <a:pt x="9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-116307" y="1449924"/>
              <a:ext cx="178907" cy="224012"/>
            </a:xfrm>
            <a:custGeom>
              <a:avLst/>
              <a:gdLst/>
              <a:ahLst/>
              <a:cxnLst/>
              <a:rect l="l" t="t" r="r" b="b"/>
              <a:pathLst>
                <a:path w="9107" h="11403" extrusionOk="0">
                  <a:moveTo>
                    <a:pt x="8904" y="1"/>
                  </a:moveTo>
                  <a:cubicBezTo>
                    <a:pt x="8840" y="1"/>
                    <a:pt x="8778" y="36"/>
                    <a:pt x="8740" y="94"/>
                  </a:cubicBezTo>
                  <a:cubicBezTo>
                    <a:pt x="8239" y="561"/>
                    <a:pt x="7739" y="1062"/>
                    <a:pt x="7305" y="1562"/>
                  </a:cubicBezTo>
                  <a:cubicBezTo>
                    <a:pt x="5304" y="3964"/>
                    <a:pt x="3436" y="6466"/>
                    <a:pt x="1535" y="8967"/>
                  </a:cubicBezTo>
                  <a:cubicBezTo>
                    <a:pt x="1101" y="9668"/>
                    <a:pt x="567" y="10302"/>
                    <a:pt x="0" y="10902"/>
                  </a:cubicBezTo>
                  <a:lnTo>
                    <a:pt x="0" y="11402"/>
                  </a:lnTo>
                  <a:cubicBezTo>
                    <a:pt x="33" y="11369"/>
                    <a:pt x="100" y="11336"/>
                    <a:pt x="134" y="11302"/>
                  </a:cubicBezTo>
                  <a:cubicBezTo>
                    <a:pt x="1168" y="9968"/>
                    <a:pt x="2202" y="8600"/>
                    <a:pt x="3236" y="7266"/>
                  </a:cubicBezTo>
                  <a:cubicBezTo>
                    <a:pt x="5104" y="4931"/>
                    <a:pt x="6805" y="2429"/>
                    <a:pt x="8940" y="294"/>
                  </a:cubicBezTo>
                  <a:cubicBezTo>
                    <a:pt x="9007" y="228"/>
                    <a:pt x="9107" y="161"/>
                    <a:pt x="9040" y="61"/>
                  </a:cubicBezTo>
                  <a:cubicBezTo>
                    <a:pt x="8998" y="19"/>
                    <a:pt x="8950" y="1"/>
                    <a:pt x="8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-116307" y="971737"/>
              <a:ext cx="151384" cy="208080"/>
            </a:xfrm>
            <a:custGeom>
              <a:avLst/>
              <a:gdLst/>
              <a:ahLst/>
              <a:cxnLst/>
              <a:rect l="l" t="t" r="r" b="b"/>
              <a:pathLst>
                <a:path w="7706" h="10592" extrusionOk="0">
                  <a:moveTo>
                    <a:pt x="7478" y="1"/>
                  </a:moveTo>
                  <a:cubicBezTo>
                    <a:pt x="7406" y="1"/>
                    <a:pt x="7349" y="52"/>
                    <a:pt x="7305" y="117"/>
                  </a:cubicBezTo>
                  <a:lnTo>
                    <a:pt x="7172" y="284"/>
                  </a:lnTo>
                  <a:cubicBezTo>
                    <a:pt x="5704" y="2118"/>
                    <a:pt x="4337" y="4020"/>
                    <a:pt x="2969" y="5921"/>
                  </a:cubicBezTo>
                  <a:cubicBezTo>
                    <a:pt x="1968" y="7322"/>
                    <a:pt x="967" y="8723"/>
                    <a:pt x="0" y="10091"/>
                  </a:cubicBezTo>
                  <a:lnTo>
                    <a:pt x="0" y="10591"/>
                  </a:lnTo>
                  <a:cubicBezTo>
                    <a:pt x="33" y="10558"/>
                    <a:pt x="100" y="10491"/>
                    <a:pt x="134" y="10458"/>
                  </a:cubicBezTo>
                  <a:cubicBezTo>
                    <a:pt x="2035" y="7556"/>
                    <a:pt x="4103" y="4754"/>
                    <a:pt x="6205" y="1985"/>
                  </a:cubicBezTo>
                  <a:cubicBezTo>
                    <a:pt x="6638" y="1418"/>
                    <a:pt x="7072" y="851"/>
                    <a:pt x="7539" y="317"/>
                  </a:cubicBezTo>
                  <a:cubicBezTo>
                    <a:pt x="7606" y="217"/>
                    <a:pt x="7706" y="150"/>
                    <a:pt x="7606" y="50"/>
                  </a:cubicBezTo>
                  <a:cubicBezTo>
                    <a:pt x="7559" y="15"/>
                    <a:pt x="7517" y="1"/>
                    <a:pt x="7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-95345" y="163456"/>
              <a:ext cx="196607" cy="239473"/>
            </a:xfrm>
            <a:custGeom>
              <a:avLst/>
              <a:gdLst/>
              <a:ahLst/>
              <a:cxnLst/>
              <a:rect l="l" t="t" r="r" b="b"/>
              <a:pathLst>
                <a:path w="10008" h="12190" extrusionOk="0">
                  <a:moveTo>
                    <a:pt x="9800" y="1"/>
                  </a:moveTo>
                  <a:cubicBezTo>
                    <a:pt x="9753" y="1"/>
                    <a:pt x="9706" y="20"/>
                    <a:pt x="9674" y="63"/>
                  </a:cubicBezTo>
                  <a:cubicBezTo>
                    <a:pt x="9541" y="163"/>
                    <a:pt x="9441" y="263"/>
                    <a:pt x="9341" y="396"/>
                  </a:cubicBezTo>
                  <a:cubicBezTo>
                    <a:pt x="8106" y="1897"/>
                    <a:pt x="6839" y="3398"/>
                    <a:pt x="5605" y="4900"/>
                  </a:cubicBezTo>
                  <a:cubicBezTo>
                    <a:pt x="3703" y="7168"/>
                    <a:pt x="2002" y="9536"/>
                    <a:pt x="167" y="11838"/>
                  </a:cubicBezTo>
                  <a:cubicBezTo>
                    <a:pt x="101" y="11938"/>
                    <a:pt x="1" y="12071"/>
                    <a:pt x="101" y="12171"/>
                  </a:cubicBezTo>
                  <a:cubicBezTo>
                    <a:pt x="126" y="12184"/>
                    <a:pt x="150" y="12190"/>
                    <a:pt x="173" y="12190"/>
                  </a:cubicBezTo>
                  <a:cubicBezTo>
                    <a:pt x="271" y="12190"/>
                    <a:pt x="347" y="12092"/>
                    <a:pt x="401" y="12038"/>
                  </a:cubicBezTo>
                  <a:cubicBezTo>
                    <a:pt x="768" y="11571"/>
                    <a:pt x="1135" y="11137"/>
                    <a:pt x="1502" y="10670"/>
                  </a:cubicBezTo>
                  <a:cubicBezTo>
                    <a:pt x="4170" y="7201"/>
                    <a:pt x="6872" y="3765"/>
                    <a:pt x="9841" y="496"/>
                  </a:cubicBezTo>
                  <a:cubicBezTo>
                    <a:pt x="9908" y="430"/>
                    <a:pt x="9974" y="330"/>
                    <a:pt x="10008" y="196"/>
                  </a:cubicBezTo>
                  <a:cubicBezTo>
                    <a:pt x="10008" y="83"/>
                    <a:pt x="9901" y="1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1"/>
            <p:cNvSpPr/>
            <p:nvPr/>
          </p:nvSpPr>
          <p:spPr>
            <a:xfrm>
              <a:off x="-74382" y="1597899"/>
              <a:ext cx="86536" cy="112743"/>
            </a:xfrm>
            <a:custGeom>
              <a:avLst/>
              <a:gdLst/>
              <a:ahLst/>
              <a:cxnLst/>
              <a:rect l="l" t="t" r="r" b="b"/>
              <a:pathLst>
                <a:path w="4405" h="5739" extrusionOk="0">
                  <a:moveTo>
                    <a:pt x="4053" y="0"/>
                  </a:moveTo>
                  <a:cubicBezTo>
                    <a:pt x="3871" y="0"/>
                    <a:pt x="3743" y="308"/>
                    <a:pt x="3637" y="468"/>
                  </a:cubicBezTo>
                  <a:cubicBezTo>
                    <a:pt x="2703" y="1635"/>
                    <a:pt x="1836" y="2870"/>
                    <a:pt x="1035" y="4137"/>
                  </a:cubicBezTo>
                  <a:cubicBezTo>
                    <a:pt x="701" y="4638"/>
                    <a:pt x="335" y="5138"/>
                    <a:pt x="1" y="5638"/>
                  </a:cubicBezTo>
                  <a:lnTo>
                    <a:pt x="134" y="5738"/>
                  </a:lnTo>
                  <a:cubicBezTo>
                    <a:pt x="435" y="5371"/>
                    <a:pt x="735" y="5005"/>
                    <a:pt x="1002" y="4604"/>
                  </a:cubicBezTo>
                  <a:cubicBezTo>
                    <a:pt x="1936" y="3237"/>
                    <a:pt x="2836" y="1869"/>
                    <a:pt x="3870" y="568"/>
                  </a:cubicBezTo>
                  <a:cubicBezTo>
                    <a:pt x="4004" y="401"/>
                    <a:pt x="4404" y="201"/>
                    <a:pt x="4204" y="68"/>
                  </a:cubicBezTo>
                  <a:cubicBezTo>
                    <a:pt x="4150" y="20"/>
                    <a:pt x="4100" y="0"/>
                    <a:pt x="4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4"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" name="Google Shape;2488;p52"/>
          <p:cNvGrpSpPr/>
          <p:nvPr/>
        </p:nvGrpSpPr>
        <p:grpSpPr>
          <a:xfrm rot="8831576">
            <a:off x="6901016" y="-802195"/>
            <a:ext cx="2758766" cy="2265377"/>
            <a:chOff x="7954775" y="4065813"/>
            <a:chExt cx="1688200" cy="1386275"/>
          </a:xfrm>
        </p:grpSpPr>
        <p:sp>
          <p:nvSpPr>
            <p:cNvPr id="2489" name="Google Shape;2489;p52"/>
            <p:cNvSpPr/>
            <p:nvPr/>
          </p:nvSpPr>
          <p:spPr>
            <a:xfrm>
              <a:off x="7954775" y="4065813"/>
              <a:ext cx="1688200" cy="1386275"/>
            </a:xfrm>
            <a:custGeom>
              <a:avLst/>
              <a:gdLst/>
              <a:ahLst/>
              <a:cxnLst/>
              <a:rect l="l" t="t" r="r" b="b"/>
              <a:pathLst>
                <a:path w="67528" h="55451" extrusionOk="0">
                  <a:moveTo>
                    <a:pt x="53393" y="28745"/>
                  </a:moveTo>
                  <a:lnTo>
                    <a:pt x="53196" y="29643"/>
                  </a:lnTo>
                  <a:cubicBezTo>
                    <a:pt x="53142" y="29338"/>
                    <a:pt x="52962" y="29014"/>
                    <a:pt x="53393" y="28745"/>
                  </a:cubicBezTo>
                  <a:close/>
                  <a:moveTo>
                    <a:pt x="52765" y="29356"/>
                  </a:moveTo>
                  <a:lnTo>
                    <a:pt x="52765" y="29356"/>
                  </a:lnTo>
                  <a:cubicBezTo>
                    <a:pt x="52747" y="29930"/>
                    <a:pt x="52711" y="30415"/>
                    <a:pt x="52190" y="30703"/>
                  </a:cubicBezTo>
                  <a:cubicBezTo>
                    <a:pt x="52334" y="30254"/>
                    <a:pt x="52226" y="29715"/>
                    <a:pt x="52765" y="29356"/>
                  </a:cubicBezTo>
                  <a:close/>
                  <a:moveTo>
                    <a:pt x="51813" y="30505"/>
                  </a:moveTo>
                  <a:lnTo>
                    <a:pt x="51813" y="30505"/>
                  </a:lnTo>
                  <a:cubicBezTo>
                    <a:pt x="51759" y="31008"/>
                    <a:pt x="51885" y="31529"/>
                    <a:pt x="51364" y="31906"/>
                  </a:cubicBezTo>
                  <a:cubicBezTo>
                    <a:pt x="51364" y="31367"/>
                    <a:pt x="51454" y="31080"/>
                    <a:pt x="51813" y="30505"/>
                  </a:cubicBezTo>
                  <a:close/>
                  <a:moveTo>
                    <a:pt x="22378" y="42682"/>
                  </a:moveTo>
                  <a:lnTo>
                    <a:pt x="22378" y="42682"/>
                  </a:lnTo>
                  <a:cubicBezTo>
                    <a:pt x="22036" y="43077"/>
                    <a:pt x="22144" y="43580"/>
                    <a:pt x="22108" y="44064"/>
                  </a:cubicBezTo>
                  <a:cubicBezTo>
                    <a:pt x="21875" y="44064"/>
                    <a:pt x="21803" y="43867"/>
                    <a:pt x="21659" y="43741"/>
                  </a:cubicBezTo>
                  <a:cubicBezTo>
                    <a:pt x="21480" y="43633"/>
                    <a:pt x="21480" y="43364"/>
                    <a:pt x="21641" y="43238"/>
                  </a:cubicBezTo>
                  <a:cubicBezTo>
                    <a:pt x="21875" y="43041"/>
                    <a:pt x="22126" y="42861"/>
                    <a:pt x="22378" y="42682"/>
                  </a:cubicBezTo>
                  <a:close/>
                  <a:moveTo>
                    <a:pt x="11710" y="46740"/>
                  </a:moveTo>
                  <a:cubicBezTo>
                    <a:pt x="12554" y="47351"/>
                    <a:pt x="13416" y="47836"/>
                    <a:pt x="14152" y="48536"/>
                  </a:cubicBezTo>
                  <a:cubicBezTo>
                    <a:pt x="14870" y="49237"/>
                    <a:pt x="15876" y="49524"/>
                    <a:pt x="16613" y="50207"/>
                  </a:cubicBezTo>
                  <a:cubicBezTo>
                    <a:pt x="16238" y="50475"/>
                    <a:pt x="16043" y="50605"/>
                    <a:pt x="15858" y="50605"/>
                  </a:cubicBezTo>
                  <a:cubicBezTo>
                    <a:pt x="15697" y="50605"/>
                    <a:pt x="15543" y="50507"/>
                    <a:pt x="15284" y="50314"/>
                  </a:cubicBezTo>
                  <a:cubicBezTo>
                    <a:pt x="14080" y="49398"/>
                    <a:pt x="12895" y="48500"/>
                    <a:pt x="11692" y="47584"/>
                  </a:cubicBezTo>
                  <a:cubicBezTo>
                    <a:pt x="11512" y="47441"/>
                    <a:pt x="11350" y="47279"/>
                    <a:pt x="11081" y="47064"/>
                  </a:cubicBezTo>
                  <a:lnTo>
                    <a:pt x="11710" y="46740"/>
                  </a:lnTo>
                  <a:close/>
                  <a:moveTo>
                    <a:pt x="32453" y="782"/>
                  </a:moveTo>
                  <a:cubicBezTo>
                    <a:pt x="33725" y="782"/>
                    <a:pt x="34992" y="846"/>
                    <a:pt x="36260" y="980"/>
                  </a:cubicBezTo>
                  <a:cubicBezTo>
                    <a:pt x="37499" y="1088"/>
                    <a:pt x="38703" y="1303"/>
                    <a:pt x="39924" y="1501"/>
                  </a:cubicBezTo>
                  <a:cubicBezTo>
                    <a:pt x="40804" y="1608"/>
                    <a:pt x="41666" y="1788"/>
                    <a:pt x="42510" y="2004"/>
                  </a:cubicBezTo>
                  <a:cubicBezTo>
                    <a:pt x="41199" y="2309"/>
                    <a:pt x="39906" y="2650"/>
                    <a:pt x="38577" y="2902"/>
                  </a:cubicBezTo>
                  <a:cubicBezTo>
                    <a:pt x="38228" y="2974"/>
                    <a:pt x="37883" y="3006"/>
                    <a:pt x="37541" y="3006"/>
                  </a:cubicBezTo>
                  <a:cubicBezTo>
                    <a:pt x="36526" y="3006"/>
                    <a:pt x="35539" y="2721"/>
                    <a:pt x="34572" y="2345"/>
                  </a:cubicBezTo>
                  <a:cubicBezTo>
                    <a:pt x="34303" y="2219"/>
                    <a:pt x="33997" y="2111"/>
                    <a:pt x="33710" y="2057"/>
                  </a:cubicBezTo>
                  <a:lnTo>
                    <a:pt x="33710" y="2057"/>
                  </a:lnTo>
                  <a:cubicBezTo>
                    <a:pt x="33764" y="2111"/>
                    <a:pt x="33818" y="2165"/>
                    <a:pt x="33871" y="2201"/>
                  </a:cubicBezTo>
                  <a:cubicBezTo>
                    <a:pt x="35148" y="2827"/>
                    <a:pt x="36455" y="3174"/>
                    <a:pt x="37798" y="3174"/>
                  </a:cubicBezTo>
                  <a:cubicBezTo>
                    <a:pt x="38497" y="3174"/>
                    <a:pt x="39205" y="3080"/>
                    <a:pt x="39924" y="2884"/>
                  </a:cubicBezTo>
                  <a:cubicBezTo>
                    <a:pt x="40840" y="2632"/>
                    <a:pt x="41738" y="2399"/>
                    <a:pt x="42636" y="2111"/>
                  </a:cubicBezTo>
                  <a:cubicBezTo>
                    <a:pt x="42857" y="2050"/>
                    <a:pt x="43077" y="2022"/>
                    <a:pt x="43298" y="2022"/>
                  </a:cubicBezTo>
                  <a:cubicBezTo>
                    <a:pt x="43401" y="2022"/>
                    <a:pt x="43503" y="2028"/>
                    <a:pt x="43605" y="2039"/>
                  </a:cubicBezTo>
                  <a:cubicBezTo>
                    <a:pt x="45868" y="2327"/>
                    <a:pt x="48059" y="2919"/>
                    <a:pt x="50232" y="3620"/>
                  </a:cubicBezTo>
                  <a:cubicBezTo>
                    <a:pt x="51095" y="3889"/>
                    <a:pt x="51939" y="4159"/>
                    <a:pt x="52801" y="4446"/>
                  </a:cubicBezTo>
                  <a:cubicBezTo>
                    <a:pt x="53034" y="4518"/>
                    <a:pt x="53250" y="4626"/>
                    <a:pt x="53429" y="4769"/>
                  </a:cubicBezTo>
                  <a:cubicBezTo>
                    <a:pt x="53070" y="4733"/>
                    <a:pt x="52693" y="4679"/>
                    <a:pt x="52334" y="4679"/>
                  </a:cubicBezTo>
                  <a:cubicBezTo>
                    <a:pt x="52198" y="4676"/>
                    <a:pt x="52063" y="4674"/>
                    <a:pt x="51928" y="4674"/>
                  </a:cubicBezTo>
                  <a:cubicBezTo>
                    <a:pt x="50239" y="4674"/>
                    <a:pt x="48591" y="4975"/>
                    <a:pt x="46928" y="5308"/>
                  </a:cubicBezTo>
                  <a:cubicBezTo>
                    <a:pt x="45653" y="5560"/>
                    <a:pt x="44414" y="5865"/>
                    <a:pt x="43192" y="6242"/>
                  </a:cubicBezTo>
                  <a:cubicBezTo>
                    <a:pt x="43426" y="6224"/>
                    <a:pt x="43677" y="6206"/>
                    <a:pt x="43893" y="6170"/>
                  </a:cubicBezTo>
                  <a:cubicBezTo>
                    <a:pt x="45437" y="5865"/>
                    <a:pt x="46964" y="5524"/>
                    <a:pt x="48490" y="5254"/>
                  </a:cubicBezTo>
                  <a:cubicBezTo>
                    <a:pt x="49595" y="5063"/>
                    <a:pt x="50700" y="4893"/>
                    <a:pt x="51813" y="4893"/>
                  </a:cubicBezTo>
                  <a:cubicBezTo>
                    <a:pt x="52165" y="4893"/>
                    <a:pt x="52518" y="4910"/>
                    <a:pt x="52873" y="4949"/>
                  </a:cubicBezTo>
                  <a:cubicBezTo>
                    <a:pt x="53286" y="5003"/>
                    <a:pt x="53681" y="5075"/>
                    <a:pt x="54094" y="5182"/>
                  </a:cubicBezTo>
                  <a:cubicBezTo>
                    <a:pt x="55459" y="5488"/>
                    <a:pt x="56770" y="6062"/>
                    <a:pt x="57937" y="6835"/>
                  </a:cubicBezTo>
                  <a:cubicBezTo>
                    <a:pt x="58566" y="7266"/>
                    <a:pt x="59248" y="7607"/>
                    <a:pt x="59913" y="8020"/>
                  </a:cubicBezTo>
                  <a:cubicBezTo>
                    <a:pt x="61475" y="8990"/>
                    <a:pt x="62732" y="10301"/>
                    <a:pt x="63864" y="11738"/>
                  </a:cubicBezTo>
                  <a:cubicBezTo>
                    <a:pt x="64241" y="12222"/>
                    <a:pt x="64618" y="12725"/>
                    <a:pt x="64977" y="13228"/>
                  </a:cubicBezTo>
                  <a:cubicBezTo>
                    <a:pt x="65929" y="14593"/>
                    <a:pt x="66396" y="16173"/>
                    <a:pt x="66647" y="17772"/>
                  </a:cubicBezTo>
                  <a:cubicBezTo>
                    <a:pt x="66989" y="20143"/>
                    <a:pt x="66540" y="22352"/>
                    <a:pt x="64995" y="24291"/>
                  </a:cubicBezTo>
                  <a:cubicBezTo>
                    <a:pt x="64223" y="25243"/>
                    <a:pt x="63433" y="26141"/>
                    <a:pt x="62355" y="26752"/>
                  </a:cubicBezTo>
                  <a:cubicBezTo>
                    <a:pt x="61367" y="27326"/>
                    <a:pt x="60326" y="27757"/>
                    <a:pt x="59158" y="27811"/>
                  </a:cubicBezTo>
                  <a:cubicBezTo>
                    <a:pt x="58476" y="27865"/>
                    <a:pt x="57793" y="27937"/>
                    <a:pt x="57111" y="28027"/>
                  </a:cubicBezTo>
                  <a:cubicBezTo>
                    <a:pt x="56267" y="28152"/>
                    <a:pt x="55477" y="28476"/>
                    <a:pt x="54830" y="29014"/>
                  </a:cubicBezTo>
                  <a:cubicBezTo>
                    <a:pt x="54507" y="29266"/>
                    <a:pt x="54058" y="29374"/>
                    <a:pt x="53627" y="29553"/>
                  </a:cubicBezTo>
                  <a:lnTo>
                    <a:pt x="53627" y="28422"/>
                  </a:lnTo>
                  <a:lnTo>
                    <a:pt x="54686" y="27721"/>
                  </a:lnTo>
                  <a:lnTo>
                    <a:pt x="54938" y="28583"/>
                  </a:lnTo>
                  <a:lnTo>
                    <a:pt x="55064" y="28565"/>
                  </a:lnTo>
                  <a:lnTo>
                    <a:pt x="55064" y="27632"/>
                  </a:lnTo>
                  <a:lnTo>
                    <a:pt x="55836" y="27236"/>
                  </a:lnTo>
                  <a:lnTo>
                    <a:pt x="55800" y="27129"/>
                  </a:lnTo>
                  <a:cubicBezTo>
                    <a:pt x="55638" y="27147"/>
                    <a:pt x="55477" y="27183"/>
                    <a:pt x="55333" y="27236"/>
                  </a:cubicBezTo>
                  <a:cubicBezTo>
                    <a:pt x="54130" y="27703"/>
                    <a:pt x="53034" y="28368"/>
                    <a:pt x="52100" y="29248"/>
                  </a:cubicBezTo>
                  <a:cubicBezTo>
                    <a:pt x="51184" y="30092"/>
                    <a:pt x="50681" y="31313"/>
                    <a:pt x="50717" y="32552"/>
                  </a:cubicBezTo>
                  <a:cubicBezTo>
                    <a:pt x="50699" y="32624"/>
                    <a:pt x="50699" y="32678"/>
                    <a:pt x="50717" y="32732"/>
                  </a:cubicBezTo>
                  <a:cubicBezTo>
                    <a:pt x="51112" y="33540"/>
                    <a:pt x="51184" y="34474"/>
                    <a:pt x="51992" y="35085"/>
                  </a:cubicBezTo>
                  <a:cubicBezTo>
                    <a:pt x="52748" y="35695"/>
                    <a:pt x="53690" y="36033"/>
                    <a:pt x="54652" y="36033"/>
                  </a:cubicBezTo>
                  <a:cubicBezTo>
                    <a:pt x="54765" y="36033"/>
                    <a:pt x="54878" y="36028"/>
                    <a:pt x="54992" y="36019"/>
                  </a:cubicBezTo>
                  <a:cubicBezTo>
                    <a:pt x="56231" y="35929"/>
                    <a:pt x="57452" y="35857"/>
                    <a:pt x="58673" y="35731"/>
                  </a:cubicBezTo>
                  <a:cubicBezTo>
                    <a:pt x="58849" y="35712"/>
                    <a:pt x="59025" y="35704"/>
                    <a:pt x="59200" y="35704"/>
                  </a:cubicBezTo>
                  <a:cubicBezTo>
                    <a:pt x="59832" y="35704"/>
                    <a:pt x="60462" y="35803"/>
                    <a:pt x="61080" y="35803"/>
                  </a:cubicBezTo>
                  <a:cubicBezTo>
                    <a:pt x="62068" y="35803"/>
                    <a:pt x="62768" y="36378"/>
                    <a:pt x="63486" y="36899"/>
                  </a:cubicBezTo>
                  <a:cubicBezTo>
                    <a:pt x="63935" y="37240"/>
                    <a:pt x="64151" y="37779"/>
                    <a:pt x="64295" y="38299"/>
                  </a:cubicBezTo>
                  <a:cubicBezTo>
                    <a:pt x="64833" y="40077"/>
                    <a:pt x="64618" y="41981"/>
                    <a:pt x="63720" y="43580"/>
                  </a:cubicBezTo>
                  <a:cubicBezTo>
                    <a:pt x="63558" y="43795"/>
                    <a:pt x="63361" y="43993"/>
                    <a:pt x="63145" y="44154"/>
                  </a:cubicBezTo>
                  <a:lnTo>
                    <a:pt x="63199" y="44208"/>
                  </a:lnTo>
                  <a:cubicBezTo>
                    <a:pt x="63271" y="44495"/>
                    <a:pt x="63037" y="44639"/>
                    <a:pt x="62912" y="44801"/>
                  </a:cubicBezTo>
                  <a:cubicBezTo>
                    <a:pt x="62283" y="45573"/>
                    <a:pt x="61511" y="46148"/>
                    <a:pt x="60703" y="46722"/>
                  </a:cubicBezTo>
                  <a:cubicBezTo>
                    <a:pt x="58548" y="48285"/>
                    <a:pt x="56195" y="49542"/>
                    <a:pt x="53824" y="50745"/>
                  </a:cubicBezTo>
                  <a:cubicBezTo>
                    <a:pt x="50663" y="52362"/>
                    <a:pt x="47305" y="53349"/>
                    <a:pt x="43839" y="54032"/>
                  </a:cubicBezTo>
                  <a:cubicBezTo>
                    <a:pt x="41361" y="54463"/>
                    <a:pt x="38864" y="54696"/>
                    <a:pt x="36368" y="54732"/>
                  </a:cubicBezTo>
                  <a:cubicBezTo>
                    <a:pt x="35730" y="54741"/>
                    <a:pt x="35093" y="54746"/>
                    <a:pt x="34455" y="54746"/>
                  </a:cubicBezTo>
                  <a:cubicBezTo>
                    <a:pt x="33818" y="54746"/>
                    <a:pt x="33180" y="54741"/>
                    <a:pt x="32543" y="54732"/>
                  </a:cubicBezTo>
                  <a:cubicBezTo>
                    <a:pt x="31752" y="54714"/>
                    <a:pt x="30944" y="54660"/>
                    <a:pt x="30154" y="54589"/>
                  </a:cubicBezTo>
                  <a:lnTo>
                    <a:pt x="30154" y="54589"/>
                  </a:lnTo>
                  <a:cubicBezTo>
                    <a:pt x="30970" y="54594"/>
                    <a:pt x="31785" y="54602"/>
                    <a:pt x="32601" y="54602"/>
                  </a:cubicBezTo>
                  <a:cubicBezTo>
                    <a:pt x="34624" y="54602"/>
                    <a:pt x="36658" y="54552"/>
                    <a:pt x="38756" y="54283"/>
                  </a:cubicBezTo>
                  <a:cubicBezTo>
                    <a:pt x="38613" y="54211"/>
                    <a:pt x="38577" y="54176"/>
                    <a:pt x="38541" y="54176"/>
                  </a:cubicBezTo>
                  <a:cubicBezTo>
                    <a:pt x="37248" y="54176"/>
                    <a:pt x="35955" y="54193"/>
                    <a:pt x="34662" y="54193"/>
                  </a:cubicBezTo>
                  <a:cubicBezTo>
                    <a:pt x="33440" y="54193"/>
                    <a:pt x="32201" y="54176"/>
                    <a:pt x="30962" y="54176"/>
                  </a:cubicBezTo>
                  <a:cubicBezTo>
                    <a:pt x="30423" y="54176"/>
                    <a:pt x="29885" y="54206"/>
                    <a:pt x="29346" y="54206"/>
                  </a:cubicBezTo>
                  <a:cubicBezTo>
                    <a:pt x="29166" y="54206"/>
                    <a:pt x="28987" y="54202"/>
                    <a:pt x="28807" y="54193"/>
                  </a:cubicBezTo>
                  <a:cubicBezTo>
                    <a:pt x="27927" y="54176"/>
                    <a:pt x="27047" y="54086"/>
                    <a:pt x="26167" y="54032"/>
                  </a:cubicBezTo>
                  <a:cubicBezTo>
                    <a:pt x="25592" y="53996"/>
                    <a:pt x="25035" y="53960"/>
                    <a:pt x="24479" y="53942"/>
                  </a:cubicBezTo>
                  <a:cubicBezTo>
                    <a:pt x="23509" y="53870"/>
                    <a:pt x="22575" y="53673"/>
                    <a:pt x="21659" y="53349"/>
                  </a:cubicBezTo>
                  <a:cubicBezTo>
                    <a:pt x="19971" y="52775"/>
                    <a:pt x="18247" y="52218"/>
                    <a:pt x="16702" y="51266"/>
                  </a:cubicBezTo>
                  <a:cubicBezTo>
                    <a:pt x="16487" y="51140"/>
                    <a:pt x="16271" y="50997"/>
                    <a:pt x="16056" y="50853"/>
                  </a:cubicBezTo>
                  <a:cubicBezTo>
                    <a:pt x="16363" y="50613"/>
                    <a:pt x="16531" y="50501"/>
                    <a:pt x="16710" y="50501"/>
                  </a:cubicBezTo>
                  <a:cubicBezTo>
                    <a:pt x="16865" y="50501"/>
                    <a:pt x="17027" y="50586"/>
                    <a:pt x="17295" y="50745"/>
                  </a:cubicBezTo>
                  <a:cubicBezTo>
                    <a:pt x="17430" y="50836"/>
                    <a:pt x="17566" y="50875"/>
                    <a:pt x="17712" y="50875"/>
                  </a:cubicBezTo>
                  <a:cubicBezTo>
                    <a:pt x="17740" y="50875"/>
                    <a:pt x="17769" y="50874"/>
                    <a:pt x="17798" y="50871"/>
                  </a:cubicBezTo>
                  <a:lnTo>
                    <a:pt x="17169" y="50350"/>
                  </a:lnTo>
                  <a:lnTo>
                    <a:pt x="17960" y="50045"/>
                  </a:lnTo>
                  <a:cubicBezTo>
                    <a:pt x="19001" y="49650"/>
                    <a:pt x="20025" y="49183"/>
                    <a:pt x="20797" y="48339"/>
                  </a:cubicBezTo>
                  <a:cubicBezTo>
                    <a:pt x="21066" y="48051"/>
                    <a:pt x="21264" y="47746"/>
                    <a:pt x="20995" y="47351"/>
                  </a:cubicBezTo>
                  <a:lnTo>
                    <a:pt x="20995" y="47351"/>
                  </a:lnTo>
                  <a:lnTo>
                    <a:pt x="20977" y="47387"/>
                  </a:lnTo>
                  <a:cubicBezTo>
                    <a:pt x="21031" y="47818"/>
                    <a:pt x="20833" y="48123"/>
                    <a:pt x="20528" y="48411"/>
                  </a:cubicBezTo>
                  <a:cubicBezTo>
                    <a:pt x="19558" y="49309"/>
                    <a:pt x="18373" y="49740"/>
                    <a:pt x="17151" y="50135"/>
                  </a:cubicBezTo>
                  <a:cubicBezTo>
                    <a:pt x="17125" y="50138"/>
                    <a:pt x="17099" y="50139"/>
                    <a:pt x="17073" y="50139"/>
                  </a:cubicBezTo>
                  <a:cubicBezTo>
                    <a:pt x="16938" y="50139"/>
                    <a:pt x="16805" y="50099"/>
                    <a:pt x="16684" y="50009"/>
                  </a:cubicBezTo>
                  <a:cubicBezTo>
                    <a:pt x="16199" y="49686"/>
                    <a:pt x="15715" y="49344"/>
                    <a:pt x="15266" y="48985"/>
                  </a:cubicBezTo>
                  <a:cubicBezTo>
                    <a:pt x="14386" y="48195"/>
                    <a:pt x="13434" y="47513"/>
                    <a:pt x="12446" y="46884"/>
                  </a:cubicBezTo>
                  <a:cubicBezTo>
                    <a:pt x="12338" y="46812"/>
                    <a:pt x="12248" y="46704"/>
                    <a:pt x="12177" y="46597"/>
                  </a:cubicBezTo>
                  <a:cubicBezTo>
                    <a:pt x="12248" y="46525"/>
                    <a:pt x="12284" y="46471"/>
                    <a:pt x="12338" y="46453"/>
                  </a:cubicBezTo>
                  <a:cubicBezTo>
                    <a:pt x="14376" y="45483"/>
                    <a:pt x="16487" y="44774"/>
                    <a:pt x="18763" y="44774"/>
                  </a:cubicBezTo>
                  <a:cubicBezTo>
                    <a:pt x="19014" y="44774"/>
                    <a:pt x="19267" y="44783"/>
                    <a:pt x="19522" y="44801"/>
                  </a:cubicBezTo>
                  <a:cubicBezTo>
                    <a:pt x="20151" y="44855"/>
                    <a:pt x="20833" y="44873"/>
                    <a:pt x="21444" y="44944"/>
                  </a:cubicBezTo>
                  <a:cubicBezTo>
                    <a:pt x="22054" y="45016"/>
                    <a:pt x="22162" y="45160"/>
                    <a:pt x="22180" y="45789"/>
                  </a:cubicBezTo>
                  <a:cubicBezTo>
                    <a:pt x="22198" y="46291"/>
                    <a:pt x="22054" y="46812"/>
                    <a:pt x="21749" y="47225"/>
                  </a:cubicBezTo>
                  <a:cubicBezTo>
                    <a:pt x="21587" y="47423"/>
                    <a:pt x="21444" y="47620"/>
                    <a:pt x="21300" y="47836"/>
                  </a:cubicBezTo>
                  <a:cubicBezTo>
                    <a:pt x="20492" y="49129"/>
                    <a:pt x="21354" y="50350"/>
                    <a:pt x="22270" y="50691"/>
                  </a:cubicBezTo>
                  <a:cubicBezTo>
                    <a:pt x="22539" y="50799"/>
                    <a:pt x="22826" y="50871"/>
                    <a:pt x="23114" y="50907"/>
                  </a:cubicBezTo>
                  <a:cubicBezTo>
                    <a:pt x="24155" y="50997"/>
                    <a:pt x="25179" y="51051"/>
                    <a:pt x="26221" y="51104"/>
                  </a:cubicBezTo>
                  <a:cubicBezTo>
                    <a:pt x="26364" y="51104"/>
                    <a:pt x="26490" y="51104"/>
                    <a:pt x="26634" y="51087"/>
                  </a:cubicBezTo>
                  <a:cubicBezTo>
                    <a:pt x="27298" y="51033"/>
                    <a:pt x="27765" y="50781"/>
                    <a:pt x="27729" y="49937"/>
                  </a:cubicBezTo>
                  <a:cubicBezTo>
                    <a:pt x="27676" y="49039"/>
                    <a:pt x="28053" y="48321"/>
                    <a:pt x="28717" y="47710"/>
                  </a:cubicBezTo>
                  <a:cubicBezTo>
                    <a:pt x="29007" y="47420"/>
                    <a:pt x="29394" y="47260"/>
                    <a:pt x="29802" y="47260"/>
                  </a:cubicBezTo>
                  <a:cubicBezTo>
                    <a:pt x="29823" y="47260"/>
                    <a:pt x="29845" y="47260"/>
                    <a:pt x="29867" y="47261"/>
                  </a:cubicBezTo>
                  <a:cubicBezTo>
                    <a:pt x="29905" y="47263"/>
                    <a:pt x="29941" y="47265"/>
                    <a:pt x="29976" y="47265"/>
                  </a:cubicBezTo>
                  <a:cubicBezTo>
                    <a:pt x="30503" y="47265"/>
                    <a:pt x="30687" y="47009"/>
                    <a:pt x="30603" y="46453"/>
                  </a:cubicBezTo>
                  <a:cubicBezTo>
                    <a:pt x="30531" y="45986"/>
                    <a:pt x="30334" y="45555"/>
                    <a:pt x="30010" y="45196"/>
                  </a:cubicBezTo>
                  <a:cubicBezTo>
                    <a:pt x="29382" y="44531"/>
                    <a:pt x="29256" y="43669"/>
                    <a:pt x="29112" y="42825"/>
                  </a:cubicBezTo>
                  <a:cubicBezTo>
                    <a:pt x="29058" y="42484"/>
                    <a:pt x="29292" y="42322"/>
                    <a:pt x="29507" y="42161"/>
                  </a:cubicBezTo>
                  <a:cubicBezTo>
                    <a:pt x="30190" y="41694"/>
                    <a:pt x="30190" y="41694"/>
                    <a:pt x="29651" y="41047"/>
                  </a:cubicBezTo>
                  <a:cubicBezTo>
                    <a:pt x="29471" y="40814"/>
                    <a:pt x="29328" y="40562"/>
                    <a:pt x="29130" y="40257"/>
                  </a:cubicBezTo>
                  <a:lnTo>
                    <a:pt x="29130" y="40257"/>
                  </a:lnTo>
                  <a:cubicBezTo>
                    <a:pt x="28969" y="40832"/>
                    <a:pt x="29328" y="41173"/>
                    <a:pt x="29507" y="41640"/>
                  </a:cubicBezTo>
                  <a:lnTo>
                    <a:pt x="29328" y="41748"/>
                  </a:lnTo>
                  <a:cubicBezTo>
                    <a:pt x="28663" y="42107"/>
                    <a:pt x="28556" y="42682"/>
                    <a:pt x="28717" y="43346"/>
                  </a:cubicBezTo>
                  <a:cubicBezTo>
                    <a:pt x="28789" y="43741"/>
                    <a:pt x="28897" y="44118"/>
                    <a:pt x="29022" y="44477"/>
                  </a:cubicBezTo>
                  <a:cubicBezTo>
                    <a:pt x="29094" y="44729"/>
                    <a:pt x="29238" y="44944"/>
                    <a:pt x="29418" y="45106"/>
                  </a:cubicBezTo>
                  <a:cubicBezTo>
                    <a:pt x="29974" y="45537"/>
                    <a:pt x="29867" y="46130"/>
                    <a:pt x="30028" y="46704"/>
                  </a:cubicBezTo>
                  <a:cubicBezTo>
                    <a:pt x="29849" y="46740"/>
                    <a:pt x="29741" y="46758"/>
                    <a:pt x="29615" y="46776"/>
                  </a:cubicBezTo>
                  <a:cubicBezTo>
                    <a:pt x="29364" y="46812"/>
                    <a:pt x="29130" y="46902"/>
                    <a:pt x="28897" y="47010"/>
                  </a:cubicBezTo>
                  <a:cubicBezTo>
                    <a:pt x="27981" y="47620"/>
                    <a:pt x="27262" y="48393"/>
                    <a:pt x="27137" y="49578"/>
                  </a:cubicBezTo>
                  <a:lnTo>
                    <a:pt x="27137" y="49632"/>
                  </a:lnTo>
                  <a:cubicBezTo>
                    <a:pt x="27059" y="50364"/>
                    <a:pt x="27021" y="50502"/>
                    <a:pt x="26473" y="50502"/>
                  </a:cubicBezTo>
                  <a:cubicBezTo>
                    <a:pt x="26389" y="50502"/>
                    <a:pt x="26294" y="50499"/>
                    <a:pt x="26185" y="50494"/>
                  </a:cubicBezTo>
                  <a:cubicBezTo>
                    <a:pt x="25125" y="50458"/>
                    <a:pt x="24066" y="50368"/>
                    <a:pt x="23024" y="50278"/>
                  </a:cubicBezTo>
                  <a:cubicBezTo>
                    <a:pt x="22593" y="50260"/>
                    <a:pt x="22216" y="50081"/>
                    <a:pt x="21929" y="49775"/>
                  </a:cubicBezTo>
                  <a:cubicBezTo>
                    <a:pt x="21480" y="49237"/>
                    <a:pt x="21480" y="48752"/>
                    <a:pt x="21964" y="47980"/>
                  </a:cubicBezTo>
                  <a:cubicBezTo>
                    <a:pt x="22018" y="48752"/>
                    <a:pt x="22036" y="49506"/>
                    <a:pt x="22844" y="49883"/>
                  </a:cubicBezTo>
                  <a:cubicBezTo>
                    <a:pt x="22809" y="49829"/>
                    <a:pt x="22791" y="49758"/>
                    <a:pt x="22755" y="49704"/>
                  </a:cubicBezTo>
                  <a:cubicBezTo>
                    <a:pt x="22108" y="48949"/>
                    <a:pt x="22018" y="48105"/>
                    <a:pt x="22395" y="47189"/>
                  </a:cubicBezTo>
                  <a:cubicBezTo>
                    <a:pt x="22701" y="46525"/>
                    <a:pt x="22844" y="45789"/>
                    <a:pt x="22862" y="45052"/>
                  </a:cubicBezTo>
                  <a:cubicBezTo>
                    <a:pt x="22898" y="44585"/>
                    <a:pt x="22952" y="44136"/>
                    <a:pt x="23060" y="43669"/>
                  </a:cubicBezTo>
                  <a:cubicBezTo>
                    <a:pt x="23096" y="43544"/>
                    <a:pt x="23114" y="43418"/>
                    <a:pt x="23114" y="43292"/>
                  </a:cubicBezTo>
                  <a:lnTo>
                    <a:pt x="23114" y="43292"/>
                  </a:lnTo>
                  <a:cubicBezTo>
                    <a:pt x="22647" y="43651"/>
                    <a:pt x="22701" y="44244"/>
                    <a:pt x="22503" y="44729"/>
                  </a:cubicBezTo>
                  <a:cubicBezTo>
                    <a:pt x="22449" y="44118"/>
                    <a:pt x="22180" y="43508"/>
                    <a:pt x="22503" y="42897"/>
                  </a:cubicBezTo>
                  <a:cubicBezTo>
                    <a:pt x="22521" y="42861"/>
                    <a:pt x="22431" y="42753"/>
                    <a:pt x="22378" y="42682"/>
                  </a:cubicBezTo>
                  <a:cubicBezTo>
                    <a:pt x="22791" y="42394"/>
                    <a:pt x="23222" y="42125"/>
                    <a:pt x="23653" y="41891"/>
                  </a:cubicBezTo>
                  <a:cubicBezTo>
                    <a:pt x="23809" y="41820"/>
                    <a:pt x="23975" y="41786"/>
                    <a:pt x="24138" y="41786"/>
                  </a:cubicBezTo>
                  <a:cubicBezTo>
                    <a:pt x="24387" y="41786"/>
                    <a:pt x="24632" y="41865"/>
                    <a:pt x="24838" y="42017"/>
                  </a:cubicBezTo>
                  <a:cubicBezTo>
                    <a:pt x="25215" y="42251"/>
                    <a:pt x="25610" y="42466"/>
                    <a:pt x="25969" y="42735"/>
                  </a:cubicBezTo>
                  <a:cubicBezTo>
                    <a:pt x="26286" y="42969"/>
                    <a:pt x="26665" y="43079"/>
                    <a:pt x="27049" y="43079"/>
                  </a:cubicBezTo>
                  <a:cubicBezTo>
                    <a:pt x="27078" y="43079"/>
                    <a:pt x="27107" y="43078"/>
                    <a:pt x="27137" y="43077"/>
                  </a:cubicBezTo>
                  <a:cubicBezTo>
                    <a:pt x="27873" y="43059"/>
                    <a:pt x="28142" y="42574"/>
                    <a:pt x="27747" y="41927"/>
                  </a:cubicBezTo>
                  <a:cubicBezTo>
                    <a:pt x="27460" y="41442"/>
                    <a:pt x="27101" y="40957"/>
                    <a:pt x="26724" y="40419"/>
                  </a:cubicBezTo>
                  <a:cubicBezTo>
                    <a:pt x="26975" y="40293"/>
                    <a:pt x="27191" y="40203"/>
                    <a:pt x="27424" y="40095"/>
                  </a:cubicBezTo>
                  <a:cubicBezTo>
                    <a:pt x="28196" y="39736"/>
                    <a:pt x="28376" y="39323"/>
                    <a:pt x="28053" y="38551"/>
                  </a:cubicBezTo>
                  <a:cubicBezTo>
                    <a:pt x="27855" y="38120"/>
                    <a:pt x="27783" y="37653"/>
                    <a:pt x="27855" y="37204"/>
                  </a:cubicBezTo>
                  <a:cubicBezTo>
                    <a:pt x="27891" y="36845"/>
                    <a:pt x="27873" y="36486"/>
                    <a:pt x="27783" y="36144"/>
                  </a:cubicBezTo>
                  <a:cubicBezTo>
                    <a:pt x="27658" y="35677"/>
                    <a:pt x="27855" y="35175"/>
                    <a:pt x="28268" y="34923"/>
                  </a:cubicBezTo>
                  <a:cubicBezTo>
                    <a:pt x="28484" y="34761"/>
                    <a:pt x="28663" y="34546"/>
                    <a:pt x="28807" y="34330"/>
                  </a:cubicBezTo>
                  <a:lnTo>
                    <a:pt x="28807" y="34330"/>
                  </a:lnTo>
                  <a:cubicBezTo>
                    <a:pt x="28304" y="34492"/>
                    <a:pt x="27873" y="34797"/>
                    <a:pt x="27586" y="35228"/>
                  </a:cubicBezTo>
                  <a:cubicBezTo>
                    <a:pt x="27478" y="35372"/>
                    <a:pt x="27442" y="35552"/>
                    <a:pt x="27460" y="35713"/>
                  </a:cubicBezTo>
                  <a:cubicBezTo>
                    <a:pt x="27568" y="36198"/>
                    <a:pt x="27442" y="36647"/>
                    <a:pt x="27334" y="37096"/>
                  </a:cubicBezTo>
                  <a:cubicBezTo>
                    <a:pt x="27262" y="37527"/>
                    <a:pt x="27334" y="37976"/>
                    <a:pt x="27532" y="38353"/>
                  </a:cubicBezTo>
                  <a:cubicBezTo>
                    <a:pt x="27945" y="39251"/>
                    <a:pt x="27873" y="39431"/>
                    <a:pt x="26957" y="39790"/>
                  </a:cubicBezTo>
                  <a:cubicBezTo>
                    <a:pt x="26796" y="39862"/>
                    <a:pt x="26616" y="39898"/>
                    <a:pt x="26454" y="39952"/>
                  </a:cubicBezTo>
                  <a:cubicBezTo>
                    <a:pt x="26059" y="40095"/>
                    <a:pt x="25987" y="40275"/>
                    <a:pt x="26221" y="40616"/>
                  </a:cubicBezTo>
                  <a:cubicBezTo>
                    <a:pt x="26580" y="41101"/>
                    <a:pt x="26975" y="41568"/>
                    <a:pt x="27352" y="42035"/>
                  </a:cubicBezTo>
                  <a:cubicBezTo>
                    <a:pt x="27442" y="42161"/>
                    <a:pt x="27514" y="42251"/>
                    <a:pt x="27622" y="42376"/>
                  </a:cubicBezTo>
                  <a:cubicBezTo>
                    <a:pt x="27449" y="42570"/>
                    <a:pt x="27212" y="42667"/>
                    <a:pt x="26973" y="42667"/>
                  </a:cubicBezTo>
                  <a:cubicBezTo>
                    <a:pt x="26813" y="42667"/>
                    <a:pt x="26652" y="42624"/>
                    <a:pt x="26508" y="42538"/>
                  </a:cubicBezTo>
                  <a:cubicBezTo>
                    <a:pt x="26059" y="42304"/>
                    <a:pt x="25610" y="42053"/>
                    <a:pt x="25197" y="41766"/>
                  </a:cubicBezTo>
                  <a:cubicBezTo>
                    <a:pt x="24842" y="41518"/>
                    <a:pt x="24474" y="41367"/>
                    <a:pt x="24097" y="41367"/>
                  </a:cubicBezTo>
                  <a:cubicBezTo>
                    <a:pt x="23845" y="41367"/>
                    <a:pt x="23589" y="41435"/>
                    <a:pt x="23329" y="41586"/>
                  </a:cubicBezTo>
                  <a:cubicBezTo>
                    <a:pt x="22665" y="41963"/>
                    <a:pt x="22036" y="42394"/>
                    <a:pt x="21426" y="42843"/>
                  </a:cubicBezTo>
                  <a:cubicBezTo>
                    <a:pt x="20905" y="43238"/>
                    <a:pt x="20923" y="43597"/>
                    <a:pt x="21354" y="44082"/>
                  </a:cubicBezTo>
                  <a:cubicBezTo>
                    <a:pt x="21497" y="44244"/>
                    <a:pt x="21641" y="44406"/>
                    <a:pt x="21767" y="44585"/>
                  </a:cubicBezTo>
                  <a:cubicBezTo>
                    <a:pt x="21803" y="44639"/>
                    <a:pt x="21821" y="44693"/>
                    <a:pt x="21839" y="44747"/>
                  </a:cubicBezTo>
                  <a:cubicBezTo>
                    <a:pt x="21228" y="44711"/>
                    <a:pt x="20635" y="44675"/>
                    <a:pt x="20043" y="44603"/>
                  </a:cubicBezTo>
                  <a:cubicBezTo>
                    <a:pt x="19643" y="44564"/>
                    <a:pt x="19241" y="44545"/>
                    <a:pt x="18839" y="44545"/>
                  </a:cubicBezTo>
                  <a:cubicBezTo>
                    <a:pt x="17384" y="44545"/>
                    <a:pt x="15930" y="44801"/>
                    <a:pt x="14565" y="45322"/>
                  </a:cubicBezTo>
                  <a:cubicBezTo>
                    <a:pt x="13811" y="45573"/>
                    <a:pt x="13075" y="45896"/>
                    <a:pt x="12338" y="46220"/>
                  </a:cubicBezTo>
                  <a:cubicBezTo>
                    <a:pt x="12244" y="46275"/>
                    <a:pt x="12136" y="46302"/>
                    <a:pt x="12028" y="46302"/>
                  </a:cubicBezTo>
                  <a:cubicBezTo>
                    <a:pt x="11888" y="46302"/>
                    <a:pt x="11749" y="46257"/>
                    <a:pt x="11638" y="46166"/>
                  </a:cubicBezTo>
                  <a:cubicBezTo>
                    <a:pt x="10614" y="45393"/>
                    <a:pt x="9555" y="44657"/>
                    <a:pt x="8531" y="43885"/>
                  </a:cubicBezTo>
                  <a:cubicBezTo>
                    <a:pt x="8226" y="43669"/>
                    <a:pt x="7992" y="43400"/>
                    <a:pt x="7687" y="43166"/>
                  </a:cubicBezTo>
                  <a:lnTo>
                    <a:pt x="7687" y="43166"/>
                  </a:lnTo>
                  <a:cubicBezTo>
                    <a:pt x="7920" y="43651"/>
                    <a:pt x="8279" y="44064"/>
                    <a:pt x="8746" y="44352"/>
                  </a:cubicBezTo>
                  <a:cubicBezTo>
                    <a:pt x="9608" y="44998"/>
                    <a:pt x="10452" y="45663"/>
                    <a:pt x="11297" y="46309"/>
                  </a:cubicBezTo>
                  <a:cubicBezTo>
                    <a:pt x="11368" y="46381"/>
                    <a:pt x="11440" y="46435"/>
                    <a:pt x="11494" y="46525"/>
                  </a:cubicBezTo>
                  <a:cubicBezTo>
                    <a:pt x="11222" y="46769"/>
                    <a:pt x="11092" y="46880"/>
                    <a:pt x="10956" y="46880"/>
                  </a:cubicBezTo>
                  <a:cubicBezTo>
                    <a:pt x="10831" y="46880"/>
                    <a:pt x="10702" y="46786"/>
                    <a:pt x="10452" y="46615"/>
                  </a:cubicBezTo>
                  <a:cubicBezTo>
                    <a:pt x="8800" y="45393"/>
                    <a:pt x="7453" y="43903"/>
                    <a:pt x="6160" y="42304"/>
                  </a:cubicBezTo>
                  <a:cubicBezTo>
                    <a:pt x="4346" y="40042"/>
                    <a:pt x="3035" y="37527"/>
                    <a:pt x="2030" y="34851"/>
                  </a:cubicBezTo>
                  <a:cubicBezTo>
                    <a:pt x="1509" y="33468"/>
                    <a:pt x="1078" y="32068"/>
                    <a:pt x="988" y="30577"/>
                  </a:cubicBezTo>
                  <a:cubicBezTo>
                    <a:pt x="880" y="28943"/>
                    <a:pt x="916" y="27308"/>
                    <a:pt x="1096" y="25674"/>
                  </a:cubicBezTo>
                  <a:cubicBezTo>
                    <a:pt x="1473" y="22298"/>
                    <a:pt x="2622" y="19173"/>
                    <a:pt x="4185" y="16191"/>
                  </a:cubicBezTo>
                  <a:cubicBezTo>
                    <a:pt x="4544" y="15509"/>
                    <a:pt x="4921" y="14845"/>
                    <a:pt x="5280" y="14162"/>
                  </a:cubicBezTo>
                  <a:cubicBezTo>
                    <a:pt x="5388" y="13964"/>
                    <a:pt x="5532" y="13767"/>
                    <a:pt x="5657" y="13569"/>
                  </a:cubicBezTo>
                  <a:cubicBezTo>
                    <a:pt x="5999" y="13677"/>
                    <a:pt x="5963" y="13839"/>
                    <a:pt x="5837" y="14072"/>
                  </a:cubicBezTo>
                  <a:cubicBezTo>
                    <a:pt x="5460" y="14683"/>
                    <a:pt x="5137" y="15329"/>
                    <a:pt x="4759" y="15958"/>
                  </a:cubicBezTo>
                  <a:cubicBezTo>
                    <a:pt x="3628" y="17826"/>
                    <a:pt x="2981" y="19891"/>
                    <a:pt x="2479" y="22010"/>
                  </a:cubicBezTo>
                  <a:cubicBezTo>
                    <a:pt x="2425" y="22226"/>
                    <a:pt x="2407" y="22459"/>
                    <a:pt x="2101" y="22459"/>
                  </a:cubicBezTo>
                  <a:cubicBezTo>
                    <a:pt x="2353" y="22908"/>
                    <a:pt x="2191" y="23663"/>
                    <a:pt x="1778" y="24058"/>
                  </a:cubicBezTo>
                  <a:lnTo>
                    <a:pt x="1940" y="24273"/>
                  </a:lnTo>
                  <a:lnTo>
                    <a:pt x="2065" y="24435"/>
                  </a:lnTo>
                  <a:lnTo>
                    <a:pt x="4598" y="24435"/>
                  </a:lnTo>
                  <a:cubicBezTo>
                    <a:pt x="3915" y="24094"/>
                    <a:pt x="3179" y="24327"/>
                    <a:pt x="2479" y="24094"/>
                  </a:cubicBezTo>
                  <a:cubicBezTo>
                    <a:pt x="2353" y="23591"/>
                    <a:pt x="2550" y="23124"/>
                    <a:pt x="2694" y="22675"/>
                  </a:cubicBezTo>
                  <a:cubicBezTo>
                    <a:pt x="2730" y="22567"/>
                    <a:pt x="2928" y="22495"/>
                    <a:pt x="3071" y="22441"/>
                  </a:cubicBezTo>
                  <a:cubicBezTo>
                    <a:pt x="3502" y="22298"/>
                    <a:pt x="3951" y="22154"/>
                    <a:pt x="4400" y="22028"/>
                  </a:cubicBezTo>
                  <a:lnTo>
                    <a:pt x="4364" y="21903"/>
                  </a:lnTo>
                  <a:lnTo>
                    <a:pt x="2838" y="22334"/>
                  </a:lnTo>
                  <a:cubicBezTo>
                    <a:pt x="3502" y="19388"/>
                    <a:pt x="4705" y="16587"/>
                    <a:pt x="6376" y="14072"/>
                  </a:cubicBezTo>
                  <a:cubicBezTo>
                    <a:pt x="6861" y="14234"/>
                    <a:pt x="7292" y="14378"/>
                    <a:pt x="7741" y="14521"/>
                  </a:cubicBezTo>
                  <a:cubicBezTo>
                    <a:pt x="8538" y="14793"/>
                    <a:pt x="9367" y="14936"/>
                    <a:pt x="10198" y="14936"/>
                  </a:cubicBezTo>
                  <a:cubicBezTo>
                    <a:pt x="10247" y="14936"/>
                    <a:pt x="10296" y="14935"/>
                    <a:pt x="10345" y="14934"/>
                  </a:cubicBezTo>
                  <a:cubicBezTo>
                    <a:pt x="10827" y="14928"/>
                    <a:pt x="11311" y="14915"/>
                    <a:pt x="11795" y="14915"/>
                  </a:cubicBezTo>
                  <a:cubicBezTo>
                    <a:pt x="12682" y="14915"/>
                    <a:pt x="13568" y="14959"/>
                    <a:pt x="14439" y="15168"/>
                  </a:cubicBezTo>
                  <a:cubicBezTo>
                    <a:pt x="15319" y="15383"/>
                    <a:pt x="16199" y="15671"/>
                    <a:pt x="17079" y="15976"/>
                  </a:cubicBezTo>
                  <a:cubicBezTo>
                    <a:pt x="18171" y="16335"/>
                    <a:pt x="19324" y="16519"/>
                    <a:pt x="20478" y="16519"/>
                  </a:cubicBezTo>
                  <a:cubicBezTo>
                    <a:pt x="20710" y="16519"/>
                    <a:pt x="20942" y="16512"/>
                    <a:pt x="21174" y="16497"/>
                  </a:cubicBezTo>
                  <a:cubicBezTo>
                    <a:pt x="22342" y="16443"/>
                    <a:pt x="23473" y="16245"/>
                    <a:pt x="24587" y="15886"/>
                  </a:cubicBezTo>
                  <a:cubicBezTo>
                    <a:pt x="26400" y="15293"/>
                    <a:pt x="28286" y="15096"/>
                    <a:pt x="30172" y="14916"/>
                  </a:cubicBezTo>
                  <a:cubicBezTo>
                    <a:pt x="30810" y="14858"/>
                    <a:pt x="31445" y="14832"/>
                    <a:pt x="32078" y="14832"/>
                  </a:cubicBezTo>
                  <a:cubicBezTo>
                    <a:pt x="34188" y="14832"/>
                    <a:pt x="36271" y="15126"/>
                    <a:pt x="38343" y="15527"/>
                  </a:cubicBezTo>
                  <a:cubicBezTo>
                    <a:pt x="39152" y="15671"/>
                    <a:pt x="39924" y="15994"/>
                    <a:pt x="40606" y="16461"/>
                  </a:cubicBezTo>
                  <a:cubicBezTo>
                    <a:pt x="41055" y="16784"/>
                    <a:pt x="41073" y="17054"/>
                    <a:pt x="40606" y="17359"/>
                  </a:cubicBezTo>
                  <a:cubicBezTo>
                    <a:pt x="39816" y="17898"/>
                    <a:pt x="38936" y="18131"/>
                    <a:pt x="38020" y="18293"/>
                  </a:cubicBezTo>
                  <a:cubicBezTo>
                    <a:pt x="37349" y="18392"/>
                    <a:pt x="36673" y="18442"/>
                    <a:pt x="35998" y="18442"/>
                  </a:cubicBezTo>
                  <a:cubicBezTo>
                    <a:pt x="35210" y="18442"/>
                    <a:pt x="34421" y="18374"/>
                    <a:pt x="33638" y="18239"/>
                  </a:cubicBezTo>
                  <a:cubicBezTo>
                    <a:pt x="32291" y="18041"/>
                    <a:pt x="30944" y="17790"/>
                    <a:pt x="29561" y="17790"/>
                  </a:cubicBezTo>
                  <a:cubicBezTo>
                    <a:pt x="28196" y="17790"/>
                    <a:pt x="26885" y="18293"/>
                    <a:pt x="25880" y="19227"/>
                  </a:cubicBezTo>
                  <a:lnTo>
                    <a:pt x="25933" y="19298"/>
                  </a:lnTo>
                  <a:cubicBezTo>
                    <a:pt x="26311" y="19065"/>
                    <a:pt x="26670" y="18849"/>
                    <a:pt x="27029" y="18616"/>
                  </a:cubicBezTo>
                  <a:cubicBezTo>
                    <a:pt x="27729" y="18203"/>
                    <a:pt x="28520" y="17987"/>
                    <a:pt x="29328" y="17969"/>
                  </a:cubicBezTo>
                  <a:cubicBezTo>
                    <a:pt x="29452" y="17965"/>
                    <a:pt x="29577" y="17962"/>
                    <a:pt x="29701" y="17962"/>
                  </a:cubicBezTo>
                  <a:cubicBezTo>
                    <a:pt x="30989" y="17962"/>
                    <a:pt x="32251" y="18204"/>
                    <a:pt x="33512" y="18400"/>
                  </a:cubicBezTo>
                  <a:cubicBezTo>
                    <a:pt x="34415" y="18549"/>
                    <a:pt x="35322" y="18650"/>
                    <a:pt x="36230" y="18650"/>
                  </a:cubicBezTo>
                  <a:cubicBezTo>
                    <a:pt x="37073" y="18650"/>
                    <a:pt x="37917" y="18563"/>
                    <a:pt x="38756" y="18347"/>
                  </a:cubicBezTo>
                  <a:cubicBezTo>
                    <a:pt x="39241" y="18203"/>
                    <a:pt x="39726" y="18041"/>
                    <a:pt x="40193" y="17844"/>
                  </a:cubicBezTo>
                  <a:cubicBezTo>
                    <a:pt x="40427" y="17736"/>
                    <a:pt x="40642" y="17610"/>
                    <a:pt x="40840" y="17449"/>
                  </a:cubicBezTo>
                  <a:cubicBezTo>
                    <a:pt x="41253" y="17089"/>
                    <a:pt x="41271" y="16676"/>
                    <a:pt x="40804" y="16389"/>
                  </a:cubicBezTo>
                  <a:cubicBezTo>
                    <a:pt x="40301" y="16066"/>
                    <a:pt x="39744" y="15796"/>
                    <a:pt x="39187" y="15599"/>
                  </a:cubicBezTo>
                  <a:cubicBezTo>
                    <a:pt x="38092" y="15168"/>
                    <a:pt x="36943" y="15060"/>
                    <a:pt x="35793" y="14934"/>
                  </a:cubicBezTo>
                  <a:cubicBezTo>
                    <a:pt x="34482" y="14773"/>
                    <a:pt x="33153" y="14701"/>
                    <a:pt x="31824" y="14683"/>
                  </a:cubicBezTo>
                  <a:cubicBezTo>
                    <a:pt x="29256" y="14683"/>
                    <a:pt x="26706" y="15042"/>
                    <a:pt x="24245" y="15778"/>
                  </a:cubicBezTo>
                  <a:cubicBezTo>
                    <a:pt x="23029" y="16133"/>
                    <a:pt x="21813" y="16326"/>
                    <a:pt x="20597" y="16326"/>
                  </a:cubicBezTo>
                  <a:cubicBezTo>
                    <a:pt x="19352" y="16326"/>
                    <a:pt x="18108" y="16125"/>
                    <a:pt x="16864" y="15689"/>
                  </a:cubicBezTo>
                  <a:cubicBezTo>
                    <a:pt x="15822" y="15311"/>
                    <a:pt x="14763" y="14934"/>
                    <a:pt x="13649" y="14845"/>
                  </a:cubicBezTo>
                  <a:cubicBezTo>
                    <a:pt x="12935" y="14785"/>
                    <a:pt x="12221" y="14750"/>
                    <a:pt x="11507" y="14750"/>
                  </a:cubicBezTo>
                  <a:cubicBezTo>
                    <a:pt x="11359" y="14750"/>
                    <a:pt x="11211" y="14752"/>
                    <a:pt x="11063" y="14755"/>
                  </a:cubicBezTo>
                  <a:cubicBezTo>
                    <a:pt x="10934" y="14760"/>
                    <a:pt x="10806" y="14762"/>
                    <a:pt x="10677" y="14762"/>
                  </a:cubicBezTo>
                  <a:cubicBezTo>
                    <a:pt x="9438" y="14762"/>
                    <a:pt x="8195" y="14529"/>
                    <a:pt x="7040" y="14090"/>
                  </a:cubicBezTo>
                  <a:cubicBezTo>
                    <a:pt x="6950" y="14036"/>
                    <a:pt x="6825" y="14000"/>
                    <a:pt x="6717" y="13947"/>
                  </a:cubicBezTo>
                  <a:cubicBezTo>
                    <a:pt x="6663" y="13911"/>
                    <a:pt x="6609" y="13857"/>
                    <a:pt x="6555" y="13803"/>
                  </a:cubicBezTo>
                  <a:cubicBezTo>
                    <a:pt x="6645" y="13659"/>
                    <a:pt x="6717" y="13498"/>
                    <a:pt x="6807" y="13354"/>
                  </a:cubicBezTo>
                  <a:cubicBezTo>
                    <a:pt x="7471" y="12384"/>
                    <a:pt x="8118" y="11414"/>
                    <a:pt x="8782" y="10444"/>
                  </a:cubicBezTo>
                  <a:cubicBezTo>
                    <a:pt x="8910" y="10269"/>
                    <a:pt x="9023" y="10094"/>
                    <a:pt x="9247" y="10094"/>
                  </a:cubicBezTo>
                  <a:cubicBezTo>
                    <a:pt x="9276" y="10094"/>
                    <a:pt x="9306" y="10097"/>
                    <a:pt x="9339" y="10103"/>
                  </a:cubicBezTo>
                  <a:lnTo>
                    <a:pt x="9123" y="9762"/>
                  </a:lnTo>
                  <a:cubicBezTo>
                    <a:pt x="7992" y="10929"/>
                    <a:pt x="7256" y="12348"/>
                    <a:pt x="6160" y="13498"/>
                  </a:cubicBezTo>
                  <a:cubicBezTo>
                    <a:pt x="5819" y="13282"/>
                    <a:pt x="5801" y="13282"/>
                    <a:pt x="6017" y="12959"/>
                  </a:cubicBezTo>
                  <a:cubicBezTo>
                    <a:pt x="6681" y="11971"/>
                    <a:pt x="7346" y="10983"/>
                    <a:pt x="8046" y="10013"/>
                  </a:cubicBezTo>
                  <a:cubicBezTo>
                    <a:pt x="8477" y="9457"/>
                    <a:pt x="8944" y="8936"/>
                    <a:pt x="9465" y="8451"/>
                  </a:cubicBezTo>
                  <a:cubicBezTo>
                    <a:pt x="11907" y="6152"/>
                    <a:pt x="14655" y="4302"/>
                    <a:pt x="17834" y="3153"/>
                  </a:cubicBezTo>
                  <a:cubicBezTo>
                    <a:pt x="19127" y="2704"/>
                    <a:pt x="20438" y="2237"/>
                    <a:pt x="21749" y="1878"/>
                  </a:cubicBezTo>
                  <a:cubicBezTo>
                    <a:pt x="22898" y="1573"/>
                    <a:pt x="24084" y="1429"/>
                    <a:pt x="25251" y="1195"/>
                  </a:cubicBezTo>
                  <a:cubicBezTo>
                    <a:pt x="26849" y="908"/>
                    <a:pt x="28484" y="962"/>
                    <a:pt x="30100" y="854"/>
                  </a:cubicBezTo>
                  <a:cubicBezTo>
                    <a:pt x="30887" y="806"/>
                    <a:pt x="31671" y="782"/>
                    <a:pt x="32453" y="782"/>
                  </a:cubicBezTo>
                  <a:close/>
                  <a:moveTo>
                    <a:pt x="32469" y="1"/>
                  </a:moveTo>
                  <a:cubicBezTo>
                    <a:pt x="31698" y="1"/>
                    <a:pt x="30926" y="27"/>
                    <a:pt x="30154" y="82"/>
                  </a:cubicBezTo>
                  <a:cubicBezTo>
                    <a:pt x="28538" y="190"/>
                    <a:pt x="26939" y="154"/>
                    <a:pt x="25341" y="423"/>
                  </a:cubicBezTo>
                  <a:cubicBezTo>
                    <a:pt x="23581" y="693"/>
                    <a:pt x="21821" y="926"/>
                    <a:pt x="20151" y="1590"/>
                  </a:cubicBezTo>
                  <a:cubicBezTo>
                    <a:pt x="19576" y="1824"/>
                    <a:pt x="18965" y="2004"/>
                    <a:pt x="18373" y="2183"/>
                  </a:cubicBezTo>
                  <a:cubicBezTo>
                    <a:pt x="16397" y="2794"/>
                    <a:pt x="14529" y="3674"/>
                    <a:pt x="12823" y="4841"/>
                  </a:cubicBezTo>
                  <a:cubicBezTo>
                    <a:pt x="11602" y="5649"/>
                    <a:pt x="10488" y="6637"/>
                    <a:pt x="9339" y="7535"/>
                  </a:cubicBezTo>
                  <a:cubicBezTo>
                    <a:pt x="8639" y="8092"/>
                    <a:pt x="8010" y="8738"/>
                    <a:pt x="7471" y="9475"/>
                  </a:cubicBezTo>
                  <a:cubicBezTo>
                    <a:pt x="5747" y="11755"/>
                    <a:pt x="4257" y="14198"/>
                    <a:pt x="2999" y="16766"/>
                  </a:cubicBezTo>
                  <a:cubicBezTo>
                    <a:pt x="1365" y="20089"/>
                    <a:pt x="323" y="23573"/>
                    <a:pt x="126" y="27272"/>
                  </a:cubicBezTo>
                  <a:cubicBezTo>
                    <a:pt x="18" y="28925"/>
                    <a:pt x="0" y="30577"/>
                    <a:pt x="341" y="32193"/>
                  </a:cubicBezTo>
                  <a:cubicBezTo>
                    <a:pt x="1006" y="35157"/>
                    <a:pt x="2191" y="37994"/>
                    <a:pt x="3825" y="40544"/>
                  </a:cubicBezTo>
                  <a:cubicBezTo>
                    <a:pt x="4508" y="41604"/>
                    <a:pt x="5352" y="42556"/>
                    <a:pt x="6070" y="43562"/>
                  </a:cubicBezTo>
                  <a:cubicBezTo>
                    <a:pt x="6663" y="44388"/>
                    <a:pt x="7363" y="45142"/>
                    <a:pt x="8154" y="45789"/>
                  </a:cubicBezTo>
                  <a:cubicBezTo>
                    <a:pt x="10255" y="47459"/>
                    <a:pt x="12374" y="49111"/>
                    <a:pt x="14493" y="50745"/>
                  </a:cubicBezTo>
                  <a:cubicBezTo>
                    <a:pt x="15679" y="51679"/>
                    <a:pt x="16990" y="52433"/>
                    <a:pt x="18391" y="53008"/>
                  </a:cubicBezTo>
                  <a:cubicBezTo>
                    <a:pt x="20653" y="53924"/>
                    <a:pt x="22970" y="54678"/>
                    <a:pt x="25449" y="54876"/>
                  </a:cubicBezTo>
                  <a:cubicBezTo>
                    <a:pt x="26778" y="55002"/>
                    <a:pt x="28089" y="55181"/>
                    <a:pt x="29418" y="55325"/>
                  </a:cubicBezTo>
                  <a:cubicBezTo>
                    <a:pt x="29741" y="55361"/>
                    <a:pt x="30064" y="55415"/>
                    <a:pt x="30387" y="55451"/>
                  </a:cubicBezTo>
                  <a:lnTo>
                    <a:pt x="38846" y="55451"/>
                  </a:lnTo>
                  <a:cubicBezTo>
                    <a:pt x="39026" y="55415"/>
                    <a:pt x="39187" y="55379"/>
                    <a:pt x="39367" y="55361"/>
                  </a:cubicBezTo>
                  <a:cubicBezTo>
                    <a:pt x="40301" y="55271"/>
                    <a:pt x="41235" y="55235"/>
                    <a:pt x="42169" y="55091"/>
                  </a:cubicBezTo>
                  <a:cubicBezTo>
                    <a:pt x="45204" y="54642"/>
                    <a:pt x="48203" y="53978"/>
                    <a:pt x="51077" y="52847"/>
                  </a:cubicBezTo>
                  <a:cubicBezTo>
                    <a:pt x="52495" y="52272"/>
                    <a:pt x="53842" y="51571"/>
                    <a:pt x="55225" y="50925"/>
                  </a:cubicBezTo>
                  <a:cubicBezTo>
                    <a:pt x="57650" y="49775"/>
                    <a:pt x="59948" y="48357"/>
                    <a:pt x="62068" y="46704"/>
                  </a:cubicBezTo>
                  <a:cubicBezTo>
                    <a:pt x="64187" y="45088"/>
                    <a:pt x="65372" y="42951"/>
                    <a:pt x="65300" y="40203"/>
                  </a:cubicBezTo>
                  <a:cubicBezTo>
                    <a:pt x="65246" y="38066"/>
                    <a:pt x="64277" y="36486"/>
                    <a:pt x="62499" y="35354"/>
                  </a:cubicBezTo>
                  <a:cubicBezTo>
                    <a:pt x="62391" y="35264"/>
                    <a:pt x="62265" y="35210"/>
                    <a:pt x="62122" y="35192"/>
                  </a:cubicBezTo>
                  <a:cubicBezTo>
                    <a:pt x="61142" y="35089"/>
                    <a:pt x="60162" y="34904"/>
                    <a:pt x="59167" y="34904"/>
                  </a:cubicBezTo>
                  <a:cubicBezTo>
                    <a:pt x="59122" y="34904"/>
                    <a:pt x="59077" y="34904"/>
                    <a:pt x="59033" y="34905"/>
                  </a:cubicBezTo>
                  <a:cubicBezTo>
                    <a:pt x="57632" y="34941"/>
                    <a:pt x="56231" y="35157"/>
                    <a:pt x="54830" y="35264"/>
                  </a:cubicBezTo>
                  <a:cubicBezTo>
                    <a:pt x="54731" y="35273"/>
                    <a:pt x="54631" y="35277"/>
                    <a:pt x="54532" y="35277"/>
                  </a:cubicBezTo>
                  <a:cubicBezTo>
                    <a:pt x="53611" y="35277"/>
                    <a:pt x="52715" y="34904"/>
                    <a:pt x="52082" y="34223"/>
                  </a:cubicBezTo>
                  <a:cubicBezTo>
                    <a:pt x="51777" y="33953"/>
                    <a:pt x="51633" y="33558"/>
                    <a:pt x="51687" y="33163"/>
                  </a:cubicBezTo>
                  <a:cubicBezTo>
                    <a:pt x="51723" y="32876"/>
                    <a:pt x="51795" y="32588"/>
                    <a:pt x="51903" y="32319"/>
                  </a:cubicBezTo>
                  <a:cubicBezTo>
                    <a:pt x="52280" y="31511"/>
                    <a:pt x="52819" y="30810"/>
                    <a:pt x="53501" y="30254"/>
                  </a:cubicBezTo>
                  <a:cubicBezTo>
                    <a:pt x="53663" y="30092"/>
                    <a:pt x="53842" y="29984"/>
                    <a:pt x="54058" y="29948"/>
                  </a:cubicBezTo>
                  <a:cubicBezTo>
                    <a:pt x="54471" y="29948"/>
                    <a:pt x="54758" y="29733"/>
                    <a:pt x="55064" y="29517"/>
                  </a:cubicBezTo>
                  <a:cubicBezTo>
                    <a:pt x="55764" y="29068"/>
                    <a:pt x="56536" y="28781"/>
                    <a:pt x="57362" y="28691"/>
                  </a:cubicBezTo>
                  <a:cubicBezTo>
                    <a:pt x="57901" y="28637"/>
                    <a:pt x="58458" y="28583"/>
                    <a:pt x="58997" y="28565"/>
                  </a:cubicBezTo>
                  <a:cubicBezTo>
                    <a:pt x="60505" y="28512"/>
                    <a:pt x="61870" y="28009"/>
                    <a:pt x="63127" y="27219"/>
                  </a:cubicBezTo>
                  <a:cubicBezTo>
                    <a:pt x="64618" y="26321"/>
                    <a:pt x="65588" y="24956"/>
                    <a:pt x="66486" y="23519"/>
                  </a:cubicBezTo>
                  <a:cubicBezTo>
                    <a:pt x="67024" y="22639"/>
                    <a:pt x="67366" y="21687"/>
                    <a:pt x="67527" y="20681"/>
                  </a:cubicBezTo>
                  <a:lnTo>
                    <a:pt x="67509" y="17844"/>
                  </a:lnTo>
                  <a:cubicBezTo>
                    <a:pt x="67491" y="17718"/>
                    <a:pt x="67456" y="17610"/>
                    <a:pt x="67438" y="17502"/>
                  </a:cubicBezTo>
                  <a:cubicBezTo>
                    <a:pt x="67168" y="16335"/>
                    <a:pt x="66935" y="15168"/>
                    <a:pt x="66396" y="14090"/>
                  </a:cubicBezTo>
                  <a:cubicBezTo>
                    <a:pt x="65875" y="13102"/>
                    <a:pt x="65246" y="12169"/>
                    <a:pt x="64528" y="11307"/>
                  </a:cubicBezTo>
                  <a:cubicBezTo>
                    <a:pt x="63181" y="9600"/>
                    <a:pt x="61673" y="8092"/>
                    <a:pt x="59769" y="7014"/>
                  </a:cubicBezTo>
                  <a:cubicBezTo>
                    <a:pt x="58566" y="6350"/>
                    <a:pt x="57398" y="5613"/>
                    <a:pt x="56177" y="5039"/>
                  </a:cubicBezTo>
                  <a:cubicBezTo>
                    <a:pt x="54489" y="4248"/>
                    <a:pt x="52747" y="3566"/>
                    <a:pt x="50969" y="3045"/>
                  </a:cubicBezTo>
                  <a:cubicBezTo>
                    <a:pt x="49083" y="2470"/>
                    <a:pt x="47197" y="1860"/>
                    <a:pt x="45240" y="1537"/>
                  </a:cubicBezTo>
                  <a:cubicBezTo>
                    <a:pt x="43336" y="1231"/>
                    <a:pt x="41414" y="944"/>
                    <a:pt x="39493" y="657"/>
                  </a:cubicBezTo>
                  <a:cubicBezTo>
                    <a:pt x="38397" y="495"/>
                    <a:pt x="37302" y="297"/>
                    <a:pt x="36188" y="190"/>
                  </a:cubicBezTo>
                  <a:cubicBezTo>
                    <a:pt x="34949" y="68"/>
                    <a:pt x="33709" y="1"/>
                    <a:pt x="3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2"/>
            <p:cNvSpPr/>
            <p:nvPr/>
          </p:nvSpPr>
          <p:spPr>
            <a:xfrm>
              <a:off x="8605800" y="4159413"/>
              <a:ext cx="393775" cy="262425"/>
            </a:xfrm>
            <a:custGeom>
              <a:avLst/>
              <a:gdLst/>
              <a:ahLst/>
              <a:cxnLst/>
              <a:rect l="l" t="t" r="r" b="b"/>
              <a:pathLst>
                <a:path w="15751" h="10497" extrusionOk="0">
                  <a:moveTo>
                    <a:pt x="13184" y="1"/>
                  </a:moveTo>
                  <a:cubicBezTo>
                    <a:pt x="13166" y="1"/>
                    <a:pt x="13147" y="1"/>
                    <a:pt x="13129" y="2"/>
                  </a:cubicBezTo>
                  <a:cubicBezTo>
                    <a:pt x="12805" y="2"/>
                    <a:pt x="12482" y="73"/>
                    <a:pt x="12177" y="217"/>
                  </a:cubicBezTo>
                  <a:cubicBezTo>
                    <a:pt x="11530" y="504"/>
                    <a:pt x="10830" y="666"/>
                    <a:pt x="10129" y="666"/>
                  </a:cubicBezTo>
                  <a:cubicBezTo>
                    <a:pt x="9465" y="684"/>
                    <a:pt x="8800" y="846"/>
                    <a:pt x="8208" y="1151"/>
                  </a:cubicBezTo>
                  <a:cubicBezTo>
                    <a:pt x="7759" y="1349"/>
                    <a:pt x="7382" y="1690"/>
                    <a:pt x="7148" y="2121"/>
                  </a:cubicBezTo>
                  <a:cubicBezTo>
                    <a:pt x="6771" y="2713"/>
                    <a:pt x="6843" y="3468"/>
                    <a:pt x="7328" y="3971"/>
                  </a:cubicBezTo>
                  <a:cubicBezTo>
                    <a:pt x="7435" y="4078"/>
                    <a:pt x="7525" y="4204"/>
                    <a:pt x="7615" y="4312"/>
                  </a:cubicBezTo>
                  <a:cubicBezTo>
                    <a:pt x="7017" y="5051"/>
                    <a:pt x="5022" y="5893"/>
                    <a:pt x="3945" y="5893"/>
                  </a:cubicBezTo>
                  <a:cubicBezTo>
                    <a:pt x="3923" y="5893"/>
                    <a:pt x="3901" y="5893"/>
                    <a:pt x="3879" y="5892"/>
                  </a:cubicBezTo>
                  <a:cubicBezTo>
                    <a:pt x="3861" y="5820"/>
                    <a:pt x="3826" y="5749"/>
                    <a:pt x="3808" y="5677"/>
                  </a:cubicBezTo>
                  <a:cubicBezTo>
                    <a:pt x="3731" y="5336"/>
                    <a:pt x="3667" y="5190"/>
                    <a:pt x="3510" y="5190"/>
                  </a:cubicBezTo>
                  <a:cubicBezTo>
                    <a:pt x="3411" y="5190"/>
                    <a:pt x="3273" y="5249"/>
                    <a:pt x="3071" y="5354"/>
                  </a:cubicBezTo>
                  <a:cubicBezTo>
                    <a:pt x="2622" y="5587"/>
                    <a:pt x="2209" y="5820"/>
                    <a:pt x="1760" y="6018"/>
                  </a:cubicBezTo>
                  <a:cubicBezTo>
                    <a:pt x="1483" y="6157"/>
                    <a:pt x="1183" y="6228"/>
                    <a:pt x="880" y="6228"/>
                  </a:cubicBezTo>
                  <a:cubicBezTo>
                    <a:pt x="712" y="6228"/>
                    <a:pt x="544" y="6206"/>
                    <a:pt x="377" y="6162"/>
                  </a:cubicBezTo>
                  <a:lnTo>
                    <a:pt x="647" y="5389"/>
                  </a:lnTo>
                  <a:lnTo>
                    <a:pt x="647" y="5389"/>
                  </a:lnTo>
                  <a:cubicBezTo>
                    <a:pt x="180" y="5802"/>
                    <a:pt x="0" y="6108"/>
                    <a:pt x="144" y="6323"/>
                  </a:cubicBezTo>
                  <a:cubicBezTo>
                    <a:pt x="308" y="6583"/>
                    <a:pt x="554" y="6614"/>
                    <a:pt x="805" y="6614"/>
                  </a:cubicBezTo>
                  <a:cubicBezTo>
                    <a:pt x="885" y="6614"/>
                    <a:pt x="964" y="6611"/>
                    <a:pt x="1042" y="6611"/>
                  </a:cubicBezTo>
                  <a:cubicBezTo>
                    <a:pt x="1096" y="6611"/>
                    <a:pt x="1168" y="6611"/>
                    <a:pt x="1221" y="6575"/>
                  </a:cubicBezTo>
                  <a:cubicBezTo>
                    <a:pt x="1742" y="6377"/>
                    <a:pt x="2281" y="6180"/>
                    <a:pt x="2802" y="5982"/>
                  </a:cubicBezTo>
                  <a:cubicBezTo>
                    <a:pt x="2981" y="5910"/>
                    <a:pt x="3143" y="5802"/>
                    <a:pt x="3323" y="5713"/>
                  </a:cubicBezTo>
                  <a:cubicBezTo>
                    <a:pt x="3505" y="6260"/>
                    <a:pt x="3654" y="6456"/>
                    <a:pt x="4028" y="6456"/>
                  </a:cubicBezTo>
                  <a:cubicBezTo>
                    <a:pt x="4132" y="6456"/>
                    <a:pt x="4255" y="6441"/>
                    <a:pt x="4400" y="6413"/>
                  </a:cubicBezTo>
                  <a:cubicBezTo>
                    <a:pt x="4436" y="6413"/>
                    <a:pt x="4490" y="6413"/>
                    <a:pt x="4526" y="6395"/>
                  </a:cubicBezTo>
                  <a:cubicBezTo>
                    <a:pt x="5208" y="6162"/>
                    <a:pt x="5909" y="5982"/>
                    <a:pt x="6573" y="5695"/>
                  </a:cubicBezTo>
                  <a:cubicBezTo>
                    <a:pt x="7004" y="5515"/>
                    <a:pt x="7399" y="5264"/>
                    <a:pt x="7777" y="4994"/>
                  </a:cubicBezTo>
                  <a:cubicBezTo>
                    <a:pt x="8100" y="4797"/>
                    <a:pt x="8315" y="4438"/>
                    <a:pt x="8315" y="4060"/>
                  </a:cubicBezTo>
                  <a:cubicBezTo>
                    <a:pt x="8315" y="3593"/>
                    <a:pt x="8405" y="3127"/>
                    <a:pt x="8567" y="2678"/>
                  </a:cubicBezTo>
                  <a:cubicBezTo>
                    <a:pt x="8585" y="2588"/>
                    <a:pt x="8585" y="2480"/>
                    <a:pt x="8585" y="2372"/>
                  </a:cubicBezTo>
                  <a:lnTo>
                    <a:pt x="8495" y="2336"/>
                  </a:lnTo>
                  <a:lnTo>
                    <a:pt x="8064" y="3180"/>
                  </a:lnTo>
                  <a:lnTo>
                    <a:pt x="7938" y="2624"/>
                  </a:lnTo>
                  <a:lnTo>
                    <a:pt x="7651" y="3288"/>
                  </a:lnTo>
                  <a:cubicBezTo>
                    <a:pt x="7615" y="2462"/>
                    <a:pt x="7884" y="1977"/>
                    <a:pt x="8621" y="1690"/>
                  </a:cubicBezTo>
                  <a:cubicBezTo>
                    <a:pt x="9231" y="1510"/>
                    <a:pt x="9860" y="1349"/>
                    <a:pt x="10488" y="1241"/>
                  </a:cubicBezTo>
                  <a:cubicBezTo>
                    <a:pt x="10955" y="1133"/>
                    <a:pt x="11404" y="1043"/>
                    <a:pt x="11853" y="918"/>
                  </a:cubicBezTo>
                  <a:cubicBezTo>
                    <a:pt x="12123" y="846"/>
                    <a:pt x="12356" y="702"/>
                    <a:pt x="12626" y="612"/>
                  </a:cubicBezTo>
                  <a:cubicBezTo>
                    <a:pt x="12841" y="539"/>
                    <a:pt x="13034" y="501"/>
                    <a:pt x="13213" y="501"/>
                  </a:cubicBezTo>
                  <a:cubicBezTo>
                    <a:pt x="13602" y="501"/>
                    <a:pt x="13922" y="680"/>
                    <a:pt x="14242" y="1061"/>
                  </a:cubicBezTo>
                  <a:cubicBezTo>
                    <a:pt x="14727" y="1582"/>
                    <a:pt x="14906" y="2336"/>
                    <a:pt x="14727" y="3019"/>
                  </a:cubicBezTo>
                  <a:cubicBezTo>
                    <a:pt x="14619" y="3432"/>
                    <a:pt x="14475" y="3809"/>
                    <a:pt x="14350" y="4204"/>
                  </a:cubicBezTo>
                  <a:cubicBezTo>
                    <a:pt x="14314" y="4330"/>
                    <a:pt x="14278" y="4473"/>
                    <a:pt x="14224" y="4725"/>
                  </a:cubicBezTo>
                  <a:cubicBezTo>
                    <a:pt x="14853" y="4258"/>
                    <a:pt x="14853" y="3611"/>
                    <a:pt x="15086" y="3001"/>
                  </a:cubicBezTo>
                  <a:cubicBezTo>
                    <a:pt x="15104" y="3073"/>
                    <a:pt x="15140" y="3144"/>
                    <a:pt x="15158" y="3198"/>
                  </a:cubicBezTo>
                  <a:cubicBezTo>
                    <a:pt x="15355" y="4509"/>
                    <a:pt x="14673" y="5551"/>
                    <a:pt x="13434" y="5856"/>
                  </a:cubicBezTo>
                  <a:cubicBezTo>
                    <a:pt x="13057" y="5928"/>
                    <a:pt x="12697" y="5982"/>
                    <a:pt x="12320" y="6000"/>
                  </a:cubicBezTo>
                  <a:cubicBezTo>
                    <a:pt x="11674" y="6072"/>
                    <a:pt x="11530" y="6305"/>
                    <a:pt x="11692" y="6952"/>
                  </a:cubicBezTo>
                  <a:cubicBezTo>
                    <a:pt x="11782" y="7347"/>
                    <a:pt x="11853" y="7742"/>
                    <a:pt x="11907" y="8155"/>
                  </a:cubicBezTo>
                  <a:cubicBezTo>
                    <a:pt x="11979" y="8838"/>
                    <a:pt x="11674" y="9323"/>
                    <a:pt x="11135" y="9700"/>
                  </a:cubicBezTo>
                  <a:cubicBezTo>
                    <a:pt x="10945" y="9831"/>
                    <a:pt x="10739" y="9930"/>
                    <a:pt x="10527" y="9930"/>
                  </a:cubicBezTo>
                  <a:cubicBezTo>
                    <a:pt x="10419" y="9930"/>
                    <a:pt x="10310" y="9904"/>
                    <a:pt x="10201" y="9843"/>
                  </a:cubicBezTo>
                  <a:cubicBezTo>
                    <a:pt x="9878" y="9646"/>
                    <a:pt x="9806" y="9305"/>
                    <a:pt x="9878" y="8963"/>
                  </a:cubicBezTo>
                  <a:cubicBezTo>
                    <a:pt x="9950" y="8658"/>
                    <a:pt x="10039" y="8353"/>
                    <a:pt x="10165" y="8065"/>
                  </a:cubicBezTo>
                  <a:cubicBezTo>
                    <a:pt x="10237" y="7850"/>
                    <a:pt x="10399" y="7616"/>
                    <a:pt x="10201" y="7401"/>
                  </a:cubicBezTo>
                  <a:cubicBezTo>
                    <a:pt x="10103" y="7311"/>
                    <a:pt x="9989" y="7277"/>
                    <a:pt x="9874" y="7277"/>
                  </a:cubicBezTo>
                  <a:cubicBezTo>
                    <a:pt x="9738" y="7277"/>
                    <a:pt x="9600" y="7324"/>
                    <a:pt x="9483" y="7383"/>
                  </a:cubicBezTo>
                  <a:cubicBezTo>
                    <a:pt x="9321" y="7455"/>
                    <a:pt x="9195" y="7563"/>
                    <a:pt x="9088" y="7706"/>
                  </a:cubicBezTo>
                  <a:cubicBezTo>
                    <a:pt x="8944" y="7832"/>
                    <a:pt x="8836" y="7976"/>
                    <a:pt x="8639" y="8227"/>
                  </a:cubicBezTo>
                  <a:cubicBezTo>
                    <a:pt x="8441" y="7760"/>
                    <a:pt x="8279" y="7401"/>
                    <a:pt x="8172" y="7042"/>
                  </a:cubicBezTo>
                  <a:cubicBezTo>
                    <a:pt x="8006" y="6510"/>
                    <a:pt x="7763" y="6301"/>
                    <a:pt x="7273" y="6301"/>
                  </a:cubicBezTo>
                  <a:cubicBezTo>
                    <a:pt x="7233" y="6301"/>
                    <a:pt x="7191" y="6303"/>
                    <a:pt x="7148" y="6305"/>
                  </a:cubicBezTo>
                  <a:cubicBezTo>
                    <a:pt x="6627" y="6341"/>
                    <a:pt x="6160" y="6575"/>
                    <a:pt x="5783" y="6916"/>
                  </a:cubicBezTo>
                  <a:cubicBezTo>
                    <a:pt x="5072" y="7542"/>
                    <a:pt x="4259" y="7886"/>
                    <a:pt x="3363" y="7886"/>
                  </a:cubicBezTo>
                  <a:cubicBezTo>
                    <a:pt x="3128" y="7886"/>
                    <a:pt x="2887" y="7862"/>
                    <a:pt x="2640" y="7814"/>
                  </a:cubicBezTo>
                  <a:cubicBezTo>
                    <a:pt x="2580" y="7802"/>
                    <a:pt x="2523" y="7792"/>
                    <a:pt x="2468" y="7792"/>
                  </a:cubicBezTo>
                  <a:cubicBezTo>
                    <a:pt x="2359" y="7792"/>
                    <a:pt x="2263" y="7832"/>
                    <a:pt x="2191" y="7976"/>
                  </a:cubicBezTo>
                  <a:cubicBezTo>
                    <a:pt x="2475" y="8173"/>
                    <a:pt x="2801" y="8268"/>
                    <a:pt x="3134" y="8268"/>
                  </a:cubicBezTo>
                  <a:cubicBezTo>
                    <a:pt x="3286" y="8268"/>
                    <a:pt x="3440" y="8248"/>
                    <a:pt x="3592" y="8209"/>
                  </a:cubicBezTo>
                  <a:cubicBezTo>
                    <a:pt x="4418" y="8047"/>
                    <a:pt x="5208" y="7706"/>
                    <a:pt x="5873" y="7203"/>
                  </a:cubicBezTo>
                  <a:cubicBezTo>
                    <a:pt x="6212" y="6915"/>
                    <a:pt x="6631" y="6771"/>
                    <a:pt x="7055" y="6771"/>
                  </a:cubicBezTo>
                  <a:cubicBezTo>
                    <a:pt x="7080" y="6771"/>
                    <a:pt x="7105" y="6771"/>
                    <a:pt x="7130" y="6772"/>
                  </a:cubicBezTo>
                  <a:cubicBezTo>
                    <a:pt x="7143" y="6771"/>
                    <a:pt x="7156" y="6771"/>
                    <a:pt x="7169" y="6771"/>
                  </a:cubicBezTo>
                  <a:cubicBezTo>
                    <a:pt x="7389" y="6771"/>
                    <a:pt x="7600" y="6911"/>
                    <a:pt x="7651" y="7131"/>
                  </a:cubicBezTo>
                  <a:cubicBezTo>
                    <a:pt x="7759" y="7509"/>
                    <a:pt x="7920" y="7868"/>
                    <a:pt x="8082" y="8227"/>
                  </a:cubicBezTo>
                  <a:cubicBezTo>
                    <a:pt x="8203" y="8535"/>
                    <a:pt x="8392" y="8702"/>
                    <a:pt x="8619" y="8702"/>
                  </a:cubicBezTo>
                  <a:cubicBezTo>
                    <a:pt x="8762" y="8702"/>
                    <a:pt x="8921" y="8635"/>
                    <a:pt x="9088" y="8496"/>
                  </a:cubicBezTo>
                  <a:cubicBezTo>
                    <a:pt x="9267" y="8335"/>
                    <a:pt x="9411" y="8119"/>
                    <a:pt x="9537" y="7904"/>
                  </a:cubicBezTo>
                  <a:cubicBezTo>
                    <a:pt x="9620" y="7765"/>
                    <a:pt x="9703" y="7658"/>
                    <a:pt x="9844" y="7658"/>
                  </a:cubicBezTo>
                  <a:cubicBezTo>
                    <a:pt x="9886" y="7658"/>
                    <a:pt x="9932" y="7668"/>
                    <a:pt x="9986" y="7688"/>
                  </a:cubicBezTo>
                  <a:cubicBezTo>
                    <a:pt x="9986" y="7778"/>
                    <a:pt x="10004" y="7850"/>
                    <a:pt x="9986" y="7886"/>
                  </a:cubicBezTo>
                  <a:cubicBezTo>
                    <a:pt x="9878" y="8119"/>
                    <a:pt x="9752" y="8335"/>
                    <a:pt x="9626" y="8568"/>
                  </a:cubicBezTo>
                  <a:cubicBezTo>
                    <a:pt x="9321" y="9071"/>
                    <a:pt x="9393" y="9718"/>
                    <a:pt x="9824" y="10131"/>
                  </a:cubicBezTo>
                  <a:cubicBezTo>
                    <a:pt x="10057" y="10374"/>
                    <a:pt x="10318" y="10497"/>
                    <a:pt x="10605" y="10497"/>
                  </a:cubicBezTo>
                  <a:cubicBezTo>
                    <a:pt x="10827" y="10497"/>
                    <a:pt x="11064" y="10423"/>
                    <a:pt x="11315" y="10274"/>
                  </a:cubicBezTo>
                  <a:cubicBezTo>
                    <a:pt x="11925" y="9969"/>
                    <a:pt x="12356" y="9412"/>
                    <a:pt x="12518" y="8766"/>
                  </a:cubicBezTo>
                  <a:cubicBezTo>
                    <a:pt x="12590" y="8532"/>
                    <a:pt x="12590" y="8299"/>
                    <a:pt x="12554" y="8083"/>
                  </a:cubicBezTo>
                  <a:cubicBezTo>
                    <a:pt x="12446" y="7616"/>
                    <a:pt x="12428" y="7131"/>
                    <a:pt x="12356" y="6682"/>
                  </a:cubicBezTo>
                  <a:cubicBezTo>
                    <a:pt x="12877" y="6575"/>
                    <a:pt x="13326" y="6467"/>
                    <a:pt x="13775" y="6377"/>
                  </a:cubicBezTo>
                  <a:cubicBezTo>
                    <a:pt x="15266" y="6036"/>
                    <a:pt x="15751" y="4545"/>
                    <a:pt x="15715" y="3486"/>
                  </a:cubicBezTo>
                  <a:cubicBezTo>
                    <a:pt x="15679" y="2426"/>
                    <a:pt x="15176" y="1492"/>
                    <a:pt x="14511" y="666"/>
                  </a:cubicBezTo>
                  <a:cubicBezTo>
                    <a:pt x="14199" y="250"/>
                    <a:pt x="13719" y="1"/>
                    <a:pt x="1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2"/>
            <p:cNvSpPr/>
            <p:nvPr/>
          </p:nvSpPr>
          <p:spPr>
            <a:xfrm>
              <a:off x="8134800" y="4874538"/>
              <a:ext cx="305025" cy="207975"/>
            </a:xfrm>
            <a:custGeom>
              <a:avLst/>
              <a:gdLst/>
              <a:ahLst/>
              <a:cxnLst/>
              <a:rect l="l" t="t" r="r" b="b"/>
              <a:pathLst>
                <a:path w="12201" h="8319" extrusionOk="0">
                  <a:moveTo>
                    <a:pt x="7156" y="573"/>
                  </a:moveTo>
                  <a:cubicBezTo>
                    <a:pt x="7837" y="573"/>
                    <a:pt x="8522" y="807"/>
                    <a:pt x="8945" y="1263"/>
                  </a:cubicBezTo>
                  <a:cubicBezTo>
                    <a:pt x="9663" y="1999"/>
                    <a:pt x="10345" y="2790"/>
                    <a:pt x="10974" y="3616"/>
                  </a:cubicBezTo>
                  <a:cubicBezTo>
                    <a:pt x="11423" y="4208"/>
                    <a:pt x="11459" y="4855"/>
                    <a:pt x="11549" y="5519"/>
                  </a:cubicBezTo>
                  <a:cubicBezTo>
                    <a:pt x="11648" y="6398"/>
                    <a:pt x="10676" y="7078"/>
                    <a:pt x="9961" y="7078"/>
                  </a:cubicBezTo>
                  <a:cubicBezTo>
                    <a:pt x="9901" y="7078"/>
                    <a:pt x="9844" y="7074"/>
                    <a:pt x="9789" y="7064"/>
                  </a:cubicBezTo>
                  <a:cubicBezTo>
                    <a:pt x="9196" y="6938"/>
                    <a:pt x="8657" y="6597"/>
                    <a:pt x="8298" y="6094"/>
                  </a:cubicBezTo>
                  <a:cubicBezTo>
                    <a:pt x="8083" y="5843"/>
                    <a:pt x="7903" y="5555"/>
                    <a:pt x="7687" y="5322"/>
                  </a:cubicBezTo>
                  <a:cubicBezTo>
                    <a:pt x="7388" y="5005"/>
                    <a:pt x="7059" y="4848"/>
                    <a:pt x="6734" y="4848"/>
                  </a:cubicBezTo>
                  <a:cubicBezTo>
                    <a:pt x="6394" y="4848"/>
                    <a:pt x="6059" y="5019"/>
                    <a:pt x="5766" y="5358"/>
                  </a:cubicBezTo>
                  <a:cubicBezTo>
                    <a:pt x="5658" y="5466"/>
                    <a:pt x="5532" y="5555"/>
                    <a:pt x="5407" y="5609"/>
                  </a:cubicBezTo>
                  <a:cubicBezTo>
                    <a:pt x="5317" y="5645"/>
                    <a:pt x="5209" y="5681"/>
                    <a:pt x="5119" y="5681"/>
                  </a:cubicBezTo>
                  <a:cubicBezTo>
                    <a:pt x="4006" y="5915"/>
                    <a:pt x="3683" y="6256"/>
                    <a:pt x="3485" y="7369"/>
                  </a:cubicBezTo>
                  <a:cubicBezTo>
                    <a:pt x="3467" y="7513"/>
                    <a:pt x="3431" y="7639"/>
                    <a:pt x="3413" y="7764"/>
                  </a:cubicBezTo>
                  <a:cubicBezTo>
                    <a:pt x="1887" y="7728"/>
                    <a:pt x="576" y="6471"/>
                    <a:pt x="558" y="5017"/>
                  </a:cubicBezTo>
                  <a:cubicBezTo>
                    <a:pt x="540" y="4639"/>
                    <a:pt x="576" y="4262"/>
                    <a:pt x="576" y="3867"/>
                  </a:cubicBezTo>
                  <a:cubicBezTo>
                    <a:pt x="576" y="3777"/>
                    <a:pt x="558" y="3688"/>
                    <a:pt x="522" y="3598"/>
                  </a:cubicBezTo>
                  <a:cubicBezTo>
                    <a:pt x="234" y="3275"/>
                    <a:pt x="360" y="2933"/>
                    <a:pt x="468" y="2610"/>
                  </a:cubicBezTo>
                  <a:cubicBezTo>
                    <a:pt x="553" y="2242"/>
                    <a:pt x="882" y="1997"/>
                    <a:pt x="1238" y="1997"/>
                  </a:cubicBezTo>
                  <a:cubicBezTo>
                    <a:pt x="1334" y="1997"/>
                    <a:pt x="1432" y="2015"/>
                    <a:pt x="1527" y="2053"/>
                  </a:cubicBezTo>
                  <a:cubicBezTo>
                    <a:pt x="1761" y="2125"/>
                    <a:pt x="1958" y="2233"/>
                    <a:pt x="2174" y="2305"/>
                  </a:cubicBezTo>
                  <a:cubicBezTo>
                    <a:pt x="2479" y="2412"/>
                    <a:pt x="2767" y="2538"/>
                    <a:pt x="3054" y="2628"/>
                  </a:cubicBezTo>
                  <a:cubicBezTo>
                    <a:pt x="3209" y="2672"/>
                    <a:pt x="3366" y="2694"/>
                    <a:pt x="3522" y="2694"/>
                  </a:cubicBezTo>
                  <a:cubicBezTo>
                    <a:pt x="3996" y="2694"/>
                    <a:pt x="4453" y="2495"/>
                    <a:pt x="4778" y="2143"/>
                  </a:cubicBezTo>
                  <a:cubicBezTo>
                    <a:pt x="4940" y="1981"/>
                    <a:pt x="5065" y="1820"/>
                    <a:pt x="5173" y="1622"/>
                  </a:cubicBezTo>
                  <a:cubicBezTo>
                    <a:pt x="5517" y="915"/>
                    <a:pt x="6334" y="573"/>
                    <a:pt x="7156" y="573"/>
                  </a:cubicBezTo>
                  <a:close/>
                  <a:moveTo>
                    <a:pt x="7250" y="1"/>
                  </a:moveTo>
                  <a:cubicBezTo>
                    <a:pt x="7020" y="1"/>
                    <a:pt x="6782" y="21"/>
                    <a:pt x="6538" y="60"/>
                  </a:cubicBezTo>
                  <a:cubicBezTo>
                    <a:pt x="5820" y="150"/>
                    <a:pt x="5155" y="563"/>
                    <a:pt x="4778" y="1209"/>
                  </a:cubicBezTo>
                  <a:cubicBezTo>
                    <a:pt x="4688" y="1371"/>
                    <a:pt x="4580" y="1532"/>
                    <a:pt x="4473" y="1694"/>
                  </a:cubicBezTo>
                  <a:cubicBezTo>
                    <a:pt x="4180" y="2107"/>
                    <a:pt x="3876" y="2303"/>
                    <a:pt x="3468" y="2303"/>
                  </a:cubicBezTo>
                  <a:cubicBezTo>
                    <a:pt x="3326" y="2303"/>
                    <a:pt x="3171" y="2279"/>
                    <a:pt x="3000" y="2233"/>
                  </a:cubicBezTo>
                  <a:cubicBezTo>
                    <a:pt x="2749" y="2161"/>
                    <a:pt x="2515" y="2053"/>
                    <a:pt x="2282" y="1963"/>
                  </a:cubicBezTo>
                  <a:cubicBezTo>
                    <a:pt x="2048" y="1856"/>
                    <a:pt x="1815" y="1766"/>
                    <a:pt x="1563" y="1694"/>
                  </a:cubicBezTo>
                  <a:cubicBezTo>
                    <a:pt x="1453" y="1661"/>
                    <a:pt x="1341" y="1645"/>
                    <a:pt x="1231" y="1645"/>
                  </a:cubicBezTo>
                  <a:cubicBezTo>
                    <a:pt x="629" y="1645"/>
                    <a:pt x="85" y="2118"/>
                    <a:pt x="55" y="2772"/>
                  </a:cubicBezTo>
                  <a:cubicBezTo>
                    <a:pt x="37" y="2951"/>
                    <a:pt x="37" y="3149"/>
                    <a:pt x="55" y="3346"/>
                  </a:cubicBezTo>
                  <a:cubicBezTo>
                    <a:pt x="73" y="3723"/>
                    <a:pt x="127" y="4083"/>
                    <a:pt x="109" y="4460"/>
                  </a:cubicBezTo>
                  <a:cubicBezTo>
                    <a:pt x="1" y="6471"/>
                    <a:pt x="1168" y="7944"/>
                    <a:pt x="3144" y="8267"/>
                  </a:cubicBezTo>
                  <a:cubicBezTo>
                    <a:pt x="3332" y="8300"/>
                    <a:pt x="3486" y="8319"/>
                    <a:pt x="3612" y="8319"/>
                  </a:cubicBezTo>
                  <a:cubicBezTo>
                    <a:pt x="4037" y="8319"/>
                    <a:pt x="4140" y="8105"/>
                    <a:pt x="4167" y="7495"/>
                  </a:cubicBezTo>
                  <a:cubicBezTo>
                    <a:pt x="4221" y="6723"/>
                    <a:pt x="4491" y="6399"/>
                    <a:pt x="5245" y="6256"/>
                  </a:cubicBezTo>
                  <a:cubicBezTo>
                    <a:pt x="5434" y="6215"/>
                    <a:pt x="5622" y="6195"/>
                    <a:pt x="5811" y="6195"/>
                  </a:cubicBezTo>
                  <a:cubicBezTo>
                    <a:pt x="5874" y="6195"/>
                    <a:pt x="5936" y="6197"/>
                    <a:pt x="5999" y="6202"/>
                  </a:cubicBezTo>
                  <a:cubicBezTo>
                    <a:pt x="6020" y="6205"/>
                    <a:pt x="6040" y="6207"/>
                    <a:pt x="6060" y="6207"/>
                  </a:cubicBezTo>
                  <a:cubicBezTo>
                    <a:pt x="6251" y="6207"/>
                    <a:pt x="6416" y="6056"/>
                    <a:pt x="6448" y="5861"/>
                  </a:cubicBezTo>
                  <a:cubicBezTo>
                    <a:pt x="6503" y="5619"/>
                    <a:pt x="6612" y="5498"/>
                    <a:pt x="6753" y="5498"/>
                  </a:cubicBezTo>
                  <a:cubicBezTo>
                    <a:pt x="6844" y="5498"/>
                    <a:pt x="6947" y="5547"/>
                    <a:pt x="7059" y="5645"/>
                  </a:cubicBezTo>
                  <a:cubicBezTo>
                    <a:pt x="7274" y="5897"/>
                    <a:pt x="7490" y="6148"/>
                    <a:pt x="7687" y="6417"/>
                  </a:cubicBezTo>
                  <a:cubicBezTo>
                    <a:pt x="8154" y="7082"/>
                    <a:pt x="8855" y="7531"/>
                    <a:pt x="9645" y="7710"/>
                  </a:cubicBezTo>
                  <a:cubicBezTo>
                    <a:pt x="9743" y="7731"/>
                    <a:pt x="9848" y="7741"/>
                    <a:pt x="9957" y="7741"/>
                  </a:cubicBezTo>
                  <a:cubicBezTo>
                    <a:pt x="10911" y="7741"/>
                    <a:pt x="12200" y="6975"/>
                    <a:pt x="12087" y="5573"/>
                  </a:cubicBezTo>
                  <a:cubicBezTo>
                    <a:pt x="12105" y="4514"/>
                    <a:pt x="11764" y="3490"/>
                    <a:pt x="11100" y="2664"/>
                  </a:cubicBezTo>
                  <a:cubicBezTo>
                    <a:pt x="10669" y="2107"/>
                    <a:pt x="10166" y="1604"/>
                    <a:pt x="9681" y="1083"/>
                  </a:cubicBezTo>
                  <a:cubicBezTo>
                    <a:pt x="9003" y="334"/>
                    <a:pt x="8187" y="1"/>
                    <a:pt x="7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2"/>
            <p:cNvSpPr/>
            <p:nvPr/>
          </p:nvSpPr>
          <p:spPr>
            <a:xfrm>
              <a:off x="8267250" y="4229438"/>
              <a:ext cx="337225" cy="196700"/>
            </a:xfrm>
            <a:custGeom>
              <a:avLst/>
              <a:gdLst/>
              <a:ahLst/>
              <a:cxnLst/>
              <a:rect l="l" t="t" r="r" b="b"/>
              <a:pathLst>
                <a:path w="13489" h="7868" extrusionOk="0">
                  <a:moveTo>
                    <a:pt x="6015" y="526"/>
                  </a:moveTo>
                  <a:cubicBezTo>
                    <a:pt x="6226" y="526"/>
                    <a:pt x="6407" y="705"/>
                    <a:pt x="6376" y="936"/>
                  </a:cubicBezTo>
                  <a:cubicBezTo>
                    <a:pt x="6376" y="1313"/>
                    <a:pt x="6341" y="1708"/>
                    <a:pt x="6287" y="2086"/>
                  </a:cubicBezTo>
                  <a:cubicBezTo>
                    <a:pt x="6143" y="2858"/>
                    <a:pt x="6358" y="3199"/>
                    <a:pt x="7167" y="3271"/>
                  </a:cubicBezTo>
                  <a:cubicBezTo>
                    <a:pt x="7336" y="3288"/>
                    <a:pt x="7505" y="3297"/>
                    <a:pt x="7674" y="3297"/>
                  </a:cubicBezTo>
                  <a:cubicBezTo>
                    <a:pt x="8382" y="3297"/>
                    <a:pt x="9082" y="3144"/>
                    <a:pt x="9735" y="2840"/>
                  </a:cubicBezTo>
                  <a:cubicBezTo>
                    <a:pt x="10327" y="2570"/>
                    <a:pt x="10938" y="2373"/>
                    <a:pt x="11585" y="2283"/>
                  </a:cubicBezTo>
                  <a:cubicBezTo>
                    <a:pt x="11707" y="2262"/>
                    <a:pt x="11823" y="2250"/>
                    <a:pt x="11933" y="2250"/>
                  </a:cubicBezTo>
                  <a:cubicBezTo>
                    <a:pt x="12375" y="2250"/>
                    <a:pt x="12720" y="2434"/>
                    <a:pt x="12950" y="2894"/>
                  </a:cubicBezTo>
                  <a:cubicBezTo>
                    <a:pt x="12981" y="2956"/>
                    <a:pt x="13026" y="3019"/>
                    <a:pt x="13060" y="3069"/>
                  </a:cubicBezTo>
                  <a:lnTo>
                    <a:pt x="13060" y="3069"/>
                  </a:lnTo>
                  <a:lnTo>
                    <a:pt x="12644" y="3019"/>
                  </a:lnTo>
                  <a:cubicBezTo>
                    <a:pt x="12357" y="3361"/>
                    <a:pt x="12070" y="3738"/>
                    <a:pt x="11764" y="4061"/>
                  </a:cubicBezTo>
                  <a:cubicBezTo>
                    <a:pt x="11254" y="4670"/>
                    <a:pt x="10489" y="5022"/>
                    <a:pt x="9688" y="5022"/>
                  </a:cubicBezTo>
                  <a:cubicBezTo>
                    <a:pt x="9614" y="5022"/>
                    <a:pt x="9540" y="5019"/>
                    <a:pt x="9465" y="5013"/>
                  </a:cubicBezTo>
                  <a:cubicBezTo>
                    <a:pt x="9124" y="4977"/>
                    <a:pt x="8783" y="4905"/>
                    <a:pt x="8442" y="4815"/>
                  </a:cubicBezTo>
                  <a:cubicBezTo>
                    <a:pt x="8220" y="4738"/>
                    <a:pt x="7999" y="4710"/>
                    <a:pt x="7778" y="4710"/>
                  </a:cubicBezTo>
                  <a:cubicBezTo>
                    <a:pt x="7336" y="4710"/>
                    <a:pt x="6897" y="4821"/>
                    <a:pt x="6466" y="4869"/>
                  </a:cubicBezTo>
                  <a:cubicBezTo>
                    <a:pt x="6358" y="4887"/>
                    <a:pt x="6233" y="5031"/>
                    <a:pt x="6197" y="5139"/>
                  </a:cubicBezTo>
                  <a:cubicBezTo>
                    <a:pt x="5981" y="5624"/>
                    <a:pt x="5802" y="6108"/>
                    <a:pt x="5640" y="6611"/>
                  </a:cubicBezTo>
                  <a:cubicBezTo>
                    <a:pt x="5588" y="6923"/>
                    <a:pt x="5336" y="7151"/>
                    <a:pt x="5028" y="7151"/>
                  </a:cubicBezTo>
                  <a:cubicBezTo>
                    <a:pt x="5017" y="7151"/>
                    <a:pt x="5005" y="7151"/>
                    <a:pt x="4994" y="7150"/>
                  </a:cubicBezTo>
                  <a:cubicBezTo>
                    <a:pt x="4419" y="7186"/>
                    <a:pt x="3862" y="7240"/>
                    <a:pt x="3305" y="7294"/>
                  </a:cubicBezTo>
                  <a:cubicBezTo>
                    <a:pt x="3162" y="7294"/>
                    <a:pt x="3018" y="7294"/>
                    <a:pt x="2892" y="7258"/>
                  </a:cubicBezTo>
                  <a:cubicBezTo>
                    <a:pt x="2641" y="7186"/>
                    <a:pt x="2336" y="7114"/>
                    <a:pt x="2318" y="6827"/>
                  </a:cubicBezTo>
                  <a:cubicBezTo>
                    <a:pt x="2318" y="6611"/>
                    <a:pt x="2479" y="6360"/>
                    <a:pt x="2587" y="6144"/>
                  </a:cubicBezTo>
                  <a:cubicBezTo>
                    <a:pt x="2587" y="6126"/>
                    <a:pt x="2641" y="6108"/>
                    <a:pt x="2677" y="6091"/>
                  </a:cubicBezTo>
                  <a:cubicBezTo>
                    <a:pt x="2892" y="5983"/>
                    <a:pt x="2928" y="5929"/>
                    <a:pt x="2892" y="5839"/>
                  </a:cubicBezTo>
                  <a:cubicBezTo>
                    <a:pt x="2389" y="4528"/>
                    <a:pt x="2389" y="4528"/>
                    <a:pt x="2874" y="3325"/>
                  </a:cubicBezTo>
                  <a:cubicBezTo>
                    <a:pt x="2910" y="3271"/>
                    <a:pt x="2910" y="3217"/>
                    <a:pt x="2964" y="3019"/>
                  </a:cubicBezTo>
                  <a:lnTo>
                    <a:pt x="2964" y="3019"/>
                  </a:lnTo>
                  <a:cubicBezTo>
                    <a:pt x="2749" y="3181"/>
                    <a:pt x="2587" y="3379"/>
                    <a:pt x="2497" y="3612"/>
                  </a:cubicBezTo>
                  <a:cubicBezTo>
                    <a:pt x="2407" y="3774"/>
                    <a:pt x="2336" y="3989"/>
                    <a:pt x="2228" y="4223"/>
                  </a:cubicBezTo>
                  <a:cubicBezTo>
                    <a:pt x="1905" y="3846"/>
                    <a:pt x="2210" y="3612"/>
                    <a:pt x="2318" y="3361"/>
                  </a:cubicBezTo>
                  <a:cubicBezTo>
                    <a:pt x="2461" y="3091"/>
                    <a:pt x="2605" y="2822"/>
                    <a:pt x="2767" y="2553"/>
                  </a:cubicBezTo>
                  <a:lnTo>
                    <a:pt x="2767" y="2553"/>
                  </a:lnTo>
                  <a:cubicBezTo>
                    <a:pt x="2300" y="2732"/>
                    <a:pt x="2048" y="3109"/>
                    <a:pt x="1779" y="4007"/>
                  </a:cubicBezTo>
                  <a:lnTo>
                    <a:pt x="450" y="3828"/>
                  </a:lnTo>
                  <a:cubicBezTo>
                    <a:pt x="558" y="3630"/>
                    <a:pt x="683" y="3433"/>
                    <a:pt x="845" y="3235"/>
                  </a:cubicBezTo>
                  <a:cubicBezTo>
                    <a:pt x="1402" y="2714"/>
                    <a:pt x="1905" y="2104"/>
                    <a:pt x="2551" y="1726"/>
                  </a:cubicBezTo>
                  <a:cubicBezTo>
                    <a:pt x="3593" y="1152"/>
                    <a:pt x="4724" y="739"/>
                    <a:pt x="5909" y="541"/>
                  </a:cubicBezTo>
                  <a:cubicBezTo>
                    <a:pt x="5945" y="531"/>
                    <a:pt x="5980" y="526"/>
                    <a:pt x="6015" y="526"/>
                  </a:cubicBezTo>
                  <a:close/>
                  <a:moveTo>
                    <a:pt x="6112" y="1"/>
                  </a:moveTo>
                  <a:cubicBezTo>
                    <a:pt x="6025" y="1"/>
                    <a:pt x="5933" y="13"/>
                    <a:pt x="5838" y="38"/>
                  </a:cubicBezTo>
                  <a:cubicBezTo>
                    <a:pt x="4814" y="290"/>
                    <a:pt x="3844" y="613"/>
                    <a:pt x="2892" y="1044"/>
                  </a:cubicBezTo>
                  <a:cubicBezTo>
                    <a:pt x="1923" y="1511"/>
                    <a:pt x="1186" y="2337"/>
                    <a:pt x="468" y="3127"/>
                  </a:cubicBezTo>
                  <a:cubicBezTo>
                    <a:pt x="396" y="3199"/>
                    <a:pt x="342" y="3289"/>
                    <a:pt x="288" y="3361"/>
                  </a:cubicBezTo>
                  <a:cubicBezTo>
                    <a:pt x="1" y="3828"/>
                    <a:pt x="127" y="4151"/>
                    <a:pt x="647" y="4277"/>
                  </a:cubicBezTo>
                  <a:cubicBezTo>
                    <a:pt x="899" y="4348"/>
                    <a:pt x="1150" y="4384"/>
                    <a:pt x="1402" y="4402"/>
                  </a:cubicBezTo>
                  <a:cubicBezTo>
                    <a:pt x="2030" y="4492"/>
                    <a:pt x="2192" y="4672"/>
                    <a:pt x="2246" y="5300"/>
                  </a:cubicBezTo>
                  <a:cubicBezTo>
                    <a:pt x="2282" y="5713"/>
                    <a:pt x="2066" y="6019"/>
                    <a:pt x="1905" y="6342"/>
                  </a:cubicBezTo>
                  <a:cubicBezTo>
                    <a:pt x="1671" y="6845"/>
                    <a:pt x="1707" y="7150"/>
                    <a:pt x="2156" y="7473"/>
                  </a:cubicBezTo>
                  <a:cubicBezTo>
                    <a:pt x="2407" y="7653"/>
                    <a:pt x="2695" y="7761"/>
                    <a:pt x="3000" y="7815"/>
                  </a:cubicBezTo>
                  <a:cubicBezTo>
                    <a:pt x="3219" y="7852"/>
                    <a:pt x="3438" y="7867"/>
                    <a:pt x="3657" y="7867"/>
                  </a:cubicBezTo>
                  <a:cubicBezTo>
                    <a:pt x="4281" y="7867"/>
                    <a:pt x="4903" y="7741"/>
                    <a:pt x="5514" y="7635"/>
                  </a:cubicBezTo>
                  <a:cubicBezTo>
                    <a:pt x="5838" y="7581"/>
                    <a:pt x="6089" y="7330"/>
                    <a:pt x="6143" y="7006"/>
                  </a:cubicBezTo>
                  <a:cubicBezTo>
                    <a:pt x="6233" y="6647"/>
                    <a:pt x="6358" y="6306"/>
                    <a:pt x="6448" y="5929"/>
                  </a:cubicBezTo>
                  <a:cubicBezTo>
                    <a:pt x="6520" y="5552"/>
                    <a:pt x="6843" y="5282"/>
                    <a:pt x="7221" y="5264"/>
                  </a:cubicBezTo>
                  <a:cubicBezTo>
                    <a:pt x="7358" y="5251"/>
                    <a:pt x="7495" y="5244"/>
                    <a:pt x="7630" y="5244"/>
                  </a:cubicBezTo>
                  <a:cubicBezTo>
                    <a:pt x="8025" y="5244"/>
                    <a:pt x="8413" y="5301"/>
                    <a:pt x="8801" y="5408"/>
                  </a:cubicBezTo>
                  <a:cubicBezTo>
                    <a:pt x="9115" y="5470"/>
                    <a:pt x="9419" y="5505"/>
                    <a:pt x="9711" y="5505"/>
                  </a:cubicBezTo>
                  <a:cubicBezTo>
                    <a:pt x="10605" y="5505"/>
                    <a:pt x="11384" y="5179"/>
                    <a:pt x="11980" y="4313"/>
                  </a:cubicBezTo>
                  <a:cubicBezTo>
                    <a:pt x="12034" y="4259"/>
                    <a:pt x="12070" y="4169"/>
                    <a:pt x="12141" y="4133"/>
                  </a:cubicBezTo>
                  <a:cubicBezTo>
                    <a:pt x="12267" y="4097"/>
                    <a:pt x="12393" y="4079"/>
                    <a:pt x="12536" y="4079"/>
                  </a:cubicBezTo>
                  <a:lnTo>
                    <a:pt x="11962" y="4959"/>
                  </a:lnTo>
                  <a:lnTo>
                    <a:pt x="12088" y="5031"/>
                  </a:lnTo>
                  <a:cubicBezTo>
                    <a:pt x="12572" y="4492"/>
                    <a:pt x="13057" y="3935"/>
                    <a:pt x="13488" y="3361"/>
                  </a:cubicBezTo>
                  <a:lnTo>
                    <a:pt x="13488" y="3361"/>
                  </a:lnTo>
                  <a:cubicBezTo>
                    <a:pt x="13439" y="3368"/>
                    <a:pt x="13396" y="3372"/>
                    <a:pt x="13358" y="3372"/>
                  </a:cubicBezTo>
                  <a:cubicBezTo>
                    <a:pt x="13133" y="3372"/>
                    <a:pt x="13093" y="3242"/>
                    <a:pt x="13093" y="3073"/>
                  </a:cubicBezTo>
                  <a:lnTo>
                    <a:pt x="13084" y="3072"/>
                  </a:lnTo>
                  <a:lnTo>
                    <a:pt x="13084" y="3072"/>
                  </a:lnTo>
                  <a:cubicBezTo>
                    <a:pt x="13272" y="2637"/>
                    <a:pt x="13250" y="2458"/>
                    <a:pt x="12950" y="2157"/>
                  </a:cubicBezTo>
                  <a:cubicBezTo>
                    <a:pt x="12712" y="1920"/>
                    <a:pt x="12389" y="1781"/>
                    <a:pt x="12054" y="1781"/>
                  </a:cubicBezTo>
                  <a:cubicBezTo>
                    <a:pt x="11958" y="1781"/>
                    <a:pt x="11860" y="1792"/>
                    <a:pt x="11764" y="1816"/>
                  </a:cubicBezTo>
                  <a:cubicBezTo>
                    <a:pt x="11082" y="1942"/>
                    <a:pt x="10399" y="2104"/>
                    <a:pt x="9717" y="2319"/>
                  </a:cubicBezTo>
                  <a:cubicBezTo>
                    <a:pt x="9052" y="2553"/>
                    <a:pt x="8352" y="2678"/>
                    <a:pt x="7652" y="2678"/>
                  </a:cubicBezTo>
                  <a:cubicBezTo>
                    <a:pt x="7418" y="2660"/>
                    <a:pt x="7185" y="2624"/>
                    <a:pt x="6951" y="2570"/>
                  </a:cubicBezTo>
                  <a:cubicBezTo>
                    <a:pt x="6987" y="2391"/>
                    <a:pt x="7023" y="2193"/>
                    <a:pt x="7041" y="1996"/>
                  </a:cubicBezTo>
                  <a:cubicBezTo>
                    <a:pt x="7059" y="1619"/>
                    <a:pt x="7041" y="1259"/>
                    <a:pt x="7005" y="882"/>
                  </a:cubicBezTo>
                  <a:cubicBezTo>
                    <a:pt x="6914" y="352"/>
                    <a:pt x="6580" y="1"/>
                    <a:pt x="6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2"/>
            <p:cNvSpPr/>
            <p:nvPr/>
          </p:nvSpPr>
          <p:spPr>
            <a:xfrm>
              <a:off x="8086325" y="4511038"/>
              <a:ext cx="299950" cy="235975"/>
            </a:xfrm>
            <a:custGeom>
              <a:avLst/>
              <a:gdLst/>
              <a:ahLst/>
              <a:cxnLst/>
              <a:rect l="l" t="t" r="r" b="b"/>
              <a:pathLst>
                <a:path w="11998" h="9439" extrusionOk="0">
                  <a:moveTo>
                    <a:pt x="5376" y="1"/>
                  </a:moveTo>
                  <a:cubicBezTo>
                    <a:pt x="5150" y="1"/>
                    <a:pt x="4923" y="37"/>
                    <a:pt x="4706" y="107"/>
                  </a:cubicBezTo>
                  <a:cubicBezTo>
                    <a:pt x="4382" y="196"/>
                    <a:pt x="4059" y="304"/>
                    <a:pt x="3754" y="394"/>
                  </a:cubicBezTo>
                  <a:lnTo>
                    <a:pt x="3772" y="394"/>
                  </a:lnTo>
                  <a:cubicBezTo>
                    <a:pt x="3592" y="538"/>
                    <a:pt x="3395" y="681"/>
                    <a:pt x="3197" y="807"/>
                  </a:cubicBezTo>
                  <a:cubicBezTo>
                    <a:pt x="1652" y="1867"/>
                    <a:pt x="413" y="3160"/>
                    <a:pt x="234" y="5153"/>
                  </a:cubicBezTo>
                  <a:cubicBezTo>
                    <a:pt x="198" y="5405"/>
                    <a:pt x="144" y="5656"/>
                    <a:pt x="126" y="5907"/>
                  </a:cubicBezTo>
                  <a:cubicBezTo>
                    <a:pt x="54" y="6572"/>
                    <a:pt x="0" y="7236"/>
                    <a:pt x="0" y="7901"/>
                  </a:cubicBezTo>
                  <a:cubicBezTo>
                    <a:pt x="13" y="8470"/>
                    <a:pt x="388" y="8805"/>
                    <a:pt x="857" y="8805"/>
                  </a:cubicBezTo>
                  <a:cubicBezTo>
                    <a:pt x="1025" y="8805"/>
                    <a:pt x="1204" y="8763"/>
                    <a:pt x="1383" y="8673"/>
                  </a:cubicBezTo>
                  <a:cubicBezTo>
                    <a:pt x="1581" y="8547"/>
                    <a:pt x="1778" y="8422"/>
                    <a:pt x="1940" y="8260"/>
                  </a:cubicBezTo>
                  <a:cubicBezTo>
                    <a:pt x="2191" y="8027"/>
                    <a:pt x="2407" y="7775"/>
                    <a:pt x="2658" y="7542"/>
                  </a:cubicBezTo>
                  <a:cubicBezTo>
                    <a:pt x="2784" y="7416"/>
                    <a:pt x="2910" y="7308"/>
                    <a:pt x="3071" y="7218"/>
                  </a:cubicBezTo>
                  <a:cubicBezTo>
                    <a:pt x="3197" y="7143"/>
                    <a:pt x="3309" y="7105"/>
                    <a:pt x="3409" y="7105"/>
                  </a:cubicBezTo>
                  <a:cubicBezTo>
                    <a:pt x="3595" y="7105"/>
                    <a:pt x="3738" y="7237"/>
                    <a:pt x="3844" y="7506"/>
                  </a:cubicBezTo>
                  <a:cubicBezTo>
                    <a:pt x="3915" y="7721"/>
                    <a:pt x="3951" y="7955"/>
                    <a:pt x="4041" y="8170"/>
                  </a:cubicBezTo>
                  <a:cubicBezTo>
                    <a:pt x="4132" y="8534"/>
                    <a:pt x="4458" y="8757"/>
                    <a:pt x="4795" y="8757"/>
                  </a:cubicBezTo>
                  <a:cubicBezTo>
                    <a:pt x="4923" y="8757"/>
                    <a:pt x="5053" y="8725"/>
                    <a:pt x="5173" y="8655"/>
                  </a:cubicBezTo>
                  <a:cubicBezTo>
                    <a:pt x="5352" y="8547"/>
                    <a:pt x="5514" y="8458"/>
                    <a:pt x="5675" y="8350"/>
                  </a:cubicBezTo>
                  <a:cubicBezTo>
                    <a:pt x="6088" y="8081"/>
                    <a:pt x="6502" y="7829"/>
                    <a:pt x="6933" y="7578"/>
                  </a:cubicBezTo>
                  <a:cubicBezTo>
                    <a:pt x="7076" y="7524"/>
                    <a:pt x="7220" y="7488"/>
                    <a:pt x="7382" y="7470"/>
                  </a:cubicBezTo>
                  <a:lnTo>
                    <a:pt x="7382" y="8278"/>
                  </a:lnTo>
                  <a:cubicBezTo>
                    <a:pt x="7396" y="8987"/>
                    <a:pt x="7835" y="9438"/>
                    <a:pt x="8434" y="9438"/>
                  </a:cubicBezTo>
                  <a:cubicBezTo>
                    <a:pt x="8594" y="9438"/>
                    <a:pt x="8766" y="9406"/>
                    <a:pt x="8944" y="9338"/>
                  </a:cubicBezTo>
                  <a:cubicBezTo>
                    <a:pt x="9303" y="9212"/>
                    <a:pt x="9591" y="8943"/>
                    <a:pt x="9752" y="8601"/>
                  </a:cubicBezTo>
                  <a:cubicBezTo>
                    <a:pt x="9860" y="8368"/>
                    <a:pt x="9950" y="8116"/>
                    <a:pt x="10040" y="7901"/>
                  </a:cubicBezTo>
                  <a:cubicBezTo>
                    <a:pt x="10129" y="7703"/>
                    <a:pt x="10183" y="7488"/>
                    <a:pt x="9932" y="7416"/>
                  </a:cubicBezTo>
                  <a:cubicBezTo>
                    <a:pt x="9886" y="7401"/>
                    <a:pt x="9846" y="7394"/>
                    <a:pt x="9811" y="7394"/>
                  </a:cubicBezTo>
                  <a:cubicBezTo>
                    <a:pt x="9639" y="7394"/>
                    <a:pt x="9584" y="7560"/>
                    <a:pt x="9555" y="7739"/>
                  </a:cubicBezTo>
                  <a:cubicBezTo>
                    <a:pt x="9537" y="7829"/>
                    <a:pt x="9519" y="7919"/>
                    <a:pt x="9483" y="8027"/>
                  </a:cubicBezTo>
                  <a:cubicBezTo>
                    <a:pt x="9393" y="8368"/>
                    <a:pt x="9160" y="8655"/>
                    <a:pt x="8854" y="8853"/>
                  </a:cubicBezTo>
                  <a:cubicBezTo>
                    <a:pt x="8705" y="8945"/>
                    <a:pt x="8560" y="8989"/>
                    <a:pt x="8427" y="8989"/>
                  </a:cubicBezTo>
                  <a:cubicBezTo>
                    <a:pt x="8145" y="8989"/>
                    <a:pt x="7922" y="8788"/>
                    <a:pt x="7848" y="8422"/>
                  </a:cubicBezTo>
                  <a:cubicBezTo>
                    <a:pt x="7813" y="8134"/>
                    <a:pt x="7777" y="7847"/>
                    <a:pt x="7759" y="7542"/>
                  </a:cubicBezTo>
                  <a:cubicBezTo>
                    <a:pt x="7732" y="7192"/>
                    <a:pt x="7604" y="7014"/>
                    <a:pt x="7354" y="7014"/>
                  </a:cubicBezTo>
                  <a:cubicBezTo>
                    <a:pt x="7270" y="7014"/>
                    <a:pt x="7171" y="7034"/>
                    <a:pt x="7058" y="7075"/>
                  </a:cubicBezTo>
                  <a:cubicBezTo>
                    <a:pt x="6609" y="7236"/>
                    <a:pt x="6178" y="7488"/>
                    <a:pt x="5729" y="7685"/>
                  </a:cubicBezTo>
                  <a:cubicBezTo>
                    <a:pt x="5424" y="7847"/>
                    <a:pt x="5119" y="7991"/>
                    <a:pt x="4742" y="8170"/>
                  </a:cubicBezTo>
                  <a:cubicBezTo>
                    <a:pt x="4634" y="7829"/>
                    <a:pt x="4544" y="7524"/>
                    <a:pt x="4436" y="7236"/>
                  </a:cubicBezTo>
                  <a:cubicBezTo>
                    <a:pt x="4224" y="6750"/>
                    <a:pt x="3865" y="6489"/>
                    <a:pt x="3437" y="6489"/>
                  </a:cubicBezTo>
                  <a:cubicBezTo>
                    <a:pt x="3248" y="6489"/>
                    <a:pt x="3046" y="6539"/>
                    <a:pt x="2838" y="6644"/>
                  </a:cubicBezTo>
                  <a:cubicBezTo>
                    <a:pt x="2568" y="6787"/>
                    <a:pt x="2317" y="6967"/>
                    <a:pt x="2101" y="7201"/>
                  </a:cubicBezTo>
                  <a:cubicBezTo>
                    <a:pt x="1796" y="7470"/>
                    <a:pt x="1527" y="7793"/>
                    <a:pt x="1221" y="8045"/>
                  </a:cubicBezTo>
                  <a:cubicBezTo>
                    <a:pt x="1077" y="8169"/>
                    <a:pt x="945" y="8229"/>
                    <a:pt x="833" y="8229"/>
                  </a:cubicBezTo>
                  <a:cubicBezTo>
                    <a:pt x="653" y="8229"/>
                    <a:pt x="522" y="8074"/>
                    <a:pt x="467" y="7775"/>
                  </a:cubicBezTo>
                  <a:cubicBezTo>
                    <a:pt x="413" y="7614"/>
                    <a:pt x="395" y="7434"/>
                    <a:pt x="413" y="7254"/>
                  </a:cubicBezTo>
                  <a:cubicBezTo>
                    <a:pt x="449" y="6644"/>
                    <a:pt x="485" y="6015"/>
                    <a:pt x="575" y="5387"/>
                  </a:cubicBezTo>
                  <a:cubicBezTo>
                    <a:pt x="593" y="4920"/>
                    <a:pt x="701" y="4471"/>
                    <a:pt x="862" y="4022"/>
                  </a:cubicBezTo>
                  <a:cubicBezTo>
                    <a:pt x="1635" y="2316"/>
                    <a:pt x="2946" y="1184"/>
                    <a:pt x="4688" y="502"/>
                  </a:cubicBezTo>
                  <a:cubicBezTo>
                    <a:pt x="4897" y="418"/>
                    <a:pt x="5100" y="383"/>
                    <a:pt x="5298" y="383"/>
                  </a:cubicBezTo>
                  <a:cubicBezTo>
                    <a:pt x="5782" y="383"/>
                    <a:pt x="6241" y="591"/>
                    <a:pt x="6699" y="807"/>
                  </a:cubicBezTo>
                  <a:cubicBezTo>
                    <a:pt x="6789" y="861"/>
                    <a:pt x="6861" y="969"/>
                    <a:pt x="6879" y="1094"/>
                  </a:cubicBezTo>
                  <a:cubicBezTo>
                    <a:pt x="7013" y="1949"/>
                    <a:pt x="7662" y="2194"/>
                    <a:pt x="8332" y="2194"/>
                  </a:cubicBezTo>
                  <a:cubicBezTo>
                    <a:pt x="8380" y="2194"/>
                    <a:pt x="8429" y="2192"/>
                    <a:pt x="8477" y="2190"/>
                  </a:cubicBezTo>
                  <a:cubicBezTo>
                    <a:pt x="8711" y="2172"/>
                    <a:pt x="8962" y="2154"/>
                    <a:pt x="9177" y="2154"/>
                  </a:cubicBezTo>
                  <a:cubicBezTo>
                    <a:pt x="9662" y="2154"/>
                    <a:pt x="9878" y="2316"/>
                    <a:pt x="9932" y="2800"/>
                  </a:cubicBezTo>
                  <a:cubicBezTo>
                    <a:pt x="9968" y="3178"/>
                    <a:pt x="9932" y="3573"/>
                    <a:pt x="9950" y="3968"/>
                  </a:cubicBezTo>
                  <a:cubicBezTo>
                    <a:pt x="9968" y="4686"/>
                    <a:pt x="9716" y="5369"/>
                    <a:pt x="9231" y="5907"/>
                  </a:cubicBezTo>
                  <a:cubicBezTo>
                    <a:pt x="9070" y="6105"/>
                    <a:pt x="8890" y="6285"/>
                    <a:pt x="8746" y="6482"/>
                  </a:cubicBezTo>
                  <a:cubicBezTo>
                    <a:pt x="8657" y="6626"/>
                    <a:pt x="8567" y="6769"/>
                    <a:pt x="8495" y="6913"/>
                  </a:cubicBezTo>
                  <a:cubicBezTo>
                    <a:pt x="8854" y="6859"/>
                    <a:pt x="9195" y="6734"/>
                    <a:pt x="9501" y="6518"/>
                  </a:cubicBezTo>
                  <a:cubicBezTo>
                    <a:pt x="9794" y="6759"/>
                    <a:pt x="10147" y="6880"/>
                    <a:pt x="10514" y="6880"/>
                  </a:cubicBezTo>
                  <a:cubicBezTo>
                    <a:pt x="11023" y="6880"/>
                    <a:pt x="11559" y="6647"/>
                    <a:pt x="11997" y="6177"/>
                  </a:cubicBezTo>
                  <a:lnTo>
                    <a:pt x="11997" y="6177"/>
                  </a:lnTo>
                  <a:lnTo>
                    <a:pt x="11243" y="6374"/>
                  </a:lnTo>
                  <a:cubicBezTo>
                    <a:pt x="10937" y="6446"/>
                    <a:pt x="10650" y="6554"/>
                    <a:pt x="10345" y="6590"/>
                  </a:cubicBezTo>
                  <a:cubicBezTo>
                    <a:pt x="10297" y="6607"/>
                    <a:pt x="10249" y="6615"/>
                    <a:pt x="10203" y="6615"/>
                  </a:cubicBezTo>
                  <a:cubicBezTo>
                    <a:pt x="10005" y="6615"/>
                    <a:pt x="9832" y="6470"/>
                    <a:pt x="9788" y="6267"/>
                  </a:cubicBezTo>
                  <a:cubicBezTo>
                    <a:pt x="9806" y="6213"/>
                    <a:pt x="9824" y="6177"/>
                    <a:pt x="9860" y="6123"/>
                  </a:cubicBezTo>
                  <a:cubicBezTo>
                    <a:pt x="10686" y="5117"/>
                    <a:pt x="10704" y="3932"/>
                    <a:pt x="10560" y="2729"/>
                  </a:cubicBezTo>
                  <a:cubicBezTo>
                    <a:pt x="10471" y="1956"/>
                    <a:pt x="10004" y="1597"/>
                    <a:pt x="9249" y="1561"/>
                  </a:cubicBezTo>
                  <a:cubicBezTo>
                    <a:pt x="9052" y="1561"/>
                    <a:pt x="8854" y="1597"/>
                    <a:pt x="8657" y="1597"/>
                  </a:cubicBezTo>
                  <a:lnTo>
                    <a:pt x="7902" y="1597"/>
                  </a:lnTo>
                  <a:cubicBezTo>
                    <a:pt x="7687" y="1597"/>
                    <a:pt x="7507" y="1454"/>
                    <a:pt x="7471" y="1256"/>
                  </a:cubicBezTo>
                  <a:cubicBezTo>
                    <a:pt x="7417" y="484"/>
                    <a:pt x="6897" y="268"/>
                    <a:pt x="6250" y="178"/>
                  </a:cubicBezTo>
                  <a:cubicBezTo>
                    <a:pt x="6196" y="160"/>
                    <a:pt x="6142" y="142"/>
                    <a:pt x="6088" y="125"/>
                  </a:cubicBezTo>
                  <a:cubicBezTo>
                    <a:pt x="5857" y="41"/>
                    <a:pt x="5617" y="1"/>
                    <a:pt x="5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2"/>
            <p:cNvSpPr/>
            <p:nvPr/>
          </p:nvSpPr>
          <p:spPr>
            <a:xfrm>
              <a:off x="9023350" y="4480463"/>
              <a:ext cx="235300" cy="163025"/>
            </a:xfrm>
            <a:custGeom>
              <a:avLst/>
              <a:gdLst/>
              <a:ahLst/>
              <a:cxnLst/>
              <a:rect l="l" t="t" r="r" b="b"/>
              <a:pathLst>
                <a:path w="9412" h="6521" extrusionOk="0">
                  <a:moveTo>
                    <a:pt x="5924" y="383"/>
                  </a:moveTo>
                  <a:cubicBezTo>
                    <a:pt x="6069" y="383"/>
                    <a:pt x="6214" y="393"/>
                    <a:pt x="6358" y="414"/>
                  </a:cubicBezTo>
                  <a:cubicBezTo>
                    <a:pt x="6030" y="479"/>
                    <a:pt x="5722" y="669"/>
                    <a:pt x="5334" y="669"/>
                  </a:cubicBezTo>
                  <a:cubicBezTo>
                    <a:pt x="5191" y="669"/>
                    <a:pt x="5037" y="643"/>
                    <a:pt x="4867" y="575"/>
                  </a:cubicBezTo>
                  <a:cubicBezTo>
                    <a:pt x="5201" y="447"/>
                    <a:pt x="5562" y="383"/>
                    <a:pt x="5924" y="383"/>
                  </a:cubicBezTo>
                  <a:close/>
                  <a:moveTo>
                    <a:pt x="3574" y="1060"/>
                  </a:moveTo>
                  <a:cubicBezTo>
                    <a:pt x="3854" y="1270"/>
                    <a:pt x="4144" y="1322"/>
                    <a:pt x="4438" y="1322"/>
                  </a:cubicBezTo>
                  <a:cubicBezTo>
                    <a:pt x="4725" y="1322"/>
                    <a:pt x="5016" y="1272"/>
                    <a:pt x="5306" y="1272"/>
                  </a:cubicBezTo>
                  <a:cubicBezTo>
                    <a:pt x="5406" y="1272"/>
                    <a:pt x="5505" y="1278"/>
                    <a:pt x="5604" y="1294"/>
                  </a:cubicBezTo>
                  <a:cubicBezTo>
                    <a:pt x="5981" y="1348"/>
                    <a:pt x="6358" y="1437"/>
                    <a:pt x="6717" y="1581"/>
                  </a:cubicBezTo>
                  <a:cubicBezTo>
                    <a:pt x="7076" y="1725"/>
                    <a:pt x="7436" y="1904"/>
                    <a:pt x="7759" y="2102"/>
                  </a:cubicBezTo>
                  <a:cubicBezTo>
                    <a:pt x="8675" y="2587"/>
                    <a:pt x="8872" y="3449"/>
                    <a:pt x="8298" y="4311"/>
                  </a:cubicBezTo>
                  <a:cubicBezTo>
                    <a:pt x="7651" y="5299"/>
                    <a:pt x="6556" y="5891"/>
                    <a:pt x="5370" y="5891"/>
                  </a:cubicBezTo>
                  <a:lnTo>
                    <a:pt x="4634" y="5891"/>
                  </a:lnTo>
                  <a:cubicBezTo>
                    <a:pt x="4451" y="5945"/>
                    <a:pt x="4271" y="5969"/>
                    <a:pt x="4094" y="5969"/>
                  </a:cubicBezTo>
                  <a:cubicBezTo>
                    <a:pt x="3331" y="5969"/>
                    <a:pt x="2611" y="5533"/>
                    <a:pt x="1868" y="5227"/>
                  </a:cubicBezTo>
                  <a:cubicBezTo>
                    <a:pt x="1347" y="5011"/>
                    <a:pt x="1096" y="4526"/>
                    <a:pt x="1042" y="3952"/>
                  </a:cubicBezTo>
                  <a:cubicBezTo>
                    <a:pt x="970" y="3251"/>
                    <a:pt x="1168" y="2533"/>
                    <a:pt x="1581" y="1958"/>
                  </a:cubicBezTo>
                  <a:cubicBezTo>
                    <a:pt x="2048" y="1276"/>
                    <a:pt x="2802" y="1096"/>
                    <a:pt x="3574" y="1060"/>
                  </a:cubicBezTo>
                  <a:close/>
                  <a:moveTo>
                    <a:pt x="4972" y="30"/>
                  </a:moveTo>
                  <a:cubicBezTo>
                    <a:pt x="3851" y="30"/>
                    <a:pt x="2754" y="317"/>
                    <a:pt x="1778" y="863"/>
                  </a:cubicBezTo>
                  <a:cubicBezTo>
                    <a:pt x="1617" y="952"/>
                    <a:pt x="1491" y="1060"/>
                    <a:pt x="1365" y="1186"/>
                  </a:cubicBezTo>
                  <a:cubicBezTo>
                    <a:pt x="773" y="1779"/>
                    <a:pt x="485" y="2533"/>
                    <a:pt x="270" y="3341"/>
                  </a:cubicBezTo>
                  <a:cubicBezTo>
                    <a:pt x="0" y="4365"/>
                    <a:pt x="719" y="5819"/>
                    <a:pt x="1994" y="6071"/>
                  </a:cubicBezTo>
                  <a:cubicBezTo>
                    <a:pt x="2281" y="6125"/>
                    <a:pt x="2551" y="6215"/>
                    <a:pt x="2838" y="6322"/>
                  </a:cubicBezTo>
                  <a:cubicBezTo>
                    <a:pt x="3182" y="6453"/>
                    <a:pt x="3549" y="6521"/>
                    <a:pt x="3919" y="6521"/>
                  </a:cubicBezTo>
                  <a:cubicBezTo>
                    <a:pt x="4110" y="6521"/>
                    <a:pt x="4301" y="6503"/>
                    <a:pt x="4490" y="6466"/>
                  </a:cubicBezTo>
                  <a:cubicBezTo>
                    <a:pt x="4993" y="6376"/>
                    <a:pt x="5496" y="6322"/>
                    <a:pt x="5999" y="6250"/>
                  </a:cubicBezTo>
                  <a:cubicBezTo>
                    <a:pt x="6681" y="6161"/>
                    <a:pt x="7328" y="5909"/>
                    <a:pt x="7903" y="5514"/>
                  </a:cubicBezTo>
                  <a:cubicBezTo>
                    <a:pt x="8836" y="4832"/>
                    <a:pt x="9411" y="3485"/>
                    <a:pt x="8639" y="2317"/>
                  </a:cubicBezTo>
                  <a:cubicBezTo>
                    <a:pt x="8513" y="2156"/>
                    <a:pt x="8549" y="1922"/>
                    <a:pt x="8711" y="1779"/>
                  </a:cubicBezTo>
                  <a:lnTo>
                    <a:pt x="7543" y="1527"/>
                  </a:lnTo>
                  <a:lnTo>
                    <a:pt x="8118" y="1240"/>
                  </a:lnTo>
                  <a:lnTo>
                    <a:pt x="8100" y="1114"/>
                  </a:lnTo>
                  <a:lnTo>
                    <a:pt x="7148" y="1168"/>
                  </a:lnTo>
                  <a:lnTo>
                    <a:pt x="7148" y="1168"/>
                  </a:lnTo>
                  <a:lnTo>
                    <a:pt x="7525" y="881"/>
                  </a:lnTo>
                  <a:lnTo>
                    <a:pt x="7489" y="791"/>
                  </a:lnTo>
                  <a:lnTo>
                    <a:pt x="6484" y="845"/>
                  </a:lnTo>
                  <a:lnTo>
                    <a:pt x="6466" y="755"/>
                  </a:lnTo>
                  <a:lnTo>
                    <a:pt x="7489" y="485"/>
                  </a:lnTo>
                  <a:lnTo>
                    <a:pt x="7166" y="306"/>
                  </a:lnTo>
                  <a:cubicBezTo>
                    <a:pt x="6574" y="1"/>
                    <a:pt x="5909" y="72"/>
                    <a:pt x="5263" y="36"/>
                  </a:cubicBezTo>
                  <a:cubicBezTo>
                    <a:pt x="5166" y="32"/>
                    <a:pt x="5069" y="30"/>
                    <a:pt x="4972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2"/>
            <p:cNvSpPr/>
            <p:nvPr/>
          </p:nvSpPr>
          <p:spPr>
            <a:xfrm>
              <a:off x="8727925" y="5101863"/>
              <a:ext cx="363700" cy="246025"/>
            </a:xfrm>
            <a:custGeom>
              <a:avLst/>
              <a:gdLst/>
              <a:ahLst/>
              <a:cxnLst/>
              <a:rect l="l" t="t" r="r" b="b"/>
              <a:pathLst>
                <a:path w="14548" h="9841" extrusionOk="0">
                  <a:moveTo>
                    <a:pt x="10740" y="0"/>
                  </a:moveTo>
                  <a:cubicBezTo>
                    <a:pt x="10399" y="0"/>
                    <a:pt x="10039" y="90"/>
                    <a:pt x="9752" y="288"/>
                  </a:cubicBezTo>
                  <a:cubicBezTo>
                    <a:pt x="8692" y="934"/>
                    <a:pt x="7705" y="1689"/>
                    <a:pt x="6825" y="2551"/>
                  </a:cubicBezTo>
                  <a:cubicBezTo>
                    <a:pt x="6753" y="2640"/>
                    <a:pt x="6663" y="2730"/>
                    <a:pt x="6609" y="2820"/>
                  </a:cubicBezTo>
                  <a:cubicBezTo>
                    <a:pt x="6376" y="3197"/>
                    <a:pt x="6448" y="3484"/>
                    <a:pt x="6825" y="3700"/>
                  </a:cubicBezTo>
                  <a:cubicBezTo>
                    <a:pt x="7022" y="3790"/>
                    <a:pt x="7220" y="3880"/>
                    <a:pt x="7417" y="3951"/>
                  </a:cubicBezTo>
                  <a:cubicBezTo>
                    <a:pt x="7795" y="4113"/>
                    <a:pt x="8154" y="4221"/>
                    <a:pt x="8513" y="4400"/>
                  </a:cubicBezTo>
                  <a:cubicBezTo>
                    <a:pt x="9357" y="4813"/>
                    <a:pt x="9608" y="5352"/>
                    <a:pt x="9339" y="6268"/>
                  </a:cubicBezTo>
                  <a:cubicBezTo>
                    <a:pt x="9177" y="6753"/>
                    <a:pt x="8926" y="7202"/>
                    <a:pt x="8782" y="7687"/>
                  </a:cubicBezTo>
                  <a:cubicBezTo>
                    <a:pt x="8657" y="8064"/>
                    <a:pt x="8369" y="8369"/>
                    <a:pt x="7992" y="8477"/>
                  </a:cubicBezTo>
                  <a:cubicBezTo>
                    <a:pt x="6035" y="9214"/>
                    <a:pt x="3987" y="9609"/>
                    <a:pt x="1904" y="9662"/>
                  </a:cubicBezTo>
                  <a:cubicBezTo>
                    <a:pt x="1694" y="9668"/>
                    <a:pt x="1485" y="9670"/>
                    <a:pt x="1275" y="9670"/>
                  </a:cubicBezTo>
                  <a:cubicBezTo>
                    <a:pt x="854" y="9670"/>
                    <a:pt x="431" y="9662"/>
                    <a:pt x="0" y="9662"/>
                  </a:cubicBezTo>
                  <a:cubicBezTo>
                    <a:pt x="305" y="9752"/>
                    <a:pt x="629" y="9806"/>
                    <a:pt x="952" y="9824"/>
                  </a:cubicBezTo>
                  <a:cubicBezTo>
                    <a:pt x="1203" y="9835"/>
                    <a:pt x="1454" y="9840"/>
                    <a:pt x="1704" y="9840"/>
                  </a:cubicBezTo>
                  <a:cubicBezTo>
                    <a:pt x="3945" y="9840"/>
                    <a:pt x="6160" y="9409"/>
                    <a:pt x="8244" y="8585"/>
                  </a:cubicBezTo>
                  <a:cubicBezTo>
                    <a:pt x="8333" y="8567"/>
                    <a:pt x="8405" y="8549"/>
                    <a:pt x="8495" y="8531"/>
                  </a:cubicBezTo>
                  <a:cubicBezTo>
                    <a:pt x="8955" y="9154"/>
                    <a:pt x="9589" y="9511"/>
                    <a:pt x="10296" y="9511"/>
                  </a:cubicBezTo>
                  <a:cubicBezTo>
                    <a:pt x="10527" y="9511"/>
                    <a:pt x="10766" y="9473"/>
                    <a:pt x="11009" y="9393"/>
                  </a:cubicBezTo>
                  <a:cubicBezTo>
                    <a:pt x="11710" y="9124"/>
                    <a:pt x="12410" y="8800"/>
                    <a:pt x="13075" y="8441"/>
                  </a:cubicBezTo>
                  <a:cubicBezTo>
                    <a:pt x="13146" y="8405"/>
                    <a:pt x="13200" y="8351"/>
                    <a:pt x="13236" y="8280"/>
                  </a:cubicBezTo>
                  <a:cubicBezTo>
                    <a:pt x="13290" y="8172"/>
                    <a:pt x="13380" y="8010"/>
                    <a:pt x="13326" y="7920"/>
                  </a:cubicBezTo>
                  <a:cubicBezTo>
                    <a:pt x="13251" y="7846"/>
                    <a:pt x="13151" y="7808"/>
                    <a:pt x="13047" y="7808"/>
                  </a:cubicBezTo>
                  <a:cubicBezTo>
                    <a:pt x="13027" y="7808"/>
                    <a:pt x="13006" y="7810"/>
                    <a:pt x="12985" y="7813"/>
                  </a:cubicBezTo>
                  <a:cubicBezTo>
                    <a:pt x="12679" y="7902"/>
                    <a:pt x="12392" y="8010"/>
                    <a:pt x="12105" y="8136"/>
                  </a:cubicBezTo>
                  <a:cubicBezTo>
                    <a:pt x="11638" y="8333"/>
                    <a:pt x="11189" y="8603"/>
                    <a:pt x="10722" y="8765"/>
                  </a:cubicBezTo>
                  <a:cubicBezTo>
                    <a:pt x="10567" y="8818"/>
                    <a:pt x="10407" y="8844"/>
                    <a:pt x="10247" y="8844"/>
                  </a:cubicBezTo>
                  <a:cubicBezTo>
                    <a:pt x="9868" y="8844"/>
                    <a:pt x="9497" y="8696"/>
                    <a:pt x="9231" y="8405"/>
                  </a:cubicBezTo>
                  <a:lnTo>
                    <a:pt x="9465" y="7741"/>
                  </a:lnTo>
                  <a:cubicBezTo>
                    <a:pt x="9608" y="7382"/>
                    <a:pt x="9770" y="7022"/>
                    <a:pt x="9878" y="6645"/>
                  </a:cubicBezTo>
                  <a:cubicBezTo>
                    <a:pt x="10219" y="5388"/>
                    <a:pt x="9824" y="4508"/>
                    <a:pt x="8639" y="3951"/>
                  </a:cubicBezTo>
                  <a:cubicBezTo>
                    <a:pt x="8297" y="3790"/>
                    <a:pt x="7920" y="3664"/>
                    <a:pt x="7543" y="3520"/>
                  </a:cubicBezTo>
                  <a:cubicBezTo>
                    <a:pt x="7363" y="3449"/>
                    <a:pt x="7166" y="3359"/>
                    <a:pt x="6986" y="3269"/>
                  </a:cubicBezTo>
                  <a:cubicBezTo>
                    <a:pt x="7004" y="3197"/>
                    <a:pt x="7022" y="3107"/>
                    <a:pt x="7040" y="3035"/>
                  </a:cubicBezTo>
                  <a:cubicBezTo>
                    <a:pt x="7094" y="2946"/>
                    <a:pt x="7148" y="2874"/>
                    <a:pt x="7220" y="2802"/>
                  </a:cubicBezTo>
                  <a:cubicBezTo>
                    <a:pt x="8028" y="1922"/>
                    <a:pt x="8962" y="1168"/>
                    <a:pt x="10004" y="557"/>
                  </a:cubicBezTo>
                  <a:cubicBezTo>
                    <a:pt x="10147" y="467"/>
                    <a:pt x="10327" y="413"/>
                    <a:pt x="10488" y="395"/>
                  </a:cubicBezTo>
                  <a:cubicBezTo>
                    <a:pt x="10581" y="384"/>
                    <a:pt x="10662" y="377"/>
                    <a:pt x="10735" y="377"/>
                  </a:cubicBezTo>
                  <a:cubicBezTo>
                    <a:pt x="11100" y="377"/>
                    <a:pt x="11228" y="542"/>
                    <a:pt x="11243" y="1006"/>
                  </a:cubicBezTo>
                  <a:cubicBezTo>
                    <a:pt x="11279" y="1401"/>
                    <a:pt x="11225" y="1814"/>
                    <a:pt x="11225" y="2227"/>
                  </a:cubicBezTo>
                  <a:cubicBezTo>
                    <a:pt x="11207" y="2964"/>
                    <a:pt x="11512" y="3449"/>
                    <a:pt x="12230" y="3610"/>
                  </a:cubicBezTo>
                  <a:cubicBezTo>
                    <a:pt x="12612" y="3681"/>
                    <a:pt x="12993" y="3729"/>
                    <a:pt x="13374" y="3729"/>
                  </a:cubicBezTo>
                  <a:cubicBezTo>
                    <a:pt x="13478" y="3729"/>
                    <a:pt x="13582" y="3726"/>
                    <a:pt x="13685" y="3718"/>
                  </a:cubicBezTo>
                  <a:cubicBezTo>
                    <a:pt x="14332" y="3682"/>
                    <a:pt x="14547" y="3323"/>
                    <a:pt x="14350" y="2712"/>
                  </a:cubicBezTo>
                  <a:cubicBezTo>
                    <a:pt x="14206" y="2281"/>
                    <a:pt x="14026" y="1886"/>
                    <a:pt x="13847" y="1473"/>
                  </a:cubicBezTo>
                  <a:cubicBezTo>
                    <a:pt x="13721" y="1186"/>
                    <a:pt x="13595" y="916"/>
                    <a:pt x="13452" y="629"/>
                  </a:cubicBezTo>
                  <a:cubicBezTo>
                    <a:pt x="13093" y="791"/>
                    <a:pt x="13110" y="988"/>
                    <a:pt x="13200" y="1257"/>
                  </a:cubicBezTo>
                  <a:cubicBezTo>
                    <a:pt x="13290" y="1509"/>
                    <a:pt x="13416" y="1760"/>
                    <a:pt x="13488" y="2030"/>
                  </a:cubicBezTo>
                  <a:cubicBezTo>
                    <a:pt x="13595" y="2353"/>
                    <a:pt x="13775" y="2676"/>
                    <a:pt x="13649" y="3071"/>
                  </a:cubicBezTo>
                  <a:cubicBezTo>
                    <a:pt x="13452" y="3089"/>
                    <a:pt x="13250" y="3098"/>
                    <a:pt x="13045" y="3098"/>
                  </a:cubicBezTo>
                  <a:cubicBezTo>
                    <a:pt x="12841" y="3098"/>
                    <a:pt x="12635" y="3089"/>
                    <a:pt x="12428" y="3071"/>
                  </a:cubicBezTo>
                  <a:cubicBezTo>
                    <a:pt x="12033" y="3035"/>
                    <a:pt x="11853" y="2838"/>
                    <a:pt x="11799" y="2425"/>
                  </a:cubicBezTo>
                  <a:cubicBezTo>
                    <a:pt x="11764" y="2209"/>
                    <a:pt x="11782" y="2012"/>
                    <a:pt x="11764" y="1778"/>
                  </a:cubicBezTo>
                  <a:cubicBezTo>
                    <a:pt x="11764" y="1455"/>
                    <a:pt x="11728" y="1114"/>
                    <a:pt x="11692" y="791"/>
                  </a:cubicBezTo>
                  <a:cubicBezTo>
                    <a:pt x="11584" y="252"/>
                    <a:pt x="11297" y="36"/>
                    <a:pt x="10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2"/>
            <p:cNvSpPr/>
            <p:nvPr/>
          </p:nvSpPr>
          <p:spPr>
            <a:xfrm>
              <a:off x="9072725" y="5073813"/>
              <a:ext cx="348900" cy="242700"/>
            </a:xfrm>
            <a:custGeom>
              <a:avLst/>
              <a:gdLst/>
              <a:ahLst/>
              <a:cxnLst/>
              <a:rect l="l" t="t" r="r" b="b"/>
              <a:pathLst>
                <a:path w="13956" h="9708" extrusionOk="0">
                  <a:moveTo>
                    <a:pt x="10692" y="1"/>
                  </a:moveTo>
                  <a:cubicBezTo>
                    <a:pt x="10577" y="1"/>
                    <a:pt x="10459" y="27"/>
                    <a:pt x="10346" y="81"/>
                  </a:cubicBezTo>
                  <a:cubicBezTo>
                    <a:pt x="9340" y="476"/>
                    <a:pt x="8352" y="925"/>
                    <a:pt x="7885" y="2038"/>
                  </a:cubicBezTo>
                  <a:cubicBezTo>
                    <a:pt x="6686" y="1706"/>
                    <a:pt x="5774" y="1540"/>
                    <a:pt x="5043" y="1540"/>
                  </a:cubicBezTo>
                  <a:cubicBezTo>
                    <a:pt x="4547" y="1540"/>
                    <a:pt x="4135" y="1617"/>
                    <a:pt x="3772" y="1769"/>
                  </a:cubicBezTo>
                  <a:lnTo>
                    <a:pt x="5568" y="1769"/>
                  </a:lnTo>
                  <a:cubicBezTo>
                    <a:pt x="6430" y="1787"/>
                    <a:pt x="7274" y="2002"/>
                    <a:pt x="8029" y="2415"/>
                  </a:cubicBezTo>
                  <a:cubicBezTo>
                    <a:pt x="8819" y="2828"/>
                    <a:pt x="8837" y="3206"/>
                    <a:pt x="8137" y="3708"/>
                  </a:cubicBezTo>
                  <a:cubicBezTo>
                    <a:pt x="7867" y="3906"/>
                    <a:pt x="7580" y="4086"/>
                    <a:pt x="7292" y="4229"/>
                  </a:cubicBezTo>
                  <a:cubicBezTo>
                    <a:pt x="6700" y="4535"/>
                    <a:pt x="6107" y="4822"/>
                    <a:pt x="5497" y="5127"/>
                  </a:cubicBezTo>
                  <a:lnTo>
                    <a:pt x="5568" y="5181"/>
                  </a:lnTo>
                  <a:cubicBezTo>
                    <a:pt x="6448" y="4912"/>
                    <a:pt x="7292" y="4517"/>
                    <a:pt x="8065" y="4014"/>
                  </a:cubicBezTo>
                  <a:cubicBezTo>
                    <a:pt x="8514" y="3726"/>
                    <a:pt x="8909" y="3385"/>
                    <a:pt x="8891" y="2775"/>
                  </a:cubicBezTo>
                  <a:lnTo>
                    <a:pt x="8891" y="2775"/>
                  </a:lnTo>
                  <a:cubicBezTo>
                    <a:pt x="9717" y="2918"/>
                    <a:pt x="9789" y="3044"/>
                    <a:pt x="9448" y="3726"/>
                  </a:cubicBezTo>
                  <a:cubicBezTo>
                    <a:pt x="9430" y="3762"/>
                    <a:pt x="9412" y="3798"/>
                    <a:pt x="9394" y="3834"/>
                  </a:cubicBezTo>
                  <a:cubicBezTo>
                    <a:pt x="9035" y="4445"/>
                    <a:pt x="8747" y="5055"/>
                    <a:pt x="9070" y="5738"/>
                  </a:cubicBezTo>
                  <a:cubicBezTo>
                    <a:pt x="8352" y="6115"/>
                    <a:pt x="7670" y="6402"/>
                    <a:pt x="7041" y="6780"/>
                  </a:cubicBezTo>
                  <a:cubicBezTo>
                    <a:pt x="6143" y="7318"/>
                    <a:pt x="5263" y="7929"/>
                    <a:pt x="4365" y="8468"/>
                  </a:cubicBezTo>
                  <a:cubicBezTo>
                    <a:pt x="3198" y="9204"/>
                    <a:pt x="1851" y="9599"/>
                    <a:pt x="468" y="9599"/>
                  </a:cubicBezTo>
                  <a:cubicBezTo>
                    <a:pt x="306" y="9599"/>
                    <a:pt x="163" y="9617"/>
                    <a:pt x="1" y="9635"/>
                  </a:cubicBezTo>
                  <a:cubicBezTo>
                    <a:pt x="315" y="9683"/>
                    <a:pt x="631" y="9707"/>
                    <a:pt x="945" y="9707"/>
                  </a:cubicBezTo>
                  <a:cubicBezTo>
                    <a:pt x="2035" y="9707"/>
                    <a:pt x="3112" y="9420"/>
                    <a:pt x="4060" y="8863"/>
                  </a:cubicBezTo>
                  <a:cubicBezTo>
                    <a:pt x="4814" y="8450"/>
                    <a:pt x="5532" y="7965"/>
                    <a:pt x="6251" y="7516"/>
                  </a:cubicBezTo>
                  <a:cubicBezTo>
                    <a:pt x="7041" y="7031"/>
                    <a:pt x="7777" y="6492"/>
                    <a:pt x="8675" y="6205"/>
                  </a:cubicBezTo>
                  <a:cubicBezTo>
                    <a:pt x="8853" y="6144"/>
                    <a:pt x="9037" y="6114"/>
                    <a:pt x="9220" y="6114"/>
                  </a:cubicBezTo>
                  <a:cubicBezTo>
                    <a:pt x="9574" y="6114"/>
                    <a:pt x="9924" y="6225"/>
                    <a:pt x="10220" y="6438"/>
                  </a:cubicBezTo>
                  <a:lnTo>
                    <a:pt x="10256" y="6474"/>
                  </a:lnTo>
                  <a:lnTo>
                    <a:pt x="11657" y="5989"/>
                  </a:lnTo>
                  <a:lnTo>
                    <a:pt x="11639" y="5953"/>
                  </a:lnTo>
                  <a:cubicBezTo>
                    <a:pt x="11603" y="5953"/>
                    <a:pt x="11549" y="5953"/>
                    <a:pt x="11513" y="5935"/>
                  </a:cubicBezTo>
                  <a:cubicBezTo>
                    <a:pt x="11513" y="5935"/>
                    <a:pt x="11513" y="5882"/>
                    <a:pt x="11513" y="5882"/>
                  </a:cubicBezTo>
                  <a:cubicBezTo>
                    <a:pt x="11800" y="5702"/>
                    <a:pt x="12106" y="5522"/>
                    <a:pt x="12411" y="5343"/>
                  </a:cubicBezTo>
                  <a:cubicBezTo>
                    <a:pt x="13291" y="4768"/>
                    <a:pt x="13955" y="2900"/>
                    <a:pt x="12950" y="1859"/>
                  </a:cubicBezTo>
                  <a:cubicBezTo>
                    <a:pt x="12573" y="1464"/>
                    <a:pt x="12106" y="1158"/>
                    <a:pt x="11585" y="979"/>
                  </a:cubicBezTo>
                  <a:cubicBezTo>
                    <a:pt x="11480" y="922"/>
                    <a:pt x="11364" y="895"/>
                    <a:pt x="11248" y="895"/>
                  </a:cubicBezTo>
                  <a:cubicBezTo>
                    <a:pt x="11107" y="895"/>
                    <a:pt x="10967" y="936"/>
                    <a:pt x="10848" y="1015"/>
                  </a:cubicBezTo>
                  <a:cubicBezTo>
                    <a:pt x="10920" y="1284"/>
                    <a:pt x="11136" y="1320"/>
                    <a:pt x="11315" y="1446"/>
                  </a:cubicBezTo>
                  <a:cubicBezTo>
                    <a:pt x="11710" y="1679"/>
                    <a:pt x="12088" y="1948"/>
                    <a:pt x="12447" y="2254"/>
                  </a:cubicBezTo>
                  <a:cubicBezTo>
                    <a:pt x="12626" y="2433"/>
                    <a:pt x="12752" y="2649"/>
                    <a:pt x="12788" y="2900"/>
                  </a:cubicBezTo>
                  <a:cubicBezTo>
                    <a:pt x="12914" y="3708"/>
                    <a:pt x="12537" y="4517"/>
                    <a:pt x="11854" y="4966"/>
                  </a:cubicBezTo>
                  <a:cubicBezTo>
                    <a:pt x="11459" y="5199"/>
                    <a:pt x="11064" y="5415"/>
                    <a:pt x="10651" y="5594"/>
                  </a:cubicBezTo>
                  <a:cubicBezTo>
                    <a:pt x="10489" y="5666"/>
                    <a:pt x="10328" y="5702"/>
                    <a:pt x="10148" y="5720"/>
                  </a:cubicBezTo>
                  <a:cubicBezTo>
                    <a:pt x="10128" y="5722"/>
                    <a:pt x="10107" y="5723"/>
                    <a:pt x="10087" y="5723"/>
                  </a:cubicBezTo>
                  <a:cubicBezTo>
                    <a:pt x="9755" y="5723"/>
                    <a:pt x="9486" y="5448"/>
                    <a:pt x="9519" y="5109"/>
                  </a:cubicBezTo>
                  <a:cubicBezTo>
                    <a:pt x="9519" y="4930"/>
                    <a:pt x="9555" y="4750"/>
                    <a:pt x="9627" y="4606"/>
                  </a:cubicBezTo>
                  <a:cubicBezTo>
                    <a:pt x="9968" y="3996"/>
                    <a:pt x="10256" y="3349"/>
                    <a:pt x="10453" y="2685"/>
                  </a:cubicBezTo>
                  <a:cubicBezTo>
                    <a:pt x="10525" y="2523"/>
                    <a:pt x="10615" y="2379"/>
                    <a:pt x="10723" y="2236"/>
                  </a:cubicBezTo>
                  <a:cubicBezTo>
                    <a:pt x="10777" y="2146"/>
                    <a:pt x="10812" y="2038"/>
                    <a:pt x="10884" y="1877"/>
                  </a:cubicBezTo>
                  <a:lnTo>
                    <a:pt x="10884" y="1877"/>
                  </a:lnTo>
                  <a:cubicBezTo>
                    <a:pt x="10381" y="2002"/>
                    <a:pt x="10346" y="2451"/>
                    <a:pt x="10112" y="2685"/>
                  </a:cubicBezTo>
                  <a:cubicBezTo>
                    <a:pt x="9645" y="2505"/>
                    <a:pt x="9196" y="2362"/>
                    <a:pt x="8765" y="2182"/>
                  </a:cubicBezTo>
                  <a:cubicBezTo>
                    <a:pt x="8442" y="2038"/>
                    <a:pt x="8370" y="1823"/>
                    <a:pt x="8621" y="1589"/>
                  </a:cubicBezTo>
                  <a:cubicBezTo>
                    <a:pt x="9307" y="1018"/>
                    <a:pt x="9962" y="403"/>
                    <a:pt x="10912" y="403"/>
                  </a:cubicBezTo>
                  <a:cubicBezTo>
                    <a:pt x="11007" y="403"/>
                    <a:pt x="11106" y="409"/>
                    <a:pt x="11208" y="422"/>
                  </a:cubicBezTo>
                  <a:cubicBezTo>
                    <a:pt x="11226" y="422"/>
                    <a:pt x="11244" y="368"/>
                    <a:pt x="11297" y="296"/>
                  </a:cubicBezTo>
                  <a:cubicBezTo>
                    <a:pt x="11142" y="105"/>
                    <a:pt x="10922" y="1"/>
                    <a:pt x="10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2"/>
            <p:cNvSpPr/>
            <p:nvPr/>
          </p:nvSpPr>
          <p:spPr>
            <a:xfrm>
              <a:off x="9102825" y="4259038"/>
              <a:ext cx="225400" cy="182575"/>
            </a:xfrm>
            <a:custGeom>
              <a:avLst/>
              <a:gdLst/>
              <a:ahLst/>
              <a:cxnLst/>
              <a:rect l="l" t="t" r="r" b="b"/>
              <a:pathLst>
                <a:path w="9016" h="7303" extrusionOk="0">
                  <a:moveTo>
                    <a:pt x="4115" y="0"/>
                  </a:moveTo>
                  <a:cubicBezTo>
                    <a:pt x="3918" y="0"/>
                    <a:pt x="3722" y="38"/>
                    <a:pt x="3538" y="111"/>
                  </a:cubicBezTo>
                  <a:cubicBezTo>
                    <a:pt x="2479" y="506"/>
                    <a:pt x="1491" y="1027"/>
                    <a:pt x="593" y="1692"/>
                  </a:cubicBezTo>
                  <a:cubicBezTo>
                    <a:pt x="503" y="1764"/>
                    <a:pt x="413" y="1835"/>
                    <a:pt x="341" y="1925"/>
                  </a:cubicBezTo>
                  <a:cubicBezTo>
                    <a:pt x="18" y="2302"/>
                    <a:pt x="0" y="2608"/>
                    <a:pt x="359" y="2967"/>
                  </a:cubicBezTo>
                  <a:cubicBezTo>
                    <a:pt x="575" y="3164"/>
                    <a:pt x="808" y="3344"/>
                    <a:pt x="1060" y="3488"/>
                  </a:cubicBezTo>
                  <a:cubicBezTo>
                    <a:pt x="1491" y="3703"/>
                    <a:pt x="1760" y="4152"/>
                    <a:pt x="1742" y="4637"/>
                  </a:cubicBezTo>
                  <a:cubicBezTo>
                    <a:pt x="1742" y="4871"/>
                    <a:pt x="1760" y="5104"/>
                    <a:pt x="1832" y="5320"/>
                  </a:cubicBezTo>
                  <a:cubicBezTo>
                    <a:pt x="1933" y="5994"/>
                    <a:pt x="2504" y="6451"/>
                    <a:pt x="3133" y="6451"/>
                  </a:cubicBezTo>
                  <a:cubicBezTo>
                    <a:pt x="3290" y="6451"/>
                    <a:pt x="3452" y="6422"/>
                    <a:pt x="3610" y="6361"/>
                  </a:cubicBezTo>
                  <a:cubicBezTo>
                    <a:pt x="3844" y="6289"/>
                    <a:pt x="4077" y="6182"/>
                    <a:pt x="4293" y="6056"/>
                  </a:cubicBezTo>
                  <a:cubicBezTo>
                    <a:pt x="4599" y="5862"/>
                    <a:pt x="4900" y="5731"/>
                    <a:pt x="5208" y="5731"/>
                  </a:cubicBezTo>
                  <a:cubicBezTo>
                    <a:pt x="5442" y="5731"/>
                    <a:pt x="5679" y="5806"/>
                    <a:pt x="5927" y="5984"/>
                  </a:cubicBezTo>
                  <a:cubicBezTo>
                    <a:pt x="6017" y="6038"/>
                    <a:pt x="6124" y="6092"/>
                    <a:pt x="6250" y="6128"/>
                  </a:cubicBezTo>
                  <a:cubicBezTo>
                    <a:pt x="6555" y="6218"/>
                    <a:pt x="6807" y="6487"/>
                    <a:pt x="6897" y="6810"/>
                  </a:cubicBezTo>
                  <a:cubicBezTo>
                    <a:pt x="6990" y="7156"/>
                    <a:pt x="7186" y="7303"/>
                    <a:pt x="7395" y="7303"/>
                  </a:cubicBezTo>
                  <a:cubicBezTo>
                    <a:pt x="7588" y="7303"/>
                    <a:pt x="7792" y="7178"/>
                    <a:pt x="7938" y="6972"/>
                  </a:cubicBezTo>
                  <a:cubicBezTo>
                    <a:pt x="8010" y="6864"/>
                    <a:pt x="8100" y="6738"/>
                    <a:pt x="8154" y="6631"/>
                  </a:cubicBezTo>
                  <a:cubicBezTo>
                    <a:pt x="8585" y="5822"/>
                    <a:pt x="8746" y="4924"/>
                    <a:pt x="8926" y="4044"/>
                  </a:cubicBezTo>
                  <a:cubicBezTo>
                    <a:pt x="9016" y="3739"/>
                    <a:pt x="8836" y="3416"/>
                    <a:pt x="8531" y="3344"/>
                  </a:cubicBezTo>
                  <a:cubicBezTo>
                    <a:pt x="8244" y="3236"/>
                    <a:pt x="7938" y="3146"/>
                    <a:pt x="7633" y="3075"/>
                  </a:cubicBezTo>
                  <a:cubicBezTo>
                    <a:pt x="7256" y="2985"/>
                    <a:pt x="6861" y="2913"/>
                    <a:pt x="6502" y="2805"/>
                  </a:cubicBezTo>
                  <a:cubicBezTo>
                    <a:pt x="6214" y="2751"/>
                    <a:pt x="6088" y="2410"/>
                    <a:pt x="6268" y="2195"/>
                  </a:cubicBezTo>
                  <a:cubicBezTo>
                    <a:pt x="6376" y="2033"/>
                    <a:pt x="6519" y="1889"/>
                    <a:pt x="6645" y="1746"/>
                  </a:cubicBezTo>
                  <a:cubicBezTo>
                    <a:pt x="7004" y="1333"/>
                    <a:pt x="7058" y="866"/>
                    <a:pt x="6699" y="471"/>
                  </a:cubicBezTo>
                  <a:cubicBezTo>
                    <a:pt x="6507" y="260"/>
                    <a:pt x="6254" y="146"/>
                    <a:pt x="5978" y="146"/>
                  </a:cubicBezTo>
                  <a:cubicBezTo>
                    <a:pt x="5736" y="146"/>
                    <a:pt x="5478" y="233"/>
                    <a:pt x="5226" y="417"/>
                  </a:cubicBezTo>
                  <a:lnTo>
                    <a:pt x="5855" y="632"/>
                  </a:lnTo>
                  <a:cubicBezTo>
                    <a:pt x="6412" y="812"/>
                    <a:pt x="6519" y="1117"/>
                    <a:pt x="6142" y="1566"/>
                  </a:cubicBezTo>
                  <a:cubicBezTo>
                    <a:pt x="6035" y="1692"/>
                    <a:pt x="5927" y="1817"/>
                    <a:pt x="5837" y="1943"/>
                  </a:cubicBezTo>
                  <a:cubicBezTo>
                    <a:pt x="5532" y="2428"/>
                    <a:pt x="5675" y="2931"/>
                    <a:pt x="6232" y="3129"/>
                  </a:cubicBezTo>
                  <a:cubicBezTo>
                    <a:pt x="6573" y="3218"/>
                    <a:pt x="6915" y="3290"/>
                    <a:pt x="7256" y="3344"/>
                  </a:cubicBezTo>
                  <a:cubicBezTo>
                    <a:pt x="7579" y="3416"/>
                    <a:pt x="7902" y="3506"/>
                    <a:pt x="8226" y="3595"/>
                  </a:cubicBezTo>
                  <a:cubicBezTo>
                    <a:pt x="8441" y="3649"/>
                    <a:pt x="8585" y="3865"/>
                    <a:pt x="8531" y="4098"/>
                  </a:cubicBezTo>
                  <a:cubicBezTo>
                    <a:pt x="8351" y="4942"/>
                    <a:pt x="8028" y="5751"/>
                    <a:pt x="7561" y="6469"/>
                  </a:cubicBezTo>
                  <a:cubicBezTo>
                    <a:pt x="6986" y="5804"/>
                    <a:pt x="6986" y="5822"/>
                    <a:pt x="6160" y="5445"/>
                  </a:cubicBezTo>
                  <a:cubicBezTo>
                    <a:pt x="6017" y="5373"/>
                    <a:pt x="5873" y="5302"/>
                    <a:pt x="5747" y="5212"/>
                  </a:cubicBezTo>
                  <a:cubicBezTo>
                    <a:pt x="5579" y="5103"/>
                    <a:pt x="5384" y="5049"/>
                    <a:pt x="5189" y="5049"/>
                  </a:cubicBezTo>
                  <a:cubicBezTo>
                    <a:pt x="5029" y="5049"/>
                    <a:pt x="4869" y="5085"/>
                    <a:pt x="4724" y="5158"/>
                  </a:cubicBezTo>
                  <a:cubicBezTo>
                    <a:pt x="4400" y="5302"/>
                    <a:pt x="4059" y="5481"/>
                    <a:pt x="3718" y="5643"/>
                  </a:cubicBezTo>
                  <a:cubicBezTo>
                    <a:pt x="3468" y="5759"/>
                    <a:pt x="3258" y="5819"/>
                    <a:pt x="3081" y="5819"/>
                  </a:cubicBezTo>
                  <a:cubicBezTo>
                    <a:pt x="2709" y="5819"/>
                    <a:pt x="2481" y="5556"/>
                    <a:pt x="2335" y="4996"/>
                  </a:cubicBezTo>
                  <a:cubicBezTo>
                    <a:pt x="2299" y="4907"/>
                    <a:pt x="2281" y="4817"/>
                    <a:pt x="2263" y="4709"/>
                  </a:cubicBezTo>
                  <a:cubicBezTo>
                    <a:pt x="2245" y="4116"/>
                    <a:pt x="1976" y="3560"/>
                    <a:pt x="1509" y="3200"/>
                  </a:cubicBezTo>
                  <a:lnTo>
                    <a:pt x="1509" y="3236"/>
                  </a:lnTo>
                  <a:cubicBezTo>
                    <a:pt x="1365" y="3164"/>
                    <a:pt x="1221" y="3111"/>
                    <a:pt x="1096" y="3039"/>
                  </a:cubicBezTo>
                  <a:cubicBezTo>
                    <a:pt x="323" y="2590"/>
                    <a:pt x="306" y="2356"/>
                    <a:pt x="1024" y="1835"/>
                  </a:cubicBezTo>
                  <a:cubicBezTo>
                    <a:pt x="1030" y="1829"/>
                    <a:pt x="1040" y="1827"/>
                    <a:pt x="1052" y="1827"/>
                  </a:cubicBezTo>
                  <a:cubicBezTo>
                    <a:pt x="1076" y="1827"/>
                    <a:pt x="1108" y="1835"/>
                    <a:pt x="1132" y="1835"/>
                  </a:cubicBezTo>
                  <a:cubicBezTo>
                    <a:pt x="988" y="2500"/>
                    <a:pt x="988" y="2500"/>
                    <a:pt x="1186" y="2931"/>
                  </a:cubicBezTo>
                  <a:cubicBezTo>
                    <a:pt x="1239" y="2751"/>
                    <a:pt x="1275" y="2626"/>
                    <a:pt x="1293" y="2518"/>
                  </a:cubicBezTo>
                  <a:cubicBezTo>
                    <a:pt x="1347" y="2105"/>
                    <a:pt x="1545" y="1728"/>
                    <a:pt x="1850" y="1440"/>
                  </a:cubicBezTo>
                  <a:cubicBezTo>
                    <a:pt x="2568" y="776"/>
                    <a:pt x="3502" y="381"/>
                    <a:pt x="4490" y="327"/>
                  </a:cubicBezTo>
                  <a:cubicBezTo>
                    <a:pt x="4634" y="309"/>
                    <a:pt x="4795" y="273"/>
                    <a:pt x="4939" y="237"/>
                  </a:cubicBezTo>
                  <a:cubicBezTo>
                    <a:pt x="4685" y="78"/>
                    <a:pt x="4399" y="0"/>
                    <a:pt x="4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2"/>
            <p:cNvSpPr/>
            <p:nvPr/>
          </p:nvSpPr>
          <p:spPr>
            <a:xfrm>
              <a:off x="9041750" y="4845988"/>
              <a:ext cx="161225" cy="192250"/>
            </a:xfrm>
            <a:custGeom>
              <a:avLst/>
              <a:gdLst/>
              <a:ahLst/>
              <a:cxnLst/>
              <a:rect l="l" t="t" r="r" b="b"/>
              <a:pathLst>
                <a:path w="6449" h="7690" extrusionOk="0">
                  <a:moveTo>
                    <a:pt x="3252" y="1"/>
                  </a:moveTo>
                  <a:cubicBezTo>
                    <a:pt x="2763" y="1"/>
                    <a:pt x="2288" y="177"/>
                    <a:pt x="1904" y="483"/>
                  </a:cubicBezTo>
                  <a:cubicBezTo>
                    <a:pt x="1509" y="789"/>
                    <a:pt x="1473" y="1202"/>
                    <a:pt x="1581" y="1633"/>
                  </a:cubicBezTo>
                  <a:cubicBezTo>
                    <a:pt x="1384" y="1759"/>
                    <a:pt x="1240" y="1848"/>
                    <a:pt x="1096" y="1956"/>
                  </a:cubicBezTo>
                  <a:cubicBezTo>
                    <a:pt x="216" y="2567"/>
                    <a:pt x="1" y="3447"/>
                    <a:pt x="540" y="4363"/>
                  </a:cubicBezTo>
                  <a:cubicBezTo>
                    <a:pt x="809" y="4865"/>
                    <a:pt x="1132" y="5332"/>
                    <a:pt x="1455" y="5799"/>
                  </a:cubicBezTo>
                  <a:cubicBezTo>
                    <a:pt x="1617" y="6069"/>
                    <a:pt x="1904" y="6248"/>
                    <a:pt x="2228" y="6266"/>
                  </a:cubicBezTo>
                  <a:cubicBezTo>
                    <a:pt x="2102" y="6087"/>
                    <a:pt x="1994" y="5979"/>
                    <a:pt x="1922" y="5853"/>
                  </a:cubicBezTo>
                  <a:cubicBezTo>
                    <a:pt x="1527" y="5261"/>
                    <a:pt x="1096" y="4704"/>
                    <a:pt x="755" y="4093"/>
                  </a:cubicBezTo>
                  <a:cubicBezTo>
                    <a:pt x="414" y="3519"/>
                    <a:pt x="575" y="2782"/>
                    <a:pt x="1132" y="2423"/>
                  </a:cubicBezTo>
                  <a:cubicBezTo>
                    <a:pt x="1384" y="2261"/>
                    <a:pt x="1671" y="2136"/>
                    <a:pt x="1976" y="2028"/>
                  </a:cubicBezTo>
                  <a:lnTo>
                    <a:pt x="2156" y="1956"/>
                  </a:lnTo>
                  <a:cubicBezTo>
                    <a:pt x="2174" y="1866"/>
                    <a:pt x="2174" y="1759"/>
                    <a:pt x="2174" y="1669"/>
                  </a:cubicBezTo>
                  <a:cubicBezTo>
                    <a:pt x="2084" y="1004"/>
                    <a:pt x="2174" y="843"/>
                    <a:pt x="2766" y="627"/>
                  </a:cubicBezTo>
                  <a:cubicBezTo>
                    <a:pt x="2976" y="552"/>
                    <a:pt x="3154" y="513"/>
                    <a:pt x="3300" y="513"/>
                  </a:cubicBezTo>
                  <a:cubicBezTo>
                    <a:pt x="3677" y="513"/>
                    <a:pt x="3837" y="775"/>
                    <a:pt x="3772" y="1345"/>
                  </a:cubicBezTo>
                  <a:cubicBezTo>
                    <a:pt x="3664" y="2333"/>
                    <a:pt x="3934" y="3321"/>
                    <a:pt x="4527" y="4111"/>
                  </a:cubicBezTo>
                  <a:cubicBezTo>
                    <a:pt x="4796" y="4488"/>
                    <a:pt x="5101" y="4830"/>
                    <a:pt x="5442" y="5153"/>
                  </a:cubicBezTo>
                  <a:cubicBezTo>
                    <a:pt x="5802" y="5530"/>
                    <a:pt x="5891" y="5745"/>
                    <a:pt x="5604" y="6194"/>
                  </a:cubicBezTo>
                  <a:cubicBezTo>
                    <a:pt x="5371" y="6554"/>
                    <a:pt x="5101" y="6877"/>
                    <a:pt x="4796" y="7182"/>
                  </a:cubicBezTo>
                  <a:cubicBezTo>
                    <a:pt x="4670" y="7308"/>
                    <a:pt x="4544" y="7416"/>
                    <a:pt x="4401" y="7523"/>
                  </a:cubicBezTo>
                  <a:cubicBezTo>
                    <a:pt x="4598" y="7636"/>
                    <a:pt x="4697" y="7690"/>
                    <a:pt x="4785" y="7690"/>
                  </a:cubicBezTo>
                  <a:cubicBezTo>
                    <a:pt x="4865" y="7690"/>
                    <a:pt x="4937" y="7645"/>
                    <a:pt x="5065" y="7559"/>
                  </a:cubicBezTo>
                  <a:cubicBezTo>
                    <a:pt x="5514" y="7218"/>
                    <a:pt x="5891" y="6769"/>
                    <a:pt x="6161" y="6266"/>
                  </a:cubicBezTo>
                  <a:cubicBezTo>
                    <a:pt x="6448" y="5692"/>
                    <a:pt x="6394" y="5279"/>
                    <a:pt x="5891" y="4865"/>
                  </a:cubicBezTo>
                  <a:cubicBezTo>
                    <a:pt x="5389" y="4399"/>
                    <a:pt x="4958" y="3860"/>
                    <a:pt x="4652" y="3249"/>
                  </a:cubicBezTo>
                  <a:cubicBezTo>
                    <a:pt x="4401" y="2818"/>
                    <a:pt x="4293" y="2333"/>
                    <a:pt x="4329" y="1848"/>
                  </a:cubicBezTo>
                  <a:cubicBezTo>
                    <a:pt x="4347" y="1507"/>
                    <a:pt x="4347" y="1184"/>
                    <a:pt x="4329" y="843"/>
                  </a:cubicBezTo>
                  <a:cubicBezTo>
                    <a:pt x="4311" y="394"/>
                    <a:pt x="3952" y="16"/>
                    <a:pt x="3503" y="16"/>
                  </a:cubicBezTo>
                  <a:cubicBezTo>
                    <a:pt x="3419" y="6"/>
                    <a:pt x="3335" y="1"/>
                    <a:pt x="3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2"/>
            <p:cNvSpPr/>
            <p:nvPr/>
          </p:nvSpPr>
          <p:spPr>
            <a:xfrm>
              <a:off x="8667750" y="5267538"/>
              <a:ext cx="707625" cy="147725"/>
            </a:xfrm>
            <a:custGeom>
              <a:avLst/>
              <a:gdLst/>
              <a:ahLst/>
              <a:cxnLst/>
              <a:rect l="l" t="t" r="r" b="b"/>
              <a:pathLst>
                <a:path w="28305" h="5909" extrusionOk="0">
                  <a:moveTo>
                    <a:pt x="19" y="4095"/>
                  </a:moveTo>
                  <a:lnTo>
                    <a:pt x="1" y="4113"/>
                  </a:lnTo>
                  <a:cubicBezTo>
                    <a:pt x="66" y="4123"/>
                    <a:pt x="131" y="4133"/>
                    <a:pt x="197" y="4144"/>
                  </a:cubicBezTo>
                  <a:lnTo>
                    <a:pt x="197" y="4144"/>
                  </a:lnTo>
                  <a:cubicBezTo>
                    <a:pt x="137" y="4128"/>
                    <a:pt x="78" y="4111"/>
                    <a:pt x="19" y="4095"/>
                  </a:cubicBezTo>
                  <a:close/>
                  <a:moveTo>
                    <a:pt x="28305" y="0"/>
                  </a:moveTo>
                  <a:lnTo>
                    <a:pt x="28305" y="0"/>
                  </a:lnTo>
                  <a:cubicBezTo>
                    <a:pt x="28161" y="36"/>
                    <a:pt x="28035" y="72"/>
                    <a:pt x="27891" y="126"/>
                  </a:cubicBezTo>
                  <a:cubicBezTo>
                    <a:pt x="26616" y="791"/>
                    <a:pt x="25359" y="1455"/>
                    <a:pt x="24084" y="2102"/>
                  </a:cubicBezTo>
                  <a:cubicBezTo>
                    <a:pt x="22162" y="3107"/>
                    <a:pt x="20187" y="3987"/>
                    <a:pt x="18050" y="4508"/>
                  </a:cubicBezTo>
                  <a:cubicBezTo>
                    <a:pt x="17331" y="4688"/>
                    <a:pt x="16631" y="4903"/>
                    <a:pt x="15895" y="5083"/>
                  </a:cubicBezTo>
                  <a:cubicBezTo>
                    <a:pt x="15410" y="5227"/>
                    <a:pt x="14907" y="5298"/>
                    <a:pt x="14404" y="5334"/>
                  </a:cubicBezTo>
                  <a:cubicBezTo>
                    <a:pt x="12931" y="5334"/>
                    <a:pt x="11495" y="5298"/>
                    <a:pt x="10004" y="5227"/>
                  </a:cubicBezTo>
                  <a:cubicBezTo>
                    <a:pt x="8513" y="5155"/>
                    <a:pt x="7041" y="5029"/>
                    <a:pt x="5550" y="4885"/>
                  </a:cubicBezTo>
                  <a:cubicBezTo>
                    <a:pt x="4419" y="4778"/>
                    <a:pt x="3269" y="4616"/>
                    <a:pt x="2120" y="4454"/>
                  </a:cubicBezTo>
                  <a:cubicBezTo>
                    <a:pt x="1485" y="4373"/>
                    <a:pt x="835" y="4247"/>
                    <a:pt x="197" y="4144"/>
                  </a:cubicBezTo>
                  <a:lnTo>
                    <a:pt x="197" y="4144"/>
                  </a:lnTo>
                  <a:cubicBezTo>
                    <a:pt x="925" y="4345"/>
                    <a:pt x="1640" y="4556"/>
                    <a:pt x="2371" y="4706"/>
                  </a:cubicBezTo>
                  <a:cubicBezTo>
                    <a:pt x="4724" y="5191"/>
                    <a:pt x="7130" y="5173"/>
                    <a:pt x="9501" y="5406"/>
                  </a:cubicBezTo>
                  <a:cubicBezTo>
                    <a:pt x="11207" y="5586"/>
                    <a:pt x="12949" y="5442"/>
                    <a:pt x="14548" y="5909"/>
                  </a:cubicBezTo>
                  <a:cubicBezTo>
                    <a:pt x="14673" y="5801"/>
                    <a:pt x="14763" y="5711"/>
                    <a:pt x="14853" y="5676"/>
                  </a:cubicBezTo>
                  <a:cubicBezTo>
                    <a:pt x="15266" y="5586"/>
                    <a:pt x="15679" y="5514"/>
                    <a:pt x="16110" y="5406"/>
                  </a:cubicBezTo>
                  <a:cubicBezTo>
                    <a:pt x="16829" y="5227"/>
                    <a:pt x="17547" y="5029"/>
                    <a:pt x="18265" y="4831"/>
                  </a:cubicBezTo>
                  <a:cubicBezTo>
                    <a:pt x="20205" y="4329"/>
                    <a:pt x="22091" y="3574"/>
                    <a:pt x="23869" y="2622"/>
                  </a:cubicBezTo>
                  <a:cubicBezTo>
                    <a:pt x="25126" y="1976"/>
                    <a:pt x="26329" y="1258"/>
                    <a:pt x="27568" y="575"/>
                  </a:cubicBezTo>
                  <a:cubicBezTo>
                    <a:pt x="27712" y="485"/>
                    <a:pt x="27874" y="413"/>
                    <a:pt x="28017" y="306"/>
                  </a:cubicBezTo>
                  <a:cubicBezTo>
                    <a:pt x="28125" y="216"/>
                    <a:pt x="28215" y="108"/>
                    <a:pt x="28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8120900" y="4726063"/>
              <a:ext cx="923125" cy="88125"/>
            </a:xfrm>
            <a:custGeom>
              <a:avLst/>
              <a:gdLst/>
              <a:ahLst/>
              <a:cxnLst/>
              <a:rect l="l" t="t" r="r" b="b"/>
              <a:pathLst>
                <a:path w="36925" h="3525" extrusionOk="0">
                  <a:moveTo>
                    <a:pt x="36907" y="0"/>
                  </a:moveTo>
                  <a:cubicBezTo>
                    <a:pt x="36727" y="36"/>
                    <a:pt x="36547" y="54"/>
                    <a:pt x="36386" y="108"/>
                  </a:cubicBezTo>
                  <a:cubicBezTo>
                    <a:pt x="34698" y="593"/>
                    <a:pt x="32956" y="898"/>
                    <a:pt x="31196" y="1024"/>
                  </a:cubicBezTo>
                  <a:cubicBezTo>
                    <a:pt x="30495" y="1066"/>
                    <a:pt x="29795" y="1091"/>
                    <a:pt x="29095" y="1091"/>
                  </a:cubicBezTo>
                  <a:cubicBezTo>
                    <a:pt x="27409" y="1091"/>
                    <a:pt x="25728" y="945"/>
                    <a:pt x="24066" y="539"/>
                  </a:cubicBezTo>
                  <a:cubicBezTo>
                    <a:pt x="23329" y="377"/>
                    <a:pt x="22575" y="306"/>
                    <a:pt x="21803" y="306"/>
                  </a:cubicBezTo>
                  <a:cubicBezTo>
                    <a:pt x="21751" y="304"/>
                    <a:pt x="21699" y="304"/>
                    <a:pt x="21647" y="304"/>
                  </a:cubicBezTo>
                  <a:cubicBezTo>
                    <a:pt x="20215" y="304"/>
                    <a:pt x="18881" y="774"/>
                    <a:pt x="17564" y="1311"/>
                  </a:cubicBezTo>
                  <a:cubicBezTo>
                    <a:pt x="16505" y="1742"/>
                    <a:pt x="15445" y="2138"/>
                    <a:pt x="14368" y="2479"/>
                  </a:cubicBezTo>
                  <a:cubicBezTo>
                    <a:pt x="12931" y="2910"/>
                    <a:pt x="11458" y="3053"/>
                    <a:pt x="9968" y="3215"/>
                  </a:cubicBezTo>
                  <a:cubicBezTo>
                    <a:pt x="9036" y="3316"/>
                    <a:pt x="8110" y="3376"/>
                    <a:pt x="7189" y="3376"/>
                  </a:cubicBezTo>
                  <a:cubicBezTo>
                    <a:pt x="5640" y="3376"/>
                    <a:pt x="4106" y="3205"/>
                    <a:pt x="2586" y="2766"/>
                  </a:cubicBezTo>
                  <a:cubicBezTo>
                    <a:pt x="2094" y="2640"/>
                    <a:pt x="1584" y="2576"/>
                    <a:pt x="1076" y="2576"/>
                  </a:cubicBezTo>
                  <a:cubicBezTo>
                    <a:pt x="713" y="2576"/>
                    <a:pt x="352" y="2609"/>
                    <a:pt x="0" y="2676"/>
                  </a:cubicBezTo>
                  <a:cubicBezTo>
                    <a:pt x="36" y="2712"/>
                    <a:pt x="90" y="2730"/>
                    <a:pt x="144" y="2730"/>
                  </a:cubicBezTo>
                  <a:cubicBezTo>
                    <a:pt x="263" y="2726"/>
                    <a:pt x="382" y="2724"/>
                    <a:pt x="501" y="2724"/>
                  </a:cubicBezTo>
                  <a:cubicBezTo>
                    <a:pt x="1459" y="2724"/>
                    <a:pt x="2414" y="2854"/>
                    <a:pt x="3341" y="3125"/>
                  </a:cubicBezTo>
                  <a:cubicBezTo>
                    <a:pt x="4041" y="3305"/>
                    <a:pt x="4759" y="3431"/>
                    <a:pt x="5478" y="3484"/>
                  </a:cubicBezTo>
                  <a:cubicBezTo>
                    <a:pt x="6079" y="3511"/>
                    <a:pt x="6685" y="3525"/>
                    <a:pt x="7292" y="3525"/>
                  </a:cubicBezTo>
                  <a:cubicBezTo>
                    <a:pt x="7898" y="3525"/>
                    <a:pt x="8504" y="3511"/>
                    <a:pt x="9106" y="3484"/>
                  </a:cubicBezTo>
                  <a:cubicBezTo>
                    <a:pt x="10794" y="3431"/>
                    <a:pt x="12464" y="3179"/>
                    <a:pt x="14080" y="2748"/>
                  </a:cubicBezTo>
                  <a:cubicBezTo>
                    <a:pt x="15427" y="2353"/>
                    <a:pt x="16720" y="1886"/>
                    <a:pt x="18013" y="1347"/>
                  </a:cubicBezTo>
                  <a:cubicBezTo>
                    <a:pt x="19325" y="804"/>
                    <a:pt x="20653" y="501"/>
                    <a:pt x="22006" y="501"/>
                  </a:cubicBezTo>
                  <a:cubicBezTo>
                    <a:pt x="22709" y="501"/>
                    <a:pt x="23419" y="583"/>
                    <a:pt x="24137" y="755"/>
                  </a:cubicBezTo>
                  <a:cubicBezTo>
                    <a:pt x="25761" y="1153"/>
                    <a:pt x="27395" y="1281"/>
                    <a:pt x="29032" y="1281"/>
                  </a:cubicBezTo>
                  <a:cubicBezTo>
                    <a:pt x="29460" y="1281"/>
                    <a:pt x="29888" y="1272"/>
                    <a:pt x="30316" y="1258"/>
                  </a:cubicBezTo>
                  <a:cubicBezTo>
                    <a:pt x="31824" y="1204"/>
                    <a:pt x="33333" y="1006"/>
                    <a:pt x="34787" y="647"/>
                  </a:cubicBezTo>
                  <a:cubicBezTo>
                    <a:pt x="35506" y="485"/>
                    <a:pt x="36206" y="252"/>
                    <a:pt x="36925" y="36"/>
                  </a:cubicBezTo>
                  <a:lnTo>
                    <a:pt x="36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9107300" y="4620538"/>
              <a:ext cx="487625" cy="136525"/>
            </a:xfrm>
            <a:custGeom>
              <a:avLst/>
              <a:gdLst/>
              <a:ahLst/>
              <a:cxnLst/>
              <a:rect l="l" t="t" r="r" b="b"/>
              <a:pathLst>
                <a:path w="19505" h="5461" extrusionOk="0">
                  <a:moveTo>
                    <a:pt x="19505" y="1"/>
                  </a:moveTo>
                  <a:cubicBezTo>
                    <a:pt x="19325" y="127"/>
                    <a:pt x="19181" y="306"/>
                    <a:pt x="19074" y="486"/>
                  </a:cubicBezTo>
                  <a:cubicBezTo>
                    <a:pt x="18786" y="899"/>
                    <a:pt x="18517" y="1294"/>
                    <a:pt x="18230" y="1689"/>
                  </a:cubicBezTo>
                  <a:cubicBezTo>
                    <a:pt x="18107" y="1893"/>
                    <a:pt x="17881" y="2015"/>
                    <a:pt x="17654" y="2015"/>
                  </a:cubicBezTo>
                  <a:cubicBezTo>
                    <a:pt x="17582" y="2015"/>
                    <a:pt x="17509" y="2003"/>
                    <a:pt x="17439" y="1976"/>
                  </a:cubicBezTo>
                  <a:cubicBezTo>
                    <a:pt x="16409" y="1767"/>
                    <a:pt x="15366" y="1658"/>
                    <a:pt x="14331" y="1658"/>
                  </a:cubicBezTo>
                  <a:cubicBezTo>
                    <a:pt x="14121" y="1658"/>
                    <a:pt x="13912" y="1662"/>
                    <a:pt x="13704" y="1671"/>
                  </a:cubicBezTo>
                  <a:cubicBezTo>
                    <a:pt x="12554" y="1707"/>
                    <a:pt x="11405" y="1797"/>
                    <a:pt x="10256" y="1869"/>
                  </a:cubicBezTo>
                  <a:cubicBezTo>
                    <a:pt x="8711" y="1976"/>
                    <a:pt x="7203" y="2264"/>
                    <a:pt x="5766" y="2749"/>
                  </a:cubicBezTo>
                  <a:cubicBezTo>
                    <a:pt x="3736" y="3413"/>
                    <a:pt x="1887" y="4437"/>
                    <a:pt x="1" y="5389"/>
                  </a:cubicBezTo>
                  <a:lnTo>
                    <a:pt x="73" y="5461"/>
                  </a:lnTo>
                  <a:cubicBezTo>
                    <a:pt x="971" y="5047"/>
                    <a:pt x="1869" y="4652"/>
                    <a:pt x="2731" y="4203"/>
                  </a:cubicBezTo>
                  <a:cubicBezTo>
                    <a:pt x="5514" y="2731"/>
                    <a:pt x="8514" y="2066"/>
                    <a:pt x="11638" y="1941"/>
                  </a:cubicBezTo>
                  <a:cubicBezTo>
                    <a:pt x="12406" y="1919"/>
                    <a:pt x="13174" y="1911"/>
                    <a:pt x="13942" y="1911"/>
                  </a:cubicBezTo>
                  <a:cubicBezTo>
                    <a:pt x="14485" y="1911"/>
                    <a:pt x="15029" y="1915"/>
                    <a:pt x="15572" y="1923"/>
                  </a:cubicBezTo>
                  <a:cubicBezTo>
                    <a:pt x="16290" y="1923"/>
                    <a:pt x="16990" y="2030"/>
                    <a:pt x="17673" y="2264"/>
                  </a:cubicBezTo>
                  <a:lnTo>
                    <a:pt x="16721" y="3162"/>
                  </a:lnTo>
                  <a:lnTo>
                    <a:pt x="16829" y="3269"/>
                  </a:lnTo>
                  <a:cubicBezTo>
                    <a:pt x="17978" y="2389"/>
                    <a:pt x="19056" y="1474"/>
                    <a:pt x="19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8417675" y="4141038"/>
              <a:ext cx="373575" cy="84275"/>
            </a:xfrm>
            <a:custGeom>
              <a:avLst/>
              <a:gdLst/>
              <a:ahLst/>
              <a:cxnLst/>
              <a:rect l="l" t="t" r="r" b="b"/>
              <a:pathLst>
                <a:path w="14943" h="3371" extrusionOk="0">
                  <a:moveTo>
                    <a:pt x="14493" y="0"/>
                  </a:moveTo>
                  <a:lnTo>
                    <a:pt x="14422" y="90"/>
                  </a:lnTo>
                  <a:cubicBezTo>
                    <a:pt x="14763" y="611"/>
                    <a:pt x="14745" y="719"/>
                    <a:pt x="14242" y="1060"/>
                  </a:cubicBezTo>
                  <a:cubicBezTo>
                    <a:pt x="14188" y="1096"/>
                    <a:pt x="14152" y="1132"/>
                    <a:pt x="14098" y="1168"/>
                  </a:cubicBezTo>
                  <a:cubicBezTo>
                    <a:pt x="13093" y="1653"/>
                    <a:pt x="12123" y="2173"/>
                    <a:pt x="11099" y="2622"/>
                  </a:cubicBezTo>
                  <a:cubicBezTo>
                    <a:pt x="10264" y="2982"/>
                    <a:pt x="9361" y="3162"/>
                    <a:pt x="8454" y="3162"/>
                  </a:cubicBezTo>
                  <a:cubicBezTo>
                    <a:pt x="7957" y="3162"/>
                    <a:pt x="7458" y="3108"/>
                    <a:pt x="6968" y="2999"/>
                  </a:cubicBezTo>
                  <a:cubicBezTo>
                    <a:pt x="5352" y="2676"/>
                    <a:pt x="3754" y="2245"/>
                    <a:pt x="2137" y="1868"/>
                  </a:cubicBezTo>
                  <a:cubicBezTo>
                    <a:pt x="1545" y="1747"/>
                    <a:pt x="952" y="1561"/>
                    <a:pt x="338" y="1561"/>
                  </a:cubicBezTo>
                  <a:cubicBezTo>
                    <a:pt x="226" y="1561"/>
                    <a:pt x="114" y="1567"/>
                    <a:pt x="0" y="1581"/>
                  </a:cubicBezTo>
                  <a:cubicBezTo>
                    <a:pt x="90" y="1635"/>
                    <a:pt x="198" y="1670"/>
                    <a:pt x="306" y="1706"/>
                  </a:cubicBezTo>
                  <a:cubicBezTo>
                    <a:pt x="719" y="1778"/>
                    <a:pt x="1114" y="1814"/>
                    <a:pt x="1527" y="1922"/>
                  </a:cubicBezTo>
                  <a:cubicBezTo>
                    <a:pt x="3053" y="2299"/>
                    <a:pt x="4580" y="2694"/>
                    <a:pt x="6124" y="3071"/>
                  </a:cubicBezTo>
                  <a:cubicBezTo>
                    <a:pt x="6852" y="3271"/>
                    <a:pt x="7604" y="3371"/>
                    <a:pt x="8358" y="3371"/>
                  </a:cubicBezTo>
                  <a:cubicBezTo>
                    <a:pt x="8757" y="3371"/>
                    <a:pt x="9157" y="3343"/>
                    <a:pt x="9555" y="3287"/>
                  </a:cubicBezTo>
                  <a:cubicBezTo>
                    <a:pt x="11297" y="2999"/>
                    <a:pt x="12841" y="2173"/>
                    <a:pt x="14332" y="1275"/>
                  </a:cubicBezTo>
                  <a:cubicBezTo>
                    <a:pt x="14404" y="1239"/>
                    <a:pt x="14458" y="1186"/>
                    <a:pt x="14511" y="1132"/>
                  </a:cubicBezTo>
                  <a:cubicBezTo>
                    <a:pt x="14942" y="719"/>
                    <a:pt x="14942" y="431"/>
                    <a:pt x="14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2"/>
            <p:cNvSpPr/>
            <p:nvPr/>
          </p:nvSpPr>
          <p:spPr>
            <a:xfrm>
              <a:off x="8496700" y="4852313"/>
              <a:ext cx="397825" cy="54300"/>
            </a:xfrm>
            <a:custGeom>
              <a:avLst/>
              <a:gdLst/>
              <a:ahLst/>
              <a:cxnLst/>
              <a:rect l="l" t="t" r="r" b="b"/>
              <a:pathLst>
                <a:path w="15913" h="2172" extrusionOk="0">
                  <a:moveTo>
                    <a:pt x="8738" y="0"/>
                  </a:moveTo>
                  <a:cubicBezTo>
                    <a:pt x="8056" y="0"/>
                    <a:pt x="7370" y="80"/>
                    <a:pt x="6681" y="266"/>
                  </a:cubicBezTo>
                  <a:cubicBezTo>
                    <a:pt x="5585" y="572"/>
                    <a:pt x="4544" y="1003"/>
                    <a:pt x="3466" y="1362"/>
                  </a:cubicBezTo>
                  <a:cubicBezTo>
                    <a:pt x="2730" y="1595"/>
                    <a:pt x="2012" y="1793"/>
                    <a:pt x="1257" y="1972"/>
                  </a:cubicBezTo>
                  <a:cubicBezTo>
                    <a:pt x="1130" y="1999"/>
                    <a:pt x="999" y="2019"/>
                    <a:pt x="869" y="2019"/>
                  </a:cubicBezTo>
                  <a:cubicBezTo>
                    <a:pt x="559" y="2019"/>
                    <a:pt x="253" y="1905"/>
                    <a:pt x="0" y="1488"/>
                  </a:cubicBezTo>
                  <a:lnTo>
                    <a:pt x="0" y="1488"/>
                  </a:lnTo>
                  <a:cubicBezTo>
                    <a:pt x="72" y="2062"/>
                    <a:pt x="359" y="2152"/>
                    <a:pt x="683" y="2170"/>
                  </a:cubicBezTo>
                  <a:cubicBezTo>
                    <a:pt x="729" y="2171"/>
                    <a:pt x="775" y="2172"/>
                    <a:pt x="822" y="2172"/>
                  </a:cubicBezTo>
                  <a:cubicBezTo>
                    <a:pt x="1422" y="2172"/>
                    <a:pt x="2019" y="2065"/>
                    <a:pt x="2586" y="1865"/>
                  </a:cubicBezTo>
                  <a:cubicBezTo>
                    <a:pt x="3233" y="1649"/>
                    <a:pt x="3861" y="1380"/>
                    <a:pt x="4508" y="1146"/>
                  </a:cubicBezTo>
                  <a:cubicBezTo>
                    <a:pt x="5639" y="661"/>
                    <a:pt x="6843" y="356"/>
                    <a:pt x="8082" y="230"/>
                  </a:cubicBezTo>
                  <a:cubicBezTo>
                    <a:pt x="8185" y="221"/>
                    <a:pt x="8293" y="192"/>
                    <a:pt x="8396" y="192"/>
                  </a:cubicBezTo>
                  <a:cubicBezTo>
                    <a:pt x="8490" y="192"/>
                    <a:pt x="8579" y="216"/>
                    <a:pt x="8657" y="302"/>
                  </a:cubicBezTo>
                  <a:cubicBezTo>
                    <a:pt x="8585" y="661"/>
                    <a:pt x="8208" y="841"/>
                    <a:pt x="8261" y="1218"/>
                  </a:cubicBezTo>
                  <a:cubicBezTo>
                    <a:pt x="8459" y="1021"/>
                    <a:pt x="8639" y="805"/>
                    <a:pt x="8782" y="554"/>
                  </a:cubicBezTo>
                  <a:cubicBezTo>
                    <a:pt x="8873" y="341"/>
                    <a:pt x="9068" y="218"/>
                    <a:pt x="9288" y="218"/>
                  </a:cubicBezTo>
                  <a:cubicBezTo>
                    <a:pt x="9328" y="218"/>
                    <a:pt x="9369" y="222"/>
                    <a:pt x="9411" y="230"/>
                  </a:cubicBezTo>
                  <a:cubicBezTo>
                    <a:pt x="10129" y="356"/>
                    <a:pt x="10848" y="428"/>
                    <a:pt x="11548" y="608"/>
                  </a:cubicBezTo>
                  <a:cubicBezTo>
                    <a:pt x="12536" y="859"/>
                    <a:pt x="13523" y="1218"/>
                    <a:pt x="14511" y="1506"/>
                  </a:cubicBezTo>
                  <a:cubicBezTo>
                    <a:pt x="14960" y="1631"/>
                    <a:pt x="15427" y="1703"/>
                    <a:pt x="15876" y="1811"/>
                  </a:cubicBezTo>
                  <a:lnTo>
                    <a:pt x="15912" y="1775"/>
                  </a:lnTo>
                  <a:cubicBezTo>
                    <a:pt x="15876" y="1739"/>
                    <a:pt x="15858" y="1685"/>
                    <a:pt x="15822" y="1685"/>
                  </a:cubicBezTo>
                  <a:cubicBezTo>
                    <a:pt x="14529" y="1290"/>
                    <a:pt x="13272" y="877"/>
                    <a:pt x="11997" y="518"/>
                  </a:cubicBezTo>
                  <a:cubicBezTo>
                    <a:pt x="10923" y="208"/>
                    <a:pt x="9835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2"/>
            <p:cNvSpPr/>
            <p:nvPr/>
          </p:nvSpPr>
          <p:spPr>
            <a:xfrm>
              <a:off x="7986200" y="4781288"/>
              <a:ext cx="66925" cy="207000"/>
            </a:xfrm>
            <a:custGeom>
              <a:avLst/>
              <a:gdLst/>
              <a:ahLst/>
              <a:cxnLst/>
              <a:rect l="l" t="t" r="r" b="b"/>
              <a:pathLst>
                <a:path w="2677" h="8280" extrusionOk="0">
                  <a:moveTo>
                    <a:pt x="575" y="0"/>
                  </a:moveTo>
                  <a:lnTo>
                    <a:pt x="503" y="1258"/>
                  </a:lnTo>
                  <a:lnTo>
                    <a:pt x="0" y="1311"/>
                  </a:lnTo>
                  <a:cubicBezTo>
                    <a:pt x="431" y="1419"/>
                    <a:pt x="557" y="1599"/>
                    <a:pt x="557" y="1940"/>
                  </a:cubicBezTo>
                  <a:cubicBezTo>
                    <a:pt x="593" y="2389"/>
                    <a:pt x="647" y="2838"/>
                    <a:pt x="719" y="3287"/>
                  </a:cubicBezTo>
                  <a:cubicBezTo>
                    <a:pt x="916" y="4706"/>
                    <a:pt x="1222" y="6089"/>
                    <a:pt x="1922" y="7346"/>
                  </a:cubicBezTo>
                  <a:cubicBezTo>
                    <a:pt x="2120" y="7705"/>
                    <a:pt x="2281" y="8082"/>
                    <a:pt x="2676" y="8280"/>
                  </a:cubicBezTo>
                  <a:cubicBezTo>
                    <a:pt x="2622" y="8064"/>
                    <a:pt x="2551" y="7849"/>
                    <a:pt x="2461" y="7633"/>
                  </a:cubicBezTo>
                  <a:cubicBezTo>
                    <a:pt x="1814" y="6466"/>
                    <a:pt x="1383" y="5209"/>
                    <a:pt x="1204" y="3898"/>
                  </a:cubicBezTo>
                  <a:cubicBezTo>
                    <a:pt x="1186" y="3664"/>
                    <a:pt x="1222" y="3431"/>
                    <a:pt x="1275" y="3215"/>
                  </a:cubicBezTo>
                  <a:lnTo>
                    <a:pt x="1257" y="3215"/>
                  </a:lnTo>
                  <a:cubicBezTo>
                    <a:pt x="1186" y="3161"/>
                    <a:pt x="1078" y="3107"/>
                    <a:pt x="1060" y="3035"/>
                  </a:cubicBezTo>
                  <a:cubicBezTo>
                    <a:pt x="970" y="2622"/>
                    <a:pt x="916" y="2209"/>
                    <a:pt x="826" y="1760"/>
                  </a:cubicBezTo>
                  <a:lnTo>
                    <a:pt x="1653" y="1491"/>
                  </a:lnTo>
                  <a:lnTo>
                    <a:pt x="862" y="1437"/>
                  </a:lnTo>
                  <a:cubicBezTo>
                    <a:pt x="701" y="988"/>
                    <a:pt x="898" y="503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2"/>
            <p:cNvSpPr/>
            <p:nvPr/>
          </p:nvSpPr>
          <p:spPr>
            <a:xfrm>
              <a:off x="9250525" y="4567113"/>
              <a:ext cx="360125" cy="48775"/>
            </a:xfrm>
            <a:custGeom>
              <a:avLst/>
              <a:gdLst/>
              <a:ahLst/>
              <a:cxnLst/>
              <a:rect l="l" t="t" r="r" b="b"/>
              <a:pathLst>
                <a:path w="14405" h="1951" extrusionOk="0">
                  <a:moveTo>
                    <a:pt x="14350" y="1"/>
                  </a:moveTo>
                  <a:cubicBezTo>
                    <a:pt x="14171" y="108"/>
                    <a:pt x="14009" y="234"/>
                    <a:pt x="13848" y="378"/>
                  </a:cubicBezTo>
                  <a:cubicBezTo>
                    <a:pt x="13452" y="773"/>
                    <a:pt x="12985" y="1060"/>
                    <a:pt x="12465" y="1222"/>
                  </a:cubicBezTo>
                  <a:cubicBezTo>
                    <a:pt x="11464" y="1591"/>
                    <a:pt x="10406" y="1785"/>
                    <a:pt x="9346" y="1785"/>
                  </a:cubicBezTo>
                  <a:cubicBezTo>
                    <a:pt x="8960" y="1785"/>
                    <a:pt x="8574" y="1760"/>
                    <a:pt x="8190" y="1707"/>
                  </a:cubicBezTo>
                  <a:cubicBezTo>
                    <a:pt x="6754" y="1527"/>
                    <a:pt x="5335" y="1222"/>
                    <a:pt x="3898" y="1024"/>
                  </a:cubicBezTo>
                  <a:cubicBezTo>
                    <a:pt x="3231" y="934"/>
                    <a:pt x="2556" y="851"/>
                    <a:pt x="1880" y="851"/>
                  </a:cubicBezTo>
                  <a:cubicBezTo>
                    <a:pt x="1481" y="851"/>
                    <a:pt x="1082" y="879"/>
                    <a:pt x="683" y="953"/>
                  </a:cubicBezTo>
                  <a:cubicBezTo>
                    <a:pt x="432" y="953"/>
                    <a:pt x="180" y="1060"/>
                    <a:pt x="1" y="1240"/>
                  </a:cubicBezTo>
                  <a:cubicBezTo>
                    <a:pt x="609" y="1176"/>
                    <a:pt x="1161" y="1055"/>
                    <a:pt x="1706" y="1055"/>
                  </a:cubicBezTo>
                  <a:cubicBezTo>
                    <a:pt x="1772" y="1055"/>
                    <a:pt x="1838" y="1056"/>
                    <a:pt x="1905" y="1060"/>
                  </a:cubicBezTo>
                  <a:cubicBezTo>
                    <a:pt x="3000" y="1132"/>
                    <a:pt x="4096" y="1240"/>
                    <a:pt x="5173" y="1420"/>
                  </a:cubicBezTo>
                  <a:cubicBezTo>
                    <a:pt x="6559" y="1648"/>
                    <a:pt x="7915" y="1950"/>
                    <a:pt x="9336" y="1950"/>
                  </a:cubicBezTo>
                  <a:cubicBezTo>
                    <a:pt x="9480" y="1950"/>
                    <a:pt x="9625" y="1947"/>
                    <a:pt x="9771" y="1940"/>
                  </a:cubicBezTo>
                  <a:cubicBezTo>
                    <a:pt x="11369" y="1851"/>
                    <a:pt x="12860" y="1473"/>
                    <a:pt x="14135" y="450"/>
                  </a:cubicBezTo>
                  <a:cubicBezTo>
                    <a:pt x="14243" y="342"/>
                    <a:pt x="14332" y="198"/>
                    <a:pt x="14404" y="55"/>
                  </a:cubicBezTo>
                  <a:lnTo>
                    <a:pt x="14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2"/>
            <p:cNvSpPr/>
            <p:nvPr/>
          </p:nvSpPr>
          <p:spPr>
            <a:xfrm>
              <a:off x="9107300" y="5059663"/>
              <a:ext cx="36400" cy="138300"/>
            </a:xfrm>
            <a:custGeom>
              <a:avLst/>
              <a:gdLst/>
              <a:ahLst/>
              <a:cxnLst/>
              <a:rect l="l" t="t" r="r" b="b"/>
              <a:pathLst>
                <a:path w="1456" h="5532" extrusionOk="0">
                  <a:moveTo>
                    <a:pt x="1222" y="0"/>
                  </a:moveTo>
                  <a:cubicBezTo>
                    <a:pt x="935" y="0"/>
                    <a:pt x="683" y="162"/>
                    <a:pt x="576" y="413"/>
                  </a:cubicBezTo>
                  <a:cubicBezTo>
                    <a:pt x="109" y="1168"/>
                    <a:pt x="1" y="2101"/>
                    <a:pt x="306" y="2945"/>
                  </a:cubicBezTo>
                  <a:cubicBezTo>
                    <a:pt x="468" y="3448"/>
                    <a:pt x="611" y="3951"/>
                    <a:pt x="773" y="4454"/>
                  </a:cubicBezTo>
                  <a:cubicBezTo>
                    <a:pt x="827" y="4670"/>
                    <a:pt x="899" y="4903"/>
                    <a:pt x="683" y="5101"/>
                  </a:cubicBezTo>
                  <a:cubicBezTo>
                    <a:pt x="611" y="5190"/>
                    <a:pt x="593" y="5316"/>
                    <a:pt x="647" y="5406"/>
                  </a:cubicBezTo>
                  <a:cubicBezTo>
                    <a:pt x="737" y="5496"/>
                    <a:pt x="863" y="5532"/>
                    <a:pt x="989" y="5532"/>
                  </a:cubicBezTo>
                  <a:cubicBezTo>
                    <a:pt x="1312" y="5496"/>
                    <a:pt x="1456" y="5262"/>
                    <a:pt x="1348" y="4867"/>
                  </a:cubicBezTo>
                  <a:cubicBezTo>
                    <a:pt x="1150" y="4203"/>
                    <a:pt x="917" y="3574"/>
                    <a:pt x="665" y="2928"/>
                  </a:cubicBezTo>
                  <a:cubicBezTo>
                    <a:pt x="306" y="2083"/>
                    <a:pt x="414" y="1114"/>
                    <a:pt x="953" y="377"/>
                  </a:cubicBezTo>
                  <a:cubicBezTo>
                    <a:pt x="1025" y="288"/>
                    <a:pt x="1096" y="198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8470200" y="4375563"/>
              <a:ext cx="285125" cy="43425"/>
            </a:xfrm>
            <a:custGeom>
              <a:avLst/>
              <a:gdLst/>
              <a:ahLst/>
              <a:cxnLst/>
              <a:rect l="l" t="t" r="r" b="b"/>
              <a:pathLst>
                <a:path w="11405" h="1737" extrusionOk="0">
                  <a:moveTo>
                    <a:pt x="11060" y="0"/>
                  </a:moveTo>
                  <a:cubicBezTo>
                    <a:pt x="10982" y="0"/>
                    <a:pt x="10904" y="5"/>
                    <a:pt x="10830" y="12"/>
                  </a:cubicBezTo>
                  <a:cubicBezTo>
                    <a:pt x="10363" y="66"/>
                    <a:pt x="9914" y="174"/>
                    <a:pt x="9465" y="317"/>
                  </a:cubicBezTo>
                  <a:cubicBezTo>
                    <a:pt x="6933" y="1269"/>
                    <a:pt x="4293" y="1449"/>
                    <a:pt x="1635" y="1574"/>
                  </a:cubicBezTo>
                  <a:cubicBezTo>
                    <a:pt x="1455" y="1580"/>
                    <a:pt x="1276" y="1582"/>
                    <a:pt x="1095" y="1582"/>
                  </a:cubicBezTo>
                  <a:cubicBezTo>
                    <a:pt x="735" y="1582"/>
                    <a:pt x="372" y="1574"/>
                    <a:pt x="0" y="1574"/>
                  </a:cubicBezTo>
                  <a:lnTo>
                    <a:pt x="0" y="1682"/>
                  </a:lnTo>
                  <a:cubicBezTo>
                    <a:pt x="234" y="1718"/>
                    <a:pt x="467" y="1736"/>
                    <a:pt x="701" y="1736"/>
                  </a:cubicBezTo>
                  <a:cubicBezTo>
                    <a:pt x="1904" y="1700"/>
                    <a:pt x="3125" y="1682"/>
                    <a:pt x="4329" y="1592"/>
                  </a:cubicBezTo>
                  <a:cubicBezTo>
                    <a:pt x="5676" y="1521"/>
                    <a:pt x="7005" y="1287"/>
                    <a:pt x="8298" y="928"/>
                  </a:cubicBezTo>
                  <a:cubicBezTo>
                    <a:pt x="9285" y="633"/>
                    <a:pt x="10239" y="172"/>
                    <a:pt x="11289" y="172"/>
                  </a:cubicBezTo>
                  <a:cubicBezTo>
                    <a:pt x="11327" y="172"/>
                    <a:pt x="11366" y="172"/>
                    <a:pt x="11405" y="174"/>
                  </a:cubicBezTo>
                  <a:lnTo>
                    <a:pt x="11387" y="30"/>
                  </a:lnTo>
                  <a:cubicBezTo>
                    <a:pt x="11282" y="9"/>
                    <a:pt x="11170" y="0"/>
                    <a:pt x="1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2"/>
            <p:cNvSpPr/>
            <p:nvPr/>
          </p:nvSpPr>
          <p:spPr>
            <a:xfrm>
              <a:off x="9060175" y="5006663"/>
              <a:ext cx="40875" cy="101600"/>
            </a:xfrm>
            <a:custGeom>
              <a:avLst/>
              <a:gdLst/>
              <a:ahLst/>
              <a:cxnLst/>
              <a:rect l="l" t="t" r="r" b="b"/>
              <a:pathLst>
                <a:path w="1635" h="4064" extrusionOk="0">
                  <a:moveTo>
                    <a:pt x="1167" y="1402"/>
                  </a:moveTo>
                  <a:lnTo>
                    <a:pt x="844" y="2910"/>
                  </a:lnTo>
                  <a:lnTo>
                    <a:pt x="701" y="2928"/>
                  </a:lnTo>
                  <a:lnTo>
                    <a:pt x="701" y="2910"/>
                  </a:lnTo>
                  <a:cubicBezTo>
                    <a:pt x="593" y="2623"/>
                    <a:pt x="467" y="2300"/>
                    <a:pt x="359" y="2030"/>
                  </a:cubicBezTo>
                  <a:cubicBezTo>
                    <a:pt x="252" y="1743"/>
                    <a:pt x="359" y="1581"/>
                    <a:pt x="647" y="1528"/>
                  </a:cubicBezTo>
                  <a:cubicBezTo>
                    <a:pt x="808" y="1492"/>
                    <a:pt x="934" y="1456"/>
                    <a:pt x="1167" y="1402"/>
                  </a:cubicBezTo>
                  <a:close/>
                  <a:moveTo>
                    <a:pt x="1114" y="1"/>
                  </a:moveTo>
                  <a:cubicBezTo>
                    <a:pt x="1096" y="324"/>
                    <a:pt x="1096" y="540"/>
                    <a:pt x="1096" y="755"/>
                  </a:cubicBezTo>
                  <a:cubicBezTo>
                    <a:pt x="1132" y="935"/>
                    <a:pt x="1024" y="1114"/>
                    <a:pt x="844" y="1150"/>
                  </a:cubicBezTo>
                  <a:cubicBezTo>
                    <a:pt x="772" y="1186"/>
                    <a:pt x="701" y="1204"/>
                    <a:pt x="629" y="1240"/>
                  </a:cubicBezTo>
                  <a:cubicBezTo>
                    <a:pt x="54" y="1456"/>
                    <a:pt x="0" y="1528"/>
                    <a:pt x="126" y="2156"/>
                  </a:cubicBezTo>
                  <a:cubicBezTo>
                    <a:pt x="180" y="2425"/>
                    <a:pt x="252" y="2695"/>
                    <a:pt x="359" y="2946"/>
                  </a:cubicBezTo>
                  <a:cubicBezTo>
                    <a:pt x="521" y="3305"/>
                    <a:pt x="736" y="3629"/>
                    <a:pt x="539" y="4060"/>
                  </a:cubicBezTo>
                  <a:cubicBezTo>
                    <a:pt x="569" y="4062"/>
                    <a:pt x="598" y="4064"/>
                    <a:pt x="624" y="4064"/>
                  </a:cubicBezTo>
                  <a:cubicBezTo>
                    <a:pt x="960" y="4064"/>
                    <a:pt x="1010" y="3859"/>
                    <a:pt x="1060" y="3593"/>
                  </a:cubicBezTo>
                  <a:cubicBezTo>
                    <a:pt x="1149" y="2964"/>
                    <a:pt x="1239" y="2336"/>
                    <a:pt x="1401" y="1707"/>
                  </a:cubicBezTo>
                  <a:cubicBezTo>
                    <a:pt x="1491" y="1366"/>
                    <a:pt x="1634" y="1061"/>
                    <a:pt x="1419" y="719"/>
                  </a:cubicBezTo>
                  <a:cubicBezTo>
                    <a:pt x="1329" y="540"/>
                    <a:pt x="1437" y="252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8727925" y="5078888"/>
              <a:ext cx="244275" cy="47700"/>
            </a:xfrm>
            <a:custGeom>
              <a:avLst/>
              <a:gdLst/>
              <a:ahLst/>
              <a:cxnLst/>
              <a:rect l="l" t="t" r="r" b="b"/>
              <a:pathLst>
                <a:path w="9771" h="1908" extrusionOk="0">
                  <a:moveTo>
                    <a:pt x="8504" y="0"/>
                  </a:moveTo>
                  <a:cubicBezTo>
                    <a:pt x="6973" y="0"/>
                    <a:pt x="5471" y="255"/>
                    <a:pt x="3969" y="542"/>
                  </a:cubicBezTo>
                  <a:cubicBezTo>
                    <a:pt x="2730" y="758"/>
                    <a:pt x="1527" y="1117"/>
                    <a:pt x="377" y="1620"/>
                  </a:cubicBezTo>
                  <a:cubicBezTo>
                    <a:pt x="323" y="1656"/>
                    <a:pt x="270" y="1674"/>
                    <a:pt x="216" y="1710"/>
                  </a:cubicBezTo>
                  <a:cubicBezTo>
                    <a:pt x="144" y="1763"/>
                    <a:pt x="72" y="1835"/>
                    <a:pt x="0" y="1907"/>
                  </a:cubicBezTo>
                  <a:cubicBezTo>
                    <a:pt x="2830" y="864"/>
                    <a:pt x="5619" y="238"/>
                    <a:pt x="8562" y="238"/>
                  </a:cubicBezTo>
                  <a:cubicBezTo>
                    <a:pt x="8961" y="238"/>
                    <a:pt x="9364" y="249"/>
                    <a:pt x="9770" y="273"/>
                  </a:cubicBezTo>
                  <a:cubicBezTo>
                    <a:pt x="9507" y="92"/>
                    <a:pt x="9198" y="1"/>
                    <a:pt x="8886" y="1"/>
                  </a:cubicBezTo>
                  <a:cubicBezTo>
                    <a:pt x="8857" y="1"/>
                    <a:pt x="8829" y="2"/>
                    <a:pt x="8800" y="3"/>
                  </a:cubicBezTo>
                  <a:cubicBezTo>
                    <a:pt x="8701" y="1"/>
                    <a:pt x="8603" y="0"/>
                    <a:pt x="8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2"/>
            <p:cNvSpPr/>
            <p:nvPr/>
          </p:nvSpPr>
          <p:spPr>
            <a:xfrm>
              <a:off x="9132450" y="5115788"/>
              <a:ext cx="31000" cy="104175"/>
            </a:xfrm>
            <a:custGeom>
              <a:avLst/>
              <a:gdLst/>
              <a:ahLst/>
              <a:cxnLst/>
              <a:rect l="l" t="t" r="r" b="b"/>
              <a:pathLst>
                <a:path w="1240" h="4167" extrusionOk="0">
                  <a:moveTo>
                    <a:pt x="126" y="0"/>
                  </a:moveTo>
                  <a:cubicBezTo>
                    <a:pt x="1" y="269"/>
                    <a:pt x="1" y="575"/>
                    <a:pt x="108" y="844"/>
                  </a:cubicBezTo>
                  <a:cubicBezTo>
                    <a:pt x="216" y="1132"/>
                    <a:pt x="342" y="1419"/>
                    <a:pt x="467" y="1706"/>
                  </a:cubicBezTo>
                  <a:cubicBezTo>
                    <a:pt x="773" y="2371"/>
                    <a:pt x="863" y="3053"/>
                    <a:pt x="557" y="3754"/>
                  </a:cubicBezTo>
                  <a:cubicBezTo>
                    <a:pt x="539" y="3879"/>
                    <a:pt x="521" y="4023"/>
                    <a:pt x="521" y="4167"/>
                  </a:cubicBezTo>
                  <a:cubicBezTo>
                    <a:pt x="1096" y="3700"/>
                    <a:pt x="1240" y="3161"/>
                    <a:pt x="1132" y="2586"/>
                  </a:cubicBezTo>
                  <a:cubicBezTo>
                    <a:pt x="1024" y="2173"/>
                    <a:pt x="881" y="1778"/>
                    <a:pt x="701" y="1383"/>
                  </a:cubicBezTo>
                  <a:cubicBezTo>
                    <a:pt x="521" y="916"/>
                    <a:pt x="324" y="449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8728825" y="5153038"/>
              <a:ext cx="157600" cy="40200"/>
            </a:xfrm>
            <a:custGeom>
              <a:avLst/>
              <a:gdLst/>
              <a:ahLst/>
              <a:cxnLst/>
              <a:rect l="l" t="t" r="r" b="b"/>
              <a:pathLst>
                <a:path w="6304" h="1608" extrusionOk="0">
                  <a:moveTo>
                    <a:pt x="6304" y="1"/>
                  </a:moveTo>
                  <a:lnTo>
                    <a:pt x="6304" y="1"/>
                  </a:lnTo>
                  <a:cubicBezTo>
                    <a:pt x="5280" y="306"/>
                    <a:pt x="4274" y="611"/>
                    <a:pt x="3233" y="881"/>
                  </a:cubicBezTo>
                  <a:cubicBezTo>
                    <a:pt x="2191" y="1150"/>
                    <a:pt x="1132" y="1330"/>
                    <a:pt x="0" y="1581"/>
                  </a:cubicBezTo>
                  <a:cubicBezTo>
                    <a:pt x="91" y="1599"/>
                    <a:pt x="206" y="1608"/>
                    <a:pt x="341" y="1608"/>
                  </a:cubicBezTo>
                  <a:cubicBezTo>
                    <a:pt x="1680" y="1608"/>
                    <a:pt x="4999" y="767"/>
                    <a:pt x="6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8944775" y="4362388"/>
              <a:ext cx="176475" cy="34375"/>
            </a:xfrm>
            <a:custGeom>
              <a:avLst/>
              <a:gdLst/>
              <a:ahLst/>
              <a:cxnLst/>
              <a:rect l="l" t="t" r="r" b="b"/>
              <a:pathLst>
                <a:path w="7059" h="1375" extrusionOk="0">
                  <a:moveTo>
                    <a:pt x="1210" y="0"/>
                  </a:moveTo>
                  <a:cubicBezTo>
                    <a:pt x="805" y="0"/>
                    <a:pt x="400" y="48"/>
                    <a:pt x="1" y="144"/>
                  </a:cubicBezTo>
                  <a:lnTo>
                    <a:pt x="557" y="144"/>
                  </a:lnTo>
                  <a:cubicBezTo>
                    <a:pt x="649" y="139"/>
                    <a:pt x="741" y="137"/>
                    <a:pt x="835" y="137"/>
                  </a:cubicBezTo>
                  <a:cubicBezTo>
                    <a:pt x="1090" y="137"/>
                    <a:pt x="1349" y="154"/>
                    <a:pt x="1599" y="180"/>
                  </a:cubicBezTo>
                  <a:cubicBezTo>
                    <a:pt x="2263" y="324"/>
                    <a:pt x="2928" y="539"/>
                    <a:pt x="3574" y="719"/>
                  </a:cubicBezTo>
                  <a:cubicBezTo>
                    <a:pt x="4347" y="916"/>
                    <a:pt x="5119" y="1150"/>
                    <a:pt x="5891" y="1311"/>
                  </a:cubicBezTo>
                  <a:cubicBezTo>
                    <a:pt x="6013" y="1354"/>
                    <a:pt x="6138" y="1374"/>
                    <a:pt x="6262" y="1374"/>
                  </a:cubicBezTo>
                  <a:cubicBezTo>
                    <a:pt x="6557" y="1374"/>
                    <a:pt x="6843" y="1257"/>
                    <a:pt x="7059" y="1042"/>
                  </a:cubicBezTo>
                  <a:lnTo>
                    <a:pt x="7059" y="1042"/>
                  </a:lnTo>
                  <a:cubicBezTo>
                    <a:pt x="6779" y="1108"/>
                    <a:pt x="6494" y="1141"/>
                    <a:pt x="6209" y="1141"/>
                  </a:cubicBezTo>
                  <a:cubicBezTo>
                    <a:pt x="5797" y="1141"/>
                    <a:pt x="5386" y="1072"/>
                    <a:pt x="4993" y="934"/>
                  </a:cubicBezTo>
                  <a:cubicBezTo>
                    <a:pt x="4293" y="719"/>
                    <a:pt x="3592" y="521"/>
                    <a:pt x="2928" y="288"/>
                  </a:cubicBezTo>
                  <a:cubicBezTo>
                    <a:pt x="2368" y="97"/>
                    <a:pt x="1789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8403750" y="4858063"/>
              <a:ext cx="62425" cy="38800"/>
            </a:xfrm>
            <a:custGeom>
              <a:avLst/>
              <a:gdLst/>
              <a:ahLst/>
              <a:cxnLst/>
              <a:rect l="l" t="t" r="r" b="b"/>
              <a:pathLst>
                <a:path w="2497" h="1552" extrusionOk="0">
                  <a:moveTo>
                    <a:pt x="1940" y="0"/>
                  </a:moveTo>
                  <a:lnTo>
                    <a:pt x="1940" y="0"/>
                  </a:lnTo>
                  <a:cubicBezTo>
                    <a:pt x="2030" y="288"/>
                    <a:pt x="2102" y="575"/>
                    <a:pt x="2156" y="880"/>
                  </a:cubicBezTo>
                  <a:cubicBezTo>
                    <a:pt x="2172" y="1060"/>
                    <a:pt x="2085" y="1283"/>
                    <a:pt x="1894" y="1283"/>
                  </a:cubicBezTo>
                  <a:cubicBezTo>
                    <a:pt x="1875" y="1283"/>
                    <a:pt x="1854" y="1281"/>
                    <a:pt x="1832" y="1276"/>
                  </a:cubicBezTo>
                  <a:cubicBezTo>
                    <a:pt x="1294" y="1168"/>
                    <a:pt x="773" y="1006"/>
                    <a:pt x="270" y="791"/>
                  </a:cubicBezTo>
                  <a:lnTo>
                    <a:pt x="1132" y="216"/>
                  </a:lnTo>
                  <a:lnTo>
                    <a:pt x="1132" y="216"/>
                  </a:lnTo>
                  <a:cubicBezTo>
                    <a:pt x="881" y="234"/>
                    <a:pt x="629" y="324"/>
                    <a:pt x="414" y="449"/>
                  </a:cubicBezTo>
                  <a:cubicBezTo>
                    <a:pt x="270" y="557"/>
                    <a:pt x="126" y="683"/>
                    <a:pt x="1" y="827"/>
                  </a:cubicBezTo>
                  <a:cubicBezTo>
                    <a:pt x="144" y="934"/>
                    <a:pt x="270" y="1114"/>
                    <a:pt x="432" y="1168"/>
                  </a:cubicBezTo>
                  <a:cubicBezTo>
                    <a:pt x="881" y="1311"/>
                    <a:pt x="1329" y="1437"/>
                    <a:pt x="1778" y="1545"/>
                  </a:cubicBezTo>
                  <a:cubicBezTo>
                    <a:pt x="1812" y="1549"/>
                    <a:pt x="1845" y="1551"/>
                    <a:pt x="1877" y="1551"/>
                  </a:cubicBezTo>
                  <a:cubicBezTo>
                    <a:pt x="1981" y="1551"/>
                    <a:pt x="2073" y="1528"/>
                    <a:pt x="2156" y="1473"/>
                  </a:cubicBezTo>
                  <a:cubicBezTo>
                    <a:pt x="2461" y="1276"/>
                    <a:pt x="2497" y="952"/>
                    <a:pt x="2479" y="647"/>
                  </a:cubicBezTo>
                  <a:cubicBezTo>
                    <a:pt x="2497" y="324"/>
                    <a:pt x="2263" y="36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8162200" y="4541563"/>
              <a:ext cx="55250" cy="42925"/>
            </a:xfrm>
            <a:custGeom>
              <a:avLst/>
              <a:gdLst/>
              <a:ahLst/>
              <a:cxnLst/>
              <a:rect l="l" t="t" r="r" b="b"/>
              <a:pathLst>
                <a:path w="2210" h="1717" extrusionOk="0">
                  <a:moveTo>
                    <a:pt x="1662" y="1"/>
                  </a:moveTo>
                  <a:cubicBezTo>
                    <a:pt x="1051" y="1"/>
                    <a:pt x="282" y="494"/>
                    <a:pt x="126" y="1041"/>
                  </a:cubicBezTo>
                  <a:cubicBezTo>
                    <a:pt x="0" y="1328"/>
                    <a:pt x="198" y="1651"/>
                    <a:pt x="521" y="1687"/>
                  </a:cubicBezTo>
                  <a:cubicBezTo>
                    <a:pt x="618" y="1707"/>
                    <a:pt x="717" y="1716"/>
                    <a:pt x="815" y="1716"/>
                  </a:cubicBezTo>
                  <a:cubicBezTo>
                    <a:pt x="1260" y="1716"/>
                    <a:pt x="1699" y="1520"/>
                    <a:pt x="1994" y="1166"/>
                  </a:cubicBezTo>
                  <a:cubicBezTo>
                    <a:pt x="2173" y="987"/>
                    <a:pt x="2209" y="699"/>
                    <a:pt x="2048" y="484"/>
                  </a:cubicBezTo>
                  <a:lnTo>
                    <a:pt x="2048" y="484"/>
                  </a:lnTo>
                  <a:cubicBezTo>
                    <a:pt x="1976" y="628"/>
                    <a:pt x="1922" y="717"/>
                    <a:pt x="1868" y="825"/>
                  </a:cubicBezTo>
                  <a:cubicBezTo>
                    <a:pt x="1671" y="1292"/>
                    <a:pt x="1275" y="1472"/>
                    <a:pt x="809" y="1490"/>
                  </a:cubicBezTo>
                  <a:cubicBezTo>
                    <a:pt x="794" y="1492"/>
                    <a:pt x="778" y="1492"/>
                    <a:pt x="761" y="1492"/>
                  </a:cubicBezTo>
                  <a:cubicBezTo>
                    <a:pt x="622" y="1492"/>
                    <a:pt x="446" y="1426"/>
                    <a:pt x="413" y="1346"/>
                  </a:cubicBezTo>
                  <a:cubicBezTo>
                    <a:pt x="378" y="1166"/>
                    <a:pt x="395" y="1005"/>
                    <a:pt x="485" y="861"/>
                  </a:cubicBezTo>
                  <a:cubicBezTo>
                    <a:pt x="539" y="753"/>
                    <a:pt x="611" y="664"/>
                    <a:pt x="719" y="610"/>
                  </a:cubicBezTo>
                  <a:cubicBezTo>
                    <a:pt x="1005" y="351"/>
                    <a:pt x="1384" y="206"/>
                    <a:pt x="1770" y="206"/>
                  </a:cubicBezTo>
                  <a:cubicBezTo>
                    <a:pt x="1893" y="206"/>
                    <a:pt x="2016" y="220"/>
                    <a:pt x="2138" y="250"/>
                  </a:cubicBezTo>
                  <a:cubicBezTo>
                    <a:pt x="1994" y="107"/>
                    <a:pt x="1976" y="35"/>
                    <a:pt x="1922" y="35"/>
                  </a:cubicBezTo>
                  <a:cubicBezTo>
                    <a:pt x="1841" y="12"/>
                    <a:pt x="1753" y="1"/>
                    <a:pt x="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9435075" y="4479763"/>
              <a:ext cx="149075" cy="29000"/>
            </a:xfrm>
            <a:custGeom>
              <a:avLst/>
              <a:gdLst/>
              <a:ahLst/>
              <a:cxnLst/>
              <a:rect l="l" t="t" r="r" b="b"/>
              <a:pathLst>
                <a:path w="5963" h="1160" extrusionOk="0">
                  <a:moveTo>
                    <a:pt x="2656" y="1"/>
                  </a:moveTo>
                  <a:cubicBezTo>
                    <a:pt x="1841" y="1"/>
                    <a:pt x="1026" y="84"/>
                    <a:pt x="216" y="208"/>
                  </a:cubicBezTo>
                  <a:cubicBezTo>
                    <a:pt x="144" y="226"/>
                    <a:pt x="72" y="262"/>
                    <a:pt x="0" y="280"/>
                  </a:cubicBezTo>
                  <a:cubicBezTo>
                    <a:pt x="104" y="340"/>
                    <a:pt x="221" y="374"/>
                    <a:pt x="329" y="374"/>
                  </a:cubicBezTo>
                  <a:cubicBezTo>
                    <a:pt x="352" y="374"/>
                    <a:pt x="374" y="373"/>
                    <a:pt x="395" y="370"/>
                  </a:cubicBezTo>
                  <a:cubicBezTo>
                    <a:pt x="916" y="334"/>
                    <a:pt x="1437" y="298"/>
                    <a:pt x="1976" y="244"/>
                  </a:cubicBezTo>
                  <a:cubicBezTo>
                    <a:pt x="2268" y="217"/>
                    <a:pt x="2559" y="203"/>
                    <a:pt x="2851" y="203"/>
                  </a:cubicBezTo>
                  <a:cubicBezTo>
                    <a:pt x="3511" y="203"/>
                    <a:pt x="4171" y="274"/>
                    <a:pt x="4831" y="424"/>
                  </a:cubicBezTo>
                  <a:cubicBezTo>
                    <a:pt x="5262" y="496"/>
                    <a:pt x="5711" y="657"/>
                    <a:pt x="5891" y="1160"/>
                  </a:cubicBezTo>
                  <a:cubicBezTo>
                    <a:pt x="5963" y="891"/>
                    <a:pt x="5819" y="621"/>
                    <a:pt x="5568" y="513"/>
                  </a:cubicBezTo>
                  <a:cubicBezTo>
                    <a:pt x="5334" y="388"/>
                    <a:pt x="5083" y="280"/>
                    <a:pt x="4813" y="226"/>
                  </a:cubicBezTo>
                  <a:cubicBezTo>
                    <a:pt x="4097" y="66"/>
                    <a:pt x="3377" y="1"/>
                    <a:pt x="2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9357400" y="4352663"/>
              <a:ext cx="161200" cy="16925"/>
            </a:xfrm>
            <a:custGeom>
              <a:avLst/>
              <a:gdLst/>
              <a:ahLst/>
              <a:cxnLst/>
              <a:rect l="l" t="t" r="r" b="b"/>
              <a:pathLst>
                <a:path w="6448" h="677" extrusionOk="0">
                  <a:moveTo>
                    <a:pt x="3345" y="1"/>
                  </a:moveTo>
                  <a:cubicBezTo>
                    <a:pt x="1972" y="1"/>
                    <a:pt x="566" y="211"/>
                    <a:pt x="0" y="677"/>
                  </a:cubicBezTo>
                  <a:cubicBezTo>
                    <a:pt x="1128" y="330"/>
                    <a:pt x="2292" y="153"/>
                    <a:pt x="3456" y="153"/>
                  </a:cubicBezTo>
                  <a:cubicBezTo>
                    <a:pt x="4461" y="153"/>
                    <a:pt x="5466" y="285"/>
                    <a:pt x="6448" y="551"/>
                  </a:cubicBezTo>
                  <a:cubicBezTo>
                    <a:pt x="5971" y="198"/>
                    <a:pt x="4673" y="1"/>
                    <a:pt x="3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9453925" y="4715738"/>
              <a:ext cx="63325" cy="17875"/>
            </a:xfrm>
            <a:custGeom>
              <a:avLst/>
              <a:gdLst/>
              <a:ahLst/>
              <a:cxnLst/>
              <a:rect l="l" t="t" r="r" b="b"/>
              <a:pathLst>
                <a:path w="2533" h="715" extrusionOk="0">
                  <a:moveTo>
                    <a:pt x="2533" y="0"/>
                  </a:moveTo>
                  <a:lnTo>
                    <a:pt x="2533" y="0"/>
                  </a:lnTo>
                  <a:cubicBezTo>
                    <a:pt x="1671" y="90"/>
                    <a:pt x="827" y="306"/>
                    <a:pt x="0" y="611"/>
                  </a:cubicBezTo>
                  <a:cubicBezTo>
                    <a:pt x="166" y="682"/>
                    <a:pt x="379" y="715"/>
                    <a:pt x="613" y="715"/>
                  </a:cubicBezTo>
                  <a:cubicBezTo>
                    <a:pt x="1318" y="715"/>
                    <a:pt x="2209" y="418"/>
                    <a:pt x="2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8922775" y="4993638"/>
              <a:ext cx="146400" cy="30125"/>
            </a:xfrm>
            <a:custGeom>
              <a:avLst/>
              <a:gdLst/>
              <a:ahLst/>
              <a:cxnLst/>
              <a:rect l="l" t="t" r="r" b="b"/>
              <a:pathLst>
                <a:path w="5856" h="1205" extrusionOk="0">
                  <a:moveTo>
                    <a:pt x="5411" y="0"/>
                  </a:moveTo>
                  <a:cubicBezTo>
                    <a:pt x="4526" y="0"/>
                    <a:pt x="3664" y="212"/>
                    <a:pt x="2802" y="396"/>
                  </a:cubicBezTo>
                  <a:cubicBezTo>
                    <a:pt x="1868" y="612"/>
                    <a:pt x="934" y="917"/>
                    <a:pt x="1" y="1168"/>
                  </a:cubicBezTo>
                  <a:lnTo>
                    <a:pt x="18" y="1204"/>
                  </a:lnTo>
                  <a:cubicBezTo>
                    <a:pt x="450" y="1115"/>
                    <a:pt x="863" y="1043"/>
                    <a:pt x="1276" y="935"/>
                  </a:cubicBezTo>
                  <a:cubicBezTo>
                    <a:pt x="2676" y="612"/>
                    <a:pt x="4059" y="199"/>
                    <a:pt x="5514" y="127"/>
                  </a:cubicBezTo>
                  <a:cubicBezTo>
                    <a:pt x="5640" y="109"/>
                    <a:pt x="5748" y="73"/>
                    <a:pt x="5855" y="19"/>
                  </a:cubicBezTo>
                  <a:cubicBezTo>
                    <a:pt x="5706" y="6"/>
                    <a:pt x="5558" y="0"/>
                    <a:pt x="5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8350775" y="4730963"/>
              <a:ext cx="29200" cy="55275"/>
            </a:xfrm>
            <a:custGeom>
              <a:avLst/>
              <a:gdLst/>
              <a:ahLst/>
              <a:cxnLst/>
              <a:rect l="l" t="t" r="r" b="b"/>
              <a:pathLst>
                <a:path w="1168" h="2211" extrusionOk="0">
                  <a:moveTo>
                    <a:pt x="445" y="1"/>
                  </a:moveTo>
                  <a:cubicBezTo>
                    <a:pt x="320" y="1"/>
                    <a:pt x="175" y="55"/>
                    <a:pt x="0" y="164"/>
                  </a:cubicBezTo>
                  <a:cubicBezTo>
                    <a:pt x="629" y="325"/>
                    <a:pt x="665" y="379"/>
                    <a:pt x="665" y="1062"/>
                  </a:cubicBezTo>
                  <a:cubicBezTo>
                    <a:pt x="665" y="1259"/>
                    <a:pt x="647" y="1457"/>
                    <a:pt x="647" y="1654"/>
                  </a:cubicBezTo>
                  <a:lnTo>
                    <a:pt x="647" y="2211"/>
                  </a:lnTo>
                  <a:cubicBezTo>
                    <a:pt x="1114" y="1744"/>
                    <a:pt x="1168" y="666"/>
                    <a:pt x="826" y="217"/>
                  </a:cubicBezTo>
                  <a:cubicBezTo>
                    <a:pt x="711" y="73"/>
                    <a:pt x="590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9228975" y="4498863"/>
              <a:ext cx="46275" cy="54800"/>
            </a:xfrm>
            <a:custGeom>
              <a:avLst/>
              <a:gdLst/>
              <a:ahLst/>
              <a:cxnLst/>
              <a:rect l="l" t="t" r="r" b="b"/>
              <a:pathLst>
                <a:path w="1851" h="2192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252"/>
                    <a:pt x="522" y="414"/>
                    <a:pt x="773" y="647"/>
                  </a:cubicBezTo>
                  <a:cubicBezTo>
                    <a:pt x="971" y="809"/>
                    <a:pt x="1240" y="1007"/>
                    <a:pt x="1294" y="1240"/>
                  </a:cubicBezTo>
                  <a:cubicBezTo>
                    <a:pt x="1366" y="1599"/>
                    <a:pt x="1599" y="1815"/>
                    <a:pt x="1851" y="2192"/>
                  </a:cubicBezTo>
                  <a:lnTo>
                    <a:pt x="1851" y="1384"/>
                  </a:lnTo>
                  <a:cubicBezTo>
                    <a:pt x="1276" y="791"/>
                    <a:pt x="845" y="9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8372325" y="4599438"/>
              <a:ext cx="102400" cy="28325"/>
            </a:xfrm>
            <a:custGeom>
              <a:avLst/>
              <a:gdLst/>
              <a:ahLst/>
              <a:cxnLst/>
              <a:rect l="l" t="t" r="r" b="b"/>
              <a:pathLst>
                <a:path w="4096" h="1133" extrusionOk="0">
                  <a:moveTo>
                    <a:pt x="4023" y="1"/>
                  </a:moveTo>
                  <a:cubicBezTo>
                    <a:pt x="3556" y="180"/>
                    <a:pt x="3071" y="342"/>
                    <a:pt x="2586" y="486"/>
                  </a:cubicBezTo>
                  <a:cubicBezTo>
                    <a:pt x="1904" y="629"/>
                    <a:pt x="1240" y="683"/>
                    <a:pt x="557" y="791"/>
                  </a:cubicBezTo>
                  <a:cubicBezTo>
                    <a:pt x="377" y="827"/>
                    <a:pt x="144" y="809"/>
                    <a:pt x="0" y="1132"/>
                  </a:cubicBezTo>
                  <a:cubicBezTo>
                    <a:pt x="809" y="989"/>
                    <a:pt x="1563" y="917"/>
                    <a:pt x="2299" y="737"/>
                  </a:cubicBezTo>
                  <a:cubicBezTo>
                    <a:pt x="2892" y="558"/>
                    <a:pt x="3502" y="324"/>
                    <a:pt x="4095" y="73"/>
                  </a:cubicBezTo>
                  <a:lnTo>
                    <a:pt x="4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8906600" y="4814063"/>
              <a:ext cx="154475" cy="6750"/>
            </a:xfrm>
            <a:custGeom>
              <a:avLst/>
              <a:gdLst/>
              <a:ahLst/>
              <a:cxnLst/>
              <a:rect l="l" t="t" r="r" b="b"/>
              <a:pathLst>
                <a:path w="6179" h="270" extrusionOk="0">
                  <a:moveTo>
                    <a:pt x="378" y="0"/>
                  </a:moveTo>
                  <a:cubicBezTo>
                    <a:pt x="252" y="18"/>
                    <a:pt x="127" y="36"/>
                    <a:pt x="1" y="54"/>
                  </a:cubicBezTo>
                  <a:lnTo>
                    <a:pt x="1" y="108"/>
                  </a:lnTo>
                  <a:lnTo>
                    <a:pt x="6179" y="270"/>
                  </a:lnTo>
                  <a:cubicBezTo>
                    <a:pt x="5838" y="162"/>
                    <a:pt x="5479" y="72"/>
                    <a:pt x="5119" y="36"/>
                  </a:cubicBezTo>
                  <a:cubicBezTo>
                    <a:pt x="3539" y="0"/>
                    <a:pt x="195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8857225" y="4215088"/>
              <a:ext cx="34150" cy="23125"/>
            </a:xfrm>
            <a:custGeom>
              <a:avLst/>
              <a:gdLst/>
              <a:ahLst/>
              <a:cxnLst/>
              <a:rect l="l" t="t" r="r" b="b"/>
              <a:pathLst>
                <a:path w="1366" h="925" extrusionOk="0">
                  <a:moveTo>
                    <a:pt x="1017" y="1"/>
                  </a:moveTo>
                  <a:cubicBezTo>
                    <a:pt x="675" y="1"/>
                    <a:pt x="341" y="156"/>
                    <a:pt x="126" y="451"/>
                  </a:cubicBezTo>
                  <a:cubicBezTo>
                    <a:pt x="18" y="630"/>
                    <a:pt x="0" y="774"/>
                    <a:pt x="234" y="882"/>
                  </a:cubicBezTo>
                  <a:cubicBezTo>
                    <a:pt x="303" y="910"/>
                    <a:pt x="380" y="924"/>
                    <a:pt x="461" y="924"/>
                  </a:cubicBezTo>
                  <a:cubicBezTo>
                    <a:pt x="785" y="924"/>
                    <a:pt x="1175" y="709"/>
                    <a:pt x="1347" y="379"/>
                  </a:cubicBezTo>
                  <a:lnTo>
                    <a:pt x="1347" y="379"/>
                  </a:lnTo>
                  <a:lnTo>
                    <a:pt x="575" y="522"/>
                  </a:lnTo>
                  <a:lnTo>
                    <a:pt x="539" y="433"/>
                  </a:lnTo>
                  <a:lnTo>
                    <a:pt x="1365" y="55"/>
                  </a:lnTo>
                  <a:cubicBezTo>
                    <a:pt x="1251" y="19"/>
                    <a:pt x="1134" y="1"/>
                    <a:pt x="1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8881475" y="4620163"/>
              <a:ext cx="104625" cy="48000"/>
            </a:xfrm>
            <a:custGeom>
              <a:avLst/>
              <a:gdLst/>
              <a:ahLst/>
              <a:cxnLst/>
              <a:rect l="l" t="t" r="r" b="b"/>
              <a:pathLst>
                <a:path w="4185" h="1920" extrusionOk="0">
                  <a:moveTo>
                    <a:pt x="569" y="0"/>
                  </a:moveTo>
                  <a:cubicBezTo>
                    <a:pt x="376" y="0"/>
                    <a:pt x="185" y="24"/>
                    <a:pt x="0" y="70"/>
                  </a:cubicBezTo>
                  <a:cubicBezTo>
                    <a:pt x="431" y="160"/>
                    <a:pt x="880" y="213"/>
                    <a:pt x="1311" y="285"/>
                  </a:cubicBezTo>
                  <a:cubicBezTo>
                    <a:pt x="2102" y="429"/>
                    <a:pt x="2874" y="627"/>
                    <a:pt x="3520" y="1129"/>
                  </a:cubicBezTo>
                  <a:cubicBezTo>
                    <a:pt x="3772" y="1327"/>
                    <a:pt x="3951" y="1542"/>
                    <a:pt x="3879" y="1884"/>
                  </a:cubicBezTo>
                  <a:lnTo>
                    <a:pt x="3933" y="1920"/>
                  </a:lnTo>
                  <a:cubicBezTo>
                    <a:pt x="4149" y="1794"/>
                    <a:pt x="4185" y="1489"/>
                    <a:pt x="3987" y="1327"/>
                  </a:cubicBezTo>
                  <a:cubicBezTo>
                    <a:pt x="3790" y="1075"/>
                    <a:pt x="3538" y="878"/>
                    <a:pt x="3269" y="734"/>
                  </a:cubicBezTo>
                  <a:cubicBezTo>
                    <a:pt x="2622" y="501"/>
                    <a:pt x="1976" y="285"/>
                    <a:pt x="1329" y="124"/>
                  </a:cubicBezTo>
                  <a:cubicBezTo>
                    <a:pt x="1083" y="42"/>
                    <a:pt x="825" y="0"/>
                    <a:pt x="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9295425" y="4455313"/>
              <a:ext cx="116775" cy="24275"/>
            </a:xfrm>
            <a:custGeom>
              <a:avLst/>
              <a:gdLst/>
              <a:ahLst/>
              <a:cxnLst/>
              <a:rect l="l" t="t" r="r" b="b"/>
              <a:pathLst>
                <a:path w="4671" h="971" extrusionOk="0">
                  <a:moveTo>
                    <a:pt x="4670" y="1"/>
                  </a:moveTo>
                  <a:cubicBezTo>
                    <a:pt x="4545" y="1"/>
                    <a:pt x="4401" y="19"/>
                    <a:pt x="4275" y="73"/>
                  </a:cubicBezTo>
                  <a:cubicBezTo>
                    <a:pt x="3492" y="344"/>
                    <a:pt x="2667" y="474"/>
                    <a:pt x="1837" y="474"/>
                  </a:cubicBezTo>
                  <a:cubicBezTo>
                    <a:pt x="1734" y="474"/>
                    <a:pt x="1630" y="472"/>
                    <a:pt x="1527" y="468"/>
                  </a:cubicBezTo>
                  <a:cubicBezTo>
                    <a:pt x="1426" y="462"/>
                    <a:pt x="1326" y="460"/>
                    <a:pt x="1227" y="460"/>
                  </a:cubicBezTo>
                  <a:cubicBezTo>
                    <a:pt x="1030" y="460"/>
                    <a:pt x="839" y="468"/>
                    <a:pt x="647" y="468"/>
                  </a:cubicBezTo>
                  <a:cubicBezTo>
                    <a:pt x="635" y="467"/>
                    <a:pt x="622" y="467"/>
                    <a:pt x="610" y="467"/>
                  </a:cubicBezTo>
                  <a:cubicBezTo>
                    <a:pt x="303" y="467"/>
                    <a:pt x="53" y="677"/>
                    <a:pt x="1" y="971"/>
                  </a:cubicBezTo>
                  <a:cubicBezTo>
                    <a:pt x="288" y="647"/>
                    <a:pt x="665" y="647"/>
                    <a:pt x="1042" y="647"/>
                  </a:cubicBezTo>
                  <a:cubicBezTo>
                    <a:pt x="1330" y="647"/>
                    <a:pt x="1617" y="655"/>
                    <a:pt x="1904" y="655"/>
                  </a:cubicBezTo>
                  <a:cubicBezTo>
                    <a:pt x="2048" y="655"/>
                    <a:pt x="2192" y="653"/>
                    <a:pt x="2336" y="647"/>
                  </a:cubicBezTo>
                  <a:cubicBezTo>
                    <a:pt x="3144" y="611"/>
                    <a:pt x="3952" y="378"/>
                    <a:pt x="4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9363225" y="5187163"/>
              <a:ext cx="121700" cy="36400"/>
            </a:xfrm>
            <a:custGeom>
              <a:avLst/>
              <a:gdLst/>
              <a:ahLst/>
              <a:cxnLst/>
              <a:rect l="l" t="t" r="r" b="b"/>
              <a:pathLst>
                <a:path w="4868" h="1456" extrusionOk="0">
                  <a:moveTo>
                    <a:pt x="4814" y="1"/>
                  </a:moveTo>
                  <a:cubicBezTo>
                    <a:pt x="3557" y="342"/>
                    <a:pt x="2299" y="683"/>
                    <a:pt x="1042" y="1042"/>
                  </a:cubicBezTo>
                  <a:cubicBezTo>
                    <a:pt x="683" y="1150"/>
                    <a:pt x="360" y="1294"/>
                    <a:pt x="1" y="1419"/>
                  </a:cubicBezTo>
                  <a:lnTo>
                    <a:pt x="37" y="1455"/>
                  </a:lnTo>
                  <a:cubicBezTo>
                    <a:pt x="791" y="1258"/>
                    <a:pt x="1545" y="1078"/>
                    <a:pt x="2299" y="845"/>
                  </a:cubicBezTo>
                  <a:cubicBezTo>
                    <a:pt x="3162" y="593"/>
                    <a:pt x="4006" y="324"/>
                    <a:pt x="4868" y="55"/>
                  </a:cubicBezTo>
                  <a:lnTo>
                    <a:pt x="48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9067800" y="4894888"/>
              <a:ext cx="33250" cy="63775"/>
            </a:xfrm>
            <a:custGeom>
              <a:avLst/>
              <a:gdLst/>
              <a:ahLst/>
              <a:cxnLst/>
              <a:rect l="l" t="t" r="r" b="b"/>
              <a:pathLst>
                <a:path w="1330" h="2551" extrusionOk="0">
                  <a:moveTo>
                    <a:pt x="1114" y="0"/>
                  </a:moveTo>
                  <a:lnTo>
                    <a:pt x="934" y="72"/>
                  </a:lnTo>
                  <a:cubicBezTo>
                    <a:pt x="665" y="575"/>
                    <a:pt x="396" y="1060"/>
                    <a:pt x="162" y="1563"/>
                  </a:cubicBezTo>
                  <a:cubicBezTo>
                    <a:pt x="0" y="1868"/>
                    <a:pt x="0" y="2227"/>
                    <a:pt x="162" y="2550"/>
                  </a:cubicBezTo>
                  <a:cubicBezTo>
                    <a:pt x="360" y="1616"/>
                    <a:pt x="755" y="754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8855425" y="4931688"/>
              <a:ext cx="85325" cy="22475"/>
            </a:xfrm>
            <a:custGeom>
              <a:avLst/>
              <a:gdLst/>
              <a:ahLst/>
              <a:cxnLst/>
              <a:rect l="l" t="t" r="r" b="b"/>
              <a:pathLst>
                <a:path w="3413" h="899" extrusionOk="0">
                  <a:moveTo>
                    <a:pt x="252" y="1"/>
                  </a:moveTo>
                  <a:cubicBezTo>
                    <a:pt x="162" y="19"/>
                    <a:pt x="72" y="37"/>
                    <a:pt x="1" y="73"/>
                  </a:cubicBezTo>
                  <a:cubicBezTo>
                    <a:pt x="701" y="180"/>
                    <a:pt x="1401" y="216"/>
                    <a:pt x="2084" y="288"/>
                  </a:cubicBezTo>
                  <a:cubicBezTo>
                    <a:pt x="2551" y="342"/>
                    <a:pt x="3000" y="432"/>
                    <a:pt x="3305" y="899"/>
                  </a:cubicBezTo>
                  <a:cubicBezTo>
                    <a:pt x="3413" y="737"/>
                    <a:pt x="3341" y="504"/>
                    <a:pt x="3161" y="432"/>
                  </a:cubicBezTo>
                  <a:cubicBezTo>
                    <a:pt x="2964" y="288"/>
                    <a:pt x="2748" y="198"/>
                    <a:pt x="2515" y="162"/>
                  </a:cubicBezTo>
                  <a:cubicBezTo>
                    <a:pt x="1761" y="91"/>
                    <a:pt x="1006" y="55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8425300" y="4639713"/>
              <a:ext cx="43575" cy="29800"/>
            </a:xfrm>
            <a:custGeom>
              <a:avLst/>
              <a:gdLst/>
              <a:ahLst/>
              <a:cxnLst/>
              <a:rect l="l" t="t" r="r" b="b"/>
              <a:pathLst>
                <a:path w="1743" h="1192" extrusionOk="0">
                  <a:moveTo>
                    <a:pt x="981" y="1"/>
                  </a:moveTo>
                  <a:cubicBezTo>
                    <a:pt x="634" y="1"/>
                    <a:pt x="209" y="221"/>
                    <a:pt x="1" y="527"/>
                  </a:cubicBezTo>
                  <a:cubicBezTo>
                    <a:pt x="198" y="491"/>
                    <a:pt x="342" y="473"/>
                    <a:pt x="485" y="419"/>
                  </a:cubicBezTo>
                  <a:cubicBezTo>
                    <a:pt x="697" y="363"/>
                    <a:pt x="850" y="330"/>
                    <a:pt x="967" y="330"/>
                  </a:cubicBezTo>
                  <a:cubicBezTo>
                    <a:pt x="1226" y="330"/>
                    <a:pt x="1307" y="494"/>
                    <a:pt x="1455" y="940"/>
                  </a:cubicBezTo>
                  <a:cubicBezTo>
                    <a:pt x="1491" y="1012"/>
                    <a:pt x="1527" y="1102"/>
                    <a:pt x="1563" y="1191"/>
                  </a:cubicBezTo>
                  <a:cubicBezTo>
                    <a:pt x="1671" y="742"/>
                    <a:pt x="1743" y="293"/>
                    <a:pt x="1258" y="60"/>
                  </a:cubicBezTo>
                  <a:cubicBezTo>
                    <a:pt x="1177" y="20"/>
                    <a:pt x="1082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8940275" y="4231738"/>
              <a:ext cx="31025" cy="54350"/>
            </a:xfrm>
            <a:custGeom>
              <a:avLst/>
              <a:gdLst/>
              <a:ahLst/>
              <a:cxnLst/>
              <a:rect l="l" t="t" r="r" b="b"/>
              <a:pathLst>
                <a:path w="1241" h="2174" extrusionOk="0">
                  <a:moveTo>
                    <a:pt x="809" y="0"/>
                  </a:moveTo>
                  <a:lnTo>
                    <a:pt x="809" y="0"/>
                  </a:lnTo>
                  <a:cubicBezTo>
                    <a:pt x="845" y="826"/>
                    <a:pt x="252" y="1401"/>
                    <a:pt x="1" y="2173"/>
                  </a:cubicBezTo>
                  <a:cubicBezTo>
                    <a:pt x="809" y="1688"/>
                    <a:pt x="1240" y="503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8566725" y="4171413"/>
              <a:ext cx="109125" cy="12925"/>
            </a:xfrm>
            <a:custGeom>
              <a:avLst/>
              <a:gdLst/>
              <a:ahLst/>
              <a:cxnLst/>
              <a:rect l="l" t="t" r="r" b="b"/>
              <a:pathLst>
                <a:path w="4365" h="517" extrusionOk="0">
                  <a:moveTo>
                    <a:pt x="4144" y="0"/>
                  </a:moveTo>
                  <a:cubicBezTo>
                    <a:pt x="4121" y="0"/>
                    <a:pt x="4099" y="2"/>
                    <a:pt x="4078" y="7"/>
                  </a:cubicBezTo>
                  <a:cubicBezTo>
                    <a:pt x="3014" y="236"/>
                    <a:pt x="1940" y="351"/>
                    <a:pt x="863" y="351"/>
                  </a:cubicBezTo>
                  <a:cubicBezTo>
                    <a:pt x="593" y="351"/>
                    <a:pt x="324" y="344"/>
                    <a:pt x="55" y="330"/>
                  </a:cubicBezTo>
                  <a:lnTo>
                    <a:pt x="1" y="384"/>
                  </a:lnTo>
                  <a:cubicBezTo>
                    <a:pt x="55" y="420"/>
                    <a:pt x="144" y="455"/>
                    <a:pt x="216" y="473"/>
                  </a:cubicBezTo>
                  <a:cubicBezTo>
                    <a:pt x="565" y="502"/>
                    <a:pt x="914" y="517"/>
                    <a:pt x="1263" y="517"/>
                  </a:cubicBezTo>
                  <a:cubicBezTo>
                    <a:pt x="2223" y="517"/>
                    <a:pt x="3178" y="405"/>
                    <a:pt x="4113" y="168"/>
                  </a:cubicBezTo>
                  <a:cubicBezTo>
                    <a:pt x="4203" y="150"/>
                    <a:pt x="4275" y="114"/>
                    <a:pt x="4365" y="78"/>
                  </a:cubicBezTo>
                  <a:cubicBezTo>
                    <a:pt x="4296" y="23"/>
                    <a:pt x="4217" y="0"/>
                    <a:pt x="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8040075" y="4984663"/>
              <a:ext cx="70525" cy="12000"/>
            </a:xfrm>
            <a:custGeom>
              <a:avLst/>
              <a:gdLst/>
              <a:ahLst/>
              <a:cxnLst/>
              <a:rect l="l" t="t" r="r" b="b"/>
              <a:pathLst>
                <a:path w="2821" h="480" extrusionOk="0">
                  <a:moveTo>
                    <a:pt x="2820" y="1"/>
                  </a:moveTo>
                  <a:lnTo>
                    <a:pt x="2820" y="1"/>
                  </a:lnTo>
                  <a:cubicBezTo>
                    <a:pt x="2263" y="37"/>
                    <a:pt x="1707" y="109"/>
                    <a:pt x="1150" y="181"/>
                  </a:cubicBezTo>
                  <a:cubicBezTo>
                    <a:pt x="952" y="181"/>
                    <a:pt x="737" y="163"/>
                    <a:pt x="539" y="145"/>
                  </a:cubicBezTo>
                  <a:lnTo>
                    <a:pt x="0" y="468"/>
                  </a:lnTo>
                  <a:cubicBezTo>
                    <a:pt x="71" y="476"/>
                    <a:pt x="154" y="479"/>
                    <a:pt x="247" y="479"/>
                  </a:cubicBezTo>
                  <a:cubicBezTo>
                    <a:pt x="1030" y="479"/>
                    <a:pt x="2499" y="226"/>
                    <a:pt x="2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8922325" y="4243838"/>
              <a:ext cx="26075" cy="48525"/>
            </a:xfrm>
            <a:custGeom>
              <a:avLst/>
              <a:gdLst/>
              <a:ahLst/>
              <a:cxnLst/>
              <a:rect l="l" t="t" r="r" b="b"/>
              <a:pathLst>
                <a:path w="1043" h="1941" extrusionOk="0">
                  <a:moveTo>
                    <a:pt x="952" y="1"/>
                  </a:moveTo>
                  <a:lnTo>
                    <a:pt x="952" y="1"/>
                  </a:lnTo>
                  <a:cubicBezTo>
                    <a:pt x="414" y="755"/>
                    <a:pt x="1" y="1581"/>
                    <a:pt x="1" y="1941"/>
                  </a:cubicBezTo>
                  <a:cubicBezTo>
                    <a:pt x="557" y="1545"/>
                    <a:pt x="1042" y="540"/>
                    <a:pt x="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8518250" y="5263038"/>
              <a:ext cx="31900" cy="50325"/>
            </a:xfrm>
            <a:custGeom>
              <a:avLst/>
              <a:gdLst/>
              <a:ahLst/>
              <a:cxnLst/>
              <a:rect l="l" t="t" r="r" b="b"/>
              <a:pathLst>
                <a:path w="1276" h="2013" extrusionOk="0">
                  <a:moveTo>
                    <a:pt x="305" y="1"/>
                  </a:moveTo>
                  <a:cubicBezTo>
                    <a:pt x="0" y="899"/>
                    <a:pt x="503" y="1904"/>
                    <a:pt x="1275" y="2012"/>
                  </a:cubicBezTo>
                  <a:cubicBezTo>
                    <a:pt x="683" y="1509"/>
                    <a:pt x="449" y="809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8982950" y="5249563"/>
              <a:ext cx="13025" cy="53925"/>
            </a:xfrm>
            <a:custGeom>
              <a:avLst/>
              <a:gdLst/>
              <a:ahLst/>
              <a:cxnLst/>
              <a:rect l="l" t="t" r="r" b="b"/>
              <a:pathLst>
                <a:path w="521" h="2157" extrusionOk="0">
                  <a:moveTo>
                    <a:pt x="521" y="1"/>
                  </a:moveTo>
                  <a:lnTo>
                    <a:pt x="521" y="1"/>
                  </a:lnTo>
                  <a:cubicBezTo>
                    <a:pt x="72" y="360"/>
                    <a:pt x="126" y="845"/>
                    <a:pt x="72" y="1294"/>
                  </a:cubicBezTo>
                  <a:cubicBezTo>
                    <a:pt x="36" y="1599"/>
                    <a:pt x="0" y="1923"/>
                    <a:pt x="287" y="2156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8121350" y="4639413"/>
              <a:ext cx="18875" cy="44925"/>
            </a:xfrm>
            <a:custGeom>
              <a:avLst/>
              <a:gdLst/>
              <a:ahLst/>
              <a:cxnLst/>
              <a:rect l="l" t="t" r="r" b="b"/>
              <a:pathLst>
                <a:path w="755" h="1797" extrusionOk="0">
                  <a:moveTo>
                    <a:pt x="754" y="0"/>
                  </a:moveTo>
                  <a:lnTo>
                    <a:pt x="754" y="0"/>
                  </a:lnTo>
                  <a:cubicBezTo>
                    <a:pt x="341" y="216"/>
                    <a:pt x="36" y="898"/>
                    <a:pt x="0" y="1455"/>
                  </a:cubicBezTo>
                  <a:cubicBezTo>
                    <a:pt x="0" y="1581"/>
                    <a:pt x="36" y="1688"/>
                    <a:pt x="72" y="1796"/>
                  </a:cubicBezTo>
                  <a:lnTo>
                    <a:pt x="180" y="1796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8950625" y="5145413"/>
              <a:ext cx="18875" cy="47625"/>
            </a:xfrm>
            <a:custGeom>
              <a:avLst/>
              <a:gdLst/>
              <a:ahLst/>
              <a:cxnLst/>
              <a:rect l="l" t="t" r="r" b="b"/>
              <a:pathLst>
                <a:path w="755" h="1905" extrusionOk="0">
                  <a:moveTo>
                    <a:pt x="593" y="0"/>
                  </a:moveTo>
                  <a:cubicBezTo>
                    <a:pt x="198" y="539"/>
                    <a:pt x="0" y="1204"/>
                    <a:pt x="54" y="1886"/>
                  </a:cubicBezTo>
                  <a:lnTo>
                    <a:pt x="198" y="1904"/>
                  </a:lnTo>
                  <a:lnTo>
                    <a:pt x="754" y="54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9140525" y="4300413"/>
              <a:ext cx="22925" cy="38650"/>
            </a:xfrm>
            <a:custGeom>
              <a:avLst/>
              <a:gdLst/>
              <a:ahLst/>
              <a:cxnLst/>
              <a:rect l="l" t="t" r="r" b="b"/>
              <a:pathLst>
                <a:path w="917" h="154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432" y="55"/>
                    <a:pt x="55" y="701"/>
                    <a:pt x="1" y="1545"/>
                  </a:cubicBezTo>
                  <a:cubicBezTo>
                    <a:pt x="73" y="1509"/>
                    <a:pt x="180" y="1509"/>
                    <a:pt x="198" y="1456"/>
                  </a:cubicBezTo>
                  <a:cubicBezTo>
                    <a:pt x="450" y="989"/>
                    <a:pt x="683" y="504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9088450" y="5066388"/>
              <a:ext cx="17975" cy="57500"/>
            </a:xfrm>
            <a:custGeom>
              <a:avLst/>
              <a:gdLst/>
              <a:ahLst/>
              <a:cxnLst/>
              <a:rect l="l" t="t" r="r" b="b"/>
              <a:pathLst>
                <a:path w="719" h="2300" extrusionOk="0">
                  <a:moveTo>
                    <a:pt x="719" y="1"/>
                  </a:moveTo>
                  <a:lnTo>
                    <a:pt x="719" y="1"/>
                  </a:lnTo>
                  <a:cubicBezTo>
                    <a:pt x="252" y="342"/>
                    <a:pt x="270" y="755"/>
                    <a:pt x="198" y="1096"/>
                  </a:cubicBezTo>
                  <a:cubicBezTo>
                    <a:pt x="1" y="1886"/>
                    <a:pt x="18" y="1886"/>
                    <a:pt x="198" y="2299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8106525" y="4629088"/>
              <a:ext cx="19325" cy="50750"/>
            </a:xfrm>
            <a:custGeom>
              <a:avLst/>
              <a:gdLst/>
              <a:ahLst/>
              <a:cxnLst/>
              <a:rect l="l" t="t" r="r" b="b"/>
              <a:pathLst>
                <a:path w="773" h="2030" extrusionOk="0">
                  <a:moveTo>
                    <a:pt x="773" y="0"/>
                  </a:moveTo>
                  <a:lnTo>
                    <a:pt x="773" y="0"/>
                  </a:lnTo>
                  <a:cubicBezTo>
                    <a:pt x="270" y="431"/>
                    <a:pt x="0" y="1383"/>
                    <a:pt x="198" y="2030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8400150" y="4677563"/>
              <a:ext cx="34150" cy="23825"/>
            </a:xfrm>
            <a:custGeom>
              <a:avLst/>
              <a:gdLst/>
              <a:ahLst/>
              <a:cxnLst/>
              <a:rect l="l" t="t" r="r" b="b"/>
              <a:pathLst>
                <a:path w="1366" h="953" extrusionOk="0">
                  <a:moveTo>
                    <a:pt x="1366" y="1"/>
                  </a:moveTo>
                  <a:cubicBezTo>
                    <a:pt x="989" y="182"/>
                    <a:pt x="789" y="691"/>
                    <a:pt x="310" y="691"/>
                  </a:cubicBezTo>
                  <a:cubicBezTo>
                    <a:pt x="218" y="691"/>
                    <a:pt x="116" y="673"/>
                    <a:pt x="1" y="629"/>
                  </a:cubicBezTo>
                  <a:lnTo>
                    <a:pt x="1" y="629"/>
                  </a:lnTo>
                  <a:cubicBezTo>
                    <a:pt x="37" y="737"/>
                    <a:pt x="37" y="845"/>
                    <a:pt x="73" y="863"/>
                  </a:cubicBezTo>
                  <a:cubicBezTo>
                    <a:pt x="216" y="917"/>
                    <a:pt x="396" y="953"/>
                    <a:pt x="558" y="953"/>
                  </a:cubicBezTo>
                  <a:cubicBezTo>
                    <a:pt x="1025" y="881"/>
                    <a:pt x="1366" y="468"/>
                    <a:pt x="1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8803350" y="4668588"/>
              <a:ext cx="91175" cy="1825"/>
            </a:xfrm>
            <a:custGeom>
              <a:avLst/>
              <a:gdLst/>
              <a:ahLst/>
              <a:cxnLst/>
              <a:rect l="l" t="t" r="r" b="b"/>
              <a:pathLst>
                <a:path w="3647" h="73" extrusionOk="0">
                  <a:moveTo>
                    <a:pt x="0" y="1"/>
                  </a:moveTo>
                  <a:lnTo>
                    <a:pt x="0" y="72"/>
                  </a:lnTo>
                  <a:lnTo>
                    <a:pt x="3646" y="72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9098775" y="5202438"/>
              <a:ext cx="32350" cy="28750"/>
            </a:xfrm>
            <a:custGeom>
              <a:avLst/>
              <a:gdLst/>
              <a:ahLst/>
              <a:cxnLst/>
              <a:rect l="l" t="t" r="r" b="b"/>
              <a:pathLst>
                <a:path w="1294" h="1150" extrusionOk="0">
                  <a:moveTo>
                    <a:pt x="1258" y="0"/>
                  </a:moveTo>
                  <a:lnTo>
                    <a:pt x="1" y="1150"/>
                  </a:lnTo>
                  <a:cubicBezTo>
                    <a:pt x="737" y="1132"/>
                    <a:pt x="1294" y="611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9088900" y="4916888"/>
              <a:ext cx="17975" cy="41775"/>
            </a:xfrm>
            <a:custGeom>
              <a:avLst/>
              <a:gdLst/>
              <a:ahLst/>
              <a:cxnLst/>
              <a:rect l="l" t="t" r="r" b="b"/>
              <a:pathLst>
                <a:path w="719" h="1671" extrusionOk="0">
                  <a:moveTo>
                    <a:pt x="719" y="0"/>
                  </a:moveTo>
                  <a:lnTo>
                    <a:pt x="719" y="0"/>
                  </a:lnTo>
                  <a:cubicBezTo>
                    <a:pt x="216" y="467"/>
                    <a:pt x="0" y="1132"/>
                    <a:pt x="198" y="1670"/>
                  </a:cubicBezTo>
                  <a:cubicBezTo>
                    <a:pt x="414" y="1132"/>
                    <a:pt x="593" y="575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9335400" y="5138238"/>
              <a:ext cx="14375" cy="43125"/>
            </a:xfrm>
            <a:custGeom>
              <a:avLst/>
              <a:gdLst/>
              <a:ahLst/>
              <a:cxnLst/>
              <a:rect l="l" t="t" r="r" b="b"/>
              <a:pathLst>
                <a:path w="575" h="1725" extrusionOk="0">
                  <a:moveTo>
                    <a:pt x="485" y="0"/>
                  </a:moveTo>
                  <a:lnTo>
                    <a:pt x="485" y="0"/>
                  </a:lnTo>
                  <a:cubicBezTo>
                    <a:pt x="162" y="521"/>
                    <a:pt x="0" y="1114"/>
                    <a:pt x="18" y="1724"/>
                  </a:cubicBezTo>
                  <a:cubicBezTo>
                    <a:pt x="359" y="1275"/>
                    <a:pt x="575" y="449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8543375" y="5272913"/>
              <a:ext cx="24275" cy="43575"/>
            </a:xfrm>
            <a:custGeom>
              <a:avLst/>
              <a:gdLst/>
              <a:ahLst/>
              <a:cxnLst/>
              <a:rect l="l" t="t" r="r" b="b"/>
              <a:pathLst>
                <a:path w="971" h="1743" extrusionOk="0">
                  <a:moveTo>
                    <a:pt x="109" y="1"/>
                  </a:moveTo>
                  <a:lnTo>
                    <a:pt x="109" y="1"/>
                  </a:lnTo>
                  <a:cubicBezTo>
                    <a:pt x="1" y="701"/>
                    <a:pt x="342" y="1402"/>
                    <a:pt x="971" y="1743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8682575" y="4967613"/>
              <a:ext cx="20675" cy="39525"/>
            </a:xfrm>
            <a:custGeom>
              <a:avLst/>
              <a:gdLst/>
              <a:ahLst/>
              <a:cxnLst/>
              <a:rect l="l" t="t" r="r" b="b"/>
              <a:pathLst>
                <a:path w="827" h="1581" extrusionOk="0">
                  <a:moveTo>
                    <a:pt x="826" y="0"/>
                  </a:moveTo>
                  <a:lnTo>
                    <a:pt x="826" y="0"/>
                  </a:lnTo>
                  <a:cubicBezTo>
                    <a:pt x="270" y="432"/>
                    <a:pt x="0" y="1006"/>
                    <a:pt x="90" y="1581"/>
                  </a:cubicBezTo>
                  <a:cubicBezTo>
                    <a:pt x="306" y="1042"/>
                    <a:pt x="701" y="593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9164325" y="4810913"/>
              <a:ext cx="48075" cy="30600"/>
            </a:xfrm>
            <a:custGeom>
              <a:avLst/>
              <a:gdLst/>
              <a:ahLst/>
              <a:cxnLst/>
              <a:rect l="l" t="t" r="r" b="b"/>
              <a:pathLst>
                <a:path w="1923" h="1224" extrusionOk="0">
                  <a:moveTo>
                    <a:pt x="1" y="1"/>
                  </a:moveTo>
                  <a:lnTo>
                    <a:pt x="1" y="1"/>
                  </a:lnTo>
                  <a:cubicBezTo>
                    <a:pt x="470" y="696"/>
                    <a:pt x="1310" y="1224"/>
                    <a:pt x="1869" y="1224"/>
                  </a:cubicBezTo>
                  <a:cubicBezTo>
                    <a:pt x="1887" y="1224"/>
                    <a:pt x="1905" y="1223"/>
                    <a:pt x="1922" y="12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8535750" y="5157088"/>
              <a:ext cx="10800" cy="49850"/>
            </a:xfrm>
            <a:custGeom>
              <a:avLst/>
              <a:gdLst/>
              <a:ahLst/>
              <a:cxnLst/>
              <a:rect l="l" t="t" r="r" b="b"/>
              <a:pathLst>
                <a:path w="432" h="1994" extrusionOk="0">
                  <a:moveTo>
                    <a:pt x="414" y="0"/>
                  </a:moveTo>
                  <a:lnTo>
                    <a:pt x="414" y="0"/>
                  </a:lnTo>
                  <a:cubicBezTo>
                    <a:pt x="162" y="647"/>
                    <a:pt x="1" y="1311"/>
                    <a:pt x="180" y="1994"/>
                  </a:cubicBezTo>
                  <a:cubicBezTo>
                    <a:pt x="432" y="1347"/>
                    <a:pt x="360" y="665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9416650" y="4309213"/>
              <a:ext cx="84450" cy="6500"/>
            </a:xfrm>
            <a:custGeom>
              <a:avLst/>
              <a:gdLst/>
              <a:ahLst/>
              <a:cxnLst/>
              <a:rect l="l" t="t" r="r" b="b"/>
              <a:pathLst>
                <a:path w="3378" h="260" extrusionOk="0">
                  <a:moveTo>
                    <a:pt x="899" y="0"/>
                  </a:moveTo>
                  <a:cubicBezTo>
                    <a:pt x="599" y="0"/>
                    <a:pt x="300" y="8"/>
                    <a:pt x="1" y="8"/>
                  </a:cubicBezTo>
                  <a:lnTo>
                    <a:pt x="19" y="8"/>
                  </a:lnTo>
                  <a:cubicBezTo>
                    <a:pt x="55" y="44"/>
                    <a:pt x="109" y="116"/>
                    <a:pt x="162" y="116"/>
                  </a:cubicBezTo>
                  <a:cubicBezTo>
                    <a:pt x="1150" y="170"/>
                    <a:pt x="2138" y="206"/>
                    <a:pt x="3126" y="259"/>
                  </a:cubicBezTo>
                  <a:cubicBezTo>
                    <a:pt x="3180" y="259"/>
                    <a:pt x="3251" y="188"/>
                    <a:pt x="3377" y="134"/>
                  </a:cubicBezTo>
                  <a:cubicBezTo>
                    <a:pt x="2659" y="80"/>
                    <a:pt x="2012" y="44"/>
                    <a:pt x="1348" y="8"/>
                  </a:cubicBezTo>
                  <a:cubicBezTo>
                    <a:pt x="1198" y="2"/>
                    <a:pt x="1048" y="0"/>
                    <a:pt x="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9441800" y="5045738"/>
              <a:ext cx="26075" cy="19825"/>
            </a:xfrm>
            <a:custGeom>
              <a:avLst/>
              <a:gdLst/>
              <a:ahLst/>
              <a:cxnLst/>
              <a:rect l="l" t="t" r="r" b="b"/>
              <a:pathLst>
                <a:path w="1043" h="793" extrusionOk="0">
                  <a:moveTo>
                    <a:pt x="611" y="0"/>
                  </a:moveTo>
                  <a:lnTo>
                    <a:pt x="485" y="467"/>
                  </a:lnTo>
                  <a:lnTo>
                    <a:pt x="108" y="288"/>
                  </a:lnTo>
                  <a:lnTo>
                    <a:pt x="108" y="288"/>
                  </a:lnTo>
                  <a:cubicBezTo>
                    <a:pt x="1" y="593"/>
                    <a:pt x="90" y="755"/>
                    <a:pt x="360" y="791"/>
                  </a:cubicBezTo>
                  <a:cubicBezTo>
                    <a:pt x="376" y="792"/>
                    <a:pt x="391" y="792"/>
                    <a:pt x="407" y="792"/>
                  </a:cubicBezTo>
                  <a:cubicBezTo>
                    <a:pt x="642" y="792"/>
                    <a:pt x="869" y="668"/>
                    <a:pt x="970" y="449"/>
                  </a:cubicBezTo>
                  <a:cubicBezTo>
                    <a:pt x="1042" y="198"/>
                    <a:pt x="899" y="54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8778650" y="4966713"/>
              <a:ext cx="27875" cy="27200"/>
            </a:xfrm>
            <a:custGeom>
              <a:avLst/>
              <a:gdLst/>
              <a:ahLst/>
              <a:cxnLst/>
              <a:rect l="l" t="t" r="r" b="b"/>
              <a:pathLst>
                <a:path w="1115" h="1088" extrusionOk="0">
                  <a:moveTo>
                    <a:pt x="988" y="1"/>
                  </a:moveTo>
                  <a:lnTo>
                    <a:pt x="934" y="90"/>
                  </a:lnTo>
                  <a:lnTo>
                    <a:pt x="1" y="1006"/>
                  </a:lnTo>
                  <a:cubicBezTo>
                    <a:pt x="102" y="1035"/>
                    <a:pt x="180" y="1088"/>
                    <a:pt x="245" y="1088"/>
                  </a:cubicBezTo>
                  <a:cubicBezTo>
                    <a:pt x="260" y="1088"/>
                    <a:pt x="274" y="1085"/>
                    <a:pt x="288" y="1078"/>
                  </a:cubicBezTo>
                  <a:cubicBezTo>
                    <a:pt x="629" y="988"/>
                    <a:pt x="916" y="737"/>
                    <a:pt x="1060" y="414"/>
                  </a:cubicBezTo>
                  <a:cubicBezTo>
                    <a:pt x="1114" y="306"/>
                    <a:pt x="1024" y="144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9011225" y="5256313"/>
              <a:ext cx="10350" cy="34150"/>
            </a:xfrm>
            <a:custGeom>
              <a:avLst/>
              <a:gdLst/>
              <a:ahLst/>
              <a:cxnLst/>
              <a:rect l="l" t="t" r="r" b="b"/>
              <a:pathLst>
                <a:path w="414" h="1366" extrusionOk="0">
                  <a:moveTo>
                    <a:pt x="216" y="0"/>
                  </a:moveTo>
                  <a:cubicBezTo>
                    <a:pt x="1" y="431"/>
                    <a:pt x="18" y="934"/>
                    <a:pt x="252" y="1365"/>
                  </a:cubicBezTo>
                  <a:cubicBezTo>
                    <a:pt x="414" y="916"/>
                    <a:pt x="396" y="431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8964975" y="5163813"/>
              <a:ext cx="13050" cy="35500"/>
            </a:xfrm>
            <a:custGeom>
              <a:avLst/>
              <a:gdLst/>
              <a:ahLst/>
              <a:cxnLst/>
              <a:rect l="l" t="t" r="r" b="b"/>
              <a:pathLst>
                <a:path w="522" h="1420" extrusionOk="0">
                  <a:moveTo>
                    <a:pt x="504" y="1"/>
                  </a:moveTo>
                  <a:cubicBezTo>
                    <a:pt x="126" y="378"/>
                    <a:pt x="1" y="917"/>
                    <a:pt x="180" y="1420"/>
                  </a:cubicBezTo>
                  <a:cubicBezTo>
                    <a:pt x="414" y="971"/>
                    <a:pt x="522" y="486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8460775" y="4823488"/>
              <a:ext cx="11250" cy="26975"/>
            </a:xfrm>
            <a:custGeom>
              <a:avLst/>
              <a:gdLst/>
              <a:ahLst/>
              <a:cxnLst/>
              <a:rect l="l" t="t" r="r" b="b"/>
              <a:pathLst>
                <a:path w="450" h="1079" extrusionOk="0">
                  <a:moveTo>
                    <a:pt x="108" y="1"/>
                  </a:moveTo>
                  <a:lnTo>
                    <a:pt x="0" y="1078"/>
                  </a:lnTo>
                  <a:lnTo>
                    <a:pt x="449" y="1006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8383550" y="4716638"/>
              <a:ext cx="15725" cy="35925"/>
            </a:xfrm>
            <a:custGeom>
              <a:avLst/>
              <a:gdLst/>
              <a:ahLst/>
              <a:cxnLst/>
              <a:rect l="l" t="t" r="r" b="b"/>
              <a:pathLst>
                <a:path w="629" h="1437" extrusionOk="0">
                  <a:moveTo>
                    <a:pt x="180" y="0"/>
                  </a:moveTo>
                  <a:lnTo>
                    <a:pt x="0" y="1437"/>
                  </a:lnTo>
                  <a:cubicBezTo>
                    <a:pt x="593" y="952"/>
                    <a:pt x="629" y="27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9422050" y="5126363"/>
              <a:ext cx="62425" cy="9525"/>
            </a:xfrm>
            <a:custGeom>
              <a:avLst/>
              <a:gdLst/>
              <a:ahLst/>
              <a:cxnLst/>
              <a:rect l="l" t="t" r="r" b="b"/>
              <a:pathLst>
                <a:path w="2497" h="381" extrusionOk="0">
                  <a:moveTo>
                    <a:pt x="2479" y="224"/>
                  </a:moveTo>
                  <a:cubicBezTo>
                    <a:pt x="2475" y="227"/>
                    <a:pt x="2471" y="230"/>
                    <a:pt x="2466" y="233"/>
                  </a:cubicBezTo>
                  <a:lnTo>
                    <a:pt x="2466" y="233"/>
                  </a:lnTo>
                  <a:cubicBezTo>
                    <a:pt x="2477" y="235"/>
                    <a:pt x="2487" y="238"/>
                    <a:pt x="2497" y="242"/>
                  </a:cubicBezTo>
                  <a:lnTo>
                    <a:pt x="2479" y="224"/>
                  </a:lnTo>
                  <a:close/>
                  <a:moveTo>
                    <a:pt x="906" y="0"/>
                  </a:moveTo>
                  <a:cubicBezTo>
                    <a:pt x="882" y="0"/>
                    <a:pt x="850" y="8"/>
                    <a:pt x="826" y="8"/>
                  </a:cubicBezTo>
                  <a:lnTo>
                    <a:pt x="0" y="116"/>
                  </a:lnTo>
                  <a:cubicBezTo>
                    <a:pt x="431" y="260"/>
                    <a:pt x="898" y="331"/>
                    <a:pt x="1365" y="349"/>
                  </a:cubicBezTo>
                  <a:cubicBezTo>
                    <a:pt x="1545" y="349"/>
                    <a:pt x="1738" y="381"/>
                    <a:pt x="1929" y="381"/>
                  </a:cubicBezTo>
                  <a:cubicBezTo>
                    <a:pt x="2115" y="381"/>
                    <a:pt x="2299" y="351"/>
                    <a:pt x="2466" y="233"/>
                  </a:cubicBezTo>
                  <a:lnTo>
                    <a:pt x="2466" y="233"/>
                  </a:lnTo>
                  <a:cubicBezTo>
                    <a:pt x="2369" y="205"/>
                    <a:pt x="2269" y="197"/>
                    <a:pt x="2168" y="197"/>
                  </a:cubicBezTo>
                  <a:cubicBezTo>
                    <a:pt x="1970" y="197"/>
                    <a:pt x="1767" y="230"/>
                    <a:pt x="1568" y="230"/>
                  </a:cubicBezTo>
                  <a:cubicBezTo>
                    <a:pt x="1345" y="230"/>
                    <a:pt x="1129" y="188"/>
                    <a:pt x="934" y="8"/>
                  </a:cubicBezTo>
                  <a:cubicBezTo>
                    <a:pt x="928" y="2"/>
                    <a:pt x="918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8188675" y="4318388"/>
              <a:ext cx="62450" cy="9525"/>
            </a:xfrm>
            <a:custGeom>
              <a:avLst/>
              <a:gdLst/>
              <a:ahLst/>
              <a:cxnLst/>
              <a:rect l="l" t="t" r="r" b="b"/>
              <a:pathLst>
                <a:path w="2498" h="381" extrusionOk="0">
                  <a:moveTo>
                    <a:pt x="1" y="0"/>
                  </a:moveTo>
                  <a:lnTo>
                    <a:pt x="1" y="18"/>
                  </a:lnTo>
                  <a:cubicBezTo>
                    <a:pt x="13" y="20"/>
                    <a:pt x="25" y="21"/>
                    <a:pt x="37" y="23"/>
                  </a:cubicBezTo>
                  <a:lnTo>
                    <a:pt x="37" y="23"/>
                  </a:lnTo>
                  <a:cubicBezTo>
                    <a:pt x="25" y="16"/>
                    <a:pt x="13" y="8"/>
                    <a:pt x="1" y="0"/>
                  </a:cubicBezTo>
                  <a:close/>
                  <a:moveTo>
                    <a:pt x="37" y="23"/>
                  </a:moveTo>
                  <a:lnTo>
                    <a:pt x="37" y="23"/>
                  </a:lnTo>
                  <a:cubicBezTo>
                    <a:pt x="453" y="282"/>
                    <a:pt x="874" y="381"/>
                    <a:pt x="1303" y="381"/>
                  </a:cubicBezTo>
                  <a:cubicBezTo>
                    <a:pt x="1694" y="381"/>
                    <a:pt x="2092" y="298"/>
                    <a:pt x="2497" y="180"/>
                  </a:cubicBezTo>
                  <a:cubicBezTo>
                    <a:pt x="2392" y="154"/>
                    <a:pt x="2287" y="137"/>
                    <a:pt x="2182" y="137"/>
                  </a:cubicBezTo>
                  <a:cubicBezTo>
                    <a:pt x="2143" y="137"/>
                    <a:pt x="2105" y="139"/>
                    <a:pt x="2066" y="144"/>
                  </a:cubicBezTo>
                  <a:cubicBezTo>
                    <a:pt x="1860" y="135"/>
                    <a:pt x="1649" y="135"/>
                    <a:pt x="1435" y="135"/>
                  </a:cubicBezTo>
                  <a:cubicBezTo>
                    <a:pt x="1222" y="135"/>
                    <a:pt x="1007" y="135"/>
                    <a:pt x="791" y="126"/>
                  </a:cubicBezTo>
                  <a:cubicBezTo>
                    <a:pt x="534" y="109"/>
                    <a:pt x="293" y="59"/>
                    <a:pt x="37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2"/>
            <p:cNvSpPr/>
            <p:nvPr/>
          </p:nvSpPr>
          <p:spPr>
            <a:xfrm>
              <a:off x="8450000" y="4699563"/>
              <a:ext cx="19325" cy="33250"/>
            </a:xfrm>
            <a:custGeom>
              <a:avLst/>
              <a:gdLst/>
              <a:ahLst/>
              <a:cxnLst/>
              <a:rect l="l" t="t" r="r" b="b"/>
              <a:pathLst>
                <a:path w="773" h="1330" extrusionOk="0">
                  <a:moveTo>
                    <a:pt x="773" y="1"/>
                  </a:moveTo>
                  <a:lnTo>
                    <a:pt x="773" y="1"/>
                  </a:lnTo>
                  <a:cubicBezTo>
                    <a:pt x="144" y="522"/>
                    <a:pt x="0" y="953"/>
                    <a:pt x="324" y="1330"/>
                  </a:cubicBezTo>
                  <a:lnTo>
                    <a:pt x="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2"/>
            <p:cNvSpPr/>
            <p:nvPr/>
          </p:nvSpPr>
          <p:spPr>
            <a:xfrm>
              <a:off x="9403200" y="4979213"/>
              <a:ext cx="63325" cy="13575"/>
            </a:xfrm>
            <a:custGeom>
              <a:avLst/>
              <a:gdLst/>
              <a:ahLst/>
              <a:cxnLst/>
              <a:rect l="l" t="t" r="r" b="b"/>
              <a:pathLst>
                <a:path w="2533" h="543" extrusionOk="0">
                  <a:moveTo>
                    <a:pt x="2382" y="0"/>
                  </a:moveTo>
                  <a:cubicBezTo>
                    <a:pt x="1558" y="0"/>
                    <a:pt x="779" y="271"/>
                    <a:pt x="0" y="542"/>
                  </a:cubicBezTo>
                  <a:cubicBezTo>
                    <a:pt x="341" y="506"/>
                    <a:pt x="682" y="452"/>
                    <a:pt x="1006" y="363"/>
                  </a:cubicBezTo>
                  <a:lnTo>
                    <a:pt x="2532" y="3"/>
                  </a:lnTo>
                  <a:cubicBezTo>
                    <a:pt x="2482" y="1"/>
                    <a:pt x="2432" y="0"/>
                    <a:pt x="2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8572125" y="5282363"/>
              <a:ext cx="17075" cy="32800"/>
            </a:xfrm>
            <a:custGeom>
              <a:avLst/>
              <a:gdLst/>
              <a:ahLst/>
              <a:cxnLst/>
              <a:rect l="l" t="t" r="r" b="b"/>
              <a:pathLst>
                <a:path w="683" h="1312" extrusionOk="0">
                  <a:moveTo>
                    <a:pt x="54" y="0"/>
                  </a:moveTo>
                  <a:lnTo>
                    <a:pt x="54" y="0"/>
                  </a:lnTo>
                  <a:cubicBezTo>
                    <a:pt x="0" y="772"/>
                    <a:pt x="234" y="1185"/>
                    <a:pt x="683" y="1311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8265475" y="4576538"/>
              <a:ext cx="19775" cy="20725"/>
            </a:xfrm>
            <a:custGeom>
              <a:avLst/>
              <a:gdLst/>
              <a:ahLst/>
              <a:cxnLst/>
              <a:rect l="l" t="t" r="r" b="b"/>
              <a:pathLst>
                <a:path w="791" h="829" extrusionOk="0">
                  <a:moveTo>
                    <a:pt x="790" y="1"/>
                  </a:moveTo>
                  <a:cubicBezTo>
                    <a:pt x="395" y="127"/>
                    <a:pt x="108" y="432"/>
                    <a:pt x="0" y="827"/>
                  </a:cubicBezTo>
                  <a:cubicBezTo>
                    <a:pt x="26" y="828"/>
                    <a:pt x="51" y="828"/>
                    <a:pt x="76" y="828"/>
                  </a:cubicBezTo>
                  <a:cubicBezTo>
                    <a:pt x="514" y="828"/>
                    <a:pt x="620" y="665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8726125" y="4703163"/>
              <a:ext cx="65125" cy="1825"/>
            </a:xfrm>
            <a:custGeom>
              <a:avLst/>
              <a:gdLst/>
              <a:ahLst/>
              <a:cxnLst/>
              <a:rect l="l" t="t" r="r" b="b"/>
              <a:pathLst>
                <a:path w="2605" h="73" extrusionOk="0">
                  <a:moveTo>
                    <a:pt x="0" y="0"/>
                  </a:moveTo>
                  <a:lnTo>
                    <a:pt x="0" y="72"/>
                  </a:lnTo>
                  <a:lnTo>
                    <a:pt x="2604" y="72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8243475" y="4259563"/>
              <a:ext cx="61975" cy="3800"/>
            </a:xfrm>
            <a:custGeom>
              <a:avLst/>
              <a:gdLst/>
              <a:ahLst/>
              <a:cxnLst/>
              <a:rect l="l" t="t" r="r" b="b"/>
              <a:pathLst>
                <a:path w="2479" h="152" extrusionOk="0">
                  <a:moveTo>
                    <a:pt x="0" y="1"/>
                  </a:moveTo>
                  <a:lnTo>
                    <a:pt x="18" y="126"/>
                  </a:lnTo>
                  <a:cubicBezTo>
                    <a:pt x="69" y="125"/>
                    <a:pt x="121" y="125"/>
                    <a:pt x="172" y="125"/>
                  </a:cubicBezTo>
                  <a:cubicBezTo>
                    <a:pt x="548" y="125"/>
                    <a:pt x="921" y="151"/>
                    <a:pt x="1293" y="151"/>
                  </a:cubicBezTo>
                  <a:cubicBezTo>
                    <a:pt x="1687" y="151"/>
                    <a:pt x="2081" y="122"/>
                    <a:pt x="2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8937600" y="5136438"/>
              <a:ext cx="23825" cy="35050"/>
            </a:xfrm>
            <a:custGeom>
              <a:avLst/>
              <a:gdLst/>
              <a:ahLst/>
              <a:cxnLst/>
              <a:rect l="l" t="t" r="r" b="b"/>
              <a:pathLst>
                <a:path w="953" h="1402" extrusionOk="0">
                  <a:moveTo>
                    <a:pt x="952" y="0"/>
                  </a:moveTo>
                  <a:lnTo>
                    <a:pt x="952" y="0"/>
                  </a:lnTo>
                  <a:cubicBezTo>
                    <a:pt x="413" y="270"/>
                    <a:pt x="54" y="790"/>
                    <a:pt x="0" y="1401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9431925" y="4545113"/>
              <a:ext cx="55250" cy="1375"/>
            </a:xfrm>
            <a:custGeom>
              <a:avLst/>
              <a:gdLst/>
              <a:ahLst/>
              <a:cxnLst/>
              <a:rect l="l" t="t" r="r" b="b"/>
              <a:pathLst>
                <a:path w="2210" h="55" extrusionOk="0">
                  <a:moveTo>
                    <a:pt x="0" y="1"/>
                  </a:moveTo>
                  <a:lnTo>
                    <a:pt x="0" y="55"/>
                  </a:lnTo>
                  <a:lnTo>
                    <a:pt x="2209" y="55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7996975" y="4714838"/>
              <a:ext cx="12600" cy="29650"/>
            </a:xfrm>
            <a:custGeom>
              <a:avLst/>
              <a:gdLst/>
              <a:ahLst/>
              <a:cxnLst/>
              <a:rect l="l" t="t" r="r" b="b"/>
              <a:pathLst>
                <a:path w="504" h="1186" extrusionOk="0">
                  <a:moveTo>
                    <a:pt x="324" y="0"/>
                  </a:moveTo>
                  <a:lnTo>
                    <a:pt x="324" y="0"/>
                  </a:lnTo>
                  <a:cubicBezTo>
                    <a:pt x="18" y="378"/>
                    <a:pt x="0" y="701"/>
                    <a:pt x="216" y="1186"/>
                  </a:cubicBezTo>
                  <a:cubicBezTo>
                    <a:pt x="467" y="826"/>
                    <a:pt x="503" y="378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8682125" y="4795213"/>
              <a:ext cx="56150" cy="900"/>
            </a:xfrm>
            <a:custGeom>
              <a:avLst/>
              <a:gdLst/>
              <a:ahLst/>
              <a:cxnLst/>
              <a:rect l="l" t="t" r="r" b="b"/>
              <a:pathLst>
                <a:path w="2246" h="36" extrusionOk="0">
                  <a:moveTo>
                    <a:pt x="0" y="0"/>
                  </a:moveTo>
                  <a:lnTo>
                    <a:pt x="0" y="36"/>
                  </a:lnTo>
                  <a:lnTo>
                    <a:pt x="2245" y="36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8903925" y="4268088"/>
              <a:ext cx="18425" cy="24275"/>
            </a:xfrm>
            <a:custGeom>
              <a:avLst/>
              <a:gdLst/>
              <a:ahLst/>
              <a:cxnLst/>
              <a:rect l="l" t="t" r="r" b="b"/>
              <a:pathLst>
                <a:path w="737" h="971" extrusionOk="0">
                  <a:moveTo>
                    <a:pt x="737" y="1"/>
                  </a:moveTo>
                  <a:cubicBezTo>
                    <a:pt x="252" y="306"/>
                    <a:pt x="0" y="629"/>
                    <a:pt x="0" y="971"/>
                  </a:cubicBezTo>
                  <a:cubicBezTo>
                    <a:pt x="359" y="755"/>
                    <a:pt x="629" y="396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9430125" y="5204688"/>
              <a:ext cx="26975" cy="25600"/>
            </a:xfrm>
            <a:custGeom>
              <a:avLst/>
              <a:gdLst/>
              <a:ahLst/>
              <a:cxnLst/>
              <a:rect l="l" t="t" r="r" b="b"/>
              <a:pathLst>
                <a:path w="1079" h="1024" extrusionOk="0">
                  <a:moveTo>
                    <a:pt x="1078" y="0"/>
                  </a:moveTo>
                  <a:lnTo>
                    <a:pt x="1" y="1024"/>
                  </a:lnTo>
                  <a:cubicBezTo>
                    <a:pt x="521" y="916"/>
                    <a:pt x="952" y="52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9100125" y="4963113"/>
              <a:ext cx="10350" cy="28325"/>
            </a:xfrm>
            <a:custGeom>
              <a:avLst/>
              <a:gdLst/>
              <a:ahLst/>
              <a:cxnLst/>
              <a:rect l="l" t="t" r="r" b="b"/>
              <a:pathLst>
                <a:path w="414" h="1133" extrusionOk="0">
                  <a:moveTo>
                    <a:pt x="324" y="1"/>
                  </a:moveTo>
                  <a:lnTo>
                    <a:pt x="324" y="1"/>
                  </a:lnTo>
                  <a:cubicBezTo>
                    <a:pt x="18" y="594"/>
                    <a:pt x="0" y="827"/>
                    <a:pt x="216" y="1132"/>
                  </a:cubicBezTo>
                  <a:cubicBezTo>
                    <a:pt x="378" y="773"/>
                    <a:pt x="414" y="378"/>
                    <a:pt x="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8445050" y="4973438"/>
              <a:ext cx="40000" cy="9200"/>
            </a:xfrm>
            <a:custGeom>
              <a:avLst/>
              <a:gdLst/>
              <a:ahLst/>
              <a:cxnLst/>
              <a:rect l="l" t="t" r="r" b="b"/>
              <a:pathLst>
                <a:path w="1600" h="368" extrusionOk="0">
                  <a:moveTo>
                    <a:pt x="1599" y="1"/>
                  </a:moveTo>
                  <a:lnTo>
                    <a:pt x="1" y="324"/>
                  </a:lnTo>
                  <a:cubicBezTo>
                    <a:pt x="190" y="353"/>
                    <a:pt x="354" y="367"/>
                    <a:pt x="503" y="367"/>
                  </a:cubicBezTo>
                  <a:cubicBezTo>
                    <a:pt x="919" y="367"/>
                    <a:pt x="1215" y="252"/>
                    <a:pt x="1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8140200" y="4638513"/>
              <a:ext cx="13950" cy="34600"/>
            </a:xfrm>
            <a:custGeom>
              <a:avLst/>
              <a:gdLst/>
              <a:ahLst/>
              <a:cxnLst/>
              <a:rect l="l" t="t" r="r" b="b"/>
              <a:pathLst>
                <a:path w="558" h="1384" extrusionOk="0">
                  <a:moveTo>
                    <a:pt x="395" y="0"/>
                  </a:moveTo>
                  <a:cubicBezTo>
                    <a:pt x="234" y="449"/>
                    <a:pt x="0" y="844"/>
                    <a:pt x="36" y="1347"/>
                  </a:cubicBezTo>
                  <a:lnTo>
                    <a:pt x="180" y="1383"/>
                  </a:lnTo>
                  <a:lnTo>
                    <a:pt x="557" y="9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9204750" y="4306713"/>
              <a:ext cx="16175" cy="17525"/>
            </a:xfrm>
            <a:custGeom>
              <a:avLst/>
              <a:gdLst/>
              <a:ahLst/>
              <a:cxnLst/>
              <a:rect l="l" t="t" r="r" b="b"/>
              <a:pathLst>
                <a:path w="647" h="701" extrusionOk="0">
                  <a:moveTo>
                    <a:pt x="485" y="0"/>
                  </a:moveTo>
                  <a:cubicBezTo>
                    <a:pt x="341" y="144"/>
                    <a:pt x="180" y="252"/>
                    <a:pt x="36" y="413"/>
                  </a:cubicBezTo>
                  <a:cubicBezTo>
                    <a:pt x="0" y="467"/>
                    <a:pt x="0" y="557"/>
                    <a:pt x="36" y="611"/>
                  </a:cubicBezTo>
                  <a:cubicBezTo>
                    <a:pt x="72" y="665"/>
                    <a:pt x="144" y="701"/>
                    <a:pt x="216" y="701"/>
                  </a:cubicBezTo>
                  <a:cubicBezTo>
                    <a:pt x="521" y="665"/>
                    <a:pt x="647" y="359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8772825" y="4961013"/>
              <a:ext cx="31000" cy="7525"/>
            </a:xfrm>
            <a:custGeom>
              <a:avLst/>
              <a:gdLst/>
              <a:ahLst/>
              <a:cxnLst/>
              <a:rect l="l" t="t" r="r" b="b"/>
              <a:pathLst>
                <a:path w="1240" h="301" extrusionOk="0">
                  <a:moveTo>
                    <a:pt x="508" y="1"/>
                  </a:moveTo>
                  <a:cubicBezTo>
                    <a:pt x="301" y="1"/>
                    <a:pt x="153" y="100"/>
                    <a:pt x="0" y="300"/>
                  </a:cubicBezTo>
                  <a:lnTo>
                    <a:pt x="1167" y="300"/>
                  </a:lnTo>
                  <a:lnTo>
                    <a:pt x="1239" y="229"/>
                  </a:lnTo>
                  <a:cubicBezTo>
                    <a:pt x="920" y="77"/>
                    <a:pt x="691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2"/>
            <p:cNvSpPr/>
            <p:nvPr/>
          </p:nvSpPr>
          <p:spPr>
            <a:xfrm>
              <a:off x="8877425" y="5022838"/>
              <a:ext cx="46275" cy="11250"/>
            </a:xfrm>
            <a:custGeom>
              <a:avLst/>
              <a:gdLst/>
              <a:ahLst/>
              <a:cxnLst/>
              <a:rect l="l" t="t" r="r" b="b"/>
              <a:pathLst>
                <a:path w="1851" h="450" extrusionOk="0">
                  <a:moveTo>
                    <a:pt x="1815" y="0"/>
                  </a:moveTo>
                  <a:cubicBezTo>
                    <a:pt x="1186" y="72"/>
                    <a:pt x="575" y="216"/>
                    <a:pt x="1" y="449"/>
                  </a:cubicBezTo>
                  <a:cubicBezTo>
                    <a:pt x="629" y="414"/>
                    <a:pt x="1258" y="270"/>
                    <a:pt x="1850" y="36"/>
                  </a:cubicBezTo>
                  <a:lnTo>
                    <a:pt x="1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2"/>
            <p:cNvSpPr/>
            <p:nvPr/>
          </p:nvSpPr>
          <p:spPr>
            <a:xfrm>
              <a:off x="8570325" y="5362263"/>
              <a:ext cx="47625" cy="1825"/>
            </a:xfrm>
            <a:custGeom>
              <a:avLst/>
              <a:gdLst/>
              <a:ahLst/>
              <a:cxnLst/>
              <a:rect l="l" t="t" r="r" b="b"/>
              <a:pathLst>
                <a:path w="1905" h="73" extrusionOk="0">
                  <a:moveTo>
                    <a:pt x="0" y="1"/>
                  </a:moveTo>
                  <a:lnTo>
                    <a:pt x="0" y="73"/>
                  </a:lnTo>
                  <a:lnTo>
                    <a:pt x="1904" y="73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2"/>
            <p:cNvSpPr/>
            <p:nvPr/>
          </p:nvSpPr>
          <p:spPr>
            <a:xfrm>
              <a:off x="8472900" y="4577888"/>
              <a:ext cx="35500" cy="23375"/>
            </a:xfrm>
            <a:custGeom>
              <a:avLst/>
              <a:gdLst/>
              <a:ahLst/>
              <a:cxnLst/>
              <a:rect l="l" t="t" r="r" b="b"/>
              <a:pathLst>
                <a:path w="1420" h="935" extrusionOk="0">
                  <a:moveTo>
                    <a:pt x="1419" y="1"/>
                  </a:moveTo>
                  <a:lnTo>
                    <a:pt x="0" y="863"/>
                  </a:lnTo>
                  <a:lnTo>
                    <a:pt x="72" y="935"/>
                  </a:lnTo>
                  <a:cubicBezTo>
                    <a:pt x="593" y="755"/>
                    <a:pt x="1060" y="432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2"/>
            <p:cNvSpPr/>
            <p:nvPr/>
          </p:nvSpPr>
          <p:spPr>
            <a:xfrm>
              <a:off x="9276125" y="5240588"/>
              <a:ext cx="37750" cy="16200"/>
            </a:xfrm>
            <a:custGeom>
              <a:avLst/>
              <a:gdLst/>
              <a:ahLst/>
              <a:cxnLst/>
              <a:rect l="l" t="t" r="r" b="b"/>
              <a:pathLst>
                <a:path w="1510" h="648" extrusionOk="0">
                  <a:moveTo>
                    <a:pt x="1509" y="1"/>
                  </a:moveTo>
                  <a:cubicBezTo>
                    <a:pt x="952" y="109"/>
                    <a:pt x="450" y="324"/>
                    <a:pt x="1" y="647"/>
                  </a:cubicBezTo>
                  <a:cubicBezTo>
                    <a:pt x="539" y="522"/>
                    <a:pt x="1042" y="306"/>
                    <a:pt x="1509" y="19"/>
                  </a:cubicBezTo>
                  <a:lnTo>
                    <a:pt x="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2"/>
            <p:cNvSpPr/>
            <p:nvPr/>
          </p:nvSpPr>
          <p:spPr>
            <a:xfrm>
              <a:off x="8269050" y="4749863"/>
              <a:ext cx="36850" cy="13225"/>
            </a:xfrm>
            <a:custGeom>
              <a:avLst/>
              <a:gdLst/>
              <a:ahLst/>
              <a:cxnLst/>
              <a:rect l="l" t="t" r="r" b="b"/>
              <a:pathLst>
                <a:path w="1474" h="529" extrusionOk="0">
                  <a:moveTo>
                    <a:pt x="1437" y="0"/>
                  </a:moveTo>
                  <a:lnTo>
                    <a:pt x="1" y="521"/>
                  </a:lnTo>
                  <a:cubicBezTo>
                    <a:pt x="53" y="526"/>
                    <a:pt x="104" y="528"/>
                    <a:pt x="154" y="528"/>
                  </a:cubicBezTo>
                  <a:cubicBezTo>
                    <a:pt x="641" y="528"/>
                    <a:pt x="1050" y="305"/>
                    <a:pt x="1473" y="126"/>
                  </a:cubicBezTo>
                  <a:lnTo>
                    <a:pt x="14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2"/>
            <p:cNvSpPr/>
            <p:nvPr/>
          </p:nvSpPr>
          <p:spPr>
            <a:xfrm>
              <a:off x="9347075" y="5170563"/>
              <a:ext cx="13025" cy="23800"/>
            </a:xfrm>
            <a:custGeom>
              <a:avLst/>
              <a:gdLst/>
              <a:ahLst/>
              <a:cxnLst/>
              <a:rect l="l" t="t" r="r" b="b"/>
              <a:pathLst>
                <a:path w="521" h="952" extrusionOk="0">
                  <a:moveTo>
                    <a:pt x="467" y="0"/>
                  </a:moveTo>
                  <a:lnTo>
                    <a:pt x="467" y="0"/>
                  </a:lnTo>
                  <a:cubicBezTo>
                    <a:pt x="18" y="377"/>
                    <a:pt x="0" y="449"/>
                    <a:pt x="162" y="952"/>
                  </a:cubicBezTo>
                  <a:cubicBezTo>
                    <a:pt x="341" y="647"/>
                    <a:pt x="521" y="395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2"/>
            <p:cNvSpPr/>
            <p:nvPr/>
          </p:nvSpPr>
          <p:spPr>
            <a:xfrm>
              <a:off x="8844200" y="4811363"/>
              <a:ext cx="43575" cy="4075"/>
            </a:xfrm>
            <a:custGeom>
              <a:avLst/>
              <a:gdLst/>
              <a:ahLst/>
              <a:cxnLst/>
              <a:rect l="l" t="t" r="r" b="b"/>
              <a:pathLst>
                <a:path w="1743" h="163" extrusionOk="0">
                  <a:moveTo>
                    <a:pt x="1" y="1"/>
                  </a:moveTo>
                  <a:lnTo>
                    <a:pt x="1" y="19"/>
                  </a:lnTo>
                  <a:lnTo>
                    <a:pt x="43" y="19"/>
                  </a:lnTo>
                  <a:cubicBezTo>
                    <a:pt x="29" y="13"/>
                    <a:pt x="15" y="7"/>
                    <a:pt x="1" y="1"/>
                  </a:cubicBezTo>
                  <a:close/>
                  <a:moveTo>
                    <a:pt x="43" y="19"/>
                  </a:moveTo>
                  <a:lnTo>
                    <a:pt x="43" y="19"/>
                  </a:lnTo>
                  <a:cubicBezTo>
                    <a:pt x="331" y="135"/>
                    <a:pt x="623" y="156"/>
                    <a:pt x="915" y="156"/>
                  </a:cubicBezTo>
                  <a:cubicBezTo>
                    <a:pt x="1081" y="156"/>
                    <a:pt x="1246" y="149"/>
                    <a:pt x="1411" y="149"/>
                  </a:cubicBezTo>
                  <a:cubicBezTo>
                    <a:pt x="1522" y="149"/>
                    <a:pt x="1633" y="152"/>
                    <a:pt x="1743" y="162"/>
                  </a:cubicBezTo>
                  <a:lnTo>
                    <a:pt x="1743" y="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2"/>
            <p:cNvSpPr/>
            <p:nvPr/>
          </p:nvSpPr>
          <p:spPr>
            <a:xfrm>
              <a:off x="9319675" y="5001738"/>
              <a:ext cx="39550" cy="10350"/>
            </a:xfrm>
            <a:custGeom>
              <a:avLst/>
              <a:gdLst/>
              <a:ahLst/>
              <a:cxnLst/>
              <a:rect l="l" t="t" r="r" b="b"/>
              <a:pathLst>
                <a:path w="1582" h="414" extrusionOk="0">
                  <a:moveTo>
                    <a:pt x="1545" y="0"/>
                  </a:moveTo>
                  <a:lnTo>
                    <a:pt x="66" y="401"/>
                  </a:lnTo>
                  <a:lnTo>
                    <a:pt x="66" y="401"/>
                  </a:lnTo>
                  <a:cubicBezTo>
                    <a:pt x="44" y="399"/>
                    <a:pt x="22" y="398"/>
                    <a:pt x="1" y="396"/>
                  </a:cubicBezTo>
                  <a:lnTo>
                    <a:pt x="1" y="396"/>
                  </a:lnTo>
                  <a:lnTo>
                    <a:pt x="19" y="413"/>
                  </a:lnTo>
                  <a:lnTo>
                    <a:pt x="66" y="401"/>
                  </a:lnTo>
                  <a:lnTo>
                    <a:pt x="66" y="401"/>
                  </a:lnTo>
                  <a:cubicBezTo>
                    <a:pt x="109" y="403"/>
                    <a:pt x="151" y="405"/>
                    <a:pt x="194" y="405"/>
                  </a:cubicBezTo>
                  <a:cubicBezTo>
                    <a:pt x="675" y="405"/>
                    <a:pt x="1121" y="241"/>
                    <a:pt x="1581" y="162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2"/>
            <p:cNvSpPr/>
            <p:nvPr/>
          </p:nvSpPr>
          <p:spPr>
            <a:xfrm>
              <a:off x="8831625" y="4249688"/>
              <a:ext cx="9450" cy="23375"/>
            </a:xfrm>
            <a:custGeom>
              <a:avLst/>
              <a:gdLst/>
              <a:ahLst/>
              <a:cxnLst/>
              <a:rect l="l" t="t" r="r" b="b"/>
              <a:pathLst>
                <a:path w="378" h="935" extrusionOk="0">
                  <a:moveTo>
                    <a:pt x="1" y="0"/>
                  </a:moveTo>
                  <a:lnTo>
                    <a:pt x="73" y="916"/>
                  </a:lnTo>
                  <a:lnTo>
                    <a:pt x="252" y="934"/>
                  </a:lnTo>
                  <a:cubicBezTo>
                    <a:pt x="270" y="611"/>
                    <a:pt x="378" y="27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2"/>
            <p:cNvSpPr/>
            <p:nvPr/>
          </p:nvSpPr>
          <p:spPr>
            <a:xfrm>
              <a:off x="8568075" y="4555438"/>
              <a:ext cx="23825" cy="23375"/>
            </a:xfrm>
            <a:custGeom>
              <a:avLst/>
              <a:gdLst/>
              <a:ahLst/>
              <a:cxnLst/>
              <a:rect l="l" t="t" r="r" b="b"/>
              <a:pathLst>
                <a:path w="953" h="935" extrusionOk="0">
                  <a:moveTo>
                    <a:pt x="899" y="1"/>
                  </a:moveTo>
                  <a:cubicBezTo>
                    <a:pt x="503" y="216"/>
                    <a:pt x="198" y="540"/>
                    <a:pt x="1" y="935"/>
                  </a:cubicBezTo>
                  <a:lnTo>
                    <a:pt x="952" y="7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2"/>
            <p:cNvSpPr/>
            <p:nvPr/>
          </p:nvSpPr>
          <p:spPr>
            <a:xfrm>
              <a:off x="8832075" y="4618763"/>
              <a:ext cx="34600" cy="1800"/>
            </a:xfrm>
            <a:custGeom>
              <a:avLst/>
              <a:gdLst/>
              <a:ahLst/>
              <a:cxnLst/>
              <a:rect l="l" t="t" r="r" b="b"/>
              <a:pathLst>
                <a:path w="1384" h="72" extrusionOk="0">
                  <a:moveTo>
                    <a:pt x="19" y="0"/>
                  </a:moveTo>
                  <a:lnTo>
                    <a:pt x="1" y="72"/>
                  </a:lnTo>
                  <a:lnTo>
                    <a:pt x="1384" y="7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2"/>
            <p:cNvSpPr/>
            <p:nvPr/>
          </p:nvSpPr>
          <p:spPr>
            <a:xfrm>
              <a:off x="8940725" y="4903413"/>
              <a:ext cx="34600" cy="1375"/>
            </a:xfrm>
            <a:custGeom>
              <a:avLst/>
              <a:gdLst/>
              <a:ahLst/>
              <a:cxnLst/>
              <a:rect l="l" t="t" r="r" b="b"/>
              <a:pathLst>
                <a:path w="1384" h="55" extrusionOk="0">
                  <a:moveTo>
                    <a:pt x="1" y="0"/>
                  </a:moveTo>
                  <a:lnTo>
                    <a:pt x="37" y="54"/>
                  </a:lnTo>
                  <a:lnTo>
                    <a:pt x="1384" y="54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2"/>
            <p:cNvSpPr/>
            <p:nvPr/>
          </p:nvSpPr>
          <p:spPr>
            <a:xfrm>
              <a:off x="8555500" y="5193913"/>
              <a:ext cx="9450" cy="21125"/>
            </a:xfrm>
            <a:custGeom>
              <a:avLst/>
              <a:gdLst/>
              <a:ahLst/>
              <a:cxnLst/>
              <a:rect l="l" t="t" r="r" b="b"/>
              <a:pathLst>
                <a:path w="378" h="845" extrusionOk="0">
                  <a:moveTo>
                    <a:pt x="162" y="0"/>
                  </a:moveTo>
                  <a:cubicBezTo>
                    <a:pt x="91" y="305"/>
                    <a:pt x="1" y="611"/>
                    <a:pt x="306" y="844"/>
                  </a:cubicBezTo>
                  <a:cubicBezTo>
                    <a:pt x="378" y="557"/>
                    <a:pt x="324" y="251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2"/>
            <p:cNvSpPr/>
            <p:nvPr/>
          </p:nvSpPr>
          <p:spPr>
            <a:xfrm>
              <a:off x="9170175" y="4316138"/>
              <a:ext cx="11700" cy="20675"/>
            </a:xfrm>
            <a:custGeom>
              <a:avLst/>
              <a:gdLst/>
              <a:ahLst/>
              <a:cxnLst/>
              <a:rect l="l" t="t" r="r" b="b"/>
              <a:pathLst>
                <a:path w="468" h="827" extrusionOk="0">
                  <a:moveTo>
                    <a:pt x="234" y="0"/>
                  </a:moveTo>
                  <a:cubicBezTo>
                    <a:pt x="162" y="252"/>
                    <a:pt x="0" y="503"/>
                    <a:pt x="162" y="827"/>
                  </a:cubicBezTo>
                  <a:cubicBezTo>
                    <a:pt x="377" y="521"/>
                    <a:pt x="467" y="27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2"/>
            <p:cNvSpPr/>
            <p:nvPr/>
          </p:nvSpPr>
          <p:spPr>
            <a:xfrm>
              <a:off x="8462125" y="4530763"/>
              <a:ext cx="32350" cy="1800"/>
            </a:xfrm>
            <a:custGeom>
              <a:avLst/>
              <a:gdLst/>
              <a:ahLst/>
              <a:cxnLst/>
              <a:rect l="l" t="t" r="r" b="b"/>
              <a:pathLst>
                <a:path w="1294" h="72" extrusionOk="0">
                  <a:moveTo>
                    <a:pt x="0" y="0"/>
                  </a:moveTo>
                  <a:lnTo>
                    <a:pt x="0" y="72"/>
                  </a:lnTo>
                  <a:lnTo>
                    <a:pt x="1293" y="72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2"/>
            <p:cNvSpPr/>
            <p:nvPr/>
          </p:nvSpPr>
          <p:spPr>
            <a:xfrm>
              <a:off x="8808725" y="4700913"/>
              <a:ext cx="32350" cy="1825"/>
            </a:xfrm>
            <a:custGeom>
              <a:avLst/>
              <a:gdLst/>
              <a:ahLst/>
              <a:cxnLst/>
              <a:rect l="l" t="t" r="r" b="b"/>
              <a:pathLst>
                <a:path w="1294" h="73" extrusionOk="0">
                  <a:moveTo>
                    <a:pt x="1" y="1"/>
                  </a:moveTo>
                  <a:lnTo>
                    <a:pt x="19" y="72"/>
                  </a:lnTo>
                  <a:lnTo>
                    <a:pt x="1294" y="72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2"/>
            <p:cNvSpPr/>
            <p:nvPr/>
          </p:nvSpPr>
          <p:spPr>
            <a:xfrm>
              <a:off x="8379500" y="4177063"/>
              <a:ext cx="38200" cy="3050"/>
            </a:xfrm>
            <a:custGeom>
              <a:avLst/>
              <a:gdLst/>
              <a:ahLst/>
              <a:cxnLst/>
              <a:rect l="l" t="t" r="r" b="b"/>
              <a:pathLst>
                <a:path w="1528" h="122" extrusionOk="0">
                  <a:moveTo>
                    <a:pt x="936" y="0"/>
                  </a:moveTo>
                  <a:cubicBezTo>
                    <a:pt x="623" y="0"/>
                    <a:pt x="309" y="78"/>
                    <a:pt x="1" y="122"/>
                  </a:cubicBezTo>
                  <a:lnTo>
                    <a:pt x="1527" y="122"/>
                  </a:lnTo>
                  <a:cubicBezTo>
                    <a:pt x="1332" y="31"/>
                    <a:pt x="1135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2"/>
            <p:cNvSpPr/>
            <p:nvPr/>
          </p:nvSpPr>
          <p:spPr>
            <a:xfrm>
              <a:off x="9021100" y="4623238"/>
              <a:ext cx="25625" cy="15300"/>
            </a:xfrm>
            <a:custGeom>
              <a:avLst/>
              <a:gdLst/>
              <a:ahLst/>
              <a:cxnLst/>
              <a:rect l="l" t="t" r="r" b="b"/>
              <a:pathLst>
                <a:path w="1025" h="612" extrusionOk="0">
                  <a:moveTo>
                    <a:pt x="72" y="1"/>
                  </a:moveTo>
                  <a:lnTo>
                    <a:pt x="1" y="144"/>
                  </a:lnTo>
                  <a:lnTo>
                    <a:pt x="1024" y="611"/>
                  </a:lnTo>
                  <a:lnTo>
                    <a:pt x="1024" y="59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2"/>
            <p:cNvSpPr/>
            <p:nvPr/>
          </p:nvSpPr>
          <p:spPr>
            <a:xfrm>
              <a:off x="8909300" y="4682063"/>
              <a:ext cx="31000" cy="8175"/>
            </a:xfrm>
            <a:custGeom>
              <a:avLst/>
              <a:gdLst/>
              <a:ahLst/>
              <a:cxnLst/>
              <a:rect l="l" t="t" r="r" b="b"/>
              <a:pathLst>
                <a:path w="1240" h="327" extrusionOk="0">
                  <a:moveTo>
                    <a:pt x="1240" y="0"/>
                  </a:moveTo>
                  <a:lnTo>
                    <a:pt x="1" y="324"/>
                  </a:lnTo>
                  <a:cubicBezTo>
                    <a:pt x="69" y="326"/>
                    <a:pt x="132" y="327"/>
                    <a:pt x="192" y="327"/>
                  </a:cubicBezTo>
                  <a:cubicBezTo>
                    <a:pt x="669" y="327"/>
                    <a:pt x="905" y="256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2"/>
            <p:cNvSpPr/>
            <p:nvPr/>
          </p:nvSpPr>
          <p:spPr>
            <a:xfrm>
              <a:off x="8893600" y="4896663"/>
              <a:ext cx="33250" cy="5450"/>
            </a:xfrm>
            <a:custGeom>
              <a:avLst/>
              <a:gdLst/>
              <a:ahLst/>
              <a:cxnLst/>
              <a:rect l="l" t="t" r="r" b="b"/>
              <a:pathLst>
                <a:path w="1330" h="218" extrusionOk="0">
                  <a:moveTo>
                    <a:pt x="18" y="1"/>
                  </a:moveTo>
                  <a:lnTo>
                    <a:pt x="0" y="37"/>
                  </a:lnTo>
                  <a:cubicBezTo>
                    <a:pt x="270" y="154"/>
                    <a:pt x="563" y="218"/>
                    <a:pt x="859" y="218"/>
                  </a:cubicBezTo>
                  <a:cubicBezTo>
                    <a:pt x="1016" y="218"/>
                    <a:pt x="1174" y="200"/>
                    <a:pt x="1329" y="163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2"/>
            <p:cNvSpPr/>
            <p:nvPr/>
          </p:nvSpPr>
          <p:spPr>
            <a:xfrm>
              <a:off x="8414975" y="4532988"/>
              <a:ext cx="25625" cy="2725"/>
            </a:xfrm>
            <a:custGeom>
              <a:avLst/>
              <a:gdLst/>
              <a:ahLst/>
              <a:cxnLst/>
              <a:rect l="l" t="t" r="r" b="b"/>
              <a:pathLst>
                <a:path w="1025" h="109" extrusionOk="0">
                  <a:moveTo>
                    <a:pt x="36" y="1"/>
                  </a:moveTo>
                  <a:lnTo>
                    <a:pt x="0" y="109"/>
                  </a:lnTo>
                  <a:lnTo>
                    <a:pt x="1024" y="109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2"/>
            <p:cNvSpPr/>
            <p:nvPr/>
          </p:nvSpPr>
          <p:spPr>
            <a:xfrm>
              <a:off x="8640375" y="4796538"/>
              <a:ext cx="24700" cy="6775"/>
            </a:xfrm>
            <a:custGeom>
              <a:avLst/>
              <a:gdLst/>
              <a:ahLst/>
              <a:cxnLst/>
              <a:rect l="l" t="t" r="r" b="b"/>
              <a:pathLst>
                <a:path w="988" h="271" extrusionOk="0">
                  <a:moveTo>
                    <a:pt x="988" y="1"/>
                  </a:moveTo>
                  <a:lnTo>
                    <a:pt x="0" y="163"/>
                  </a:lnTo>
                  <a:lnTo>
                    <a:pt x="18" y="270"/>
                  </a:lnTo>
                  <a:lnTo>
                    <a:pt x="970" y="12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2"/>
            <p:cNvSpPr/>
            <p:nvPr/>
          </p:nvSpPr>
          <p:spPr>
            <a:xfrm>
              <a:off x="8576150" y="5026888"/>
              <a:ext cx="27425" cy="2250"/>
            </a:xfrm>
            <a:custGeom>
              <a:avLst/>
              <a:gdLst/>
              <a:ahLst/>
              <a:cxnLst/>
              <a:rect l="l" t="t" r="r" b="b"/>
              <a:pathLst>
                <a:path w="1097" h="90" extrusionOk="0">
                  <a:moveTo>
                    <a:pt x="19" y="0"/>
                  </a:moveTo>
                  <a:lnTo>
                    <a:pt x="1" y="90"/>
                  </a:lnTo>
                  <a:lnTo>
                    <a:pt x="1096" y="90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2"/>
            <p:cNvSpPr/>
            <p:nvPr/>
          </p:nvSpPr>
          <p:spPr>
            <a:xfrm>
              <a:off x="9466500" y="4975688"/>
              <a:ext cx="30100" cy="3625"/>
            </a:xfrm>
            <a:custGeom>
              <a:avLst/>
              <a:gdLst/>
              <a:ahLst/>
              <a:cxnLst/>
              <a:rect l="l" t="t" r="r" b="b"/>
              <a:pathLst>
                <a:path w="1204" h="145" extrusionOk="0">
                  <a:moveTo>
                    <a:pt x="1204" y="1"/>
                  </a:moveTo>
                  <a:cubicBezTo>
                    <a:pt x="1097" y="25"/>
                    <a:pt x="990" y="31"/>
                    <a:pt x="881" y="31"/>
                  </a:cubicBezTo>
                  <a:cubicBezTo>
                    <a:pt x="776" y="31"/>
                    <a:pt x="670" y="25"/>
                    <a:pt x="564" y="25"/>
                  </a:cubicBezTo>
                  <a:cubicBezTo>
                    <a:pt x="375" y="25"/>
                    <a:pt x="186" y="43"/>
                    <a:pt x="0" y="144"/>
                  </a:cubicBezTo>
                  <a:lnTo>
                    <a:pt x="1204" y="14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2"/>
            <p:cNvSpPr/>
            <p:nvPr/>
          </p:nvSpPr>
          <p:spPr>
            <a:xfrm>
              <a:off x="9243350" y="5017888"/>
              <a:ext cx="24275" cy="1825"/>
            </a:xfrm>
            <a:custGeom>
              <a:avLst/>
              <a:gdLst/>
              <a:ahLst/>
              <a:cxnLst/>
              <a:rect l="l" t="t" r="r" b="b"/>
              <a:pathLst>
                <a:path w="971" h="73" extrusionOk="0">
                  <a:moveTo>
                    <a:pt x="1" y="1"/>
                  </a:moveTo>
                  <a:lnTo>
                    <a:pt x="1" y="73"/>
                  </a:lnTo>
                  <a:lnTo>
                    <a:pt x="934" y="73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2"/>
            <p:cNvSpPr/>
            <p:nvPr/>
          </p:nvSpPr>
          <p:spPr>
            <a:xfrm>
              <a:off x="8598600" y="5278313"/>
              <a:ext cx="9025" cy="19325"/>
            </a:xfrm>
            <a:custGeom>
              <a:avLst/>
              <a:gdLst/>
              <a:ahLst/>
              <a:cxnLst/>
              <a:rect l="l" t="t" r="r" b="b"/>
              <a:pathLst>
                <a:path w="361" h="773" extrusionOk="0">
                  <a:moveTo>
                    <a:pt x="145" y="0"/>
                  </a:moveTo>
                  <a:lnTo>
                    <a:pt x="1" y="54"/>
                  </a:lnTo>
                  <a:lnTo>
                    <a:pt x="198" y="773"/>
                  </a:lnTo>
                  <a:lnTo>
                    <a:pt x="360" y="70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2"/>
            <p:cNvSpPr/>
            <p:nvPr/>
          </p:nvSpPr>
          <p:spPr>
            <a:xfrm>
              <a:off x="8542925" y="4172013"/>
              <a:ext cx="25175" cy="9000"/>
            </a:xfrm>
            <a:custGeom>
              <a:avLst/>
              <a:gdLst/>
              <a:ahLst/>
              <a:cxnLst/>
              <a:rect l="l" t="t" r="r" b="b"/>
              <a:pathLst>
                <a:path w="1007" h="360" extrusionOk="0">
                  <a:moveTo>
                    <a:pt x="1" y="0"/>
                  </a:moveTo>
                  <a:cubicBezTo>
                    <a:pt x="91" y="126"/>
                    <a:pt x="234" y="216"/>
                    <a:pt x="396" y="252"/>
                  </a:cubicBezTo>
                  <a:cubicBezTo>
                    <a:pt x="576" y="306"/>
                    <a:pt x="773" y="324"/>
                    <a:pt x="971" y="360"/>
                  </a:cubicBezTo>
                  <a:lnTo>
                    <a:pt x="10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2"/>
            <p:cNvSpPr/>
            <p:nvPr/>
          </p:nvSpPr>
          <p:spPr>
            <a:xfrm>
              <a:off x="8046350" y="4915538"/>
              <a:ext cx="13500" cy="9450"/>
            </a:xfrm>
            <a:custGeom>
              <a:avLst/>
              <a:gdLst/>
              <a:ahLst/>
              <a:cxnLst/>
              <a:rect l="l" t="t" r="r" b="b"/>
              <a:pathLst>
                <a:path w="540" h="378" extrusionOk="0">
                  <a:moveTo>
                    <a:pt x="540" y="0"/>
                  </a:moveTo>
                  <a:lnTo>
                    <a:pt x="540" y="0"/>
                  </a:lnTo>
                  <a:cubicBezTo>
                    <a:pt x="270" y="18"/>
                    <a:pt x="55" y="108"/>
                    <a:pt x="1" y="377"/>
                  </a:cubicBezTo>
                  <a:lnTo>
                    <a:pt x="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2"/>
            <p:cNvSpPr/>
            <p:nvPr/>
          </p:nvSpPr>
          <p:spPr>
            <a:xfrm>
              <a:off x="9390625" y="4718863"/>
              <a:ext cx="19775" cy="925"/>
            </a:xfrm>
            <a:custGeom>
              <a:avLst/>
              <a:gdLst/>
              <a:ahLst/>
              <a:cxnLst/>
              <a:rect l="l" t="t" r="r" b="b"/>
              <a:pathLst>
                <a:path w="791" h="37" extrusionOk="0">
                  <a:moveTo>
                    <a:pt x="0" y="1"/>
                  </a:moveTo>
                  <a:lnTo>
                    <a:pt x="0" y="37"/>
                  </a:lnTo>
                  <a:lnTo>
                    <a:pt x="790" y="37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2"/>
            <p:cNvSpPr/>
            <p:nvPr/>
          </p:nvSpPr>
          <p:spPr>
            <a:xfrm>
              <a:off x="9088000" y="4671288"/>
              <a:ext cx="9450" cy="21125"/>
            </a:xfrm>
            <a:custGeom>
              <a:avLst/>
              <a:gdLst/>
              <a:ahLst/>
              <a:cxnLst/>
              <a:rect l="l" t="t" r="r" b="b"/>
              <a:pathLst>
                <a:path w="378" h="845" extrusionOk="0">
                  <a:moveTo>
                    <a:pt x="1" y="0"/>
                  </a:moveTo>
                  <a:lnTo>
                    <a:pt x="306" y="844"/>
                  </a:lnTo>
                  <a:cubicBezTo>
                    <a:pt x="378" y="467"/>
                    <a:pt x="324" y="2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2"/>
            <p:cNvSpPr/>
            <p:nvPr/>
          </p:nvSpPr>
          <p:spPr>
            <a:xfrm>
              <a:off x="8517350" y="4559038"/>
              <a:ext cx="13925" cy="13950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485" y="0"/>
                  </a:moveTo>
                  <a:lnTo>
                    <a:pt x="0" y="449"/>
                  </a:lnTo>
                  <a:lnTo>
                    <a:pt x="90" y="557"/>
                  </a:lnTo>
                  <a:lnTo>
                    <a:pt x="557" y="7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2"/>
            <p:cNvSpPr/>
            <p:nvPr/>
          </p:nvSpPr>
          <p:spPr>
            <a:xfrm>
              <a:off x="9228075" y="5270238"/>
              <a:ext cx="18900" cy="12125"/>
            </a:xfrm>
            <a:custGeom>
              <a:avLst/>
              <a:gdLst/>
              <a:ahLst/>
              <a:cxnLst/>
              <a:rect l="l" t="t" r="r" b="b"/>
              <a:pathLst>
                <a:path w="756" h="485" extrusionOk="0">
                  <a:moveTo>
                    <a:pt x="683" y="0"/>
                  </a:moveTo>
                  <a:lnTo>
                    <a:pt x="1" y="449"/>
                  </a:lnTo>
                  <a:lnTo>
                    <a:pt x="37" y="485"/>
                  </a:lnTo>
                  <a:lnTo>
                    <a:pt x="755" y="126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2"/>
            <p:cNvSpPr/>
            <p:nvPr/>
          </p:nvSpPr>
          <p:spPr>
            <a:xfrm>
              <a:off x="8544725" y="4582838"/>
              <a:ext cx="14400" cy="12150"/>
            </a:xfrm>
            <a:custGeom>
              <a:avLst/>
              <a:gdLst/>
              <a:ahLst/>
              <a:cxnLst/>
              <a:rect l="l" t="t" r="r" b="b"/>
              <a:pathLst>
                <a:path w="576" h="486" extrusionOk="0">
                  <a:moveTo>
                    <a:pt x="575" y="0"/>
                  </a:moveTo>
                  <a:lnTo>
                    <a:pt x="1" y="485"/>
                  </a:lnTo>
                  <a:cubicBezTo>
                    <a:pt x="396" y="359"/>
                    <a:pt x="396" y="359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2"/>
            <p:cNvSpPr/>
            <p:nvPr/>
          </p:nvSpPr>
          <p:spPr>
            <a:xfrm>
              <a:off x="8418575" y="4850888"/>
              <a:ext cx="17075" cy="900"/>
            </a:xfrm>
            <a:custGeom>
              <a:avLst/>
              <a:gdLst/>
              <a:ahLst/>
              <a:cxnLst/>
              <a:rect l="l" t="t" r="r" b="b"/>
              <a:pathLst>
                <a:path w="683" h="36" extrusionOk="0">
                  <a:moveTo>
                    <a:pt x="0" y="0"/>
                  </a:moveTo>
                  <a:lnTo>
                    <a:pt x="0" y="36"/>
                  </a:lnTo>
                  <a:lnTo>
                    <a:pt x="683" y="36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2"/>
            <p:cNvSpPr/>
            <p:nvPr/>
          </p:nvSpPr>
          <p:spPr>
            <a:xfrm>
              <a:off x="8535750" y="5364063"/>
              <a:ext cx="17075" cy="2725"/>
            </a:xfrm>
            <a:custGeom>
              <a:avLst/>
              <a:gdLst/>
              <a:ahLst/>
              <a:cxnLst/>
              <a:rect l="l" t="t" r="r" b="b"/>
              <a:pathLst>
                <a:path w="683" h="109" extrusionOk="0">
                  <a:moveTo>
                    <a:pt x="683" y="1"/>
                  </a:moveTo>
                  <a:lnTo>
                    <a:pt x="1" y="37"/>
                  </a:lnTo>
                  <a:lnTo>
                    <a:pt x="1" y="108"/>
                  </a:lnTo>
                  <a:lnTo>
                    <a:pt x="665" y="108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2"/>
            <p:cNvSpPr/>
            <p:nvPr/>
          </p:nvSpPr>
          <p:spPr>
            <a:xfrm>
              <a:off x="9514100" y="5169663"/>
              <a:ext cx="20675" cy="9900"/>
            </a:xfrm>
            <a:custGeom>
              <a:avLst/>
              <a:gdLst/>
              <a:ahLst/>
              <a:cxnLst/>
              <a:rect l="l" t="t" r="r" b="b"/>
              <a:pathLst>
                <a:path w="827" h="396" extrusionOk="0">
                  <a:moveTo>
                    <a:pt x="772" y="0"/>
                  </a:moveTo>
                  <a:cubicBezTo>
                    <a:pt x="503" y="36"/>
                    <a:pt x="233" y="144"/>
                    <a:pt x="0" y="288"/>
                  </a:cubicBezTo>
                  <a:lnTo>
                    <a:pt x="54" y="395"/>
                  </a:lnTo>
                  <a:lnTo>
                    <a:pt x="826" y="54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2"/>
            <p:cNvSpPr/>
            <p:nvPr/>
          </p:nvSpPr>
          <p:spPr>
            <a:xfrm>
              <a:off x="8420800" y="5236113"/>
              <a:ext cx="15750" cy="1375"/>
            </a:xfrm>
            <a:custGeom>
              <a:avLst/>
              <a:gdLst/>
              <a:ahLst/>
              <a:cxnLst/>
              <a:rect l="l" t="t" r="r" b="b"/>
              <a:pathLst>
                <a:path w="630" h="55" extrusionOk="0">
                  <a:moveTo>
                    <a:pt x="1" y="0"/>
                  </a:moveTo>
                  <a:lnTo>
                    <a:pt x="1" y="54"/>
                  </a:lnTo>
                  <a:lnTo>
                    <a:pt x="612" y="54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2"/>
            <p:cNvSpPr/>
            <p:nvPr/>
          </p:nvSpPr>
          <p:spPr>
            <a:xfrm>
              <a:off x="8471550" y="5055613"/>
              <a:ext cx="17075" cy="9450"/>
            </a:xfrm>
            <a:custGeom>
              <a:avLst/>
              <a:gdLst/>
              <a:ahLst/>
              <a:cxnLst/>
              <a:rect l="l" t="t" r="r" b="b"/>
              <a:pathLst>
                <a:path w="683" h="378" extrusionOk="0">
                  <a:moveTo>
                    <a:pt x="665" y="1"/>
                  </a:moveTo>
                  <a:lnTo>
                    <a:pt x="628" y="23"/>
                  </a:lnTo>
                  <a:lnTo>
                    <a:pt x="628" y="23"/>
                  </a:lnTo>
                  <a:cubicBezTo>
                    <a:pt x="646" y="21"/>
                    <a:pt x="664" y="20"/>
                    <a:pt x="683" y="18"/>
                  </a:cubicBezTo>
                  <a:lnTo>
                    <a:pt x="665" y="1"/>
                  </a:lnTo>
                  <a:close/>
                  <a:moveTo>
                    <a:pt x="628" y="23"/>
                  </a:moveTo>
                  <a:cubicBezTo>
                    <a:pt x="397" y="47"/>
                    <a:pt x="183" y="119"/>
                    <a:pt x="0" y="252"/>
                  </a:cubicBezTo>
                  <a:lnTo>
                    <a:pt x="54" y="378"/>
                  </a:lnTo>
                  <a:lnTo>
                    <a:pt x="628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2"/>
            <p:cNvSpPr/>
            <p:nvPr/>
          </p:nvSpPr>
          <p:spPr>
            <a:xfrm>
              <a:off x="9087100" y="4755238"/>
              <a:ext cx="22025" cy="10350"/>
            </a:xfrm>
            <a:custGeom>
              <a:avLst/>
              <a:gdLst/>
              <a:ahLst/>
              <a:cxnLst/>
              <a:rect l="l" t="t" r="r" b="b"/>
              <a:pathLst>
                <a:path w="881" h="414" extrusionOk="0">
                  <a:moveTo>
                    <a:pt x="809" y="1"/>
                  </a:moveTo>
                  <a:lnTo>
                    <a:pt x="1" y="360"/>
                  </a:lnTo>
                  <a:lnTo>
                    <a:pt x="55" y="414"/>
                  </a:lnTo>
                  <a:lnTo>
                    <a:pt x="881" y="73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2"/>
            <p:cNvSpPr/>
            <p:nvPr/>
          </p:nvSpPr>
          <p:spPr>
            <a:xfrm>
              <a:off x="8199450" y="4751613"/>
              <a:ext cx="18450" cy="4550"/>
            </a:xfrm>
            <a:custGeom>
              <a:avLst/>
              <a:gdLst/>
              <a:ahLst/>
              <a:cxnLst/>
              <a:rect l="l" t="t" r="r" b="b"/>
              <a:pathLst>
                <a:path w="738" h="182" extrusionOk="0">
                  <a:moveTo>
                    <a:pt x="270" y="1"/>
                  </a:moveTo>
                  <a:cubicBezTo>
                    <a:pt x="180" y="1"/>
                    <a:pt x="88" y="19"/>
                    <a:pt x="1" y="56"/>
                  </a:cubicBezTo>
                  <a:lnTo>
                    <a:pt x="737" y="182"/>
                  </a:lnTo>
                  <a:cubicBezTo>
                    <a:pt x="608" y="64"/>
                    <a:pt x="441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2"/>
            <p:cNvSpPr/>
            <p:nvPr/>
          </p:nvSpPr>
          <p:spPr>
            <a:xfrm>
              <a:off x="8758900" y="4132788"/>
              <a:ext cx="21125" cy="10525"/>
            </a:xfrm>
            <a:custGeom>
              <a:avLst/>
              <a:gdLst/>
              <a:ahLst/>
              <a:cxnLst/>
              <a:rect l="l" t="t" r="r" b="b"/>
              <a:pathLst>
                <a:path w="845" h="421" extrusionOk="0">
                  <a:moveTo>
                    <a:pt x="109" y="1"/>
                  </a:moveTo>
                  <a:cubicBezTo>
                    <a:pt x="73" y="1"/>
                    <a:pt x="37" y="3"/>
                    <a:pt x="0" y="7"/>
                  </a:cubicBezTo>
                  <a:lnTo>
                    <a:pt x="773" y="420"/>
                  </a:lnTo>
                  <a:lnTo>
                    <a:pt x="844" y="330"/>
                  </a:lnTo>
                  <a:cubicBezTo>
                    <a:pt x="653" y="123"/>
                    <a:pt x="392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2"/>
            <p:cNvSpPr/>
            <p:nvPr/>
          </p:nvSpPr>
          <p:spPr>
            <a:xfrm>
              <a:off x="8066575" y="4840988"/>
              <a:ext cx="19325" cy="6775"/>
            </a:xfrm>
            <a:custGeom>
              <a:avLst/>
              <a:gdLst/>
              <a:ahLst/>
              <a:cxnLst/>
              <a:rect l="l" t="t" r="r" b="b"/>
              <a:pathLst>
                <a:path w="773" h="271" extrusionOk="0">
                  <a:moveTo>
                    <a:pt x="754" y="1"/>
                  </a:moveTo>
                  <a:lnTo>
                    <a:pt x="677" y="30"/>
                  </a:lnTo>
                  <a:lnTo>
                    <a:pt x="677" y="30"/>
                  </a:lnTo>
                  <a:lnTo>
                    <a:pt x="772" y="19"/>
                  </a:lnTo>
                  <a:lnTo>
                    <a:pt x="754" y="1"/>
                  </a:lnTo>
                  <a:close/>
                  <a:moveTo>
                    <a:pt x="677" y="30"/>
                  </a:moveTo>
                  <a:lnTo>
                    <a:pt x="0" y="109"/>
                  </a:lnTo>
                  <a:lnTo>
                    <a:pt x="36" y="270"/>
                  </a:lnTo>
                  <a:lnTo>
                    <a:pt x="677" y="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2"/>
            <p:cNvSpPr/>
            <p:nvPr/>
          </p:nvSpPr>
          <p:spPr>
            <a:xfrm>
              <a:off x="8076900" y="4798763"/>
              <a:ext cx="19325" cy="4550"/>
            </a:xfrm>
            <a:custGeom>
              <a:avLst/>
              <a:gdLst/>
              <a:ahLst/>
              <a:cxnLst/>
              <a:rect l="l" t="t" r="r" b="b"/>
              <a:pathLst>
                <a:path w="773" h="182" extrusionOk="0">
                  <a:moveTo>
                    <a:pt x="490" y="0"/>
                  </a:moveTo>
                  <a:cubicBezTo>
                    <a:pt x="327" y="0"/>
                    <a:pt x="171" y="55"/>
                    <a:pt x="46" y="157"/>
                  </a:cubicBezTo>
                  <a:lnTo>
                    <a:pt x="46" y="157"/>
                  </a:lnTo>
                  <a:lnTo>
                    <a:pt x="772" y="56"/>
                  </a:lnTo>
                  <a:cubicBezTo>
                    <a:pt x="679" y="18"/>
                    <a:pt x="583" y="0"/>
                    <a:pt x="490" y="0"/>
                  </a:cubicBezTo>
                  <a:close/>
                  <a:moveTo>
                    <a:pt x="46" y="157"/>
                  </a:moveTo>
                  <a:lnTo>
                    <a:pt x="0" y="163"/>
                  </a:lnTo>
                  <a:lnTo>
                    <a:pt x="18" y="181"/>
                  </a:lnTo>
                  <a:cubicBezTo>
                    <a:pt x="27" y="173"/>
                    <a:pt x="37" y="165"/>
                    <a:pt x="46" y="1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2"/>
            <p:cNvSpPr/>
            <p:nvPr/>
          </p:nvSpPr>
          <p:spPr>
            <a:xfrm>
              <a:off x="9395100" y="4306263"/>
              <a:ext cx="21575" cy="3175"/>
            </a:xfrm>
            <a:custGeom>
              <a:avLst/>
              <a:gdLst/>
              <a:ahLst/>
              <a:cxnLst/>
              <a:rect l="l" t="t" r="r" b="b"/>
              <a:pathLst>
                <a:path w="863" h="127" extrusionOk="0">
                  <a:moveTo>
                    <a:pt x="1" y="0"/>
                  </a:moveTo>
                  <a:lnTo>
                    <a:pt x="1" y="126"/>
                  </a:lnTo>
                  <a:lnTo>
                    <a:pt x="863" y="126"/>
                  </a:lnTo>
                  <a:cubicBezTo>
                    <a:pt x="720" y="21"/>
                    <a:pt x="567" y="2"/>
                    <a:pt x="412" y="2"/>
                  </a:cubicBezTo>
                  <a:cubicBezTo>
                    <a:pt x="324" y="2"/>
                    <a:pt x="236" y="8"/>
                    <a:pt x="149" y="8"/>
                  </a:cubicBezTo>
                  <a:cubicBezTo>
                    <a:pt x="99" y="8"/>
                    <a:pt x="50" y="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2"/>
            <p:cNvSpPr/>
            <p:nvPr/>
          </p:nvSpPr>
          <p:spPr>
            <a:xfrm>
              <a:off x="8441475" y="5067288"/>
              <a:ext cx="15725" cy="9000"/>
            </a:xfrm>
            <a:custGeom>
              <a:avLst/>
              <a:gdLst/>
              <a:ahLst/>
              <a:cxnLst/>
              <a:rect l="l" t="t" r="r" b="b"/>
              <a:pathLst>
                <a:path w="629" h="360" extrusionOk="0">
                  <a:moveTo>
                    <a:pt x="629" y="0"/>
                  </a:moveTo>
                  <a:lnTo>
                    <a:pt x="0" y="360"/>
                  </a:lnTo>
                  <a:cubicBezTo>
                    <a:pt x="252" y="360"/>
                    <a:pt x="485" y="216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2"/>
            <p:cNvSpPr/>
            <p:nvPr/>
          </p:nvSpPr>
          <p:spPr>
            <a:xfrm>
              <a:off x="8424400" y="5076263"/>
              <a:ext cx="17100" cy="9000"/>
            </a:xfrm>
            <a:custGeom>
              <a:avLst/>
              <a:gdLst/>
              <a:ahLst/>
              <a:cxnLst/>
              <a:rect l="l" t="t" r="r" b="b"/>
              <a:pathLst>
                <a:path w="684" h="360" extrusionOk="0">
                  <a:moveTo>
                    <a:pt x="683" y="1"/>
                  </a:moveTo>
                  <a:lnTo>
                    <a:pt x="619" y="37"/>
                  </a:lnTo>
                  <a:lnTo>
                    <a:pt x="619" y="37"/>
                  </a:lnTo>
                  <a:lnTo>
                    <a:pt x="683" y="19"/>
                  </a:lnTo>
                  <a:lnTo>
                    <a:pt x="683" y="1"/>
                  </a:lnTo>
                  <a:close/>
                  <a:moveTo>
                    <a:pt x="619" y="37"/>
                  </a:moveTo>
                  <a:lnTo>
                    <a:pt x="1" y="216"/>
                  </a:lnTo>
                  <a:lnTo>
                    <a:pt x="55" y="360"/>
                  </a:lnTo>
                  <a:lnTo>
                    <a:pt x="619" y="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2"/>
            <p:cNvSpPr/>
            <p:nvPr/>
          </p:nvSpPr>
          <p:spPr>
            <a:xfrm>
              <a:off x="8158150" y="4517288"/>
              <a:ext cx="21575" cy="3600"/>
            </a:xfrm>
            <a:custGeom>
              <a:avLst/>
              <a:gdLst/>
              <a:ahLst/>
              <a:cxnLst/>
              <a:rect l="l" t="t" r="r" b="b"/>
              <a:pathLst>
                <a:path w="863" h="144" extrusionOk="0">
                  <a:moveTo>
                    <a:pt x="1" y="0"/>
                  </a:moveTo>
                  <a:lnTo>
                    <a:pt x="1" y="144"/>
                  </a:lnTo>
                  <a:lnTo>
                    <a:pt x="863" y="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2"/>
            <p:cNvSpPr/>
            <p:nvPr/>
          </p:nvSpPr>
          <p:spPr>
            <a:xfrm>
              <a:off x="8200350" y="4672188"/>
              <a:ext cx="7225" cy="16175"/>
            </a:xfrm>
            <a:custGeom>
              <a:avLst/>
              <a:gdLst/>
              <a:ahLst/>
              <a:cxnLst/>
              <a:rect l="l" t="t" r="r" b="b"/>
              <a:pathLst>
                <a:path w="289" h="647" extrusionOk="0">
                  <a:moveTo>
                    <a:pt x="145" y="0"/>
                  </a:moveTo>
                  <a:cubicBezTo>
                    <a:pt x="1" y="180"/>
                    <a:pt x="1" y="431"/>
                    <a:pt x="109" y="647"/>
                  </a:cubicBezTo>
                  <a:lnTo>
                    <a:pt x="288" y="3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2"/>
            <p:cNvSpPr/>
            <p:nvPr/>
          </p:nvSpPr>
          <p:spPr>
            <a:xfrm>
              <a:off x="8725675" y="5003088"/>
              <a:ext cx="8100" cy="14825"/>
            </a:xfrm>
            <a:custGeom>
              <a:avLst/>
              <a:gdLst/>
              <a:ahLst/>
              <a:cxnLst/>
              <a:rect l="l" t="t" r="r" b="b"/>
              <a:pathLst>
                <a:path w="324" h="593" extrusionOk="0">
                  <a:moveTo>
                    <a:pt x="108" y="0"/>
                  </a:moveTo>
                  <a:lnTo>
                    <a:pt x="0" y="593"/>
                  </a:lnTo>
                  <a:cubicBezTo>
                    <a:pt x="306" y="377"/>
                    <a:pt x="324" y="216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2"/>
            <p:cNvSpPr/>
            <p:nvPr/>
          </p:nvSpPr>
          <p:spPr>
            <a:xfrm>
              <a:off x="8756200" y="4586413"/>
              <a:ext cx="14400" cy="1375"/>
            </a:xfrm>
            <a:custGeom>
              <a:avLst/>
              <a:gdLst/>
              <a:ahLst/>
              <a:cxnLst/>
              <a:rect l="l" t="t" r="r" b="b"/>
              <a:pathLst>
                <a:path w="576" h="55" extrusionOk="0">
                  <a:moveTo>
                    <a:pt x="1" y="1"/>
                  </a:moveTo>
                  <a:lnTo>
                    <a:pt x="1" y="55"/>
                  </a:lnTo>
                  <a:lnTo>
                    <a:pt x="575" y="5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2"/>
            <p:cNvSpPr/>
            <p:nvPr/>
          </p:nvSpPr>
          <p:spPr>
            <a:xfrm>
              <a:off x="9484000" y="5128338"/>
              <a:ext cx="20675" cy="4975"/>
            </a:xfrm>
            <a:custGeom>
              <a:avLst/>
              <a:gdLst/>
              <a:ahLst/>
              <a:cxnLst/>
              <a:rect l="l" t="t" r="r" b="b"/>
              <a:pathLst>
                <a:path w="827" h="199" extrusionOk="0">
                  <a:moveTo>
                    <a:pt x="809" y="1"/>
                  </a:moveTo>
                  <a:lnTo>
                    <a:pt x="48" y="157"/>
                  </a:lnTo>
                  <a:lnTo>
                    <a:pt x="48" y="157"/>
                  </a:lnTo>
                  <a:cubicBezTo>
                    <a:pt x="32" y="153"/>
                    <a:pt x="17" y="149"/>
                    <a:pt x="1" y="145"/>
                  </a:cubicBezTo>
                  <a:lnTo>
                    <a:pt x="1" y="145"/>
                  </a:lnTo>
                  <a:lnTo>
                    <a:pt x="19" y="163"/>
                  </a:lnTo>
                  <a:lnTo>
                    <a:pt x="48" y="157"/>
                  </a:lnTo>
                  <a:lnTo>
                    <a:pt x="48" y="157"/>
                  </a:lnTo>
                  <a:cubicBezTo>
                    <a:pt x="168" y="185"/>
                    <a:pt x="291" y="198"/>
                    <a:pt x="414" y="198"/>
                  </a:cubicBezTo>
                  <a:cubicBezTo>
                    <a:pt x="553" y="198"/>
                    <a:pt x="692" y="181"/>
                    <a:pt x="827" y="145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2"/>
            <p:cNvSpPr/>
            <p:nvPr/>
          </p:nvSpPr>
          <p:spPr>
            <a:xfrm>
              <a:off x="8684375" y="4700913"/>
              <a:ext cx="15275" cy="1375"/>
            </a:xfrm>
            <a:custGeom>
              <a:avLst/>
              <a:gdLst/>
              <a:ahLst/>
              <a:cxnLst/>
              <a:rect l="l" t="t" r="r" b="b"/>
              <a:pathLst>
                <a:path w="611" h="55" extrusionOk="0">
                  <a:moveTo>
                    <a:pt x="0" y="1"/>
                  </a:moveTo>
                  <a:lnTo>
                    <a:pt x="0" y="54"/>
                  </a:lnTo>
                  <a:lnTo>
                    <a:pt x="611" y="5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2"/>
            <p:cNvSpPr/>
            <p:nvPr/>
          </p:nvSpPr>
          <p:spPr>
            <a:xfrm>
              <a:off x="8846450" y="4586413"/>
              <a:ext cx="15300" cy="1375"/>
            </a:xfrm>
            <a:custGeom>
              <a:avLst/>
              <a:gdLst/>
              <a:ahLst/>
              <a:cxnLst/>
              <a:rect l="l" t="t" r="r" b="b"/>
              <a:pathLst>
                <a:path w="612" h="55" extrusionOk="0">
                  <a:moveTo>
                    <a:pt x="0" y="1"/>
                  </a:moveTo>
                  <a:lnTo>
                    <a:pt x="18" y="55"/>
                  </a:lnTo>
                  <a:lnTo>
                    <a:pt x="611" y="55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2"/>
            <p:cNvSpPr/>
            <p:nvPr/>
          </p:nvSpPr>
          <p:spPr>
            <a:xfrm>
              <a:off x="9119425" y="5351038"/>
              <a:ext cx="9900" cy="9450"/>
            </a:xfrm>
            <a:custGeom>
              <a:avLst/>
              <a:gdLst/>
              <a:ahLst/>
              <a:cxnLst/>
              <a:rect l="l" t="t" r="r" b="b"/>
              <a:pathLst>
                <a:path w="396" h="378" extrusionOk="0">
                  <a:moveTo>
                    <a:pt x="324" y="1"/>
                  </a:moveTo>
                  <a:lnTo>
                    <a:pt x="1" y="270"/>
                  </a:lnTo>
                  <a:lnTo>
                    <a:pt x="91" y="378"/>
                  </a:lnTo>
                  <a:lnTo>
                    <a:pt x="396" y="55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2"/>
            <p:cNvSpPr/>
            <p:nvPr/>
          </p:nvSpPr>
          <p:spPr>
            <a:xfrm>
              <a:off x="9283300" y="5014763"/>
              <a:ext cx="18450" cy="4050"/>
            </a:xfrm>
            <a:custGeom>
              <a:avLst/>
              <a:gdLst/>
              <a:ahLst/>
              <a:cxnLst/>
              <a:rect l="l" t="t" r="r" b="b"/>
              <a:pathLst>
                <a:path w="738" h="162" extrusionOk="0">
                  <a:moveTo>
                    <a:pt x="1" y="0"/>
                  </a:moveTo>
                  <a:lnTo>
                    <a:pt x="1" y="16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2"/>
            <p:cNvSpPr/>
            <p:nvPr/>
          </p:nvSpPr>
          <p:spPr>
            <a:xfrm>
              <a:off x="8751275" y="4919113"/>
              <a:ext cx="7650" cy="11700"/>
            </a:xfrm>
            <a:custGeom>
              <a:avLst/>
              <a:gdLst/>
              <a:ahLst/>
              <a:cxnLst/>
              <a:rect l="l" t="t" r="r" b="b"/>
              <a:pathLst>
                <a:path w="306" h="468" extrusionOk="0">
                  <a:moveTo>
                    <a:pt x="198" y="1"/>
                  </a:moveTo>
                  <a:lnTo>
                    <a:pt x="0" y="396"/>
                  </a:lnTo>
                  <a:lnTo>
                    <a:pt x="162" y="468"/>
                  </a:lnTo>
                  <a:lnTo>
                    <a:pt x="305" y="3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2"/>
            <p:cNvSpPr/>
            <p:nvPr/>
          </p:nvSpPr>
          <p:spPr>
            <a:xfrm>
              <a:off x="8539800" y="5031813"/>
              <a:ext cx="12600" cy="6325"/>
            </a:xfrm>
            <a:custGeom>
              <a:avLst/>
              <a:gdLst/>
              <a:ahLst/>
              <a:cxnLst/>
              <a:rect l="l" t="t" r="r" b="b"/>
              <a:pathLst>
                <a:path w="504" h="253" extrusionOk="0">
                  <a:moveTo>
                    <a:pt x="467" y="1"/>
                  </a:moveTo>
                  <a:lnTo>
                    <a:pt x="0" y="144"/>
                  </a:lnTo>
                  <a:lnTo>
                    <a:pt x="36" y="252"/>
                  </a:lnTo>
                  <a:lnTo>
                    <a:pt x="503" y="10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2"/>
            <p:cNvSpPr/>
            <p:nvPr/>
          </p:nvSpPr>
          <p:spPr>
            <a:xfrm>
              <a:off x="9360975" y="4721563"/>
              <a:ext cx="12150" cy="1375"/>
            </a:xfrm>
            <a:custGeom>
              <a:avLst/>
              <a:gdLst/>
              <a:ahLst/>
              <a:cxnLst/>
              <a:rect l="l" t="t" r="r" b="b"/>
              <a:pathLst>
                <a:path w="486" h="55" extrusionOk="0">
                  <a:moveTo>
                    <a:pt x="1" y="1"/>
                  </a:moveTo>
                  <a:lnTo>
                    <a:pt x="1" y="55"/>
                  </a:lnTo>
                  <a:lnTo>
                    <a:pt x="486" y="55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2"/>
            <p:cNvSpPr/>
            <p:nvPr/>
          </p:nvSpPr>
          <p:spPr>
            <a:xfrm>
              <a:off x="9057925" y="4711688"/>
              <a:ext cx="18425" cy="9900"/>
            </a:xfrm>
            <a:custGeom>
              <a:avLst/>
              <a:gdLst/>
              <a:ahLst/>
              <a:cxnLst/>
              <a:rect l="l" t="t" r="r" b="b"/>
              <a:pathLst>
                <a:path w="737" h="396" extrusionOk="0">
                  <a:moveTo>
                    <a:pt x="701" y="1"/>
                  </a:moveTo>
                  <a:lnTo>
                    <a:pt x="0" y="342"/>
                  </a:lnTo>
                  <a:lnTo>
                    <a:pt x="36" y="396"/>
                  </a:lnTo>
                  <a:lnTo>
                    <a:pt x="737" y="37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2"/>
            <p:cNvSpPr/>
            <p:nvPr/>
          </p:nvSpPr>
          <p:spPr>
            <a:xfrm>
              <a:off x="8854525" y="4697763"/>
              <a:ext cx="13950" cy="3175"/>
            </a:xfrm>
            <a:custGeom>
              <a:avLst/>
              <a:gdLst/>
              <a:ahLst/>
              <a:cxnLst/>
              <a:rect l="l" t="t" r="r" b="b"/>
              <a:pathLst>
                <a:path w="558" h="127" extrusionOk="0">
                  <a:moveTo>
                    <a:pt x="19" y="1"/>
                  </a:moveTo>
                  <a:lnTo>
                    <a:pt x="1" y="127"/>
                  </a:lnTo>
                  <a:lnTo>
                    <a:pt x="557" y="73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2"/>
            <p:cNvSpPr/>
            <p:nvPr/>
          </p:nvSpPr>
          <p:spPr>
            <a:xfrm>
              <a:off x="8964075" y="4667238"/>
              <a:ext cx="15750" cy="9900"/>
            </a:xfrm>
            <a:custGeom>
              <a:avLst/>
              <a:gdLst/>
              <a:ahLst/>
              <a:cxnLst/>
              <a:rect l="l" t="t" r="r" b="b"/>
              <a:pathLst>
                <a:path w="630" h="396" extrusionOk="0">
                  <a:moveTo>
                    <a:pt x="575" y="1"/>
                  </a:moveTo>
                  <a:lnTo>
                    <a:pt x="1" y="270"/>
                  </a:lnTo>
                  <a:lnTo>
                    <a:pt x="73" y="396"/>
                  </a:lnTo>
                  <a:lnTo>
                    <a:pt x="629" y="5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2"/>
            <p:cNvSpPr/>
            <p:nvPr/>
          </p:nvSpPr>
          <p:spPr>
            <a:xfrm>
              <a:off x="9060625" y="4647038"/>
              <a:ext cx="13925" cy="11700"/>
            </a:xfrm>
            <a:custGeom>
              <a:avLst/>
              <a:gdLst/>
              <a:ahLst/>
              <a:cxnLst/>
              <a:rect l="l" t="t" r="r" b="b"/>
              <a:pathLst>
                <a:path w="557" h="468" extrusionOk="0">
                  <a:moveTo>
                    <a:pt x="36" y="0"/>
                  </a:moveTo>
                  <a:lnTo>
                    <a:pt x="0" y="36"/>
                  </a:lnTo>
                  <a:lnTo>
                    <a:pt x="467" y="467"/>
                  </a:lnTo>
                  <a:lnTo>
                    <a:pt x="557" y="34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2"/>
            <p:cNvSpPr/>
            <p:nvPr/>
          </p:nvSpPr>
          <p:spPr>
            <a:xfrm>
              <a:off x="8801550" y="4620988"/>
              <a:ext cx="13950" cy="2275"/>
            </a:xfrm>
            <a:custGeom>
              <a:avLst/>
              <a:gdLst/>
              <a:ahLst/>
              <a:cxnLst/>
              <a:rect l="l" t="t" r="r" b="b"/>
              <a:pathLst>
                <a:path w="558" h="91" extrusionOk="0">
                  <a:moveTo>
                    <a:pt x="557" y="1"/>
                  </a:moveTo>
                  <a:lnTo>
                    <a:pt x="0" y="37"/>
                  </a:lnTo>
                  <a:lnTo>
                    <a:pt x="0" y="91"/>
                  </a:lnTo>
                  <a:lnTo>
                    <a:pt x="557" y="91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2"/>
            <p:cNvSpPr/>
            <p:nvPr/>
          </p:nvSpPr>
          <p:spPr>
            <a:xfrm>
              <a:off x="8631375" y="5364188"/>
              <a:ext cx="18450" cy="3050"/>
            </a:xfrm>
            <a:custGeom>
              <a:avLst/>
              <a:gdLst/>
              <a:ahLst/>
              <a:cxnLst/>
              <a:rect l="l" t="t" r="r" b="b"/>
              <a:pathLst>
                <a:path w="738" h="122" extrusionOk="0">
                  <a:moveTo>
                    <a:pt x="369" y="0"/>
                  </a:moveTo>
                  <a:cubicBezTo>
                    <a:pt x="239" y="0"/>
                    <a:pt x="109" y="41"/>
                    <a:pt x="1" y="121"/>
                  </a:cubicBezTo>
                  <a:lnTo>
                    <a:pt x="737" y="121"/>
                  </a:lnTo>
                  <a:cubicBezTo>
                    <a:pt x="629" y="41"/>
                    <a:pt x="499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2"/>
            <p:cNvSpPr/>
            <p:nvPr/>
          </p:nvSpPr>
          <p:spPr>
            <a:xfrm>
              <a:off x="8461675" y="5240913"/>
              <a:ext cx="17975" cy="8675"/>
            </a:xfrm>
            <a:custGeom>
              <a:avLst/>
              <a:gdLst/>
              <a:ahLst/>
              <a:cxnLst/>
              <a:rect l="l" t="t" r="r" b="b"/>
              <a:pathLst>
                <a:path w="719" h="347" extrusionOk="0">
                  <a:moveTo>
                    <a:pt x="101" y="0"/>
                  </a:moveTo>
                  <a:cubicBezTo>
                    <a:pt x="74" y="0"/>
                    <a:pt x="46" y="2"/>
                    <a:pt x="18" y="6"/>
                  </a:cubicBezTo>
                  <a:lnTo>
                    <a:pt x="0" y="6"/>
                  </a:lnTo>
                  <a:lnTo>
                    <a:pt x="719" y="347"/>
                  </a:lnTo>
                  <a:cubicBezTo>
                    <a:pt x="574" y="137"/>
                    <a:pt x="34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2"/>
            <p:cNvSpPr/>
            <p:nvPr/>
          </p:nvSpPr>
          <p:spPr>
            <a:xfrm>
              <a:off x="8391175" y="5237463"/>
              <a:ext cx="12150" cy="2250"/>
            </a:xfrm>
            <a:custGeom>
              <a:avLst/>
              <a:gdLst/>
              <a:ahLst/>
              <a:cxnLst/>
              <a:rect l="l" t="t" r="r" b="b"/>
              <a:pathLst>
                <a:path w="486" h="90" extrusionOk="0">
                  <a:moveTo>
                    <a:pt x="486" y="0"/>
                  </a:moveTo>
                  <a:lnTo>
                    <a:pt x="1" y="36"/>
                  </a:lnTo>
                  <a:lnTo>
                    <a:pt x="19" y="90"/>
                  </a:lnTo>
                  <a:lnTo>
                    <a:pt x="486" y="9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2"/>
            <p:cNvSpPr/>
            <p:nvPr/>
          </p:nvSpPr>
          <p:spPr>
            <a:xfrm>
              <a:off x="8825350" y="4808663"/>
              <a:ext cx="18425" cy="3175"/>
            </a:xfrm>
            <a:custGeom>
              <a:avLst/>
              <a:gdLst/>
              <a:ahLst/>
              <a:cxnLst/>
              <a:rect l="l" t="t" r="r" b="b"/>
              <a:pathLst>
                <a:path w="737" h="127" extrusionOk="0">
                  <a:moveTo>
                    <a:pt x="18" y="1"/>
                  </a:moveTo>
                  <a:lnTo>
                    <a:pt x="0" y="127"/>
                  </a:lnTo>
                  <a:lnTo>
                    <a:pt x="737" y="12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2"/>
            <p:cNvSpPr/>
            <p:nvPr/>
          </p:nvSpPr>
          <p:spPr>
            <a:xfrm>
              <a:off x="8593225" y="4808663"/>
              <a:ext cx="11250" cy="6325"/>
            </a:xfrm>
            <a:custGeom>
              <a:avLst/>
              <a:gdLst/>
              <a:ahLst/>
              <a:cxnLst/>
              <a:rect l="l" t="t" r="r" b="b"/>
              <a:pathLst>
                <a:path w="450" h="253" extrusionOk="0">
                  <a:moveTo>
                    <a:pt x="395" y="1"/>
                  </a:moveTo>
                  <a:lnTo>
                    <a:pt x="0" y="163"/>
                  </a:lnTo>
                  <a:lnTo>
                    <a:pt x="36" y="252"/>
                  </a:lnTo>
                  <a:lnTo>
                    <a:pt x="449" y="10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2"/>
            <p:cNvSpPr/>
            <p:nvPr/>
          </p:nvSpPr>
          <p:spPr>
            <a:xfrm>
              <a:off x="8060725" y="4802838"/>
              <a:ext cx="16650" cy="6750"/>
            </a:xfrm>
            <a:custGeom>
              <a:avLst/>
              <a:gdLst/>
              <a:ahLst/>
              <a:cxnLst/>
              <a:rect l="l" t="t" r="r" b="b"/>
              <a:pathLst>
                <a:path w="666" h="270" extrusionOk="0">
                  <a:moveTo>
                    <a:pt x="647" y="0"/>
                  </a:moveTo>
                  <a:lnTo>
                    <a:pt x="572" y="33"/>
                  </a:lnTo>
                  <a:lnTo>
                    <a:pt x="572" y="33"/>
                  </a:lnTo>
                  <a:lnTo>
                    <a:pt x="665" y="18"/>
                  </a:lnTo>
                  <a:lnTo>
                    <a:pt x="647" y="0"/>
                  </a:lnTo>
                  <a:close/>
                  <a:moveTo>
                    <a:pt x="572" y="33"/>
                  </a:moveTo>
                  <a:lnTo>
                    <a:pt x="1" y="126"/>
                  </a:lnTo>
                  <a:lnTo>
                    <a:pt x="36" y="270"/>
                  </a:lnTo>
                  <a:lnTo>
                    <a:pt x="572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2"/>
            <p:cNvSpPr/>
            <p:nvPr/>
          </p:nvSpPr>
          <p:spPr>
            <a:xfrm>
              <a:off x="9025600" y="4304913"/>
              <a:ext cx="13925" cy="8150"/>
            </a:xfrm>
            <a:custGeom>
              <a:avLst/>
              <a:gdLst/>
              <a:ahLst/>
              <a:cxnLst/>
              <a:rect l="l" t="t" r="r" b="b"/>
              <a:pathLst>
                <a:path w="557" h="326" extrusionOk="0">
                  <a:moveTo>
                    <a:pt x="557" y="0"/>
                  </a:moveTo>
                  <a:lnTo>
                    <a:pt x="0" y="270"/>
                  </a:lnTo>
                  <a:lnTo>
                    <a:pt x="36" y="324"/>
                  </a:lnTo>
                  <a:cubicBezTo>
                    <a:pt x="50" y="325"/>
                    <a:pt x="63" y="325"/>
                    <a:pt x="77" y="325"/>
                  </a:cubicBezTo>
                  <a:cubicBezTo>
                    <a:pt x="278" y="325"/>
                    <a:pt x="473" y="202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2"/>
            <p:cNvSpPr/>
            <p:nvPr/>
          </p:nvSpPr>
          <p:spPr>
            <a:xfrm>
              <a:off x="9009425" y="4311638"/>
              <a:ext cx="17100" cy="7675"/>
            </a:xfrm>
            <a:custGeom>
              <a:avLst/>
              <a:gdLst/>
              <a:ahLst/>
              <a:cxnLst/>
              <a:rect l="l" t="t" r="r" b="b"/>
              <a:pathLst>
                <a:path w="684" h="307" extrusionOk="0">
                  <a:moveTo>
                    <a:pt x="647" y="1"/>
                  </a:moveTo>
                  <a:lnTo>
                    <a:pt x="1" y="180"/>
                  </a:lnTo>
                  <a:lnTo>
                    <a:pt x="37" y="306"/>
                  </a:lnTo>
                  <a:lnTo>
                    <a:pt x="683" y="55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2"/>
            <p:cNvSpPr/>
            <p:nvPr/>
          </p:nvSpPr>
          <p:spPr>
            <a:xfrm>
              <a:off x="8218325" y="4756588"/>
              <a:ext cx="20225" cy="5425"/>
            </a:xfrm>
            <a:custGeom>
              <a:avLst/>
              <a:gdLst/>
              <a:ahLst/>
              <a:cxnLst/>
              <a:rect l="l" t="t" r="r" b="b"/>
              <a:pathLst>
                <a:path w="809" h="217" extrusionOk="0">
                  <a:moveTo>
                    <a:pt x="808" y="21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08" y="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2"/>
            <p:cNvSpPr/>
            <p:nvPr/>
          </p:nvSpPr>
          <p:spPr>
            <a:xfrm>
              <a:off x="9198450" y="5201988"/>
              <a:ext cx="13500" cy="7200"/>
            </a:xfrm>
            <a:custGeom>
              <a:avLst/>
              <a:gdLst/>
              <a:ahLst/>
              <a:cxnLst/>
              <a:rect l="l" t="t" r="r" b="b"/>
              <a:pathLst>
                <a:path w="540" h="288" extrusionOk="0">
                  <a:moveTo>
                    <a:pt x="485" y="0"/>
                  </a:moveTo>
                  <a:lnTo>
                    <a:pt x="1" y="180"/>
                  </a:lnTo>
                  <a:lnTo>
                    <a:pt x="36" y="288"/>
                  </a:lnTo>
                  <a:lnTo>
                    <a:pt x="539" y="5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2"/>
            <p:cNvSpPr/>
            <p:nvPr/>
          </p:nvSpPr>
          <p:spPr>
            <a:xfrm>
              <a:off x="9216850" y="5281463"/>
              <a:ext cx="12150" cy="8550"/>
            </a:xfrm>
            <a:custGeom>
              <a:avLst/>
              <a:gdLst/>
              <a:ahLst/>
              <a:cxnLst/>
              <a:rect l="l" t="t" r="r" b="b"/>
              <a:pathLst>
                <a:path w="486" h="342" extrusionOk="0">
                  <a:moveTo>
                    <a:pt x="450" y="0"/>
                  </a:moveTo>
                  <a:lnTo>
                    <a:pt x="1" y="234"/>
                  </a:lnTo>
                  <a:lnTo>
                    <a:pt x="55" y="341"/>
                  </a:lnTo>
                  <a:lnTo>
                    <a:pt x="486" y="36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2"/>
            <p:cNvSpPr/>
            <p:nvPr/>
          </p:nvSpPr>
          <p:spPr>
            <a:xfrm>
              <a:off x="8634075" y="5214563"/>
              <a:ext cx="7200" cy="10800"/>
            </a:xfrm>
            <a:custGeom>
              <a:avLst/>
              <a:gdLst/>
              <a:ahLst/>
              <a:cxnLst/>
              <a:rect l="l" t="t" r="r" b="b"/>
              <a:pathLst>
                <a:path w="288" h="432" extrusionOk="0">
                  <a:moveTo>
                    <a:pt x="108" y="0"/>
                  </a:moveTo>
                  <a:lnTo>
                    <a:pt x="1" y="36"/>
                  </a:lnTo>
                  <a:lnTo>
                    <a:pt x="108" y="431"/>
                  </a:lnTo>
                  <a:lnTo>
                    <a:pt x="288" y="35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2"/>
            <p:cNvSpPr/>
            <p:nvPr/>
          </p:nvSpPr>
          <p:spPr>
            <a:xfrm>
              <a:off x="9484000" y="5181788"/>
              <a:ext cx="14400" cy="6750"/>
            </a:xfrm>
            <a:custGeom>
              <a:avLst/>
              <a:gdLst/>
              <a:ahLst/>
              <a:cxnLst/>
              <a:rect l="l" t="t" r="r" b="b"/>
              <a:pathLst>
                <a:path w="576" h="270" extrusionOk="0">
                  <a:moveTo>
                    <a:pt x="540" y="0"/>
                  </a:moveTo>
                  <a:lnTo>
                    <a:pt x="1" y="216"/>
                  </a:lnTo>
                  <a:lnTo>
                    <a:pt x="37" y="270"/>
                  </a:lnTo>
                  <a:lnTo>
                    <a:pt x="575" y="126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2"/>
            <p:cNvSpPr/>
            <p:nvPr/>
          </p:nvSpPr>
          <p:spPr>
            <a:xfrm>
              <a:off x="9337200" y="4724263"/>
              <a:ext cx="9000" cy="1375"/>
            </a:xfrm>
            <a:custGeom>
              <a:avLst/>
              <a:gdLst/>
              <a:ahLst/>
              <a:cxnLst/>
              <a:rect l="l" t="t" r="r" b="b"/>
              <a:pathLst>
                <a:path w="360" h="55" extrusionOk="0">
                  <a:moveTo>
                    <a:pt x="359" y="1"/>
                  </a:moveTo>
                  <a:lnTo>
                    <a:pt x="0" y="18"/>
                  </a:lnTo>
                  <a:lnTo>
                    <a:pt x="0" y="54"/>
                  </a:lnTo>
                  <a:lnTo>
                    <a:pt x="359" y="54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2"/>
            <p:cNvSpPr/>
            <p:nvPr/>
          </p:nvSpPr>
          <p:spPr>
            <a:xfrm>
              <a:off x="8779550" y="4669038"/>
              <a:ext cx="8100" cy="925"/>
            </a:xfrm>
            <a:custGeom>
              <a:avLst/>
              <a:gdLst/>
              <a:ahLst/>
              <a:cxnLst/>
              <a:rect l="l" t="t" r="r" b="b"/>
              <a:pathLst>
                <a:path w="324" h="37" extrusionOk="0">
                  <a:moveTo>
                    <a:pt x="0" y="1"/>
                  </a:moveTo>
                  <a:lnTo>
                    <a:pt x="0" y="36"/>
                  </a:lnTo>
                  <a:lnTo>
                    <a:pt x="324" y="36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2"/>
            <p:cNvSpPr/>
            <p:nvPr/>
          </p:nvSpPr>
          <p:spPr>
            <a:xfrm>
              <a:off x="9046700" y="4638513"/>
              <a:ext cx="14825" cy="9450"/>
            </a:xfrm>
            <a:custGeom>
              <a:avLst/>
              <a:gdLst/>
              <a:ahLst/>
              <a:cxnLst/>
              <a:rect l="l" t="t" r="r" b="b"/>
              <a:pathLst>
                <a:path w="593" h="378" extrusionOk="0">
                  <a:moveTo>
                    <a:pt x="0" y="0"/>
                  </a:moveTo>
                  <a:lnTo>
                    <a:pt x="557" y="377"/>
                  </a:lnTo>
                  <a:lnTo>
                    <a:pt x="593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2"/>
            <p:cNvSpPr/>
            <p:nvPr/>
          </p:nvSpPr>
          <p:spPr>
            <a:xfrm>
              <a:off x="8879225" y="4590013"/>
              <a:ext cx="9450" cy="925"/>
            </a:xfrm>
            <a:custGeom>
              <a:avLst/>
              <a:gdLst/>
              <a:ahLst/>
              <a:cxnLst/>
              <a:rect l="l" t="t" r="r" b="b"/>
              <a:pathLst>
                <a:path w="378" h="37" extrusionOk="0">
                  <a:moveTo>
                    <a:pt x="0" y="1"/>
                  </a:moveTo>
                  <a:lnTo>
                    <a:pt x="0" y="37"/>
                  </a:lnTo>
                  <a:lnTo>
                    <a:pt x="378" y="37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2"/>
            <p:cNvSpPr/>
            <p:nvPr/>
          </p:nvSpPr>
          <p:spPr>
            <a:xfrm>
              <a:off x="8919625" y="4202088"/>
              <a:ext cx="6325" cy="9000"/>
            </a:xfrm>
            <a:custGeom>
              <a:avLst/>
              <a:gdLst/>
              <a:ahLst/>
              <a:cxnLst/>
              <a:rect l="l" t="t" r="r" b="b"/>
              <a:pathLst>
                <a:path w="253" h="360" extrusionOk="0">
                  <a:moveTo>
                    <a:pt x="109" y="1"/>
                  </a:moveTo>
                  <a:lnTo>
                    <a:pt x="1" y="306"/>
                  </a:lnTo>
                  <a:lnTo>
                    <a:pt x="144" y="360"/>
                  </a:lnTo>
                  <a:cubicBezTo>
                    <a:pt x="180" y="252"/>
                    <a:pt x="216" y="162"/>
                    <a:pt x="252" y="55"/>
                  </a:cubicBezTo>
                  <a:cubicBezTo>
                    <a:pt x="198" y="37"/>
                    <a:pt x="162" y="19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2"/>
            <p:cNvSpPr/>
            <p:nvPr/>
          </p:nvSpPr>
          <p:spPr>
            <a:xfrm>
              <a:off x="9211475" y="4369113"/>
              <a:ext cx="7200" cy="9000"/>
            </a:xfrm>
            <a:custGeom>
              <a:avLst/>
              <a:gdLst/>
              <a:ahLst/>
              <a:cxnLst/>
              <a:rect l="l" t="t" r="r" b="b"/>
              <a:pathLst>
                <a:path w="288" h="360" extrusionOk="0">
                  <a:moveTo>
                    <a:pt x="108" y="1"/>
                  </a:moveTo>
                  <a:lnTo>
                    <a:pt x="0" y="72"/>
                  </a:lnTo>
                  <a:lnTo>
                    <a:pt x="180" y="360"/>
                  </a:lnTo>
                  <a:lnTo>
                    <a:pt x="288" y="28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2"/>
            <p:cNvSpPr/>
            <p:nvPr/>
          </p:nvSpPr>
          <p:spPr>
            <a:xfrm>
              <a:off x="8018075" y="4856263"/>
              <a:ext cx="13950" cy="5875"/>
            </a:xfrm>
            <a:custGeom>
              <a:avLst/>
              <a:gdLst/>
              <a:ahLst/>
              <a:cxnLst/>
              <a:rect l="l" t="t" r="r" b="b"/>
              <a:pathLst>
                <a:path w="558" h="235" extrusionOk="0">
                  <a:moveTo>
                    <a:pt x="503" y="1"/>
                  </a:moveTo>
                  <a:lnTo>
                    <a:pt x="0" y="216"/>
                  </a:lnTo>
                  <a:lnTo>
                    <a:pt x="0" y="234"/>
                  </a:lnTo>
                  <a:lnTo>
                    <a:pt x="557" y="126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2"/>
            <p:cNvSpPr/>
            <p:nvPr/>
          </p:nvSpPr>
          <p:spPr>
            <a:xfrm>
              <a:off x="9061075" y="4820788"/>
              <a:ext cx="13925" cy="5425"/>
            </a:xfrm>
            <a:custGeom>
              <a:avLst/>
              <a:gdLst/>
              <a:ahLst/>
              <a:cxnLst/>
              <a:rect l="l" t="t" r="r" b="b"/>
              <a:pathLst>
                <a:path w="557" h="217" extrusionOk="0">
                  <a:moveTo>
                    <a:pt x="0" y="1"/>
                  </a:moveTo>
                  <a:lnTo>
                    <a:pt x="521" y="216"/>
                  </a:lnTo>
                  <a:lnTo>
                    <a:pt x="557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2"/>
            <p:cNvSpPr/>
            <p:nvPr/>
          </p:nvSpPr>
          <p:spPr>
            <a:xfrm>
              <a:off x="9313850" y="5234763"/>
              <a:ext cx="15275" cy="6300"/>
            </a:xfrm>
            <a:custGeom>
              <a:avLst/>
              <a:gdLst/>
              <a:ahLst/>
              <a:cxnLst/>
              <a:rect l="l" t="t" r="r" b="b"/>
              <a:pathLst>
                <a:path w="611" h="252" extrusionOk="0">
                  <a:moveTo>
                    <a:pt x="575" y="0"/>
                  </a:moveTo>
                  <a:lnTo>
                    <a:pt x="0" y="252"/>
                  </a:lnTo>
                  <a:lnTo>
                    <a:pt x="611" y="36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2"/>
            <p:cNvSpPr/>
            <p:nvPr/>
          </p:nvSpPr>
          <p:spPr>
            <a:xfrm>
              <a:off x="8649800" y="5367213"/>
              <a:ext cx="17975" cy="2725"/>
            </a:xfrm>
            <a:custGeom>
              <a:avLst/>
              <a:gdLst/>
              <a:ahLst/>
              <a:cxnLst/>
              <a:rect l="l" t="t" r="r" b="b"/>
              <a:pathLst>
                <a:path w="719" h="109" extrusionOk="0">
                  <a:moveTo>
                    <a:pt x="0" y="0"/>
                  </a:moveTo>
                  <a:lnTo>
                    <a:pt x="701" y="108"/>
                  </a:lnTo>
                  <a:lnTo>
                    <a:pt x="71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2"/>
            <p:cNvSpPr/>
            <p:nvPr/>
          </p:nvSpPr>
          <p:spPr>
            <a:xfrm>
              <a:off x="9374000" y="4304013"/>
              <a:ext cx="9000" cy="2275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1" y="1"/>
                  </a:moveTo>
                  <a:lnTo>
                    <a:pt x="1" y="72"/>
                  </a:lnTo>
                  <a:lnTo>
                    <a:pt x="360" y="90"/>
                  </a:lnTo>
                  <a:lnTo>
                    <a:pt x="360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2"/>
            <p:cNvSpPr/>
            <p:nvPr/>
          </p:nvSpPr>
          <p:spPr>
            <a:xfrm>
              <a:off x="8747225" y="4130713"/>
              <a:ext cx="11700" cy="2700"/>
            </a:xfrm>
            <a:custGeom>
              <a:avLst/>
              <a:gdLst/>
              <a:ahLst/>
              <a:cxnLst/>
              <a:rect l="l" t="t" r="r" b="b"/>
              <a:pathLst>
                <a:path w="468" h="108" extrusionOk="0">
                  <a:moveTo>
                    <a:pt x="18" y="0"/>
                  </a:moveTo>
                  <a:lnTo>
                    <a:pt x="0" y="90"/>
                  </a:lnTo>
                  <a:lnTo>
                    <a:pt x="393" y="90"/>
                  </a:lnTo>
                  <a:lnTo>
                    <a:pt x="18" y="0"/>
                  </a:lnTo>
                  <a:close/>
                  <a:moveTo>
                    <a:pt x="393" y="90"/>
                  </a:moveTo>
                  <a:lnTo>
                    <a:pt x="467" y="108"/>
                  </a:lnTo>
                  <a:lnTo>
                    <a:pt x="467" y="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2"/>
            <p:cNvSpPr/>
            <p:nvPr/>
          </p:nvSpPr>
          <p:spPr>
            <a:xfrm>
              <a:off x="8358850" y="4180538"/>
              <a:ext cx="6750" cy="2275"/>
            </a:xfrm>
            <a:custGeom>
              <a:avLst/>
              <a:gdLst/>
              <a:ahLst/>
              <a:cxnLst/>
              <a:rect l="l" t="t" r="r" b="b"/>
              <a:pathLst>
                <a:path w="270" h="91" extrusionOk="0">
                  <a:moveTo>
                    <a:pt x="270" y="1"/>
                  </a:moveTo>
                  <a:lnTo>
                    <a:pt x="1" y="19"/>
                  </a:lnTo>
                  <a:lnTo>
                    <a:pt x="1" y="90"/>
                  </a:lnTo>
                  <a:lnTo>
                    <a:pt x="270" y="9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2"/>
            <p:cNvSpPr/>
            <p:nvPr/>
          </p:nvSpPr>
          <p:spPr>
            <a:xfrm>
              <a:off x="9136950" y="5338913"/>
              <a:ext cx="8100" cy="7225"/>
            </a:xfrm>
            <a:custGeom>
              <a:avLst/>
              <a:gdLst/>
              <a:ahLst/>
              <a:cxnLst/>
              <a:rect l="l" t="t" r="r" b="b"/>
              <a:pathLst>
                <a:path w="324" h="289" extrusionOk="0">
                  <a:moveTo>
                    <a:pt x="234" y="1"/>
                  </a:moveTo>
                  <a:lnTo>
                    <a:pt x="0" y="216"/>
                  </a:lnTo>
                  <a:lnTo>
                    <a:pt x="72" y="288"/>
                  </a:lnTo>
                  <a:lnTo>
                    <a:pt x="323" y="7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2"/>
            <p:cNvSpPr/>
            <p:nvPr/>
          </p:nvSpPr>
          <p:spPr>
            <a:xfrm>
              <a:off x="8448200" y="5238013"/>
              <a:ext cx="13500" cy="3050"/>
            </a:xfrm>
            <a:custGeom>
              <a:avLst/>
              <a:gdLst/>
              <a:ahLst/>
              <a:cxnLst/>
              <a:rect l="l" t="t" r="r" b="b"/>
              <a:pathLst>
                <a:path w="540" h="122" extrusionOk="0">
                  <a:moveTo>
                    <a:pt x="270" y="1"/>
                  </a:moveTo>
                  <a:cubicBezTo>
                    <a:pt x="171" y="1"/>
                    <a:pt x="72" y="41"/>
                    <a:pt x="0" y="122"/>
                  </a:cubicBezTo>
                  <a:lnTo>
                    <a:pt x="539" y="122"/>
                  </a:lnTo>
                  <a:cubicBezTo>
                    <a:pt x="467" y="41"/>
                    <a:pt x="369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2"/>
            <p:cNvSpPr/>
            <p:nvPr/>
          </p:nvSpPr>
          <p:spPr>
            <a:xfrm>
              <a:off x="8385350" y="5093788"/>
              <a:ext cx="14825" cy="5850"/>
            </a:xfrm>
            <a:custGeom>
              <a:avLst/>
              <a:gdLst/>
              <a:ahLst/>
              <a:cxnLst/>
              <a:rect l="l" t="t" r="r" b="b"/>
              <a:pathLst>
                <a:path w="593" h="234" extrusionOk="0">
                  <a:moveTo>
                    <a:pt x="593" y="0"/>
                  </a:moveTo>
                  <a:lnTo>
                    <a:pt x="0" y="234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2"/>
            <p:cNvSpPr/>
            <p:nvPr/>
          </p:nvSpPr>
          <p:spPr>
            <a:xfrm>
              <a:off x="8400150" y="5087938"/>
              <a:ext cx="10800" cy="6325"/>
            </a:xfrm>
            <a:custGeom>
              <a:avLst/>
              <a:gdLst/>
              <a:ahLst/>
              <a:cxnLst/>
              <a:rect l="l" t="t" r="r" b="b"/>
              <a:pathLst>
                <a:path w="432" h="253" extrusionOk="0">
                  <a:moveTo>
                    <a:pt x="378" y="1"/>
                  </a:moveTo>
                  <a:lnTo>
                    <a:pt x="44" y="223"/>
                  </a:lnTo>
                  <a:lnTo>
                    <a:pt x="44" y="223"/>
                  </a:lnTo>
                  <a:lnTo>
                    <a:pt x="432" y="126"/>
                  </a:lnTo>
                  <a:lnTo>
                    <a:pt x="378" y="1"/>
                  </a:lnTo>
                  <a:close/>
                  <a:moveTo>
                    <a:pt x="44" y="223"/>
                  </a:moveTo>
                  <a:lnTo>
                    <a:pt x="1" y="234"/>
                  </a:lnTo>
                  <a:lnTo>
                    <a:pt x="1" y="252"/>
                  </a:lnTo>
                  <a:lnTo>
                    <a:pt x="44" y="2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2"/>
            <p:cNvSpPr/>
            <p:nvPr/>
          </p:nvSpPr>
          <p:spPr>
            <a:xfrm>
              <a:off x="8752600" y="4797888"/>
              <a:ext cx="7225" cy="1825"/>
            </a:xfrm>
            <a:custGeom>
              <a:avLst/>
              <a:gdLst/>
              <a:ahLst/>
              <a:cxnLst/>
              <a:rect l="l" t="t" r="r" b="b"/>
              <a:pathLst>
                <a:path w="289" h="73" extrusionOk="0">
                  <a:moveTo>
                    <a:pt x="1" y="1"/>
                  </a:moveTo>
                  <a:cubicBezTo>
                    <a:pt x="1" y="19"/>
                    <a:pt x="1" y="37"/>
                    <a:pt x="1" y="73"/>
                  </a:cubicBezTo>
                  <a:lnTo>
                    <a:pt x="270" y="73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2"/>
            <p:cNvSpPr/>
            <p:nvPr/>
          </p:nvSpPr>
          <p:spPr>
            <a:xfrm>
              <a:off x="8787175" y="4802838"/>
              <a:ext cx="12600" cy="3625"/>
            </a:xfrm>
            <a:custGeom>
              <a:avLst/>
              <a:gdLst/>
              <a:ahLst/>
              <a:cxnLst/>
              <a:rect l="l" t="t" r="r" b="b"/>
              <a:pathLst>
                <a:path w="504" h="145" extrusionOk="0">
                  <a:moveTo>
                    <a:pt x="19" y="0"/>
                  </a:moveTo>
                  <a:lnTo>
                    <a:pt x="1" y="108"/>
                  </a:lnTo>
                  <a:lnTo>
                    <a:pt x="417" y="123"/>
                  </a:lnTo>
                  <a:lnTo>
                    <a:pt x="19" y="0"/>
                  </a:lnTo>
                  <a:close/>
                  <a:moveTo>
                    <a:pt x="417" y="123"/>
                  </a:moveTo>
                  <a:lnTo>
                    <a:pt x="486" y="144"/>
                  </a:lnTo>
                  <a:lnTo>
                    <a:pt x="504" y="126"/>
                  </a:lnTo>
                  <a:lnTo>
                    <a:pt x="417" y="1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2"/>
            <p:cNvSpPr/>
            <p:nvPr/>
          </p:nvSpPr>
          <p:spPr>
            <a:xfrm>
              <a:off x="8799300" y="4805988"/>
              <a:ext cx="13050" cy="3150"/>
            </a:xfrm>
            <a:custGeom>
              <a:avLst/>
              <a:gdLst/>
              <a:ahLst/>
              <a:cxnLst/>
              <a:rect l="l" t="t" r="r" b="b"/>
              <a:pathLst>
                <a:path w="522" h="126" extrusionOk="0">
                  <a:moveTo>
                    <a:pt x="19" y="0"/>
                  </a:moveTo>
                  <a:lnTo>
                    <a:pt x="1" y="18"/>
                  </a:lnTo>
                  <a:lnTo>
                    <a:pt x="88" y="18"/>
                  </a:lnTo>
                  <a:lnTo>
                    <a:pt x="19" y="0"/>
                  </a:lnTo>
                  <a:close/>
                  <a:moveTo>
                    <a:pt x="88" y="18"/>
                  </a:moveTo>
                  <a:lnTo>
                    <a:pt x="504" y="126"/>
                  </a:lnTo>
                  <a:lnTo>
                    <a:pt x="522" y="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2"/>
            <p:cNvSpPr/>
            <p:nvPr/>
          </p:nvSpPr>
          <p:spPr>
            <a:xfrm>
              <a:off x="8551025" y="4824388"/>
              <a:ext cx="6750" cy="4525"/>
            </a:xfrm>
            <a:custGeom>
              <a:avLst/>
              <a:gdLst/>
              <a:ahLst/>
              <a:cxnLst/>
              <a:rect l="l" t="t" r="r" b="b"/>
              <a:pathLst>
                <a:path w="270" h="181" extrusionOk="0">
                  <a:moveTo>
                    <a:pt x="252" y="0"/>
                  </a:moveTo>
                  <a:lnTo>
                    <a:pt x="0" y="108"/>
                  </a:lnTo>
                  <a:lnTo>
                    <a:pt x="36" y="180"/>
                  </a:lnTo>
                  <a:lnTo>
                    <a:pt x="270" y="7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2"/>
            <p:cNvSpPr/>
            <p:nvPr/>
          </p:nvSpPr>
          <p:spPr>
            <a:xfrm>
              <a:off x="8658325" y="4827088"/>
              <a:ext cx="6750" cy="1375"/>
            </a:xfrm>
            <a:custGeom>
              <a:avLst/>
              <a:gdLst/>
              <a:ahLst/>
              <a:cxnLst/>
              <a:rect l="l" t="t" r="r" b="b"/>
              <a:pathLst>
                <a:path w="270" h="55" extrusionOk="0">
                  <a:moveTo>
                    <a:pt x="270" y="0"/>
                  </a:moveTo>
                  <a:lnTo>
                    <a:pt x="0" y="18"/>
                  </a:lnTo>
                  <a:lnTo>
                    <a:pt x="0" y="54"/>
                  </a:lnTo>
                  <a:lnTo>
                    <a:pt x="270" y="5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2"/>
            <p:cNvSpPr/>
            <p:nvPr/>
          </p:nvSpPr>
          <p:spPr>
            <a:xfrm>
              <a:off x="8085425" y="4837863"/>
              <a:ext cx="12150" cy="3600"/>
            </a:xfrm>
            <a:custGeom>
              <a:avLst/>
              <a:gdLst/>
              <a:ahLst/>
              <a:cxnLst/>
              <a:rect l="l" t="t" r="r" b="b"/>
              <a:pathLst>
                <a:path w="486" h="144" extrusionOk="0">
                  <a:moveTo>
                    <a:pt x="467" y="0"/>
                  </a:moveTo>
                  <a:lnTo>
                    <a:pt x="74" y="126"/>
                  </a:lnTo>
                  <a:lnTo>
                    <a:pt x="485" y="126"/>
                  </a:lnTo>
                  <a:lnTo>
                    <a:pt x="467" y="0"/>
                  </a:lnTo>
                  <a:close/>
                  <a:moveTo>
                    <a:pt x="0" y="126"/>
                  </a:moveTo>
                  <a:lnTo>
                    <a:pt x="18" y="14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2"/>
            <p:cNvSpPr/>
            <p:nvPr/>
          </p:nvSpPr>
          <p:spPr>
            <a:xfrm>
              <a:off x="8488150" y="5049788"/>
              <a:ext cx="14850" cy="5400"/>
            </a:xfrm>
            <a:custGeom>
              <a:avLst/>
              <a:gdLst/>
              <a:ahLst/>
              <a:cxnLst/>
              <a:rect l="l" t="t" r="r" b="b"/>
              <a:pathLst>
                <a:path w="594" h="216" extrusionOk="0">
                  <a:moveTo>
                    <a:pt x="594" y="0"/>
                  </a:moveTo>
                  <a:lnTo>
                    <a:pt x="1" y="216"/>
                  </a:lnTo>
                  <a:lnTo>
                    <a:pt x="1" y="216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2"/>
            <p:cNvSpPr/>
            <p:nvPr/>
          </p:nvSpPr>
          <p:spPr>
            <a:xfrm>
              <a:off x="8089000" y="4886788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81" y="1"/>
                  </a:moveTo>
                  <a:lnTo>
                    <a:pt x="1" y="162"/>
                  </a:lnTo>
                  <a:lnTo>
                    <a:pt x="55" y="234"/>
                  </a:lnTo>
                  <a:lnTo>
                    <a:pt x="252" y="9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2"/>
            <p:cNvSpPr/>
            <p:nvPr/>
          </p:nvSpPr>
          <p:spPr>
            <a:xfrm>
              <a:off x="8811875" y="5044388"/>
              <a:ext cx="6300" cy="1825"/>
            </a:xfrm>
            <a:custGeom>
              <a:avLst/>
              <a:gdLst/>
              <a:ahLst/>
              <a:cxnLst/>
              <a:rect l="l" t="t" r="r" b="b"/>
              <a:pathLst>
                <a:path w="252" h="73" extrusionOk="0">
                  <a:moveTo>
                    <a:pt x="252" y="1"/>
                  </a:moveTo>
                  <a:lnTo>
                    <a:pt x="1" y="36"/>
                  </a:lnTo>
                  <a:lnTo>
                    <a:pt x="1" y="54"/>
                  </a:lnTo>
                  <a:lnTo>
                    <a:pt x="234" y="7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8502975" y="5043938"/>
              <a:ext cx="11250" cy="5875"/>
            </a:xfrm>
            <a:custGeom>
              <a:avLst/>
              <a:gdLst/>
              <a:ahLst/>
              <a:cxnLst/>
              <a:rect l="l" t="t" r="r" b="b"/>
              <a:pathLst>
                <a:path w="450" h="235" extrusionOk="0">
                  <a:moveTo>
                    <a:pt x="396" y="1"/>
                  </a:moveTo>
                  <a:lnTo>
                    <a:pt x="1" y="234"/>
                  </a:lnTo>
                  <a:lnTo>
                    <a:pt x="450" y="12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2"/>
            <p:cNvSpPr/>
            <p:nvPr/>
          </p:nvSpPr>
          <p:spPr>
            <a:xfrm>
              <a:off x="8556850" y="4944713"/>
              <a:ext cx="7200" cy="4525"/>
            </a:xfrm>
            <a:custGeom>
              <a:avLst/>
              <a:gdLst/>
              <a:ahLst/>
              <a:cxnLst/>
              <a:rect l="l" t="t" r="r" b="b"/>
              <a:pathLst>
                <a:path w="288" h="181" extrusionOk="0">
                  <a:moveTo>
                    <a:pt x="252" y="1"/>
                  </a:moveTo>
                  <a:lnTo>
                    <a:pt x="1" y="126"/>
                  </a:lnTo>
                  <a:lnTo>
                    <a:pt x="37" y="180"/>
                  </a:lnTo>
                  <a:lnTo>
                    <a:pt x="288" y="7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2"/>
            <p:cNvSpPr/>
            <p:nvPr/>
          </p:nvSpPr>
          <p:spPr>
            <a:xfrm>
              <a:off x="8518700" y="4959088"/>
              <a:ext cx="7200" cy="4950"/>
            </a:xfrm>
            <a:custGeom>
              <a:avLst/>
              <a:gdLst/>
              <a:ahLst/>
              <a:cxnLst/>
              <a:rect l="l" t="t" r="r" b="b"/>
              <a:pathLst>
                <a:path w="288" h="198" extrusionOk="0">
                  <a:moveTo>
                    <a:pt x="252" y="0"/>
                  </a:moveTo>
                  <a:lnTo>
                    <a:pt x="0" y="144"/>
                  </a:lnTo>
                  <a:lnTo>
                    <a:pt x="36" y="198"/>
                  </a:lnTo>
                  <a:lnTo>
                    <a:pt x="287" y="9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2"/>
            <p:cNvSpPr/>
            <p:nvPr/>
          </p:nvSpPr>
          <p:spPr>
            <a:xfrm>
              <a:off x="9301725" y="5011613"/>
              <a:ext cx="17975" cy="3175"/>
            </a:xfrm>
            <a:custGeom>
              <a:avLst/>
              <a:gdLst/>
              <a:ahLst/>
              <a:cxnLst/>
              <a:rect l="l" t="t" r="r" b="b"/>
              <a:pathLst>
                <a:path w="719" h="127" extrusionOk="0">
                  <a:moveTo>
                    <a:pt x="719" y="1"/>
                  </a:moveTo>
                  <a:lnTo>
                    <a:pt x="0" y="126"/>
                  </a:lnTo>
                  <a:lnTo>
                    <a:pt x="719" y="18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2"/>
            <p:cNvSpPr/>
            <p:nvPr/>
          </p:nvSpPr>
          <p:spPr>
            <a:xfrm>
              <a:off x="8137500" y="4515938"/>
              <a:ext cx="8550" cy="1375"/>
            </a:xfrm>
            <a:custGeom>
              <a:avLst/>
              <a:gdLst/>
              <a:ahLst/>
              <a:cxnLst/>
              <a:rect l="l" t="t" r="r" b="b"/>
              <a:pathLst>
                <a:path w="342" h="55" extrusionOk="0">
                  <a:moveTo>
                    <a:pt x="1" y="0"/>
                  </a:moveTo>
                  <a:lnTo>
                    <a:pt x="1" y="54"/>
                  </a:lnTo>
                  <a:lnTo>
                    <a:pt x="342" y="5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2"/>
            <p:cNvSpPr/>
            <p:nvPr/>
          </p:nvSpPr>
          <p:spPr>
            <a:xfrm>
              <a:off x="8388475" y="4536138"/>
              <a:ext cx="6775" cy="1375"/>
            </a:xfrm>
            <a:custGeom>
              <a:avLst/>
              <a:gdLst/>
              <a:ahLst/>
              <a:cxnLst/>
              <a:rect l="l" t="t" r="r" b="b"/>
              <a:pathLst>
                <a:path w="271" h="55" extrusionOk="0">
                  <a:moveTo>
                    <a:pt x="270" y="1"/>
                  </a:moveTo>
                  <a:lnTo>
                    <a:pt x="1" y="18"/>
                  </a:lnTo>
                  <a:lnTo>
                    <a:pt x="1" y="54"/>
                  </a:lnTo>
                  <a:lnTo>
                    <a:pt x="270" y="5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2"/>
            <p:cNvSpPr/>
            <p:nvPr/>
          </p:nvSpPr>
          <p:spPr>
            <a:xfrm>
              <a:off x="9404525" y="4543313"/>
              <a:ext cx="6775" cy="475"/>
            </a:xfrm>
            <a:custGeom>
              <a:avLst/>
              <a:gdLst/>
              <a:ahLst/>
              <a:cxnLst/>
              <a:rect l="l" t="t" r="r" b="b"/>
              <a:pathLst>
                <a:path w="271" h="19" extrusionOk="0">
                  <a:moveTo>
                    <a:pt x="1" y="1"/>
                  </a:moveTo>
                  <a:lnTo>
                    <a:pt x="1" y="19"/>
                  </a:lnTo>
                  <a:lnTo>
                    <a:pt x="270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2"/>
            <p:cNvSpPr/>
            <p:nvPr/>
          </p:nvSpPr>
          <p:spPr>
            <a:xfrm>
              <a:off x="9507350" y="4541988"/>
              <a:ext cx="6750" cy="1800"/>
            </a:xfrm>
            <a:custGeom>
              <a:avLst/>
              <a:gdLst/>
              <a:ahLst/>
              <a:cxnLst/>
              <a:rect l="l" t="t" r="r" b="b"/>
              <a:pathLst>
                <a:path w="270" h="72" extrusionOk="0">
                  <a:moveTo>
                    <a:pt x="270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270" y="72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2"/>
            <p:cNvSpPr/>
            <p:nvPr/>
          </p:nvSpPr>
          <p:spPr>
            <a:xfrm>
              <a:off x="8590525" y="4546463"/>
              <a:ext cx="13050" cy="10800"/>
            </a:xfrm>
            <a:custGeom>
              <a:avLst/>
              <a:gdLst/>
              <a:ahLst/>
              <a:cxnLst/>
              <a:rect l="l" t="t" r="r" b="b"/>
              <a:pathLst>
                <a:path w="522" h="432" extrusionOk="0">
                  <a:moveTo>
                    <a:pt x="468" y="1"/>
                  </a:moveTo>
                  <a:lnTo>
                    <a:pt x="1" y="360"/>
                  </a:lnTo>
                  <a:lnTo>
                    <a:pt x="54" y="432"/>
                  </a:lnTo>
                  <a:lnTo>
                    <a:pt x="521" y="7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2"/>
            <p:cNvSpPr/>
            <p:nvPr/>
          </p:nvSpPr>
          <p:spPr>
            <a:xfrm>
              <a:off x="8991025" y="4612463"/>
              <a:ext cx="7200" cy="3625"/>
            </a:xfrm>
            <a:custGeom>
              <a:avLst/>
              <a:gdLst/>
              <a:ahLst/>
              <a:cxnLst/>
              <a:rect l="l" t="t" r="r" b="b"/>
              <a:pathLst>
                <a:path w="288" h="145" extrusionOk="0">
                  <a:moveTo>
                    <a:pt x="54" y="1"/>
                  </a:moveTo>
                  <a:lnTo>
                    <a:pt x="0" y="108"/>
                  </a:lnTo>
                  <a:lnTo>
                    <a:pt x="288" y="14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2"/>
            <p:cNvSpPr/>
            <p:nvPr/>
          </p:nvSpPr>
          <p:spPr>
            <a:xfrm>
              <a:off x="8880125" y="4694188"/>
              <a:ext cx="9000" cy="2700"/>
            </a:xfrm>
            <a:custGeom>
              <a:avLst/>
              <a:gdLst/>
              <a:ahLst/>
              <a:cxnLst/>
              <a:rect l="l" t="t" r="r" b="b"/>
              <a:pathLst>
                <a:path w="360" h="108" extrusionOk="0">
                  <a:moveTo>
                    <a:pt x="360" y="0"/>
                  </a:moveTo>
                  <a:lnTo>
                    <a:pt x="0" y="36"/>
                  </a:lnTo>
                  <a:lnTo>
                    <a:pt x="0" y="108"/>
                  </a:lnTo>
                  <a:lnTo>
                    <a:pt x="360" y="9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2"/>
            <p:cNvSpPr/>
            <p:nvPr/>
          </p:nvSpPr>
          <p:spPr>
            <a:xfrm>
              <a:off x="9075425" y="4704963"/>
              <a:ext cx="9900" cy="7650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324" y="0"/>
                  </a:moveTo>
                  <a:lnTo>
                    <a:pt x="1" y="270"/>
                  </a:lnTo>
                  <a:lnTo>
                    <a:pt x="37" y="306"/>
                  </a:lnTo>
                  <a:lnTo>
                    <a:pt x="396" y="72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2"/>
            <p:cNvSpPr/>
            <p:nvPr/>
          </p:nvSpPr>
          <p:spPr>
            <a:xfrm>
              <a:off x="9043100" y="4720213"/>
              <a:ext cx="15750" cy="6775"/>
            </a:xfrm>
            <a:custGeom>
              <a:avLst/>
              <a:gdLst/>
              <a:ahLst/>
              <a:cxnLst/>
              <a:rect l="l" t="t" r="r" b="b"/>
              <a:pathLst>
                <a:path w="630" h="271" extrusionOk="0">
                  <a:moveTo>
                    <a:pt x="593" y="1"/>
                  </a:moveTo>
                  <a:lnTo>
                    <a:pt x="1" y="252"/>
                  </a:lnTo>
                  <a:lnTo>
                    <a:pt x="37" y="270"/>
                  </a:lnTo>
                  <a:lnTo>
                    <a:pt x="629" y="55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2"/>
            <p:cNvSpPr/>
            <p:nvPr/>
          </p:nvSpPr>
          <p:spPr>
            <a:xfrm>
              <a:off x="9316525" y="4727413"/>
              <a:ext cx="7225" cy="1375"/>
            </a:xfrm>
            <a:custGeom>
              <a:avLst/>
              <a:gdLst/>
              <a:ahLst/>
              <a:cxnLst/>
              <a:rect l="l" t="t" r="r" b="b"/>
              <a:pathLst>
                <a:path w="289" h="55" extrusionOk="0">
                  <a:moveTo>
                    <a:pt x="1" y="0"/>
                  </a:moveTo>
                  <a:lnTo>
                    <a:pt x="1" y="54"/>
                  </a:lnTo>
                  <a:lnTo>
                    <a:pt x="288" y="5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2"/>
            <p:cNvSpPr/>
            <p:nvPr/>
          </p:nvSpPr>
          <p:spPr>
            <a:xfrm>
              <a:off x="9396450" y="4735938"/>
              <a:ext cx="6325" cy="4525"/>
            </a:xfrm>
            <a:custGeom>
              <a:avLst/>
              <a:gdLst/>
              <a:ahLst/>
              <a:cxnLst/>
              <a:rect l="l" t="t" r="r" b="b"/>
              <a:pathLst>
                <a:path w="253" h="181" extrusionOk="0">
                  <a:moveTo>
                    <a:pt x="234" y="0"/>
                  </a:moveTo>
                  <a:cubicBezTo>
                    <a:pt x="144" y="18"/>
                    <a:pt x="72" y="54"/>
                    <a:pt x="1" y="72"/>
                  </a:cubicBezTo>
                  <a:cubicBezTo>
                    <a:pt x="1" y="108"/>
                    <a:pt x="19" y="144"/>
                    <a:pt x="37" y="180"/>
                  </a:cubicBezTo>
                  <a:lnTo>
                    <a:pt x="252" y="9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2"/>
            <p:cNvSpPr/>
            <p:nvPr/>
          </p:nvSpPr>
          <p:spPr>
            <a:xfrm>
              <a:off x="8238525" y="4761988"/>
              <a:ext cx="12600" cy="2700"/>
            </a:xfrm>
            <a:custGeom>
              <a:avLst/>
              <a:gdLst/>
              <a:ahLst/>
              <a:cxnLst/>
              <a:rect l="l" t="t" r="r" b="b"/>
              <a:pathLst>
                <a:path w="504" h="108" extrusionOk="0">
                  <a:moveTo>
                    <a:pt x="0" y="0"/>
                  </a:moveTo>
                  <a:cubicBezTo>
                    <a:pt x="72" y="72"/>
                    <a:pt x="167" y="108"/>
                    <a:pt x="259" y="108"/>
                  </a:cubicBezTo>
                  <a:cubicBezTo>
                    <a:pt x="351" y="108"/>
                    <a:pt x="440" y="72"/>
                    <a:pt x="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2"/>
            <p:cNvSpPr/>
            <p:nvPr/>
          </p:nvSpPr>
          <p:spPr>
            <a:xfrm>
              <a:off x="9076325" y="4764213"/>
              <a:ext cx="12150" cy="6325"/>
            </a:xfrm>
            <a:custGeom>
              <a:avLst/>
              <a:gdLst/>
              <a:ahLst/>
              <a:cxnLst/>
              <a:rect l="l" t="t" r="r" b="b"/>
              <a:pathLst>
                <a:path w="486" h="253" extrusionOk="0">
                  <a:moveTo>
                    <a:pt x="432" y="1"/>
                  </a:moveTo>
                  <a:lnTo>
                    <a:pt x="1" y="145"/>
                  </a:lnTo>
                  <a:lnTo>
                    <a:pt x="55" y="252"/>
                  </a:lnTo>
                  <a:lnTo>
                    <a:pt x="486" y="55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2"/>
            <p:cNvSpPr/>
            <p:nvPr/>
          </p:nvSpPr>
          <p:spPr>
            <a:xfrm>
              <a:off x="8374575" y="5099613"/>
              <a:ext cx="11250" cy="6300"/>
            </a:xfrm>
            <a:custGeom>
              <a:avLst/>
              <a:gdLst/>
              <a:ahLst/>
              <a:cxnLst/>
              <a:rect l="l" t="t" r="r" b="b"/>
              <a:pathLst>
                <a:path w="450" h="252" extrusionOk="0">
                  <a:moveTo>
                    <a:pt x="431" y="1"/>
                  </a:moveTo>
                  <a:lnTo>
                    <a:pt x="379" y="35"/>
                  </a:lnTo>
                  <a:lnTo>
                    <a:pt x="379" y="35"/>
                  </a:lnTo>
                  <a:lnTo>
                    <a:pt x="449" y="19"/>
                  </a:lnTo>
                  <a:lnTo>
                    <a:pt x="431" y="1"/>
                  </a:lnTo>
                  <a:close/>
                  <a:moveTo>
                    <a:pt x="379" y="35"/>
                  </a:moveTo>
                  <a:lnTo>
                    <a:pt x="0" y="126"/>
                  </a:lnTo>
                  <a:lnTo>
                    <a:pt x="54" y="252"/>
                  </a:lnTo>
                  <a:lnTo>
                    <a:pt x="379" y="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8296000" y="4908513"/>
              <a:ext cx="53450" cy="75300"/>
            </a:xfrm>
            <a:custGeom>
              <a:avLst/>
              <a:gdLst/>
              <a:ahLst/>
              <a:cxnLst/>
              <a:rect l="l" t="t" r="r" b="b"/>
              <a:pathLst>
                <a:path w="2138" h="3012" extrusionOk="0">
                  <a:moveTo>
                    <a:pt x="881" y="1"/>
                  </a:moveTo>
                  <a:cubicBezTo>
                    <a:pt x="666" y="1"/>
                    <a:pt x="458" y="121"/>
                    <a:pt x="359" y="317"/>
                  </a:cubicBezTo>
                  <a:cubicBezTo>
                    <a:pt x="108" y="712"/>
                    <a:pt x="0" y="1215"/>
                    <a:pt x="216" y="1592"/>
                  </a:cubicBezTo>
                  <a:cubicBezTo>
                    <a:pt x="413" y="1969"/>
                    <a:pt x="485" y="2382"/>
                    <a:pt x="413" y="2796"/>
                  </a:cubicBezTo>
                  <a:cubicBezTo>
                    <a:pt x="395" y="2831"/>
                    <a:pt x="449" y="2885"/>
                    <a:pt x="521" y="3011"/>
                  </a:cubicBezTo>
                  <a:lnTo>
                    <a:pt x="773" y="2203"/>
                  </a:lnTo>
                  <a:cubicBezTo>
                    <a:pt x="1886" y="2041"/>
                    <a:pt x="1886" y="2041"/>
                    <a:pt x="2137" y="1592"/>
                  </a:cubicBezTo>
                  <a:lnTo>
                    <a:pt x="2137" y="1592"/>
                  </a:lnTo>
                  <a:cubicBezTo>
                    <a:pt x="1904" y="1682"/>
                    <a:pt x="1706" y="1718"/>
                    <a:pt x="1545" y="1790"/>
                  </a:cubicBezTo>
                  <a:cubicBezTo>
                    <a:pt x="1410" y="1850"/>
                    <a:pt x="1265" y="1881"/>
                    <a:pt x="1122" y="1881"/>
                  </a:cubicBezTo>
                  <a:cubicBezTo>
                    <a:pt x="883" y="1881"/>
                    <a:pt x="647" y="1797"/>
                    <a:pt x="467" y="1628"/>
                  </a:cubicBezTo>
                  <a:cubicBezTo>
                    <a:pt x="198" y="1377"/>
                    <a:pt x="341" y="1000"/>
                    <a:pt x="449" y="694"/>
                  </a:cubicBezTo>
                  <a:cubicBezTo>
                    <a:pt x="560" y="387"/>
                    <a:pt x="687" y="248"/>
                    <a:pt x="900" y="248"/>
                  </a:cubicBezTo>
                  <a:cubicBezTo>
                    <a:pt x="998" y="248"/>
                    <a:pt x="1115" y="278"/>
                    <a:pt x="1257" y="335"/>
                  </a:cubicBezTo>
                  <a:cubicBezTo>
                    <a:pt x="1419" y="407"/>
                    <a:pt x="1581" y="497"/>
                    <a:pt x="1742" y="569"/>
                  </a:cubicBezTo>
                  <a:cubicBezTo>
                    <a:pt x="1617" y="281"/>
                    <a:pt x="1365" y="66"/>
                    <a:pt x="1060" y="30"/>
                  </a:cubicBezTo>
                  <a:cubicBezTo>
                    <a:pt x="1001" y="10"/>
                    <a:pt x="941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8169375" y="4961788"/>
              <a:ext cx="20225" cy="71850"/>
            </a:xfrm>
            <a:custGeom>
              <a:avLst/>
              <a:gdLst/>
              <a:ahLst/>
              <a:cxnLst/>
              <a:rect l="l" t="t" r="r" b="b"/>
              <a:pathLst>
                <a:path w="809" h="2874" extrusionOk="0">
                  <a:moveTo>
                    <a:pt x="647" y="0"/>
                  </a:moveTo>
                  <a:lnTo>
                    <a:pt x="647" y="0"/>
                  </a:lnTo>
                  <a:cubicBezTo>
                    <a:pt x="180" y="880"/>
                    <a:pt x="1" y="2263"/>
                    <a:pt x="342" y="2874"/>
                  </a:cubicBezTo>
                  <a:cubicBezTo>
                    <a:pt x="414" y="2299"/>
                    <a:pt x="486" y="1814"/>
                    <a:pt x="522" y="1383"/>
                  </a:cubicBezTo>
                  <a:cubicBezTo>
                    <a:pt x="557" y="952"/>
                    <a:pt x="809" y="521"/>
                    <a:pt x="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2"/>
            <p:cNvSpPr/>
            <p:nvPr/>
          </p:nvSpPr>
          <p:spPr>
            <a:xfrm>
              <a:off x="8147375" y="4945163"/>
              <a:ext cx="22925" cy="71875"/>
            </a:xfrm>
            <a:custGeom>
              <a:avLst/>
              <a:gdLst/>
              <a:ahLst/>
              <a:cxnLst/>
              <a:rect l="l" t="t" r="r" b="b"/>
              <a:pathLst>
                <a:path w="917" h="2875" extrusionOk="0">
                  <a:moveTo>
                    <a:pt x="917" y="1"/>
                  </a:moveTo>
                  <a:cubicBezTo>
                    <a:pt x="216" y="593"/>
                    <a:pt x="1" y="2425"/>
                    <a:pt x="575" y="2874"/>
                  </a:cubicBezTo>
                  <a:cubicBezTo>
                    <a:pt x="450" y="1904"/>
                    <a:pt x="557" y="916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2"/>
            <p:cNvSpPr/>
            <p:nvPr/>
          </p:nvSpPr>
          <p:spPr>
            <a:xfrm>
              <a:off x="8181950" y="4984663"/>
              <a:ext cx="10350" cy="64700"/>
            </a:xfrm>
            <a:custGeom>
              <a:avLst/>
              <a:gdLst/>
              <a:ahLst/>
              <a:cxnLst/>
              <a:rect l="l" t="t" r="r" b="b"/>
              <a:pathLst>
                <a:path w="414" h="2588" extrusionOk="0">
                  <a:moveTo>
                    <a:pt x="414" y="1"/>
                  </a:moveTo>
                  <a:cubicBezTo>
                    <a:pt x="72" y="450"/>
                    <a:pt x="126" y="917"/>
                    <a:pt x="108" y="1348"/>
                  </a:cubicBezTo>
                  <a:cubicBezTo>
                    <a:pt x="108" y="1761"/>
                    <a:pt x="1" y="2228"/>
                    <a:pt x="414" y="2587"/>
                  </a:cubicBezTo>
                  <a:lnTo>
                    <a:pt x="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2"/>
            <p:cNvSpPr/>
            <p:nvPr/>
          </p:nvSpPr>
          <p:spPr>
            <a:xfrm>
              <a:off x="8206200" y="4993663"/>
              <a:ext cx="10800" cy="44925"/>
            </a:xfrm>
            <a:custGeom>
              <a:avLst/>
              <a:gdLst/>
              <a:ahLst/>
              <a:cxnLst/>
              <a:rect l="l" t="t" r="r" b="b"/>
              <a:pathLst>
                <a:path w="432" h="1797" extrusionOk="0">
                  <a:moveTo>
                    <a:pt x="216" y="0"/>
                  </a:moveTo>
                  <a:cubicBezTo>
                    <a:pt x="126" y="611"/>
                    <a:pt x="0" y="1203"/>
                    <a:pt x="342" y="1796"/>
                  </a:cubicBezTo>
                  <a:cubicBezTo>
                    <a:pt x="431" y="1185"/>
                    <a:pt x="395" y="575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2"/>
            <p:cNvSpPr/>
            <p:nvPr/>
          </p:nvSpPr>
          <p:spPr>
            <a:xfrm>
              <a:off x="8381300" y="4977038"/>
              <a:ext cx="15750" cy="20225"/>
            </a:xfrm>
            <a:custGeom>
              <a:avLst/>
              <a:gdLst/>
              <a:ahLst/>
              <a:cxnLst/>
              <a:rect l="l" t="t" r="r" b="b"/>
              <a:pathLst>
                <a:path w="630" h="809" extrusionOk="0">
                  <a:moveTo>
                    <a:pt x="629" y="1"/>
                  </a:moveTo>
                  <a:lnTo>
                    <a:pt x="629" y="1"/>
                  </a:lnTo>
                  <a:cubicBezTo>
                    <a:pt x="108" y="360"/>
                    <a:pt x="108" y="360"/>
                    <a:pt x="1" y="809"/>
                  </a:cubicBezTo>
                  <a:cubicBezTo>
                    <a:pt x="432" y="755"/>
                    <a:pt x="521" y="450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2"/>
            <p:cNvSpPr/>
            <p:nvPr/>
          </p:nvSpPr>
          <p:spPr>
            <a:xfrm>
              <a:off x="8320700" y="4978388"/>
              <a:ext cx="6750" cy="13050"/>
            </a:xfrm>
            <a:custGeom>
              <a:avLst/>
              <a:gdLst/>
              <a:ahLst/>
              <a:cxnLst/>
              <a:rect l="l" t="t" r="r" b="b"/>
              <a:pathLst>
                <a:path w="270" h="522" extrusionOk="0">
                  <a:moveTo>
                    <a:pt x="144" y="1"/>
                  </a:moveTo>
                  <a:lnTo>
                    <a:pt x="0" y="36"/>
                  </a:lnTo>
                  <a:lnTo>
                    <a:pt x="126" y="521"/>
                  </a:lnTo>
                  <a:lnTo>
                    <a:pt x="269" y="485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2"/>
            <p:cNvSpPr/>
            <p:nvPr/>
          </p:nvSpPr>
          <p:spPr>
            <a:xfrm>
              <a:off x="8258275" y="4977938"/>
              <a:ext cx="3625" cy="14850"/>
            </a:xfrm>
            <a:custGeom>
              <a:avLst/>
              <a:gdLst/>
              <a:ahLst/>
              <a:cxnLst/>
              <a:rect l="l" t="t" r="r" b="b"/>
              <a:pathLst>
                <a:path w="145" h="594" extrusionOk="0">
                  <a:moveTo>
                    <a:pt x="37" y="1"/>
                  </a:moveTo>
                  <a:lnTo>
                    <a:pt x="1" y="593"/>
                  </a:lnTo>
                  <a:lnTo>
                    <a:pt x="144" y="59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2"/>
            <p:cNvSpPr/>
            <p:nvPr/>
          </p:nvSpPr>
          <p:spPr>
            <a:xfrm>
              <a:off x="8226850" y="5000838"/>
              <a:ext cx="3625" cy="9450"/>
            </a:xfrm>
            <a:custGeom>
              <a:avLst/>
              <a:gdLst/>
              <a:ahLst/>
              <a:cxnLst/>
              <a:rect l="l" t="t" r="r" b="b"/>
              <a:pathLst>
                <a:path w="145" h="378" extrusionOk="0">
                  <a:moveTo>
                    <a:pt x="126" y="0"/>
                  </a:moveTo>
                  <a:lnTo>
                    <a:pt x="1" y="18"/>
                  </a:lnTo>
                  <a:lnTo>
                    <a:pt x="54" y="378"/>
                  </a:lnTo>
                  <a:lnTo>
                    <a:pt x="144" y="37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2"/>
            <p:cNvSpPr/>
            <p:nvPr/>
          </p:nvSpPr>
          <p:spPr>
            <a:xfrm>
              <a:off x="8372325" y="4288738"/>
              <a:ext cx="29650" cy="27875"/>
            </a:xfrm>
            <a:custGeom>
              <a:avLst/>
              <a:gdLst/>
              <a:ahLst/>
              <a:cxnLst/>
              <a:rect l="l" t="t" r="r" b="b"/>
              <a:pathLst>
                <a:path w="1186" h="1115" extrusionOk="0">
                  <a:moveTo>
                    <a:pt x="611" y="1"/>
                  </a:moveTo>
                  <a:lnTo>
                    <a:pt x="611" y="1"/>
                  </a:lnTo>
                  <a:cubicBezTo>
                    <a:pt x="162" y="163"/>
                    <a:pt x="0" y="396"/>
                    <a:pt x="54" y="701"/>
                  </a:cubicBezTo>
                  <a:cubicBezTo>
                    <a:pt x="90" y="935"/>
                    <a:pt x="288" y="1114"/>
                    <a:pt x="539" y="1114"/>
                  </a:cubicBezTo>
                  <a:cubicBezTo>
                    <a:pt x="862" y="1114"/>
                    <a:pt x="1060" y="935"/>
                    <a:pt x="1186" y="450"/>
                  </a:cubicBezTo>
                  <a:lnTo>
                    <a:pt x="1186" y="450"/>
                  </a:lnTo>
                  <a:cubicBezTo>
                    <a:pt x="1024" y="558"/>
                    <a:pt x="844" y="665"/>
                    <a:pt x="665" y="755"/>
                  </a:cubicBezTo>
                  <a:cubicBezTo>
                    <a:pt x="624" y="771"/>
                    <a:pt x="584" y="780"/>
                    <a:pt x="545" y="780"/>
                  </a:cubicBezTo>
                  <a:cubicBezTo>
                    <a:pt x="498" y="780"/>
                    <a:pt x="453" y="767"/>
                    <a:pt x="413" y="737"/>
                  </a:cubicBezTo>
                  <a:cubicBezTo>
                    <a:pt x="342" y="665"/>
                    <a:pt x="324" y="576"/>
                    <a:pt x="342" y="486"/>
                  </a:cubicBezTo>
                  <a:cubicBezTo>
                    <a:pt x="413" y="324"/>
                    <a:pt x="503" y="145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2"/>
            <p:cNvSpPr/>
            <p:nvPr/>
          </p:nvSpPr>
          <p:spPr>
            <a:xfrm>
              <a:off x="8345375" y="4321963"/>
              <a:ext cx="8550" cy="17100"/>
            </a:xfrm>
            <a:custGeom>
              <a:avLst/>
              <a:gdLst/>
              <a:ahLst/>
              <a:cxnLst/>
              <a:rect l="l" t="t" r="r" b="b"/>
              <a:pathLst>
                <a:path w="342" h="684" extrusionOk="0">
                  <a:moveTo>
                    <a:pt x="198" y="1"/>
                  </a:moveTo>
                  <a:lnTo>
                    <a:pt x="1" y="647"/>
                  </a:lnTo>
                  <a:lnTo>
                    <a:pt x="144" y="683"/>
                  </a:lnTo>
                  <a:lnTo>
                    <a:pt x="342" y="3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2"/>
            <p:cNvSpPr/>
            <p:nvPr/>
          </p:nvSpPr>
          <p:spPr>
            <a:xfrm>
              <a:off x="8459875" y="4334088"/>
              <a:ext cx="8550" cy="1375"/>
            </a:xfrm>
            <a:custGeom>
              <a:avLst/>
              <a:gdLst/>
              <a:ahLst/>
              <a:cxnLst/>
              <a:rect l="l" t="t" r="r" b="b"/>
              <a:pathLst>
                <a:path w="342" h="55" extrusionOk="0">
                  <a:moveTo>
                    <a:pt x="0" y="1"/>
                  </a:moveTo>
                  <a:lnTo>
                    <a:pt x="0" y="55"/>
                  </a:lnTo>
                  <a:lnTo>
                    <a:pt x="342" y="55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52"/>
          <p:cNvGrpSpPr/>
          <p:nvPr/>
        </p:nvGrpSpPr>
        <p:grpSpPr>
          <a:xfrm rot="-3652725">
            <a:off x="4657613" y="-225522"/>
            <a:ext cx="3386626" cy="398402"/>
            <a:chOff x="4071950" y="423550"/>
            <a:chExt cx="1843550" cy="216875"/>
          </a:xfrm>
        </p:grpSpPr>
        <p:sp>
          <p:nvSpPr>
            <p:cNvPr id="2709" name="Google Shape;2709;p52"/>
            <p:cNvSpPr/>
            <p:nvPr/>
          </p:nvSpPr>
          <p:spPr>
            <a:xfrm>
              <a:off x="4071950" y="423550"/>
              <a:ext cx="1843550" cy="216875"/>
            </a:xfrm>
            <a:custGeom>
              <a:avLst/>
              <a:gdLst/>
              <a:ahLst/>
              <a:cxnLst/>
              <a:rect l="l" t="t" r="r" b="b"/>
              <a:pathLst>
                <a:path w="73742" h="8675" extrusionOk="0">
                  <a:moveTo>
                    <a:pt x="47880" y="359"/>
                  </a:moveTo>
                  <a:lnTo>
                    <a:pt x="47880" y="359"/>
                  </a:lnTo>
                  <a:cubicBezTo>
                    <a:pt x="48329" y="1042"/>
                    <a:pt x="47827" y="1742"/>
                    <a:pt x="48240" y="2335"/>
                  </a:cubicBezTo>
                  <a:cubicBezTo>
                    <a:pt x="48563" y="1742"/>
                    <a:pt x="48258" y="1078"/>
                    <a:pt x="48527" y="539"/>
                  </a:cubicBezTo>
                  <a:lnTo>
                    <a:pt x="48653" y="539"/>
                  </a:lnTo>
                  <a:lnTo>
                    <a:pt x="48778" y="1383"/>
                  </a:lnTo>
                  <a:cubicBezTo>
                    <a:pt x="49120" y="1275"/>
                    <a:pt x="48922" y="934"/>
                    <a:pt x="49102" y="755"/>
                  </a:cubicBezTo>
                  <a:lnTo>
                    <a:pt x="49102" y="755"/>
                  </a:lnTo>
                  <a:cubicBezTo>
                    <a:pt x="49281" y="934"/>
                    <a:pt x="49066" y="1293"/>
                    <a:pt x="49389" y="1437"/>
                  </a:cubicBezTo>
                  <a:cubicBezTo>
                    <a:pt x="49640" y="1186"/>
                    <a:pt x="49335" y="755"/>
                    <a:pt x="49694" y="485"/>
                  </a:cubicBezTo>
                  <a:lnTo>
                    <a:pt x="49694" y="485"/>
                  </a:lnTo>
                  <a:cubicBezTo>
                    <a:pt x="49838" y="808"/>
                    <a:pt x="49551" y="1114"/>
                    <a:pt x="49874" y="1347"/>
                  </a:cubicBezTo>
                  <a:cubicBezTo>
                    <a:pt x="50179" y="1186"/>
                    <a:pt x="49910" y="790"/>
                    <a:pt x="50197" y="557"/>
                  </a:cubicBezTo>
                  <a:cubicBezTo>
                    <a:pt x="50269" y="647"/>
                    <a:pt x="50323" y="772"/>
                    <a:pt x="50341" y="898"/>
                  </a:cubicBezTo>
                  <a:cubicBezTo>
                    <a:pt x="50359" y="1204"/>
                    <a:pt x="50323" y="1509"/>
                    <a:pt x="50323" y="1814"/>
                  </a:cubicBezTo>
                  <a:cubicBezTo>
                    <a:pt x="50305" y="1976"/>
                    <a:pt x="50269" y="2191"/>
                    <a:pt x="50538" y="2281"/>
                  </a:cubicBezTo>
                  <a:cubicBezTo>
                    <a:pt x="50826" y="1724"/>
                    <a:pt x="50574" y="1096"/>
                    <a:pt x="50916" y="539"/>
                  </a:cubicBezTo>
                  <a:lnTo>
                    <a:pt x="51041" y="1383"/>
                  </a:lnTo>
                  <a:lnTo>
                    <a:pt x="51185" y="1383"/>
                  </a:lnTo>
                  <a:lnTo>
                    <a:pt x="51347" y="647"/>
                  </a:lnTo>
                  <a:lnTo>
                    <a:pt x="51526" y="1401"/>
                  </a:lnTo>
                  <a:lnTo>
                    <a:pt x="51670" y="1401"/>
                  </a:lnTo>
                  <a:lnTo>
                    <a:pt x="51796" y="575"/>
                  </a:lnTo>
                  <a:lnTo>
                    <a:pt x="51921" y="575"/>
                  </a:lnTo>
                  <a:lnTo>
                    <a:pt x="52083" y="1401"/>
                  </a:lnTo>
                  <a:cubicBezTo>
                    <a:pt x="52424" y="1096"/>
                    <a:pt x="52227" y="772"/>
                    <a:pt x="52352" y="431"/>
                  </a:cubicBezTo>
                  <a:lnTo>
                    <a:pt x="52352" y="431"/>
                  </a:lnTo>
                  <a:cubicBezTo>
                    <a:pt x="52819" y="1024"/>
                    <a:pt x="52227" y="1742"/>
                    <a:pt x="52712" y="2317"/>
                  </a:cubicBezTo>
                  <a:cubicBezTo>
                    <a:pt x="53017" y="1724"/>
                    <a:pt x="52819" y="1096"/>
                    <a:pt x="52981" y="503"/>
                  </a:cubicBezTo>
                  <a:lnTo>
                    <a:pt x="52981" y="503"/>
                  </a:lnTo>
                  <a:cubicBezTo>
                    <a:pt x="53394" y="719"/>
                    <a:pt x="52963" y="1168"/>
                    <a:pt x="53358" y="1365"/>
                  </a:cubicBezTo>
                  <a:lnTo>
                    <a:pt x="53574" y="647"/>
                  </a:lnTo>
                  <a:lnTo>
                    <a:pt x="53717" y="1401"/>
                  </a:lnTo>
                  <a:lnTo>
                    <a:pt x="53879" y="1401"/>
                  </a:lnTo>
                  <a:lnTo>
                    <a:pt x="54005" y="593"/>
                  </a:lnTo>
                  <a:lnTo>
                    <a:pt x="54112" y="593"/>
                  </a:lnTo>
                  <a:cubicBezTo>
                    <a:pt x="54148" y="701"/>
                    <a:pt x="54166" y="790"/>
                    <a:pt x="54184" y="934"/>
                  </a:cubicBezTo>
                  <a:cubicBezTo>
                    <a:pt x="54220" y="1060"/>
                    <a:pt x="54238" y="1204"/>
                    <a:pt x="54256" y="1365"/>
                  </a:cubicBezTo>
                  <a:cubicBezTo>
                    <a:pt x="54651" y="1221"/>
                    <a:pt x="54400" y="862"/>
                    <a:pt x="54615" y="629"/>
                  </a:cubicBezTo>
                  <a:lnTo>
                    <a:pt x="54615" y="629"/>
                  </a:lnTo>
                  <a:cubicBezTo>
                    <a:pt x="54974" y="1132"/>
                    <a:pt x="54436" y="1814"/>
                    <a:pt x="54956" y="2335"/>
                  </a:cubicBezTo>
                  <a:cubicBezTo>
                    <a:pt x="55208" y="1724"/>
                    <a:pt x="54992" y="1096"/>
                    <a:pt x="55172" y="539"/>
                  </a:cubicBezTo>
                  <a:lnTo>
                    <a:pt x="55316" y="539"/>
                  </a:lnTo>
                  <a:lnTo>
                    <a:pt x="55423" y="1365"/>
                  </a:lnTo>
                  <a:lnTo>
                    <a:pt x="55567" y="1383"/>
                  </a:lnTo>
                  <a:lnTo>
                    <a:pt x="55765" y="665"/>
                  </a:lnTo>
                  <a:lnTo>
                    <a:pt x="55926" y="1473"/>
                  </a:lnTo>
                  <a:cubicBezTo>
                    <a:pt x="56357" y="1239"/>
                    <a:pt x="55962" y="790"/>
                    <a:pt x="56339" y="575"/>
                  </a:cubicBezTo>
                  <a:lnTo>
                    <a:pt x="56339" y="575"/>
                  </a:lnTo>
                  <a:lnTo>
                    <a:pt x="56483" y="1437"/>
                  </a:lnTo>
                  <a:cubicBezTo>
                    <a:pt x="56842" y="1132"/>
                    <a:pt x="56591" y="772"/>
                    <a:pt x="56788" y="485"/>
                  </a:cubicBezTo>
                  <a:lnTo>
                    <a:pt x="56788" y="485"/>
                  </a:lnTo>
                  <a:cubicBezTo>
                    <a:pt x="57219" y="1042"/>
                    <a:pt x="56627" y="1778"/>
                    <a:pt x="57130" y="2335"/>
                  </a:cubicBezTo>
                  <a:cubicBezTo>
                    <a:pt x="57435" y="1760"/>
                    <a:pt x="57183" y="1114"/>
                    <a:pt x="57399" y="575"/>
                  </a:cubicBezTo>
                  <a:lnTo>
                    <a:pt x="57525" y="557"/>
                  </a:lnTo>
                  <a:lnTo>
                    <a:pt x="57650" y="1401"/>
                  </a:lnTo>
                  <a:lnTo>
                    <a:pt x="57794" y="1401"/>
                  </a:lnTo>
                  <a:lnTo>
                    <a:pt x="57956" y="665"/>
                  </a:lnTo>
                  <a:lnTo>
                    <a:pt x="58135" y="1437"/>
                  </a:lnTo>
                  <a:lnTo>
                    <a:pt x="58279" y="1419"/>
                  </a:lnTo>
                  <a:lnTo>
                    <a:pt x="58405" y="611"/>
                  </a:lnTo>
                  <a:lnTo>
                    <a:pt x="58530" y="611"/>
                  </a:lnTo>
                  <a:lnTo>
                    <a:pt x="58674" y="1383"/>
                  </a:lnTo>
                  <a:cubicBezTo>
                    <a:pt x="59087" y="1221"/>
                    <a:pt x="58692" y="701"/>
                    <a:pt x="59123" y="557"/>
                  </a:cubicBezTo>
                  <a:lnTo>
                    <a:pt x="59123" y="557"/>
                  </a:lnTo>
                  <a:cubicBezTo>
                    <a:pt x="59392" y="1114"/>
                    <a:pt x="58979" y="1760"/>
                    <a:pt x="59356" y="2389"/>
                  </a:cubicBezTo>
                  <a:cubicBezTo>
                    <a:pt x="59644" y="1742"/>
                    <a:pt x="59428" y="1096"/>
                    <a:pt x="59626" y="557"/>
                  </a:cubicBezTo>
                  <a:lnTo>
                    <a:pt x="59770" y="557"/>
                  </a:lnTo>
                  <a:lnTo>
                    <a:pt x="59895" y="1365"/>
                  </a:lnTo>
                  <a:lnTo>
                    <a:pt x="60021" y="1365"/>
                  </a:lnTo>
                  <a:lnTo>
                    <a:pt x="60219" y="665"/>
                  </a:lnTo>
                  <a:lnTo>
                    <a:pt x="60398" y="1509"/>
                  </a:lnTo>
                  <a:cubicBezTo>
                    <a:pt x="60757" y="1204"/>
                    <a:pt x="60416" y="755"/>
                    <a:pt x="60775" y="539"/>
                  </a:cubicBezTo>
                  <a:lnTo>
                    <a:pt x="61009" y="1347"/>
                  </a:lnTo>
                  <a:lnTo>
                    <a:pt x="61081" y="1347"/>
                  </a:lnTo>
                  <a:lnTo>
                    <a:pt x="61206" y="377"/>
                  </a:lnTo>
                  <a:lnTo>
                    <a:pt x="61206" y="377"/>
                  </a:lnTo>
                  <a:cubicBezTo>
                    <a:pt x="61655" y="1042"/>
                    <a:pt x="61134" y="1742"/>
                    <a:pt x="61565" y="2335"/>
                  </a:cubicBezTo>
                  <a:cubicBezTo>
                    <a:pt x="61799" y="1994"/>
                    <a:pt x="61673" y="1652"/>
                    <a:pt x="61745" y="1347"/>
                  </a:cubicBezTo>
                  <a:cubicBezTo>
                    <a:pt x="61799" y="1096"/>
                    <a:pt x="61601" y="755"/>
                    <a:pt x="61961" y="485"/>
                  </a:cubicBezTo>
                  <a:lnTo>
                    <a:pt x="62068" y="1347"/>
                  </a:lnTo>
                  <a:lnTo>
                    <a:pt x="62194" y="1383"/>
                  </a:lnTo>
                  <a:lnTo>
                    <a:pt x="62410" y="755"/>
                  </a:lnTo>
                  <a:lnTo>
                    <a:pt x="62410" y="755"/>
                  </a:lnTo>
                  <a:cubicBezTo>
                    <a:pt x="62589" y="934"/>
                    <a:pt x="62392" y="1293"/>
                    <a:pt x="62679" y="1419"/>
                  </a:cubicBezTo>
                  <a:cubicBezTo>
                    <a:pt x="62984" y="1204"/>
                    <a:pt x="62589" y="737"/>
                    <a:pt x="63020" y="521"/>
                  </a:cubicBezTo>
                  <a:lnTo>
                    <a:pt x="63020" y="521"/>
                  </a:lnTo>
                  <a:cubicBezTo>
                    <a:pt x="63146" y="808"/>
                    <a:pt x="62859" y="1132"/>
                    <a:pt x="63218" y="1383"/>
                  </a:cubicBezTo>
                  <a:cubicBezTo>
                    <a:pt x="63272" y="1221"/>
                    <a:pt x="63308" y="1114"/>
                    <a:pt x="63343" y="1006"/>
                  </a:cubicBezTo>
                  <a:cubicBezTo>
                    <a:pt x="63361" y="880"/>
                    <a:pt x="63397" y="772"/>
                    <a:pt x="63433" y="665"/>
                  </a:cubicBezTo>
                  <a:lnTo>
                    <a:pt x="63433" y="665"/>
                  </a:lnTo>
                  <a:cubicBezTo>
                    <a:pt x="63685" y="1168"/>
                    <a:pt x="63308" y="1778"/>
                    <a:pt x="63703" y="2389"/>
                  </a:cubicBezTo>
                  <a:cubicBezTo>
                    <a:pt x="63990" y="1724"/>
                    <a:pt x="63828" y="1114"/>
                    <a:pt x="63954" y="503"/>
                  </a:cubicBezTo>
                  <a:lnTo>
                    <a:pt x="63954" y="503"/>
                  </a:lnTo>
                  <a:cubicBezTo>
                    <a:pt x="64385" y="719"/>
                    <a:pt x="63954" y="1186"/>
                    <a:pt x="64349" y="1383"/>
                  </a:cubicBezTo>
                  <a:lnTo>
                    <a:pt x="64565" y="665"/>
                  </a:lnTo>
                  <a:lnTo>
                    <a:pt x="64708" y="1419"/>
                  </a:lnTo>
                  <a:cubicBezTo>
                    <a:pt x="65103" y="1204"/>
                    <a:pt x="64762" y="808"/>
                    <a:pt x="65086" y="521"/>
                  </a:cubicBezTo>
                  <a:lnTo>
                    <a:pt x="65086" y="521"/>
                  </a:lnTo>
                  <a:cubicBezTo>
                    <a:pt x="65121" y="683"/>
                    <a:pt x="65139" y="772"/>
                    <a:pt x="65157" y="916"/>
                  </a:cubicBezTo>
                  <a:cubicBezTo>
                    <a:pt x="65193" y="1042"/>
                    <a:pt x="65211" y="1186"/>
                    <a:pt x="65229" y="1365"/>
                  </a:cubicBezTo>
                  <a:cubicBezTo>
                    <a:pt x="65660" y="1132"/>
                    <a:pt x="65337" y="737"/>
                    <a:pt x="65570" y="467"/>
                  </a:cubicBezTo>
                  <a:lnTo>
                    <a:pt x="65570" y="467"/>
                  </a:lnTo>
                  <a:cubicBezTo>
                    <a:pt x="65966" y="1024"/>
                    <a:pt x="65445" y="1742"/>
                    <a:pt x="65822" y="2263"/>
                  </a:cubicBezTo>
                  <a:lnTo>
                    <a:pt x="65983" y="2263"/>
                  </a:lnTo>
                  <a:cubicBezTo>
                    <a:pt x="66019" y="1976"/>
                    <a:pt x="66055" y="1688"/>
                    <a:pt x="66073" y="1401"/>
                  </a:cubicBezTo>
                  <a:cubicBezTo>
                    <a:pt x="66109" y="1114"/>
                    <a:pt x="66037" y="808"/>
                    <a:pt x="66145" y="539"/>
                  </a:cubicBezTo>
                  <a:lnTo>
                    <a:pt x="66307" y="539"/>
                  </a:lnTo>
                  <a:lnTo>
                    <a:pt x="66415" y="1437"/>
                  </a:lnTo>
                  <a:cubicBezTo>
                    <a:pt x="66702" y="1186"/>
                    <a:pt x="66630" y="898"/>
                    <a:pt x="66738" y="665"/>
                  </a:cubicBezTo>
                  <a:lnTo>
                    <a:pt x="66917" y="1401"/>
                  </a:lnTo>
                  <a:lnTo>
                    <a:pt x="67061" y="1383"/>
                  </a:lnTo>
                  <a:lnTo>
                    <a:pt x="67187" y="575"/>
                  </a:lnTo>
                  <a:lnTo>
                    <a:pt x="67312" y="575"/>
                  </a:lnTo>
                  <a:lnTo>
                    <a:pt x="67456" y="1347"/>
                  </a:lnTo>
                  <a:cubicBezTo>
                    <a:pt x="67869" y="1186"/>
                    <a:pt x="67474" y="665"/>
                    <a:pt x="67923" y="521"/>
                  </a:cubicBezTo>
                  <a:lnTo>
                    <a:pt x="67923" y="521"/>
                  </a:lnTo>
                  <a:cubicBezTo>
                    <a:pt x="68157" y="1096"/>
                    <a:pt x="67797" y="1724"/>
                    <a:pt x="68139" y="2353"/>
                  </a:cubicBezTo>
                  <a:cubicBezTo>
                    <a:pt x="68480" y="1724"/>
                    <a:pt x="68157" y="1060"/>
                    <a:pt x="68570" y="539"/>
                  </a:cubicBezTo>
                  <a:lnTo>
                    <a:pt x="68677" y="1365"/>
                  </a:lnTo>
                  <a:cubicBezTo>
                    <a:pt x="69019" y="1275"/>
                    <a:pt x="68821" y="916"/>
                    <a:pt x="69019" y="737"/>
                  </a:cubicBezTo>
                  <a:lnTo>
                    <a:pt x="69198" y="1473"/>
                  </a:lnTo>
                  <a:cubicBezTo>
                    <a:pt x="69575" y="1204"/>
                    <a:pt x="69198" y="737"/>
                    <a:pt x="69593" y="521"/>
                  </a:cubicBezTo>
                  <a:cubicBezTo>
                    <a:pt x="69647" y="1132"/>
                    <a:pt x="69647" y="1132"/>
                    <a:pt x="69863" y="1383"/>
                  </a:cubicBezTo>
                  <a:lnTo>
                    <a:pt x="69988" y="485"/>
                  </a:lnTo>
                  <a:lnTo>
                    <a:pt x="69988" y="485"/>
                  </a:lnTo>
                  <a:cubicBezTo>
                    <a:pt x="70419" y="1024"/>
                    <a:pt x="69970" y="1724"/>
                    <a:pt x="70348" y="2371"/>
                  </a:cubicBezTo>
                  <a:cubicBezTo>
                    <a:pt x="70563" y="1994"/>
                    <a:pt x="70473" y="1670"/>
                    <a:pt x="70527" y="1383"/>
                  </a:cubicBezTo>
                  <a:cubicBezTo>
                    <a:pt x="70581" y="1114"/>
                    <a:pt x="70437" y="790"/>
                    <a:pt x="70725" y="395"/>
                  </a:cubicBezTo>
                  <a:lnTo>
                    <a:pt x="70886" y="1347"/>
                  </a:lnTo>
                  <a:lnTo>
                    <a:pt x="70994" y="1401"/>
                  </a:lnTo>
                  <a:lnTo>
                    <a:pt x="71228" y="701"/>
                  </a:lnTo>
                  <a:lnTo>
                    <a:pt x="71389" y="1491"/>
                  </a:lnTo>
                  <a:cubicBezTo>
                    <a:pt x="71802" y="1257"/>
                    <a:pt x="71371" y="737"/>
                    <a:pt x="71820" y="557"/>
                  </a:cubicBezTo>
                  <a:cubicBezTo>
                    <a:pt x="71820" y="1078"/>
                    <a:pt x="71820" y="1078"/>
                    <a:pt x="72054" y="1455"/>
                  </a:cubicBezTo>
                  <a:lnTo>
                    <a:pt x="72215" y="629"/>
                  </a:lnTo>
                  <a:cubicBezTo>
                    <a:pt x="72269" y="611"/>
                    <a:pt x="72323" y="593"/>
                    <a:pt x="72377" y="593"/>
                  </a:cubicBezTo>
                  <a:cubicBezTo>
                    <a:pt x="73203" y="611"/>
                    <a:pt x="73275" y="683"/>
                    <a:pt x="73275" y="1509"/>
                  </a:cubicBezTo>
                  <a:cubicBezTo>
                    <a:pt x="73311" y="3233"/>
                    <a:pt x="73203" y="4957"/>
                    <a:pt x="72952" y="6681"/>
                  </a:cubicBezTo>
                  <a:cubicBezTo>
                    <a:pt x="72898" y="6951"/>
                    <a:pt x="72898" y="7238"/>
                    <a:pt x="72862" y="7579"/>
                  </a:cubicBezTo>
                  <a:lnTo>
                    <a:pt x="72036" y="7651"/>
                  </a:lnTo>
                  <a:cubicBezTo>
                    <a:pt x="71766" y="7687"/>
                    <a:pt x="71479" y="7723"/>
                    <a:pt x="71192" y="7741"/>
                  </a:cubicBezTo>
                  <a:cubicBezTo>
                    <a:pt x="70276" y="7795"/>
                    <a:pt x="69360" y="7866"/>
                    <a:pt x="68444" y="7866"/>
                  </a:cubicBezTo>
                  <a:cubicBezTo>
                    <a:pt x="65359" y="7892"/>
                    <a:pt x="62265" y="8009"/>
                    <a:pt x="59175" y="8009"/>
                  </a:cubicBezTo>
                  <a:cubicBezTo>
                    <a:pt x="57930" y="8009"/>
                    <a:pt x="56685" y="7990"/>
                    <a:pt x="55441" y="7938"/>
                  </a:cubicBezTo>
                  <a:cubicBezTo>
                    <a:pt x="55209" y="7925"/>
                    <a:pt x="54975" y="7922"/>
                    <a:pt x="54739" y="7922"/>
                  </a:cubicBezTo>
                  <a:cubicBezTo>
                    <a:pt x="54482" y="7922"/>
                    <a:pt x="54224" y="7926"/>
                    <a:pt x="53967" y="7926"/>
                  </a:cubicBezTo>
                  <a:cubicBezTo>
                    <a:pt x="53823" y="7926"/>
                    <a:pt x="53680" y="7924"/>
                    <a:pt x="53538" y="7920"/>
                  </a:cubicBezTo>
                  <a:cubicBezTo>
                    <a:pt x="51849" y="7884"/>
                    <a:pt x="50179" y="7813"/>
                    <a:pt x="48491" y="7759"/>
                  </a:cubicBezTo>
                  <a:lnTo>
                    <a:pt x="45438" y="7759"/>
                  </a:lnTo>
                  <a:cubicBezTo>
                    <a:pt x="43786" y="7741"/>
                    <a:pt x="42151" y="7687"/>
                    <a:pt x="40499" y="7687"/>
                  </a:cubicBezTo>
                  <a:cubicBezTo>
                    <a:pt x="39350" y="7687"/>
                    <a:pt x="38218" y="7741"/>
                    <a:pt x="37069" y="7741"/>
                  </a:cubicBezTo>
                  <a:cubicBezTo>
                    <a:pt x="35345" y="7741"/>
                    <a:pt x="33621" y="7705"/>
                    <a:pt x="31879" y="7687"/>
                  </a:cubicBezTo>
                  <a:cubicBezTo>
                    <a:pt x="31735" y="7687"/>
                    <a:pt x="31591" y="7687"/>
                    <a:pt x="31466" y="7669"/>
                  </a:cubicBezTo>
                  <a:cubicBezTo>
                    <a:pt x="29364" y="7292"/>
                    <a:pt x="27227" y="7382"/>
                    <a:pt x="25126" y="7328"/>
                  </a:cubicBezTo>
                  <a:cubicBezTo>
                    <a:pt x="23359" y="7286"/>
                    <a:pt x="21591" y="7268"/>
                    <a:pt x="19827" y="7268"/>
                  </a:cubicBezTo>
                  <a:cubicBezTo>
                    <a:pt x="18580" y="7268"/>
                    <a:pt x="17335" y="7277"/>
                    <a:pt x="16092" y="7292"/>
                  </a:cubicBezTo>
                  <a:cubicBezTo>
                    <a:pt x="14530" y="7310"/>
                    <a:pt x="12967" y="7453"/>
                    <a:pt x="11387" y="7525"/>
                  </a:cubicBezTo>
                  <a:cubicBezTo>
                    <a:pt x="10525" y="7561"/>
                    <a:pt x="9645" y="7543"/>
                    <a:pt x="8765" y="7561"/>
                  </a:cubicBezTo>
                  <a:cubicBezTo>
                    <a:pt x="7885" y="7579"/>
                    <a:pt x="7023" y="7597"/>
                    <a:pt x="6143" y="7597"/>
                  </a:cubicBezTo>
                  <a:cubicBezTo>
                    <a:pt x="5766" y="7597"/>
                    <a:pt x="5371" y="7561"/>
                    <a:pt x="4993" y="7525"/>
                  </a:cubicBezTo>
                  <a:cubicBezTo>
                    <a:pt x="4670" y="7453"/>
                    <a:pt x="4347" y="7435"/>
                    <a:pt x="4024" y="7417"/>
                  </a:cubicBezTo>
                  <a:cubicBezTo>
                    <a:pt x="3715" y="7442"/>
                    <a:pt x="3403" y="7456"/>
                    <a:pt x="3090" y="7456"/>
                  </a:cubicBezTo>
                  <a:cubicBezTo>
                    <a:pt x="2730" y="7456"/>
                    <a:pt x="2368" y="7438"/>
                    <a:pt x="2012" y="7399"/>
                  </a:cubicBezTo>
                  <a:cubicBezTo>
                    <a:pt x="935" y="7310"/>
                    <a:pt x="917" y="7328"/>
                    <a:pt x="791" y="6196"/>
                  </a:cubicBezTo>
                  <a:lnTo>
                    <a:pt x="791" y="6196"/>
                  </a:lnTo>
                  <a:cubicBezTo>
                    <a:pt x="1258" y="6250"/>
                    <a:pt x="1725" y="6268"/>
                    <a:pt x="2174" y="6358"/>
                  </a:cubicBezTo>
                  <a:cubicBezTo>
                    <a:pt x="2457" y="6400"/>
                    <a:pt x="2746" y="6420"/>
                    <a:pt x="3036" y="6420"/>
                  </a:cubicBezTo>
                  <a:cubicBezTo>
                    <a:pt x="3482" y="6420"/>
                    <a:pt x="3930" y="6373"/>
                    <a:pt x="4365" y="6286"/>
                  </a:cubicBezTo>
                  <a:cubicBezTo>
                    <a:pt x="7113" y="5819"/>
                    <a:pt x="9843" y="5316"/>
                    <a:pt x="12590" y="4813"/>
                  </a:cubicBezTo>
                  <a:cubicBezTo>
                    <a:pt x="13309" y="4678"/>
                    <a:pt x="14024" y="4592"/>
                    <a:pt x="14738" y="4592"/>
                  </a:cubicBezTo>
                  <a:cubicBezTo>
                    <a:pt x="15628" y="4592"/>
                    <a:pt x="16516" y="4726"/>
                    <a:pt x="17403" y="5065"/>
                  </a:cubicBezTo>
                  <a:cubicBezTo>
                    <a:pt x="18389" y="5434"/>
                    <a:pt x="19410" y="5574"/>
                    <a:pt x="20449" y="5574"/>
                  </a:cubicBezTo>
                  <a:cubicBezTo>
                    <a:pt x="21075" y="5574"/>
                    <a:pt x="21707" y="5523"/>
                    <a:pt x="22342" y="5442"/>
                  </a:cubicBezTo>
                  <a:cubicBezTo>
                    <a:pt x="23097" y="5334"/>
                    <a:pt x="23869" y="5208"/>
                    <a:pt x="24623" y="5083"/>
                  </a:cubicBezTo>
                  <a:cubicBezTo>
                    <a:pt x="24767" y="5047"/>
                    <a:pt x="24892" y="5011"/>
                    <a:pt x="25018" y="4957"/>
                  </a:cubicBezTo>
                  <a:lnTo>
                    <a:pt x="25018" y="4957"/>
                  </a:lnTo>
                  <a:cubicBezTo>
                    <a:pt x="24102" y="5029"/>
                    <a:pt x="23204" y="5101"/>
                    <a:pt x="22288" y="5190"/>
                  </a:cubicBezTo>
                  <a:cubicBezTo>
                    <a:pt x="21609" y="5272"/>
                    <a:pt x="20939" y="5332"/>
                    <a:pt x="20272" y="5332"/>
                  </a:cubicBezTo>
                  <a:cubicBezTo>
                    <a:pt x="19318" y="5332"/>
                    <a:pt x="18373" y="5209"/>
                    <a:pt x="17421" y="4849"/>
                  </a:cubicBezTo>
                  <a:cubicBezTo>
                    <a:pt x="16553" y="4508"/>
                    <a:pt x="15679" y="4373"/>
                    <a:pt x="14800" y="4373"/>
                  </a:cubicBezTo>
                  <a:cubicBezTo>
                    <a:pt x="14061" y="4373"/>
                    <a:pt x="13319" y="4468"/>
                    <a:pt x="12572" y="4616"/>
                  </a:cubicBezTo>
                  <a:cubicBezTo>
                    <a:pt x="10363" y="5065"/>
                    <a:pt x="8136" y="5478"/>
                    <a:pt x="5927" y="5873"/>
                  </a:cubicBezTo>
                  <a:cubicBezTo>
                    <a:pt x="4958" y="6053"/>
                    <a:pt x="3988" y="6178"/>
                    <a:pt x="3018" y="6232"/>
                  </a:cubicBezTo>
                  <a:cubicBezTo>
                    <a:pt x="2371" y="6232"/>
                    <a:pt x="1725" y="6160"/>
                    <a:pt x="1096" y="6017"/>
                  </a:cubicBezTo>
                  <a:cubicBezTo>
                    <a:pt x="917" y="5963"/>
                    <a:pt x="773" y="5855"/>
                    <a:pt x="719" y="5693"/>
                  </a:cubicBezTo>
                  <a:cubicBezTo>
                    <a:pt x="611" y="4921"/>
                    <a:pt x="540" y="4149"/>
                    <a:pt x="468" y="3395"/>
                  </a:cubicBezTo>
                  <a:cubicBezTo>
                    <a:pt x="468" y="3359"/>
                    <a:pt x="504" y="3323"/>
                    <a:pt x="558" y="3233"/>
                  </a:cubicBezTo>
                  <a:cubicBezTo>
                    <a:pt x="1037" y="3204"/>
                    <a:pt x="1540" y="3151"/>
                    <a:pt x="2047" y="3151"/>
                  </a:cubicBezTo>
                  <a:cubicBezTo>
                    <a:pt x="2167" y="3151"/>
                    <a:pt x="2287" y="3154"/>
                    <a:pt x="2407" y="3161"/>
                  </a:cubicBezTo>
                  <a:cubicBezTo>
                    <a:pt x="2661" y="3168"/>
                    <a:pt x="2915" y="3172"/>
                    <a:pt x="3168" y="3172"/>
                  </a:cubicBezTo>
                  <a:cubicBezTo>
                    <a:pt x="4208" y="3172"/>
                    <a:pt x="5247" y="3111"/>
                    <a:pt x="6287" y="2981"/>
                  </a:cubicBezTo>
                  <a:cubicBezTo>
                    <a:pt x="6556" y="2949"/>
                    <a:pt x="6821" y="2920"/>
                    <a:pt x="7084" y="2920"/>
                  </a:cubicBezTo>
                  <a:cubicBezTo>
                    <a:pt x="7401" y="2920"/>
                    <a:pt x="7715" y="2962"/>
                    <a:pt x="8029" y="3089"/>
                  </a:cubicBezTo>
                  <a:lnTo>
                    <a:pt x="8065" y="3143"/>
                  </a:lnTo>
                  <a:cubicBezTo>
                    <a:pt x="8316" y="3071"/>
                    <a:pt x="8531" y="2981"/>
                    <a:pt x="8765" y="2928"/>
                  </a:cubicBezTo>
                  <a:cubicBezTo>
                    <a:pt x="8980" y="2874"/>
                    <a:pt x="9214" y="2856"/>
                    <a:pt x="9429" y="2820"/>
                  </a:cubicBezTo>
                  <a:lnTo>
                    <a:pt x="9429" y="2658"/>
                  </a:lnTo>
                  <a:cubicBezTo>
                    <a:pt x="9214" y="2622"/>
                    <a:pt x="8980" y="2604"/>
                    <a:pt x="8765" y="2604"/>
                  </a:cubicBezTo>
                  <a:cubicBezTo>
                    <a:pt x="6969" y="2658"/>
                    <a:pt x="5191" y="2766"/>
                    <a:pt x="3395" y="2820"/>
                  </a:cubicBezTo>
                  <a:cubicBezTo>
                    <a:pt x="3078" y="2832"/>
                    <a:pt x="2761" y="2836"/>
                    <a:pt x="2442" y="2836"/>
                  </a:cubicBezTo>
                  <a:cubicBezTo>
                    <a:pt x="1805" y="2836"/>
                    <a:pt x="1162" y="2820"/>
                    <a:pt x="504" y="2820"/>
                  </a:cubicBezTo>
                  <a:cubicBezTo>
                    <a:pt x="378" y="2245"/>
                    <a:pt x="324" y="1652"/>
                    <a:pt x="396" y="1060"/>
                  </a:cubicBezTo>
                  <a:cubicBezTo>
                    <a:pt x="414" y="880"/>
                    <a:pt x="540" y="737"/>
                    <a:pt x="701" y="665"/>
                  </a:cubicBezTo>
                  <a:cubicBezTo>
                    <a:pt x="901" y="644"/>
                    <a:pt x="1101" y="635"/>
                    <a:pt x="1297" y="635"/>
                  </a:cubicBezTo>
                  <a:cubicBezTo>
                    <a:pt x="1436" y="635"/>
                    <a:pt x="1573" y="639"/>
                    <a:pt x="1707" y="647"/>
                  </a:cubicBezTo>
                  <a:cubicBezTo>
                    <a:pt x="1887" y="1204"/>
                    <a:pt x="1581" y="1760"/>
                    <a:pt x="1922" y="2371"/>
                  </a:cubicBezTo>
                  <a:cubicBezTo>
                    <a:pt x="2192" y="1724"/>
                    <a:pt x="2012" y="1114"/>
                    <a:pt x="2174" y="575"/>
                  </a:cubicBezTo>
                  <a:lnTo>
                    <a:pt x="2318" y="575"/>
                  </a:lnTo>
                  <a:lnTo>
                    <a:pt x="2443" y="1329"/>
                  </a:lnTo>
                  <a:lnTo>
                    <a:pt x="2569" y="1365"/>
                  </a:lnTo>
                  <a:lnTo>
                    <a:pt x="2784" y="683"/>
                  </a:lnTo>
                  <a:lnTo>
                    <a:pt x="2964" y="1455"/>
                  </a:lnTo>
                  <a:cubicBezTo>
                    <a:pt x="3359" y="1221"/>
                    <a:pt x="2964" y="701"/>
                    <a:pt x="3395" y="503"/>
                  </a:cubicBezTo>
                  <a:lnTo>
                    <a:pt x="3395" y="503"/>
                  </a:lnTo>
                  <a:cubicBezTo>
                    <a:pt x="3503" y="808"/>
                    <a:pt x="3216" y="1114"/>
                    <a:pt x="3557" y="1347"/>
                  </a:cubicBezTo>
                  <a:cubicBezTo>
                    <a:pt x="3826" y="1114"/>
                    <a:pt x="3629" y="772"/>
                    <a:pt x="3736" y="503"/>
                  </a:cubicBezTo>
                  <a:lnTo>
                    <a:pt x="3736" y="503"/>
                  </a:lnTo>
                  <a:cubicBezTo>
                    <a:pt x="3988" y="701"/>
                    <a:pt x="3988" y="701"/>
                    <a:pt x="3970" y="1329"/>
                  </a:cubicBezTo>
                  <a:cubicBezTo>
                    <a:pt x="3970" y="1635"/>
                    <a:pt x="3862" y="1976"/>
                    <a:pt x="4113" y="2335"/>
                  </a:cubicBezTo>
                  <a:cubicBezTo>
                    <a:pt x="4455" y="1724"/>
                    <a:pt x="4149" y="1060"/>
                    <a:pt x="4527" y="521"/>
                  </a:cubicBezTo>
                  <a:lnTo>
                    <a:pt x="4652" y="1347"/>
                  </a:lnTo>
                  <a:lnTo>
                    <a:pt x="4778" y="1365"/>
                  </a:lnTo>
                  <a:lnTo>
                    <a:pt x="4976" y="665"/>
                  </a:lnTo>
                  <a:lnTo>
                    <a:pt x="5173" y="1473"/>
                  </a:lnTo>
                  <a:cubicBezTo>
                    <a:pt x="5550" y="1204"/>
                    <a:pt x="5173" y="737"/>
                    <a:pt x="5550" y="521"/>
                  </a:cubicBezTo>
                  <a:lnTo>
                    <a:pt x="5550" y="521"/>
                  </a:lnTo>
                  <a:cubicBezTo>
                    <a:pt x="5748" y="772"/>
                    <a:pt x="5371" y="1168"/>
                    <a:pt x="5802" y="1347"/>
                  </a:cubicBezTo>
                  <a:cubicBezTo>
                    <a:pt x="5838" y="1221"/>
                    <a:pt x="5874" y="1096"/>
                    <a:pt x="5909" y="970"/>
                  </a:cubicBezTo>
                  <a:cubicBezTo>
                    <a:pt x="5945" y="844"/>
                    <a:pt x="5963" y="701"/>
                    <a:pt x="6017" y="485"/>
                  </a:cubicBezTo>
                  <a:lnTo>
                    <a:pt x="6017" y="485"/>
                  </a:lnTo>
                  <a:cubicBezTo>
                    <a:pt x="6466" y="1078"/>
                    <a:pt x="5927" y="1760"/>
                    <a:pt x="6412" y="2353"/>
                  </a:cubicBezTo>
                  <a:cubicBezTo>
                    <a:pt x="6664" y="1724"/>
                    <a:pt x="6538" y="1114"/>
                    <a:pt x="6628" y="485"/>
                  </a:cubicBezTo>
                  <a:lnTo>
                    <a:pt x="6628" y="485"/>
                  </a:lnTo>
                  <a:cubicBezTo>
                    <a:pt x="7077" y="719"/>
                    <a:pt x="6646" y="1168"/>
                    <a:pt x="7023" y="1383"/>
                  </a:cubicBezTo>
                  <a:lnTo>
                    <a:pt x="7238" y="665"/>
                  </a:lnTo>
                  <a:lnTo>
                    <a:pt x="7400" y="1419"/>
                  </a:lnTo>
                  <a:lnTo>
                    <a:pt x="7562" y="1419"/>
                  </a:lnTo>
                  <a:lnTo>
                    <a:pt x="7687" y="575"/>
                  </a:lnTo>
                  <a:lnTo>
                    <a:pt x="7813" y="575"/>
                  </a:lnTo>
                  <a:lnTo>
                    <a:pt x="7939" y="1365"/>
                  </a:lnTo>
                  <a:cubicBezTo>
                    <a:pt x="8352" y="1132"/>
                    <a:pt x="8047" y="737"/>
                    <a:pt x="8280" y="467"/>
                  </a:cubicBezTo>
                  <a:lnTo>
                    <a:pt x="8280" y="467"/>
                  </a:lnTo>
                  <a:cubicBezTo>
                    <a:pt x="8693" y="1006"/>
                    <a:pt x="8100" y="1742"/>
                    <a:pt x="8603" y="2317"/>
                  </a:cubicBezTo>
                  <a:cubicBezTo>
                    <a:pt x="8909" y="1706"/>
                    <a:pt x="8675" y="1078"/>
                    <a:pt x="8873" y="539"/>
                  </a:cubicBezTo>
                  <a:lnTo>
                    <a:pt x="8998" y="539"/>
                  </a:lnTo>
                  <a:lnTo>
                    <a:pt x="9124" y="1383"/>
                  </a:lnTo>
                  <a:lnTo>
                    <a:pt x="9250" y="1383"/>
                  </a:lnTo>
                  <a:lnTo>
                    <a:pt x="9429" y="665"/>
                  </a:lnTo>
                  <a:lnTo>
                    <a:pt x="9609" y="1419"/>
                  </a:lnTo>
                  <a:lnTo>
                    <a:pt x="9753" y="1419"/>
                  </a:lnTo>
                  <a:lnTo>
                    <a:pt x="9878" y="593"/>
                  </a:lnTo>
                  <a:lnTo>
                    <a:pt x="10022" y="593"/>
                  </a:lnTo>
                  <a:cubicBezTo>
                    <a:pt x="10040" y="719"/>
                    <a:pt x="10040" y="844"/>
                    <a:pt x="10076" y="970"/>
                  </a:cubicBezTo>
                  <a:cubicBezTo>
                    <a:pt x="10094" y="1096"/>
                    <a:pt x="10130" y="1221"/>
                    <a:pt x="10148" y="1347"/>
                  </a:cubicBezTo>
                  <a:lnTo>
                    <a:pt x="10274" y="1347"/>
                  </a:lnTo>
                  <a:lnTo>
                    <a:pt x="10453" y="719"/>
                  </a:lnTo>
                  <a:lnTo>
                    <a:pt x="10453" y="719"/>
                  </a:lnTo>
                  <a:cubicBezTo>
                    <a:pt x="10615" y="1239"/>
                    <a:pt x="10274" y="1796"/>
                    <a:pt x="10687" y="2371"/>
                  </a:cubicBezTo>
                  <a:cubicBezTo>
                    <a:pt x="10938" y="1724"/>
                    <a:pt x="10812" y="1114"/>
                    <a:pt x="10902" y="503"/>
                  </a:cubicBezTo>
                  <a:lnTo>
                    <a:pt x="10902" y="503"/>
                  </a:lnTo>
                  <a:cubicBezTo>
                    <a:pt x="11351" y="701"/>
                    <a:pt x="10920" y="1168"/>
                    <a:pt x="11315" y="1383"/>
                  </a:cubicBezTo>
                  <a:lnTo>
                    <a:pt x="11513" y="665"/>
                  </a:lnTo>
                  <a:lnTo>
                    <a:pt x="11692" y="1401"/>
                  </a:lnTo>
                  <a:lnTo>
                    <a:pt x="11836" y="1401"/>
                  </a:lnTo>
                  <a:lnTo>
                    <a:pt x="11980" y="557"/>
                  </a:lnTo>
                  <a:lnTo>
                    <a:pt x="12105" y="557"/>
                  </a:lnTo>
                  <a:lnTo>
                    <a:pt x="12231" y="1329"/>
                  </a:lnTo>
                  <a:cubicBezTo>
                    <a:pt x="12644" y="1096"/>
                    <a:pt x="12339" y="701"/>
                    <a:pt x="12554" y="431"/>
                  </a:cubicBezTo>
                  <a:lnTo>
                    <a:pt x="12554" y="431"/>
                  </a:lnTo>
                  <a:cubicBezTo>
                    <a:pt x="12949" y="988"/>
                    <a:pt x="12429" y="1706"/>
                    <a:pt x="12806" y="2227"/>
                  </a:cubicBezTo>
                  <a:lnTo>
                    <a:pt x="12967" y="2227"/>
                  </a:lnTo>
                  <a:cubicBezTo>
                    <a:pt x="13003" y="1940"/>
                    <a:pt x="13039" y="1652"/>
                    <a:pt x="13075" y="1365"/>
                  </a:cubicBezTo>
                  <a:cubicBezTo>
                    <a:pt x="13093" y="1078"/>
                    <a:pt x="13021" y="772"/>
                    <a:pt x="13129" y="503"/>
                  </a:cubicBezTo>
                  <a:lnTo>
                    <a:pt x="13291" y="503"/>
                  </a:lnTo>
                  <a:lnTo>
                    <a:pt x="13416" y="1347"/>
                  </a:lnTo>
                  <a:lnTo>
                    <a:pt x="13524" y="1347"/>
                  </a:lnTo>
                  <a:lnTo>
                    <a:pt x="13704" y="629"/>
                  </a:lnTo>
                  <a:lnTo>
                    <a:pt x="13883" y="1383"/>
                  </a:lnTo>
                  <a:lnTo>
                    <a:pt x="14027" y="1365"/>
                  </a:lnTo>
                  <a:lnTo>
                    <a:pt x="14153" y="557"/>
                  </a:lnTo>
                  <a:lnTo>
                    <a:pt x="14278" y="557"/>
                  </a:lnTo>
                  <a:lnTo>
                    <a:pt x="14422" y="1329"/>
                  </a:lnTo>
                  <a:cubicBezTo>
                    <a:pt x="14817" y="1150"/>
                    <a:pt x="14476" y="665"/>
                    <a:pt x="14871" y="485"/>
                  </a:cubicBezTo>
                  <a:lnTo>
                    <a:pt x="14871" y="485"/>
                  </a:lnTo>
                  <a:cubicBezTo>
                    <a:pt x="15123" y="1060"/>
                    <a:pt x="14745" y="1706"/>
                    <a:pt x="15105" y="2317"/>
                  </a:cubicBezTo>
                  <a:cubicBezTo>
                    <a:pt x="15446" y="1706"/>
                    <a:pt x="15123" y="1042"/>
                    <a:pt x="15536" y="521"/>
                  </a:cubicBezTo>
                  <a:lnTo>
                    <a:pt x="15625" y="1347"/>
                  </a:lnTo>
                  <a:cubicBezTo>
                    <a:pt x="15985" y="1239"/>
                    <a:pt x="15787" y="898"/>
                    <a:pt x="15985" y="701"/>
                  </a:cubicBezTo>
                  <a:lnTo>
                    <a:pt x="16164" y="1491"/>
                  </a:lnTo>
                  <a:cubicBezTo>
                    <a:pt x="16487" y="1150"/>
                    <a:pt x="16200" y="719"/>
                    <a:pt x="16541" y="467"/>
                  </a:cubicBezTo>
                  <a:cubicBezTo>
                    <a:pt x="16613" y="1114"/>
                    <a:pt x="16613" y="1114"/>
                    <a:pt x="16829" y="1383"/>
                  </a:cubicBezTo>
                  <a:lnTo>
                    <a:pt x="16936" y="485"/>
                  </a:lnTo>
                  <a:cubicBezTo>
                    <a:pt x="17367" y="1024"/>
                    <a:pt x="16936" y="1706"/>
                    <a:pt x="17296" y="2353"/>
                  </a:cubicBezTo>
                  <a:cubicBezTo>
                    <a:pt x="17529" y="1976"/>
                    <a:pt x="17439" y="1670"/>
                    <a:pt x="17475" y="1383"/>
                  </a:cubicBezTo>
                  <a:cubicBezTo>
                    <a:pt x="17529" y="1096"/>
                    <a:pt x="17439" y="790"/>
                    <a:pt x="17547" y="521"/>
                  </a:cubicBezTo>
                  <a:lnTo>
                    <a:pt x="17709" y="521"/>
                  </a:lnTo>
                  <a:lnTo>
                    <a:pt x="17834" y="1329"/>
                  </a:lnTo>
                  <a:lnTo>
                    <a:pt x="17960" y="1347"/>
                  </a:lnTo>
                  <a:lnTo>
                    <a:pt x="18176" y="683"/>
                  </a:lnTo>
                  <a:lnTo>
                    <a:pt x="18355" y="1455"/>
                  </a:lnTo>
                  <a:cubicBezTo>
                    <a:pt x="18768" y="1239"/>
                    <a:pt x="18355" y="701"/>
                    <a:pt x="18804" y="521"/>
                  </a:cubicBezTo>
                  <a:lnTo>
                    <a:pt x="18804" y="521"/>
                  </a:lnTo>
                  <a:cubicBezTo>
                    <a:pt x="18894" y="808"/>
                    <a:pt x="18625" y="1132"/>
                    <a:pt x="19020" y="1383"/>
                  </a:cubicBezTo>
                  <a:lnTo>
                    <a:pt x="19181" y="593"/>
                  </a:lnTo>
                  <a:lnTo>
                    <a:pt x="19289" y="575"/>
                  </a:lnTo>
                  <a:cubicBezTo>
                    <a:pt x="19343" y="665"/>
                    <a:pt x="19397" y="790"/>
                    <a:pt x="19415" y="898"/>
                  </a:cubicBezTo>
                  <a:cubicBezTo>
                    <a:pt x="19415" y="1204"/>
                    <a:pt x="19379" y="1509"/>
                    <a:pt x="19379" y="1814"/>
                  </a:cubicBezTo>
                  <a:cubicBezTo>
                    <a:pt x="19379" y="1976"/>
                    <a:pt x="19343" y="2191"/>
                    <a:pt x="19684" y="2263"/>
                  </a:cubicBezTo>
                  <a:lnTo>
                    <a:pt x="19774" y="1383"/>
                  </a:lnTo>
                  <a:cubicBezTo>
                    <a:pt x="19810" y="1096"/>
                    <a:pt x="19738" y="808"/>
                    <a:pt x="19846" y="521"/>
                  </a:cubicBezTo>
                  <a:lnTo>
                    <a:pt x="20008" y="521"/>
                  </a:lnTo>
                  <a:lnTo>
                    <a:pt x="20115" y="1419"/>
                  </a:lnTo>
                  <a:cubicBezTo>
                    <a:pt x="20403" y="1186"/>
                    <a:pt x="20313" y="898"/>
                    <a:pt x="20439" y="665"/>
                  </a:cubicBezTo>
                  <a:lnTo>
                    <a:pt x="20618" y="1383"/>
                  </a:lnTo>
                  <a:lnTo>
                    <a:pt x="20762" y="1365"/>
                  </a:lnTo>
                  <a:lnTo>
                    <a:pt x="20888" y="557"/>
                  </a:lnTo>
                  <a:lnTo>
                    <a:pt x="20995" y="557"/>
                  </a:lnTo>
                  <a:lnTo>
                    <a:pt x="21157" y="1365"/>
                  </a:lnTo>
                  <a:cubicBezTo>
                    <a:pt x="21516" y="1078"/>
                    <a:pt x="21265" y="737"/>
                    <a:pt x="21462" y="413"/>
                  </a:cubicBezTo>
                  <a:lnTo>
                    <a:pt x="21462" y="413"/>
                  </a:lnTo>
                  <a:cubicBezTo>
                    <a:pt x="21534" y="539"/>
                    <a:pt x="21588" y="665"/>
                    <a:pt x="21624" y="790"/>
                  </a:cubicBezTo>
                  <a:cubicBezTo>
                    <a:pt x="21624" y="1096"/>
                    <a:pt x="21588" y="1401"/>
                    <a:pt x="21588" y="1706"/>
                  </a:cubicBezTo>
                  <a:cubicBezTo>
                    <a:pt x="21588" y="1904"/>
                    <a:pt x="21516" y="2119"/>
                    <a:pt x="21803" y="2245"/>
                  </a:cubicBezTo>
                  <a:cubicBezTo>
                    <a:pt x="22127" y="1706"/>
                    <a:pt x="21857" y="1078"/>
                    <a:pt x="22073" y="485"/>
                  </a:cubicBezTo>
                  <a:lnTo>
                    <a:pt x="22073" y="485"/>
                  </a:lnTo>
                  <a:cubicBezTo>
                    <a:pt x="22450" y="701"/>
                    <a:pt x="22037" y="1150"/>
                    <a:pt x="22450" y="1383"/>
                  </a:cubicBezTo>
                  <a:lnTo>
                    <a:pt x="22630" y="629"/>
                  </a:lnTo>
                  <a:lnTo>
                    <a:pt x="22809" y="1401"/>
                  </a:lnTo>
                  <a:lnTo>
                    <a:pt x="22953" y="1401"/>
                  </a:lnTo>
                  <a:lnTo>
                    <a:pt x="23079" y="575"/>
                  </a:lnTo>
                  <a:lnTo>
                    <a:pt x="23204" y="575"/>
                  </a:lnTo>
                  <a:lnTo>
                    <a:pt x="23348" y="1347"/>
                  </a:lnTo>
                  <a:cubicBezTo>
                    <a:pt x="23779" y="1204"/>
                    <a:pt x="23384" y="683"/>
                    <a:pt x="23797" y="521"/>
                  </a:cubicBezTo>
                  <a:lnTo>
                    <a:pt x="23797" y="521"/>
                  </a:lnTo>
                  <a:cubicBezTo>
                    <a:pt x="24084" y="1078"/>
                    <a:pt x="23653" y="1724"/>
                    <a:pt x="24030" y="2353"/>
                  </a:cubicBezTo>
                  <a:cubicBezTo>
                    <a:pt x="24372" y="1724"/>
                    <a:pt x="24066" y="1078"/>
                    <a:pt x="24443" y="539"/>
                  </a:cubicBezTo>
                  <a:lnTo>
                    <a:pt x="24569" y="1347"/>
                  </a:lnTo>
                  <a:lnTo>
                    <a:pt x="24695" y="1365"/>
                  </a:lnTo>
                  <a:lnTo>
                    <a:pt x="24892" y="665"/>
                  </a:lnTo>
                  <a:lnTo>
                    <a:pt x="25090" y="1509"/>
                  </a:lnTo>
                  <a:cubicBezTo>
                    <a:pt x="25431" y="1186"/>
                    <a:pt x="25126" y="755"/>
                    <a:pt x="25449" y="485"/>
                  </a:cubicBezTo>
                  <a:lnTo>
                    <a:pt x="25449" y="485"/>
                  </a:lnTo>
                  <a:cubicBezTo>
                    <a:pt x="25665" y="772"/>
                    <a:pt x="25288" y="1168"/>
                    <a:pt x="25755" y="1365"/>
                  </a:cubicBezTo>
                  <a:lnTo>
                    <a:pt x="25862" y="503"/>
                  </a:lnTo>
                  <a:lnTo>
                    <a:pt x="25862" y="503"/>
                  </a:lnTo>
                  <a:cubicBezTo>
                    <a:pt x="26311" y="1042"/>
                    <a:pt x="25826" y="1742"/>
                    <a:pt x="26239" y="2335"/>
                  </a:cubicBezTo>
                  <a:cubicBezTo>
                    <a:pt x="26563" y="1724"/>
                    <a:pt x="26257" y="1078"/>
                    <a:pt x="26652" y="539"/>
                  </a:cubicBezTo>
                  <a:lnTo>
                    <a:pt x="26760" y="1365"/>
                  </a:lnTo>
                  <a:cubicBezTo>
                    <a:pt x="27119" y="1275"/>
                    <a:pt x="26922" y="916"/>
                    <a:pt x="27119" y="737"/>
                  </a:cubicBezTo>
                  <a:lnTo>
                    <a:pt x="27281" y="1473"/>
                  </a:lnTo>
                  <a:cubicBezTo>
                    <a:pt x="27658" y="1186"/>
                    <a:pt x="27281" y="737"/>
                    <a:pt x="27694" y="503"/>
                  </a:cubicBezTo>
                  <a:lnTo>
                    <a:pt x="27694" y="503"/>
                  </a:lnTo>
                  <a:cubicBezTo>
                    <a:pt x="27820" y="826"/>
                    <a:pt x="27443" y="1329"/>
                    <a:pt x="28035" y="1401"/>
                  </a:cubicBezTo>
                  <a:cubicBezTo>
                    <a:pt x="28125" y="1688"/>
                    <a:pt x="27928" y="2030"/>
                    <a:pt x="28251" y="2299"/>
                  </a:cubicBezTo>
                  <a:cubicBezTo>
                    <a:pt x="28502" y="2030"/>
                    <a:pt x="28413" y="1724"/>
                    <a:pt x="28448" y="1437"/>
                  </a:cubicBezTo>
                  <a:cubicBezTo>
                    <a:pt x="28484" y="1150"/>
                    <a:pt x="28466" y="844"/>
                    <a:pt x="28484" y="485"/>
                  </a:cubicBezTo>
                  <a:cubicBezTo>
                    <a:pt x="28951" y="701"/>
                    <a:pt x="28502" y="1168"/>
                    <a:pt x="28897" y="1383"/>
                  </a:cubicBezTo>
                  <a:lnTo>
                    <a:pt x="29131" y="665"/>
                  </a:lnTo>
                  <a:lnTo>
                    <a:pt x="29275" y="1401"/>
                  </a:lnTo>
                  <a:lnTo>
                    <a:pt x="29436" y="1401"/>
                  </a:lnTo>
                  <a:lnTo>
                    <a:pt x="29562" y="575"/>
                  </a:lnTo>
                  <a:lnTo>
                    <a:pt x="29688" y="575"/>
                  </a:lnTo>
                  <a:lnTo>
                    <a:pt x="29813" y="1365"/>
                  </a:lnTo>
                  <a:cubicBezTo>
                    <a:pt x="30226" y="1132"/>
                    <a:pt x="29921" y="737"/>
                    <a:pt x="30155" y="467"/>
                  </a:cubicBezTo>
                  <a:lnTo>
                    <a:pt x="30155" y="467"/>
                  </a:lnTo>
                  <a:cubicBezTo>
                    <a:pt x="30532" y="1024"/>
                    <a:pt x="30011" y="1742"/>
                    <a:pt x="30460" y="2353"/>
                  </a:cubicBezTo>
                  <a:cubicBezTo>
                    <a:pt x="30783" y="1724"/>
                    <a:pt x="30532" y="1078"/>
                    <a:pt x="30747" y="539"/>
                  </a:cubicBezTo>
                  <a:lnTo>
                    <a:pt x="30873" y="539"/>
                  </a:lnTo>
                  <a:lnTo>
                    <a:pt x="30999" y="1383"/>
                  </a:lnTo>
                  <a:lnTo>
                    <a:pt x="31124" y="1383"/>
                  </a:lnTo>
                  <a:lnTo>
                    <a:pt x="31304" y="665"/>
                  </a:lnTo>
                  <a:lnTo>
                    <a:pt x="31448" y="1437"/>
                  </a:lnTo>
                  <a:lnTo>
                    <a:pt x="31591" y="1419"/>
                  </a:lnTo>
                  <a:lnTo>
                    <a:pt x="31717" y="611"/>
                  </a:lnTo>
                  <a:lnTo>
                    <a:pt x="31843" y="611"/>
                  </a:lnTo>
                  <a:cubicBezTo>
                    <a:pt x="31861" y="737"/>
                    <a:pt x="31879" y="844"/>
                    <a:pt x="31897" y="970"/>
                  </a:cubicBezTo>
                  <a:cubicBezTo>
                    <a:pt x="31915" y="1096"/>
                    <a:pt x="31950" y="1221"/>
                    <a:pt x="31986" y="1383"/>
                  </a:cubicBezTo>
                  <a:cubicBezTo>
                    <a:pt x="32382" y="1204"/>
                    <a:pt x="32040" y="719"/>
                    <a:pt x="32435" y="521"/>
                  </a:cubicBezTo>
                  <a:lnTo>
                    <a:pt x="32435" y="521"/>
                  </a:lnTo>
                  <a:cubicBezTo>
                    <a:pt x="32687" y="1114"/>
                    <a:pt x="32346" y="1742"/>
                    <a:pt x="32669" y="2407"/>
                  </a:cubicBezTo>
                  <a:cubicBezTo>
                    <a:pt x="32992" y="1742"/>
                    <a:pt x="32741" y="1096"/>
                    <a:pt x="32938" y="539"/>
                  </a:cubicBezTo>
                  <a:lnTo>
                    <a:pt x="33100" y="539"/>
                  </a:lnTo>
                  <a:lnTo>
                    <a:pt x="33190" y="1365"/>
                  </a:lnTo>
                  <a:cubicBezTo>
                    <a:pt x="33549" y="1275"/>
                    <a:pt x="33351" y="934"/>
                    <a:pt x="33549" y="737"/>
                  </a:cubicBezTo>
                  <a:lnTo>
                    <a:pt x="33728" y="1491"/>
                  </a:lnTo>
                  <a:cubicBezTo>
                    <a:pt x="34106" y="1204"/>
                    <a:pt x="33728" y="755"/>
                    <a:pt x="34124" y="521"/>
                  </a:cubicBezTo>
                  <a:lnTo>
                    <a:pt x="34124" y="521"/>
                  </a:lnTo>
                  <a:cubicBezTo>
                    <a:pt x="34285" y="808"/>
                    <a:pt x="33962" y="1168"/>
                    <a:pt x="34393" y="1383"/>
                  </a:cubicBezTo>
                  <a:lnTo>
                    <a:pt x="34537" y="377"/>
                  </a:lnTo>
                  <a:lnTo>
                    <a:pt x="34537" y="377"/>
                  </a:lnTo>
                  <a:cubicBezTo>
                    <a:pt x="34968" y="1042"/>
                    <a:pt x="34483" y="1742"/>
                    <a:pt x="34878" y="2353"/>
                  </a:cubicBezTo>
                  <a:cubicBezTo>
                    <a:pt x="35093" y="1994"/>
                    <a:pt x="35004" y="1688"/>
                    <a:pt x="35057" y="1401"/>
                  </a:cubicBezTo>
                  <a:cubicBezTo>
                    <a:pt x="35093" y="1114"/>
                    <a:pt x="35022" y="808"/>
                    <a:pt x="35111" y="539"/>
                  </a:cubicBezTo>
                  <a:lnTo>
                    <a:pt x="35291" y="539"/>
                  </a:lnTo>
                  <a:lnTo>
                    <a:pt x="35399" y="1347"/>
                  </a:lnTo>
                  <a:lnTo>
                    <a:pt x="35524" y="1383"/>
                  </a:lnTo>
                  <a:lnTo>
                    <a:pt x="35758" y="683"/>
                  </a:lnTo>
                  <a:lnTo>
                    <a:pt x="35920" y="1473"/>
                  </a:lnTo>
                  <a:cubicBezTo>
                    <a:pt x="36351" y="1239"/>
                    <a:pt x="35920" y="719"/>
                    <a:pt x="36369" y="539"/>
                  </a:cubicBezTo>
                  <a:lnTo>
                    <a:pt x="36369" y="539"/>
                  </a:lnTo>
                  <a:cubicBezTo>
                    <a:pt x="36476" y="826"/>
                    <a:pt x="36207" y="1150"/>
                    <a:pt x="36602" y="1401"/>
                  </a:cubicBezTo>
                  <a:lnTo>
                    <a:pt x="36800" y="485"/>
                  </a:lnTo>
                  <a:lnTo>
                    <a:pt x="36800" y="485"/>
                  </a:lnTo>
                  <a:cubicBezTo>
                    <a:pt x="37159" y="1114"/>
                    <a:pt x="36710" y="1760"/>
                    <a:pt x="37105" y="2335"/>
                  </a:cubicBezTo>
                  <a:cubicBezTo>
                    <a:pt x="37446" y="1724"/>
                    <a:pt x="37123" y="1078"/>
                    <a:pt x="37518" y="539"/>
                  </a:cubicBezTo>
                  <a:lnTo>
                    <a:pt x="37626" y="1365"/>
                  </a:lnTo>
                  <a:cubicBezTo>
                    <a:pt x="37985" y="1275"/>
                    <a:pt x="37787" y="934"/>
                    <a:pt x="37985" y="737"/>
                  </a:cubicBezTo>
                  <a:lnTo>
                    <a:pt x="38146" y="1491"/>
                  </a:lnTo>
                  <a:cubicBezTo>
                    <a:pt x="38524" y="1186"/>
                    <a:pt x="38164" y="737"/>
                    <a:pt x="38560" y="521"/>
                  </a:cubicBezTo>
                  <a:lnTo>
                    <a:pt x="38560" y="521"/>
                  </a:lnTo>
                  <a:cubicBezTo>
                    <a:pt x="38703" y="790"/>
                    <a:pt x="38398" y="1150"/>
                    <a:pt x="38829" y="1383"/>
                  </a:cubicBezTo>
                  <a:lnTo>
                    <a:pt x="38955" y="377"/>
                  </a:lnTo>
                  <a:lnTo>
                    <a:pt x="38955" y="377"/>
                  </a:lnTo>
                  <a:cubicBezTo>
                    <a:pt x="39386" y="1042"/>
                    <a:pt x="38901" y="1724"/>
                    <a:pt x="39314" y="2353"/>
                  </a:cubicBezTo>
                  <a:cubicBezTo>
                    <a:pt x="39529" y="1994"/>
                    <a:pt x="39440" y="1670"/>
                    <a:pt x="39475" y="1401"/>
                  </a:cubicBezTo>
                  <a:cubicBezTo>
                    <a:pt x="39529" y="1114"/>
                    <a:pt x="39404" y="808"/>
                    <a:pt x="39691" y="413"/>
                  </a:cubicBezTo>
                  <a:lnTo>
                    <a:pt x="39835" y="1347"/>
                  </a:lnTo>
                  <a:lnTo>
                    <a:pt x="39960" y="1365"/>
                  </a:lnTo>
                  <a:lnTo>
                    <a:pt x="40176" y="683"/>
                  </a:lnTo>
                  <a:lnTo>
                    <a:pt x="40355" y="1473"/>
                  </a:lnTo>
                  <a:cubicBezTo>
                    <a:pt x="40769" y="1239"/>
                    <a:pt x="40355" y="701"/>
                    <a:pt x="40804" y="539"/>
                  </a:cubicBezTo>
                  <a:lnTo>
                    <a:pt x="40804" y="539"/>
                  </a:lnTo>
                  <a:cubicBezTo>
                    <a:pt x="40912" y="808"/>
                    <a:pt x="40625" y="1132"/>
                    <a:pt x="41020" y="1383"/>
                  </a:cubicBezTo>
                  <a:lnTo>
                    <a:pt x="41218" y="449"/>
                  </a:lnTo>
                  <a:lnTo>
                    <a:pt x="41218" y="449"/>
                  </a:lnTo>
                  <a:cubicBezTo>
                    <a:pt x="41649" y="1078"/>
                    <a:pt x="41164" y="1778"/>
                    <a:pt x="41613" y="2371"/>
                  </a:cubicBezTo>
                  <a:cubicBezTo>
                    <a:pt x="41900" y="1724"/>
                    <a:pt x="41702" y="1096"/>
                    <a:pt x="41864" y="539"/>
                  </a:cubicBezTo>
                  <a:lnTo>
                    <a:pt x="42008" y="539"/>
                  </a:lnTo>
                  <a:lnTo>
                    <a:pt x="42133" y="1455"/>
                  </a:lnTo>
                  <a:cubicBezTo>
                    <a:pt x="42403" y="1186"/>
                    <a:pt x="42349" y="898"/>
                    <a:pt x="42457" y="647"/>
                  </a:cubicBezTo>
                  <a:lnTo>
                    <a:pt x="42618" y="1437"/>
                  </a:lnTo>
                  <a:cubicBezTo>
                    <a:pt x="43013" y="1221"/>
                    <a:pt x="42654" y="790"/>
                    <a:pt x="43013" y="539"/>
                  </a:cubicBezTo>
                  <a:cubicBezTo>
                    <a:pt x="43049" y="719"/>
                    <a:pt x="43049" y="844"/>
                    <a:pt x="43085" y="970"/>
                  </a:cubicBezTo>
                  <a:cubicBezTo>
                    <a:pt x="43103" y="1096"/>
                    <a:pt x="43139" y="1221"/>
                    <a:pt x="43193" y="1419"/>
                  </a:cubicBezTo>
                  <a:cubicBezTo>
                    <a:pt x="43516" y="1132"/>
                    <a:pt x="43301" y="772"/>
                    <a:pt x="43444" y="449"/>
                  </a:cubicBezTo>
                  <a:lnTo>
                    <a:pt x="43444" y="449"/>
                  </a:lnTo>
                  <a:cubicBezTo>
                    <a:pt x="43893" y="1042"/>
                    <a:pt x="43319" y="1760"/>
                    <a:pt x="43804" y="2335"/>
                  </a:cubicBezTo>
                  <a:cubicBezTo>
                    <a:pt x="44091" y="1724"/>
                    <a:pt x="43911" y="1114"/>
                    <a:pt x="44037" y="539"/>
                  </a:cubicBezTo>
                  <a:lnTo>
                    <a:pt x="44199" y="539"/>
                  </a:lnTo>
                  <a:lnTo>
                    <a:pt x="44324" y="1383"/>
                  </a:lnTo>
                  <a:lnTo>
                    <a:pt x="44468" y="1383"/>
                  </a:lnTo>
                  <a:lnTo>
                    <a:pt x="44630" y="647"/>
                  </a:lnTo>
                  <a:lnTo>
                    <a:pt x="44809" y="1419"/>
                  </a:lnTo>
                  <a:lnTo>
                    <a:pt x="44953" y="1419"/>
                  </a:lnTo>
                  <a:lnTo>
                    <a:pt x="45079" y="593"/>
                  </a:lnTo>
                  <a:lnTo>
                    <a:pt x="45205" y="593"/>
                  </a:lnTo>
                  <a:lnTo>
                    <a:pt x="45348" y="1365"/>
                  </a:lnTo>
                  <a:cubicBezTo>
                    <a:pt x="45779" y="1221"/>
                    <a:pt x="45384" y="701"/>
                    <a:pt x="45797" y="539"/>
                  </a:cubicBezTo>
                  <a:lnTo>
                    <a:pt x="45797" y="539"/>
                  </a:lnTo>
                  <a:cubicBezTo>
                    <a:pt x="46085" y="1096"/>
                    <a:pt x="45671" y="1742"/>
                    <a:pt x="46049" y="2389"/>
                  </a:cubicBezTo>
                  <a:cubicBezTo>
                    <a:pt x="46318" y="1724"/>
                    <a:pt x="46120" y="1096"/>
                    <a:pt x="46282" y="539"/>
                  </a:cubicBezTo>
                  <a:lnTo>
                    <a:pt x="46444" y="539"/>
                  </a:lnTo>
                  <a:lnTo>
                    <a:pt x="46569" y="1365"/>
                  </a:lnTo>
                  <a:lnTo>
                    <a:pt x="46695" y="1365"/>
                  </a:lnTo>
                  <a:lnTo>
                    <a:pt x="46893" y="665"/>
                  </a:lnTo>
                  <a:lnTo>
                    <a:pt x="47072" y="1473"/>
                  </a:lnTo>
                  <a:cubicBezTo>
                    <a:pt x="47449" y="1186"/>
                    <a:pt x="47072" y="719"/>
                    <a:pt x="47521" y="467"/>
                  </a:cubicBezTo>
                  <a:lnTo>
                    <a:pt x="47521" y="467"/>
                  </a:lnTo>
                  <a:cubicBezTo>
                    <a:pt x="47503" y="629"/>
                    <a:pt x="47485" y="808"/>
                    <a:pt x="47503" y="988"/>
                  </a:cubicBezTo>
                  <a:cubicBezTo>
                    <a:pt x="47521" y="1096"/>
                    <a:pt x="47557" y="1221"/>
                    <a:pt x="47611" y="1347"/>
                  </a:cubicBezTo>
                  <a:lnTo>
                    <a:pt x="47755" y="1347"/>
                  </a:lnTo>
                  <a:lnTo>
                    <a:pt x="47880" y="359"/>
                  </a:lnTo>
                  <a:close/>
                  <a:moveTo>
                    <a:pt x="1707" y="0"/>
                  </a:moveTo>
                  <a:cubicBezTo>
                    <a:pt x="1276" y="18"/>
                    <a:pt x="863" y="72"/>
                    <a:pt x="450" y="180"/>
                  </a:cubicBezTo>
                  <a:cubicBezTo>
                    <a:pt x="198" y="198"/>
                    <a:pt x="37" y="413"/>
                    <a:pt x="37" y="647"/>
                  </a:cubicBezTo>
                  <a:cubicBezTo>
                    <a:pt x="37" y="916"/>
                    <a:pt x="1" y="1168"/>
                    <a:pt x="1" y="1437"/>
                  </a:cubicBezTo>
                  <a:cubicBezTo>
                    <a:pt x="19" y="2353"/>
                    <a:pt x="1" y="3269"/>
                    <a:pt x="37" y="4185"/>
                  </a:cubicBezTo>
                  <a:cubicBezTo>
                    <a:pt x="73" y="5190"/>
                    <a:pt x="144" y="6178"/>
                    <a:pt x="198" y="7184"/>
                  </a:cubicBezTo>
                  <a:cubicBezTo>
                    <a:pt x="180" y="7453"/>
                    <a:pt x="378" y="7687"/>
                    <a:pt x="647" y="7723"/>
                  </a:cubicBezTo>
                  <a:cubicBezTo>
                    <a:pt x="1409" y="7901"/>
                    <a:pt x="2199" y="7977"/>
                    <a:pt x="2993" y="7977"/>
                  </a:cubicBezTo>
                  <a:cubicBezTo>
                    <a:pt x="3079" y="7977"/>
                    <a:pt x="3165" y="7976"/>
                    <a:pt x="3251" y="7974"/>
                  </a:cubicBezTo>
                  <a:cubicBezTo>
                    <a:pt x="3476" y="7965"/>
                    <a:pt x="3700" y="7961"/>
                    <a:pt x="3925" y="7961"/>
                  </a:cubicBezTo>
                  <a:cubicBezTo>
                    <a:pt x="4149" y="7961"/>
                    <a:pt x="4374" y="7965"/>
                    <a:pt x="4598" y="7974"/>
                  </a:cubicBezTo>
                  <a:cubicBezTo>
                    <a:pt x="5263" y="8010"/>
                    <a:pt x="5945" y="8064"/>
                    <a:pt x="6610" y="8082"/>
                  </a:cubicBezTo>
                  <a:cubicBezTo>
                    <a:pt x="7544" y="8100"/>
                    <a:pt x="8478" y="8100"/>
                    <a:pt x="9412" y="8100"/>
                  </a:cubicBezTo>
                  <a:cubicBezTo>
                    <a:pt x="9687" y="8100"/>
                    <a:pt x="9962" y="8108"/>
                    <a:pt x="10232" y="8108"/>
                  </a:cubicBezTo>
                  <a:cubicBezTo>
                    <a:pt x="10367" y="8108"/>
                    <a:pt x="10501" y="8106"/>
                    <a:pt x="10633" y="8100"/>
                  </a:cubicBezTo>
                  <a:cubicBezTo>
                    <a:pt x="12985" y="8046"/>
                    <a:pt x="15320" y="7920"/>
                    <a:pt x="17655" y="7920"/>
                  </a:cubicBezTo>
                  <a:cubicBezTo>
                    <a:pt x="18087" y="7918"/>
                    <a:pt x="18518" y="7917"/>
                    <a:pt x="18950" y="7917"/>
                  </a:cubicBezTo>
                  <a:cubicBezTo>
                    <a:pt x="22556" y="7917"/>
                    <a:pt x="26150" y="7980"/>
                    <a:pt x="29759" y="8028"/>
                  </a:cubicBezTo>
                  <a:cubicBezTo>
                    <a:pt x="29939" y="8028"/>
                    <a:pt x="30119" y="8028"/>
                    <a:pt x="30298" y="8064"/>
                  </a:cubicBezTo>
                  <a:cubicBezTo>
                    <a:pt x="31168" y="8209"/>
                    <a:pt x="32038" y="8272"/>
                    <a:pt x="32908" y="8272"/>
                  </a:cubicBezTo>
                  <a:cubicBezTo>
                    <a:pt x="33116" y="8272"/>
                    <a:pt x="33323" y="8268"/>
                    <a:pt x="33531" y="8262"/>
                  </a:cubicBezTo>
                  <a:lnTo>
                    <a:pt x="42133" y="8262"/>
                  </a:lnTo>
                  <a:cubicBezTo>
                    <a:pt x="44199" y="8279"/>
                    <a:pt x="46282" y="8297"/>
                    <a:pt x="48347" y="8351"/>
                  </a:cubicBezTo>
                  <a:cubicBezTo>
                    <a:pt x="49317" y="8369"/>
                    <a:pt x="50269" y="8495"/>
                    <a:pt x="51221" y="8513"/>
                  </a:cubicBezTo>
                  <a:cubicBezTo>
                    <a:pt x="54418" y="8585"/>
                    <a:pt x="57614" y="8621"/>
                    <a:pt x="61081" y="8675"/>
                  </a:cubicBezTo>
                  <a:cubicBezTo>
                    <a:pt x="62553" y="8639"/>
                    <a:pt x="64313" y="8567"/>
                    <a:pt x="66073" y="8531"/>
                  </a:cubicBezTo>
                  <a:cubicBezTo>
                    <a:pt x="68354" y="8513"/>
                    <a:pt x="70635" y="8477"/>
                    <a:pt x="72898" y="8244"/>
                  </a:cubicBezTo>
                  <a:cubicBezTo>
                    <a:pt x="73455" y="8190"/>
                    <a:pt x="73598" y="8082"/>
                    <a:pt x="73616" y="7543"/>
                  </a:cubicBezTo>
                  <a:cubicBezTo>
                    <a:pt x="73670" y="5657"/>
                    <a:pt x="73706" y="3754"/>
                    <a:pt x="73742" y="1868"/>
                  </a:cubicBezTo>
                  <a:cubicBezTo>
                    <a:pt x="73742" y="1437"/>
                    <a:pt x="73706" y="1024"/>
                    <a:pt x="73688" y="593"/>
                  </a:cubicBezTo>
                  <a:cubicBezTo>
                    <a:pt x="73670" y="306"/>
                    <a:pt x="73544" y="126"/>
                    <a:pt x="73239" y="126"/>
                  </a:cubicBezTo>
                  <a:cubicBezTo>
                    <a:pt x="72754" y="108"/>
                    <a:pt x="72269" y="72"/>
                    <a:pt x="71784" y="72"/>
                  </a:cubicBezTo>
                  <a:lnTo>
                    <a:pt x="10040" y="72"/>
                  </a:lnTo>
                  <a:cubicBezTo>
                    <a:pt x="9046" y="72"/>
                    <a:pt x="8045" y="80"/>
                    <a:pt x="7046" y="80"/>
                  </a:cubicBezTo>
                  <a:cubicBezTo>
                    <a:pt x="6546" y="80"/>
                    <a:pt x="6047" y="78"/>
                    <a:pt x="5550" y="72"/>
                  </a:cubicBezTo>
                  <a:cubicBezTo>
                    <a:pt x="4257" y="72"/>
                    <a:pt x="2982" y="0"/>
                    <a:pt x="1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2"/>
            <p:cNvSpPr/>
            <p:nvPr/>
          </p:nvSpPr>
          <p:spPr>
            <a:xfrm>
              <a:off x="5207875" y="488650"/>
              <a:ext cx="633100" cy="23375"/>
            </a:xfrm>
            <a:custGeom>
              <a:avLst/>
              <a:gdLst/>
              <a:ahLst/>
              <a:cxnLst/>
              <a:rect l="l" t="t" r="r" b="b"/>
              <a:pathLst>
                <a:path w="25324" h="935" extrusionOk="0">
                  <a:moveTo>
                    <a:pt x="21534" y="0"/>
                  </a:moveTo>
                  <a:cubicBezTo>
                    <a:pt x="17422" y="0"/>
                    <a:pt x="13309" y="54"/>
                    <a:pt x="9196" y="90"/>
                  </a:cubicBezTo>
                  <a:cubicBezTo>
                    <a:pt x="7993" y="108"/>
                    <a:pt x="6790" y="126"/>
                    <a:pt x="5586" y="144"/>
                  </a:cubicBezTo>
                  <a:cubicBezTo>
                    <a:pt x="4527" y="144"/>
                    <a:pt x="3467" y="180"/>
                    <a:pt x="2425" y="180"/>
                  </a:cubicBezTo>
                  <a:cubicBezTo>
                    <a:pt x="1761" y="180"/>
                    <a:pt x="1114" y="144"/>
                    <a:pt x="468" y="144"/>
                  </a:cubicBezTo>
                  <a:cubicBezTo>
                    <a:pt x="414" y="144"/>
                    <a:pt x="354" y="136"/>
                    <a:pt x="295" y="136"/>
                  </a:cubicBezTo>
                  <a:cubicBezTo>
                    <a:pt x="177" y="136"/>
                    <a:pt x="61" y="168"/>
                    <a:pt x="1" y="360"/>
                  </a:cubicBezTo>
                  <a:cubicBezTo>
                    <a:pt x="145" y="360"/>
                    <a:pt x="270" y="395"/>
                    <a:pt x="378" y="395"/>
                  </a:cubicBezTo>
                  <a:lnTo>
                    <a:pt x="4293" y="395"/>
                  </a:lnTo>
                  <a:cubicBezTo>
                    <a:pt x="5066" y="395"/>
                    <a:pt x="5838" y="342"/>
                    <a:pt x="6610" y="342"/>
                  </a:cubicBezTo>
                  <a:cubicBezTo>
                    <a:pt x="7885" y="342"/>
                    <a:pt x="9178" y="395"/>
                    <a:pt x="10453" y="395"/>
                  </a:cubicBezTo>
                  <a:cubicBezTo>
                    <a:pt x="10962" y="401"/>
                    <a:pt x="11471" y="403"/>
                    <a:pt x="11980" y="403"/>
                  </a:cubicBezTo>
                  <a:cubicBezTo>
                    <a:pt x="12998" y="403"/>
                    <a:pt x="14015" y="395"/>
                    <a:pt x="15033" y="395"/>
                  </a:cubicBezTo>
                  <a:cubicBezTo>
                    <a:pt x="16901" y="395"/>
                    <a:pt x="18769" y="360"/>
                    <a:pt x="20636" y="360"/>
                  </a:cubicBezTo>
                  <a:cubicBezTo>
                    <a:pt x="21480" y="360"/>
                    <a:pt x="22324" y="377"/>
                    <a:pt x="23169" y="377"/>
                  </a:cubicBezTo>
                  <a:cubicBezTo>
                    <a:pt x="22104" y="634"/>
                    <a:pt x="21021" y="762"/>
                    <a:pt x="19939" y="762"/>
                  </a:cubicBezTo>
                  <a:cubicBezTo>
                    <a:pt x="19506" y="762"/>
                    <a:pt x="19074" y="742"/>
                    <a:pt x="18643" y="701"/>
                  </a:cubicBezTo>
                  <a:lnTo>
                    <a:pt x="18643" y="701"/>
                  </a:lnTo>
                  <a:cubicBezTo>
                    <a:pt x="19128" y="826"/>
                    <a:pt x="19631" y="898"/>
                    <a:pt x="20133" y="916"/>
                  </a:cubicBezTo>
                  <a:cubicBezTo>
                    <a:pt x="20343" y="929"/>
                    <a:pt x="20553" y="935"/>
                    <a:pt x="20762" y="935"/>
                  </a:cubicBezTo>
                  <a:cubicBezTo>
                    <a:pt x="21144" y="935"/>
                    <a:pt x="21522" y="915"/>
                    <a:pt x="21893" y="880"/>
                  </a:cubicBezTo>
                  <a:cubicBezTo>
                    <a:pt x="22468" y="844"/>
                    <a:pt x="23097" y="862"/>
                    <a:pt x="23582" y="611"/>
                  </a:cubicBezTo>
                  <a:cubicBezTo>
                    <a:pt x="24138" y="324"/>
                    <a:pt x="24731" y="575"/>
                    <a:pt x="25324" y="288"/>
                  </a:cubicBezTo>
                  <a:cubicBezTo>
                    <a:pt x="25198" y="234"/>
                    <a:pt x="25072" y="216"/>
                    <a:pt x="24947" y="180"/>
                  </a:cubicBezTo>
                  <a:cubicBezTo>
                    <a:pt x="23815" y="108"/>
                    <a:pt x="22684" y="0"/>
                    <a:pt x="2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2"/>
            <p:cNvSpPr/>
            <p:nvPr/>
          </p:nvSpPr>
          <p:spPr>
            <a:xfrm>
              <a:off x="4389400" y="487650"/>
              <a:ext cx="669900" cy="14050"/>
            </a:xfrm>
            <a:custGeom>
              <a:avLst/>
              <a:gdLst/>
              <a:ahLst/>
              <a:cxnLst/>
              <a:rect l="l" t="t" r="r" b="b"/>
              <a:pathLst>
                <a:path w="26796" h="562" extrusionOk="0">
                  <a:moveTo>
                    <a:pt x="1929" y="1"/>
                  </a:moveTo>
                  <a:cubicBezTo>
                    <a:pt x="1280" y="1"/>
                    <a:pt x="634" y="43"/>
                    <a:pt x="0" y="58"/>
                  </a:cubicBezTo>
                  <a:lnTo>
                    <a:pt x="18" y="202"/>
                  </a:lnTo>
                  <a:cubicBezTo>
                    <a:pt x="216" y="220"/>
                    <a:pt x="413" y="238"/>
                    <a:pt x="611" y="238"/>
                  </a:cubicBezTo>
                  <a:cubicBezTo>
                    <a:pt x="994" y="238"/>
                    <a:pt x="1377" y="230"/>
                    <a:pt x="1755" y="230"/>
                  </a:cubicBezTo>
                  <a:cubicBezTo>
                    <a:pt x="1944" y="230"/>
                    <a:pt x="2131" y="232"/>
                    <a:pt x="2317" y="238"/>
                  </a:cubicBezTo>
                  <a:cubicBezTo>
                    <a:pt x="3574" y="310"/>
                    <a:pt x="4831" y="435"/>
                    <a:pt x="6088" y="453"/>
                  </a:cubicBezTo>
                  <a:cubicBezTo>
                    <a:pt x="10165" y="507"/>
                    <a:pt x="14242" y="543"/>
                    <a:pt x="18301" y="561"/>
                  </a:cubicBezTo>
                  <a:cubicBezTo>
                    <a:pt x="20546" y="561"/>
                    <a:pt x="22773" y="489"/>
                    <a:pt x="25017" y="435"/>
                  </a:cubicBezTo>
                  <a:cubicBezTo>
                    <a:pt x="25610" y="435"/>
                    <a:pt x="26203" y="328"/>
                    <a:pt x="26795" y="274"/>
                  </a:cubicBezTo>
                  <a:cubicBezTo>
                    <a:pt x="26667" y="177"/>
                    <a:pt x="26509" y="109"/>
                    <a:pt x="26335" y="109"/>
                  </a:cubicBezTo>
                  <a:cubicBezTo>
                    <a:pt x="26315" y="109"/>
                    <a:pt x="26295" y="110"/>
                    <a:pt x="26275" y="112"/>
                  </a:cubicBezTo>
                  <a:cubicBezTo>
                    <a:pt x="24694" y="112"/>
                    <a:pt x="23114" y="130"/>
                    <a:pt x="21515" y="148"/>
                  </a:cubicBezTo>
                  <a:cubicBezTo>
                    <a:pt x="20815" y="166"/>
                    <a:pt x="20097" y="220"/>
                    <a:pt x="19396" y="220"/>
                  </a:cubicBezTo>
                  <a:cubicBezTo>
                    <a:pt x="15373" y="202"/>
                    <a:pt x="11368" y="166"/>
                    <a:pt x="7363" y="130"/>
                  </a:cubicBezTo>
                  <a:cubicBezTo>
                    <a:pt x="5657" y="112"/>
                    <a:pt x="3951" y="40"/>
                    <a:pt x="2245" y="4"/>
                  </a:cubicBezTo>
                  <a:cubicBezTo>
                    <a:pt x="2140" y="2"/>
                    <a:pt x="2034" y="1"/>
                    <a:pt x="1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2"/>
            <p:cNvSpPr/>
            <p:nvPr/>
          </p:nvSpPr>
          <p:spPr>
            <a:xfrm>
              <a:off x="4972175" y="524575"/>
              <a:ext cx="544200" cy="54850"/>
            </a:xfrm>
            <a:custGeom>
              <a:avLst/>
              <a:gdLst/>
              <a:ahLst/>
              <a:cxnLst/>
              <a:rect l="l" t="t" r="r" b="b"/>
              <a:pathLst>
                <a:path w="21768" h="2194" extrusionOk="0">
                  <a:moveTo>
                    <a:pt x="21767" y="0"/>
                  </a:moveTo>
                  <a:lnTo>
                    <a:pt x="21767" y="0"/>
                  </a:lnTo>
                  <a:cubicBezTo>
                    <a:pt x="21300" y="269"/>
                    <a:pt x="20815" y="521"/>
                    <a:pt x="20330" y="736"/>
                  </a:cubicBezTo>
                  <a:cubicBezTo>
                    <a:pt x="18265" y="1455"/>
                    <a:pt x="16110" y="1868"/>
                    <a:pt x="13937" y="1940"/>
                  </a:cubicBezTo>
                  <a:cubicBezTo>
                    <a:pt x="12896" y="1991"/>
                    <a:pt x="11855" y="2017"/>
                    <a:pt x="10814" y="2017"/>
                  </a:cubicBezTo>
                  <a:cubicBezTo>
                    <a:pt x="8948" y="2017"/>
                    <a:pt x="7083" y="1933"/>
                    <a:pt x="5226" y="1760"/>
                  </a:cubicBezTo>
                  <a:cubicBezTo>
                    <a:pt x="3431" y="1581"/>
                    <a:pt x="1653" y="1383"/>
                    <a:pt x="36" y="521"/>
                  </a:cubicBezTo>
                  <a:lnTo>
                    <a:pt x="0" y="557"/>
                  </a:lnTo>
                  <a:cubicBezTo>
                    <a:pt x="521" y="1042"/>
                    <a:pt x="1186" y="1257"/>
                    <a:pt x="1868" y="1419"/>
                  </a:cubicBezTo>
                  <a:cubicBezTo>
                    <a:pt x="3790" y="1922"/>
                    <a:pt x="5747" y="2065"/>
                    <a:pt x="7723" y="2137"/>
                  </a:cubicBezTo>
                  <a:cubicBezTo>
                    <a:pt x="8776" y="2185"/>
                    <a:pt x="9838" y="2193"/>
                    <a:pt x="10897" y="2193"/>
                  </a:cubicBezTo>
                  <a:cubicBezTo>
                    <a:pt x="11426" y="2193"/>
                    <a:pt x="11955" y="2191"/>
                    <a:pt x="12482" y="2191"/>
                  </a:cubicBezTo>
                  <a:cubicBezTo>
                    <a:pt x="12553" y="2192"/>
                    <a:pt x="12624" y="2192"/>
                    <a:pt x="12696" y="2192"/>
                  </a:cubicBezTo>
                  <a:cubicBezTo>
                    <a:pt x="14761" y="2192"/>
                    <a:pt x="16825" y="1940"/>
                    <a:pt x="18822" y="1419"/>
                  </a:cubicBezTo>
                  <a:cubicBezTo>
                    <a:pt x="19630" y="1167"/>
                    <a:pt x="20438" y="880"/>
                    <a:pt x="21228" y="557"/>
                  </a:cubicBezTo>
                  <a:cubicBezTo>
                    <a:pt x="21498" y="467"/>
                    <a:pt x="21695" y="269"/>
                    <a:pt x="21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2"/>
            <p:cNvSpPr/>
            <p:nvPr/>
          </p:nvSpPr>
          <p:spPr>
            <a:xfrm>
              <a:off x="4609400" y="514675"/>
              <a:ext cx="256375" cy="24600"/>
            </a:xfrm>
            <a:custGeom>
              <a:avLst/>
              <a:gdLst/>
              <a:ahLst/>
              <a:cxnLst/>
              <a:rect l="l" t="t" r="r" b="b"/>
              <a:pathLst>
                <a:path w="10255" h="984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109"/>
                    <a:pt x="126" y="199"/>
                    <a:pt x="234" y="252"/>
                  </a:cubicBezTo>
                  <a:cubicBezTo>
                    <a:pt x="1217" y="809"/>
                    <a:pt x="2276" y="983"/>
                    <a:pt x="3355" y="983"/>
                  </a:cubicBezTo>
                  <a:cubicBezTo>
                    <a:pt x="3773" y="983"/>
                    <a:pt x="4195" y="957"/>
                    <a:pt x="4616" y="917"/>
                  </a:cubicBezTo>
                  <a:cubicBezTo>
                    <a:pt x="6034" y="755"/>
                    <a:pt x="7471" y="540"/>
                    <a:pt x="8890" y="342"/>
                  </a:cubicBezTo>
                  <a:cubicBezTo>
                    <a:pt x="9357" y="270"/>
                    <a:pt x="9806" y="181"/>
                    <a:pt x="10255" y="91"/>
                  </a:cubicBezTo>
                  <a:lnTo>
                    <a:pt x="10237" y="73"/>
                  </a:lnTo>
                  <a:cubicBezTo>
                    <a:pt x="10137" y="68"/>
                    <a:pt x="10037" y="65"/>
                    <a:pt x="9937" y="65"/>
                  </a:cubicBezTo>
                  <a:cubicBezTo>
                    <a:pt x="9696" y="65"/>
                    <a:pt x="9455" y="78"/>
                    <a:pt x="9213" y="91"/>
                  </a:cubicBezTo>
                  <a:cubicBezTo>
                    <a:pt x="7615" y="288"/>
                    <a:pt x="6034" y="522"/>
                    <a:pt x="4436" y="719"/>
                  </a:cubicBezTo>
                  <a:cubicBezTo>
                    <a:pt x="4057" y="764"/>
                    <a:pt x="3680" y="790"/>
                    <a:pt x="3305" y="790"/>
                  </a:cubicBezTo>
                  <a:cubicBezTo>
                    <a:pt x="2329" y="790"/>
                    <a:pt x="1370" y="617"/>
                    <a:pt x="449" y="163"/>
                  </a:cubicBezTo>
                  <a:cubicBezTo>
                    <a:pt x="305" y="109"/>
                    <a:pt x="162" y="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2"/>
            <p:cNvSpPr/>
            <p:nvPr/>
          </p:nvSpPr>
          <p:spPr>
            <a:xfrm>
              <a:off x="5161200" y="506150"/>
              <a:ext cx="245175" cy="44925"/>
            </a:xfrm>
            <a:custGeom>
              <a:avLst/>
              <a:gdLst/>
              <a:ahLst/>
              <a:cxnLst/>
              <a:rect l="l" t="t" r="r" b="b"/>
              <a:pathLst>
                <a:path w="9807" h="1797" extrusionOk="0">
                  <a:moveTo>
                    <a:pt x="9806" y="1"/>
                  </a:moveTo>
                  <a:cubicBezTo>
                    <a:pt x="9483" y="450"/>
                    <a:pt x="9016" y="557"/>
                    <a:pt x="8567" y="683"/>
                  </a:cubicBezTo>
                  <a:cubicBezTo>
                    <a:pt x="6101" y="1313"/>
                    <a:pt x="3585" y="1636"/>
                    <a:pt x="1050" y="1636"/>
                  </a:cubicBezTo>
                  <a:cubicBezTo>
                    <a:pt x="981" y="1636"/>
                    <a:pt x="913" y="1636"/>
                    <a:pt x="844" y="1635"/>
                  </a:cubicBezTo>
                  <a:lnTo>
                    <a:pt x="0" y="1635"/>
                  </a:lnTo>
                  <a:lnTo>
                    <a:pt x="0" y="1743"/>
                  </a:lnTo>
                  <a:cubicBezTo>
                    <a:pt x="90" y="1761"/>
                    <a:pt x="198" y="1779"/>
                    <a:pt x="288" y="1779"/>
                  </a:cubicBezTo>
                  <a:cubicBezTo>
                    <a:pt x="615" y="1791"/>
                    <a:pt x="943" y="1797"/>
                    <a:pt x="1271" y="1797"/>
                  </a:cubicBezTo>
                  <a:cubicBezTo>
                    <a:pt x="2882" y="1797"/>
                    <a:pt x="4489" y="1652"/>
                    <a:pt x="6070" y="1384"/>
                  </a:cubicBezTo>
                  <a:cubicBezTo>
                    <a:pt x="7004" y="1222"/>
                    <a:pt x="7938" y="1006"/>
                    <a:pt x="8854" y="773"/>
                  </a:cubicBezTo>
                  <a:cubicBezTo>
                    <a:pt x="9159" y="665"/>
                    <a:pt x="9447" y="522"/>
                    <a:pt x="9716" y="324"/>
                  </a:cubicBezTo>
                  <a:cubicBezTo>
                    <a:pt x="9788" y="270"/>
                    <a:pt x="9770" y="109"/>
                    <a:pt x="9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2"/>
            <p:cNvSpPr/>
            <p:nvPr/>
          </p:nvSpPr>
          <p:spPr>
            <a:xfrm>
              <a:off x="4564500" y="574400"/>
              <a:ext cx="234375" cy="24375"/>
            </a:xfrm>
            <a:custGeom>
              <a:avLst/>
              <a:gdLst/>
              <a:ahLst/>
              <a:cxnLst/>
              <a:rect l="l" t="t" r="r" b="b"/>
              <a:pathLst>
                <a:path w="9375" h="975" extrusionOk="0">
                  <a:moveTo>
                    <a:pt x="9321" y="1"/>
                  </a:moveTo>
                  <a:cubicBezTo>
                    <a:pt x="8693" y="72"/>
                    <a:pt x="8046" y="180"/>
                    <a:pt x="7399" y="234"/>
                  </a:cubicBezTo>
                  <a:cubicBezTo>
                    <a:pt x="5029" y="432"/>
                    <a:pt x="2658" y="593"/>
                    <a:pt x="288" y="791"/>
                  </a:cubicBezTo>
                  <a:cubicBezTo>
                    <a:pt x="198" y="809"/>
                    <a:pt x="90" y="827"/>
                    <a:pt x="0" y="863"/>
                  </a:cubicBezTo>
                  <a:cubicBezTo>
                    <a:pt x="120" y="937"/>
                    <a:pt x="265" y="975"/>
                    <a:pt x="403" y="975"/>
                  </a:cubicBezTo>
                  <a:cubicBezTo>
                    <a:pt x="431" y="975"/>
                    <a:pt x="458" y="973"/>
                    <a:pt x="485" y="970"/>
                  </a:cubicBezTo>
                  <a:cubicBezTo>
                    <a:pt x="1329" y="917"/>
                    <a:pt x="2155" y="845"/>
                    <a:pt x="2981" y="773"/>
                  </a:cubicBezTo>
                  <a:cubicBezTo>
                    <a:pt x="4544" y="647"/>
                    <a:pt x="6106" y="539"/>
                    <a:pt x="7651" y="378"/>
                  </a:cubicBezTo>
                  <a:cubicBezTo>
                    <a:pt x="8226" y="324"/>
                    <a:pt x="8800" y="162"/>
                    <a:pt x="9375" y="54"/>
                  </a:cubicBezTo>
                  <a:lnTo>
                    <a:pt x="9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2"/>
            <p:cNvSpPr/>
            <p:nvPr/>
          </p:nvSpPr>
          <p:spPr>
            <a:xfrm>
              <a:off x="5149075" y="505700"/>
              <a:ext cx="141900" cy="13250"/>
            </a:xfrm>
            <a:custGeom>
              <a:avLst/>
              <a:gdLst/>
              <a:ahLst/>
              <a:cxnLst/>
              <a:rect l="l" t="t" r="r" b="b"/>
              <a:pathLst>
                <a:path w="5676" h="530" extrusionOk="0">
                  <a:moveTo>
                    <a:pt x="5675" y="1"/>
                  </a:moveTo>
                  <a:lnTo>
                    <a:pt x="5675" y="1"/>
                  </a:lnTo>
                  <a:cubicBezTo>
                    <a:pt x="4670" y="247"/>
                    <a:pt x="3658" y="326"/>
                    <a:pt x="2621" y="326"/>
                  </a:cubicBezTo>
                  <a:cubicBezTo>
                    <a:pt x="1769" y="326"/>
                    <a:pt x="899" y="273"/>
                    <a:pt x="0" y="216"/>
                  </a:cubicBezTo>
                  <a:lnTo>
                    <a:pt x="0" y="216"/>
                  </a:lnTo>
                  <a:cubicBezTo>
                    <a:pt x="676" y="429"/>
                    <a:pt x="1642" y="529"/>
                    <a:pt x="2596" y="529"/>
                  </a:cubicBezTo>
                  <a:cubicBezTo>
                    <a:pt x="3897" y="529"/>
                    <a:pt x="5178" y="343"/>
                    <a:pt x="5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2"/>
            <p:cNvSpPr/>
            <p:nvPr/>
          </p:nvSpPr>
          <p:spPr>
            <a:xfrm>
              <a:off x="4385800" y="592350"/>
              <a:ext cx="167500" cy="11000"/>
            </a:xfrm>
            <a:custGeom>
              <a:avLst/>
              <a:gdLst/>
              <a:ahLst/>
              <a:cxnLst/>
              <a:rect l="l" t="t" r="r" b="b"/>
              <a:pathLst>
                <a:path w="6700" h="440" extrusionOk="0">
                  <a:moveTo>
                    <a:pt x="0" y="270"/>
                  </a:moveTo>
                  <a:lnTo>
                    <a:pt x="0" y="288"/>
                  </a:lnTo>
                  <a:cubicBezTo>
                    <a:pt x="11" y="288"/>
                    <a:pt x="22" y="288"/>
                    <a:pt x="33" y="288"/>
                  </a:cubicBezTo>
                  <a:lnTo>
                    <a:pt x="33" y="288"/>
                  </a:lnTo>
                  <a:cubicBezTo>
                    <a:pt x="22" y="283"/>
                    <a:pt x="11" y="277"/>
                    <a:pt x="0" y="270"/>
                  </a:cubicBezTo>
                  <a:close/>
                  <a:moveTo>
                    <a:pt x="6304" y="1"/>
                  </a:moveTo>
                  <a:cubicBezTo>
                    <a:pt x="5227" y="73"/>
                    <a:pt x="4131" y="199"/>
                    <a:pt x="3053" y="252"/>
                  </a:cubicBezTo>
                  <a:cubicBezTo>
                    <a:pt x="2439" y="285"/>
                    <a:pt x="1832" y="291"/>
                    <a:pt x="1222" y="291"/>
                  </a:cubicBezTo>
                  <a:cubicBezTo>
                    <a:pt x="827" y="291"/>
                    <a:pt x="432" y="288"/>
                    <a:pt x="33" y="288"/>
                  </a:cubicBezTo>
                  <a:lnTo>
                    <a:pt x="33" y="288"/>
                  </a:lnTo>
                  <a:cubicBezTo>
                    <a:pt x="148" y="348"/>
                    <a:pt x="264" y="380"/>
                    <a:pt x="395" y="396"/>
                  </a:cubicBezTo>
                  <a:cubicBezTo>
                    <a:pt x="724" y="422"/>
                    <a:pt x="1053" y="439"/>
                    <a:pt x="1382" y="439"/>
                  </a:cubicBezTo>
                  <a:cubicBezTo>
                    <a:pt x="1502" y="439"/>
                    <a:pt x="1622" y="437"/>
                    <a:pt x="1742" y="432"/>
                  </a:cubicBezTo>
                  <a:cubicBezTo>
                    <a:pt x="3215" y="396"/>
                    <a:pt x="4706" y="342"/>
                    <a:pt x="6178" y="288"/>
                  </a:cubicBezTo>
                  <a:cubicBezTo>
                    <a:pt x="6358" y="252"/>
                    <a:pt x="6520" y="234"/>
                    <a:pt x="6699" y="181"/>
                  </a:cubicBezTo>
                  <a:cubicBezTo>
                    <a:pt x="6591" y="55"/>
                    <a:pt x="6448" y="1"/>
                    <a:pt x="6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2"/>
            <p:cNvSpPr/>
            <p:nvPr/>
          </p:nvSpPr>
          <p:spPr>
            <a:xfrm>
              <a:off x="4379500" y="567675"/>
              <a:ext cx="89825" cy="15275"/>
            </a:xfrm>
            <a:custGeom>
              <a:avLst/>
              <a:gdLst/>
              <a:ahLst/>
              <a:cxnLst/>
              <a:rect l="l" t="t" r="r" b="b"/>
              <a:pathLst>
                <a:path w="3593" h="611" extrusionOk="0">
                  <a:moveTo>
                    <a:pt x="1615" y="1"/>
                  </a:moveTo>
                  <a:cubicBezTo>
                    <a:pt x="1065" y="1"/>
                    <a:pt x="494" y="88"/>
                    <a:pt x="1" y="270"/>
                  </a:cubicBezTo>
                  <a:lnTo>
                    <a:pt x="37" y="305"/>
                  </a:lnTo>
                  <a:cubicBezTo>
                    <a:pt x="360" y="288"/>
                    <a:pt x="683" y="288"/>
                    <a:pt x="1007" y="270"/>
                  </a:cubicBezTo>
                  <a:cubicBezTo>
                    <a:pt x="1264" y="259"/>
                    <a:pt x="1524" y="246"/>
                    <a:pt x="1782" y="246"/>
                  </a:cubicBezTo>
                  <a:cubicBezTo>
                    <a:pt x="2371" y="246"/>
                    <a:pt x="2954" y="311"/>
                    <a:pt x="3503" y="611"/>
                  </a:cubicBezTo>
                  <a:cubicBezTo>
                    <a:pt x="3521" y="611"/>
                    <a:pt x="3557" y="575"/>
                    <a:pt x="3593" y="557"/>
                  </a:cubicBezTo>
                  <a:cubicBezTo>
                    <a:pt x="3196" y="193"/>
                    <a:pt x="2429" y="1"/>
                    <a:pt x="1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2"/>
            <p:cNvSpPr/>
            <p:nvPr/>
          </p:nvSpPr>
          <p:spPr>
            <a:xfrm>
              <a:off x="4984750" y="571425"/>
              <a:ext cx="100150" cy="33975"/>
            </a:xfrm>
            <a:custGeom>
              <a:avLst/>
              <a:gdLst/>
              <a:ahLst/>
              <a:cxnLst/>
              <a:rect l="l" t="t" r="r" b="b"/>
              <a:pathLst>
                <a:path w="4006" h="1359" extrusionOk="0">
                  <a:moveTo>
                    <a:pt x="275" y="0"/>
                  </a:moveTo>
                  <a:cubicBezTo>
                    <a:pt x="182" y="0"/>
                    <a:pt x="89" y="4"/>
                    <a:pt x="0" y="12"/>
                  </a:cubicBezTo>
                  <a:cubicBezTo>
                    <a:pt x="126" y="66"/>
                    <a:pt x="252" y="102"/>
                    <a:pt x="395" y="138"/>
                  </a:cubicBezTo>
                  <a:cubicBezTo>
                    <a:pt x="1527" y="353"/>
                    <a:pt x="2640" y="730"/>
                    <a:pt x="3682" y="1251"/>
                  </a:cubicBezTo>
                  <a:cubicBezTo>
                    <a:pt x="3772" y="1305"/>
                    <a:pt x="3861" y="1323"/>
                    <a:pt x="3951" y="1359"/>
                  </a:cubicBezTo>
                  <a:lnTo>
                    <a:pt x="4005" y="1251"/>
                  </a:lnTo>
                  <a:cubicBezTo>
                    <a:pt x="3843" y="1125"/>
                    <a:pt x="3646" y="1018"/>
                    <a:pt x="3448" y="928"/>
                  </a:cubicBezTo>
                  <a:cubicBezTo>
                    <a:pt x="2532" y="604"/>
                    <a:pt x="1599" y="317"/>
                    <a:pt x="665" y="30"/>
                  </a:cubicBezTo>
                  <a:cubicBezTo>
                    <a:pt x="538" y="9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2"/>
            <p:cNvSpPr/>
            <p:nvPr/>
          </p:nvSpPr>
          <p:spPr>
            <a:xfrm>
              <a:off x="5669000" y="550600"/>
              <a:ext cx="125275" cy="3625"/>
            </a:xfrm>
            <a:custGeom>
              <a:avLst/>
              <a:gdLst/>
              <a:ahLst/>
              <a:cxnLst/>
              <a:rect l="l" t="t" r="r" b="b"/>
              <a:pathLst>
                <a:path w="5011" h="145" extrusionOk="0">
                  <a:moveTo>
                    <a:pt x="0" y="1"/>
                  </a:moveTo>
                  <a:lnTo>
                    <a:pt x="0" y="144"/>
                  </a:lnTo>
                  <a:lnTo>
                    <a:pt x="629" y="144"/>
                  </a:lnTo>
                  <a:lnTo>
                    <a:pt x="2999" y="126"/>
                  </a:lnTo>
                  <a:lnTo>
                    <a:pt x="5011" y="126"/>
                  </a:lnTo>
                  <a:cubicBezTo>
                    <a:pt x="4831" y="55"/>
                    <a:pt x="4634" y="19"/>
                    <a:pt x="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2"/>
            <p:cNvSpPr/>
            <p:nvPr/>
          </p:nvSpPr>
          <p:spPr>
            <a:xfrm>
              <a:off x="4865300" y="513150"/>
              <a:ext cx="95675" cy="16825"/>
            </a:xfrm>
            <a:custGeom>
              <a:avLst/>
              <a:gdLst/>
              <a:ahLst/>
              <a:cxnLst/>
              <a:rect l="l" t="t" r="r" b="b"/>
              <a:pathLst>
                <a:path w="3827" h="673" extrusionOk="0">
                  <a:moveTo>
                    <a:pt x="1732" y="1"/>
                  </a:moveTo>
                  <a:cubicBezTo>
                    <a:pt x="1244" y="1"/>
                    <a:pt x="753" y="13"/>
                    <a:pt x="270" y="26"/>
                  </a:cubicBezTo>
                  <a:cubicBezTo>
                    <a:pt x="181" y="44"/>
                    <a:pt x="91" y="80"/>
                    <a:pt x="1" y="152"/>
                  </a:cubicBezTo>
                  <a:cubicBezTo>
                    <a:pt x="270" y="170"/>
                    <a:pt x="540" y="170"/>
                    <a:pt x="791" y="170"/>
                  </a:cubicBezTo>
                  <a:cubicBezTo>
                    <a:pt x="1058" y="160"/>
                    <a:pt x="1326" y="150"/>
                    <a:pt x="1591" y="150"/>
                  </a:cubicBezTo>
                  <a:cubicBezTo>
                    <a:pt x="2343" y="150"/>
                    <a:pt x="3082" y="235"/>
                    <a:pt x="3772" y="673"/>
                  </a:cubicBezTo>
                  <a:lnTo>
                    <a:pt x="3826" y="601"/>
                  </a:lnTo>
                  <a:cubicBezTo>
                    <a:pt x="3413" y="224"/>
                    <a:pt x="2892" y="26"/>
                    <a:pt x="2336" y="8"/>
                  </a:cubicBezTo>
                  <a:cubicBezTo>
                    <a:pt x="2136" y="3"/>
                    <a:pt x="1934" y="1"/>
                    <a:pt x="1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2"/>
            <p:cNvSpPr/>
            <p:nvPr/>
          </p:nvSpPr>
          <p:spPr>
            <a:xfrm>
              <a:off x="5623200" y="605825"/>
              <a:ext cx="95650" cy="1825"/>
            </a:xfrm>
            <a:custGeom>
              <a:avLst/>
              <a:gdLst/>
              <a:ahLst/>
              <a:cxnLst/>
              <a:rect l="l" t="t" r="r" b="b"/>
              <a:pathLst>
                <a:path w="3826" h="73" extrusionOk="0">
                  <a:moveTo>
                    <a:pt x="0" y="1"/>
                  </a:moveTo>
                  <a:lnTo>
                    <a:pt x="0" y="73"/>
                  </a:lnTo>
                  <a:lnTo>
                    <a:pt x="3826" y="73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2"/>
            <p:cNvSpPr/>
            <p:nvPr/>
          </p:nvSpPr>
          <p:spPr>
            <a:xfrm>
              <a:off x="5615575" y="572600"/>
              <a:ext cx="68700" cy="9900"/>
            </a:xfrm>
            <a:custGeom>
              <a:avLst/>
              <a:gdLst/>
              <a:ahLst/>
              <a:cxnLst/>
              <a:rect l="l" t="t" r="r" b="b"/>
              <a:pathLst>
                <a:path w="2748" h="396" extrusionOk="0">
                  <a:moveTo>
                    <a:pt x="1879" y="0"/>
                  </a:moveTo>
                  <a:cubicBezTo>
                    <a:pt x="1119" y="0"/>
                    <a:pt x="306" y="166"/>
                    <a:pt x="0" y="396"/>
                  </a:cubicBezTo>
                  <a:lnTo>
                    <a:pt x="2748" y="91"/>
                  </a:lnTo>
                  <a:cubicBezTo>
                    <a:pt x="2493" y="28"/>
                    <a:pt x="2190" y="0"/>
                    <a:pt x="1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2"/>
            <p:cNvSpPr/>
            <p:nvPr/>
          </p:nvSpPr>
          <p:spPr>
            <a:xfrm>
              <a:off x="4920100" y="595875"/>
              <a:ext cx="49400" cy="6650"/>
            </a:xfrm>
            <a:custGeom>
              <a:avLst/>
              <a:gdLst/>
              <a:ahLst/>
              <a:cxnLst/>
              <a:rect l="l" t="t" r="r" b="b"/>
              <a:pathLst>
                <a:path w="1976" h="266" extrusionOk="0">
                  <a:moveTo>
                    <a:pt x="1297" y="1"/>
                  </a:moveTo>
                  <a:cubicBezTo>
                    <a:pt x="866" y="1"/>
                    <a:pt x="441" y="147"/>
                    <a:pt x="0" y="183"/>
                  </a:cubicBezTo>
                  <a:cubicBezTo>
                    <a:pt x="244" y="243"/>
                    <a:pt x="486" y="266"/>
                    <a:pt x="727" y="266"/>
                  </a:cubicBezTo>
                  <a:cubicBezTo>
                    <a:pt x="1129" y="266"/>
                    <a:pt x="1528" y="202"/>
                    <a:pt x="1934" y="136"/>
                  </a:cubicBezTo>
                  <a:lnTo>
                    <a:pt x="1934" y="136"/>
                  </a:lnTo>
                  <a:cubicBezTo>
                    <a:pt x="1942" y="140"/>
                    <a:pt x="1950" y="143"/>
                    <a:pt x="1958" y="147"/>
                  </a:cubicBezTo>
                  <a:lnTo>
                    <a:pt x="1976" y="129"/>
                  </a:lnTo>
                  <a:lnTo>
                    <a:pt x="1976" y="129"/>
                  </a:lnTo>
                  <a:cubicBezTo>
                    <a:pt x="1962" y="132"/>
                    <a:pt x="1948" y="134"/>
                    <a:pt x="1934" y="136"/>
                  </a:cubicBezTo>
                  <a:lnTo>
                    <a:pt x="1934" y="136"/>
                  </a:lnTo>
                  <a:cubicBezTo>
                    <a:pt x="1719" y="36"/>
                    <a:pt x="1507" y="1"/>
                    <a:pt x="1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2"/>
            <p:cNvSpPr/>
            <p:nvPr/>
          </p:nvSpPr>
          <p:spPr>
            <a:xfrm>
              <a:off x="5630825" y="538475"/>
              <a:ext cx="50325" cy="5925"/>
            </a:xfrm>
            <a:custGeom>
              <a:avLst/>
              <a:gdLst/>
              <a:ahLst/>
              <a:cxnLst/>
              <a:rect l="l" t="t" r="r" b="b"/>
              <a:pathLst>
                <a:path w="2013" h="237" extrusionOk="0">
                  <a:moveTo>
                    <a:pt x="1" y="1"/>
                  </a:moveTo>
                  <a:lnTo>
                    <a:pt x="1" y="1"/>
                  </a:lnTo>
                  <a:cubicBezTo>
                    <a:pt x="401" y="156"/>
                    <a:pt x="822" y="236"/>
                    <a:pt x="1242" y="236"/>
                  </a:cubicBezTo>
                  <a:cubicBezTo>
                    <a:pt x="1501" y="236"/>
                    <a:pt x="1759" y="206"/>
                    <a:pt x="2012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2"/>
            <p:cNvSpPr/>
            <p:nvPr/>
          </p:nvSpPr>
          <p:spPr>
            <a:xfrm>
              <a:off x="4929075" y="568500"/>
              <a:ext cx="55700" cy="3225"/>
            </a:xfrm>
            <a:custGeom>
              <a:avLst/>
              <a:gdLst/>
              <a:ahLst/>
              <a:cxnLst/>
              <a:rect l="l" t="t" r="r" b="b"/>
              <a:pathLst>
                <a:path w="2228" h="129" extrusionOk="0">
                  <a:moveTo>
                    <a:pt x="1435" y="1"/>
                  </a:moveTo>
                  <a:cubicBezTo>
                    <a:pt x="956" y="1"/>
                    <a:pt x="474" y="106"/>
                    <a:pt x="0" y="129"/>
                  </a:cubicBezTo>
                  <a:lnTo>
                    <a:pt x="2227" y="129"/>
                  </a:lnTo>
                  <a:cubicBezTo>
                    <a:pt x="1965" y="33"/>
                    <a:pt x="1700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2"/>
            <p:cNvSpPr/>
            <p:nvPr/>
          </p:nvSpPr>
          <p:spPr>
            <a:xfrm>
              <a:off x="5701325" y="540700"/>
              <a:ext cx="50300" cy="4700"/>
            </a:xfrm>
            <a:custGeom>
              <a:avLst/>
              <a:gdLst/>
              <a:ahLst/>
              <a:cxnLst/>
              <a:rect l="l" t="t" r="r" b="b"/>
              <a:pathLst>
                <a:path w="2012" h="188" extrusionOk="0">
                  <a:moveTo>
                    <a:pt x="1323" y="1"/>
                  </a:moveTo>
                  <a:cubicBezTo>
                    <a:pt x="881" y="1"/>
                    <a:pt x="437" y="45"/>
                    <a:pt x="0" y="127"/>
                  </a:cubicBezTo>
                  <a:cubicBezTo>
                    <a:pt x="256" y="168"/>
                    <a:pt x="512" y="188"/>
                    <a:pt x="768" y="188"/>
                  </a:cubicBezTo>
                  <a:cubicBezTo>
                    <a:pt x="853" y="188"/>
                    <a:pt x="939" y="186"/>
                    <a:pt x="1024" y="181"/>
                  </a:cubicBezTo>
                  <a:cubicBezTo>
                    <a:pt x="1326" y="148"/>
                    <a:pt x="1627" y="83"/>
                    <a:pt x="1944" y="31"/>
                  </a:cubicBezTo>
                  <a:lnTo>
                    <a:pt x="1944" y="31"/>
                  </a:lnTo>
                  <a:cubicBezTo>
                    <a:pt x="1966" y="33"/>
                    <a:pt x="1989" y="35"/>
                    <a:pt x="2012" y="38"/>
                  </a:cubicBezTo>
                  <a:lnTo>
                    <a:pt x="2012" y="20"/>
                  </a:lnTo>
                  <a:cubicBezTo>
                    <a:pt x="1989" y="23"/>
                    <a:pt x="1966" y="27"/>
                    <a:pt x="1944" y="31"/>
                  </a:cubicBezTo>
                  <a:lnTo>
                    <a:pt x="1944" y="31"/>
                  </a:lnTo>
                  <a:cubicBezTo>
                    <a:pt x="1738" y="11"/>
                    <a:pt x="1531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2"/>
            <p:cNvSpPr/>
            <p:nvPr/>
          </p:nvSpPr>
          <p:spPr>
            <a:xfrm>
              <a:off x="4212950" y="507500"/>
              <a:ext cx="41775" cy="13950"/>
            </a:xfrm>
            <a:custGeom>
              <a:avLst/>
              <a:gdLst/>
              <a:ahLst/>
              <a:cxnLst/>
              <a:rect l="l" t="t" r="r" b="b"/>
              <a:pathLst>
                <a:path w="1671" h="558" extrusionOk="0">
                  <a:moveTo>
                    <a:pt x="1652" y="1"/>
                  </a:moveTo>
                  <a:cubicBezTo>
                    <a:pt x="1042" y="37"/>
                    <a:pt x="521" y="306"/>
                    <a:pt x="0" y="557"/>
                  </a:cubicBezTo>
                  <a:cubicBezTo>
                    <a:pt x="557" y="414"/>
                    <a:pt x="1149" y="342"/>
                    <a:pt x="1670" y="19"/>
                  </a:cubicBezTo>
                  <a:lnTo>
                    <a:pt x="16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2"/>
            <p:cNvSpPr/>
            <p:nvPr/>
          </p:nvSpPr>
          <p:spPr>
            <a:xfrm>
              <a:off x="5751600" y="534900"/>
              <a:ext cx="40900" cy="6300"/>
            </a:xfrm>
            <a:custGeom>
              <a:avLst/>
              <a:gdLst/>
              <a:ahLst/>
              <a:cxnLst/>
              <a:rect l="l" t="t" r="r" b="b"/>
              <a:pathLst>
                <a:path w="1636" h="252" extrusionOk="0">
                  <a:moveTo>
                    <a:pt x="1617" y="0"/>
                  </a:moveTo>
                  <a:cubicBezTo>
                    <a:pt x="1096" y="70"/>
                    <a:pt x="559" y="38"/>
                    <a:pt x="53" y="231"/>
                  </a:cubicBezTo>
                  <a:lnTo>
                    <a:pt x="53" y="231"/>
                  </a:lnTo>
                  <a:lnTo>
                    <a:pt x="1635" y="144"/>
                  </a:lnTo>
                  <a:lnTo>
                    <a:pt x="1617" y="0"/>
                  </a:lnTo>
                  <a:close/>
                  <a:moveTo>
                    <a:pt x="53" y="231"/>
                  </a:moveTo>
                  <a:lnTo>
                    <a:pt x="1" y="234"/>
                  </a:lnTo>
                  <a:lnTo>
                    <a:pt x="1" y="252"/>
                  </a:lnTo>
                  <a:cubicBezTo>
                    <a:pt x="18" y="244"/>
                    <a:pt x="36" y="237"/>
                    <a:pt x="53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2"/>
            <p:cNvSpPr/>
            <p:nvPr/>
          </p:nvSpPr>
          <p:spPr>
            <a:xfrm>
              <a:off x="5869250" y="493250"/>
              <a:ext cx="17525" cy="6650"/>
            </a:xfrm>
            <a:custGeom>
              <a:avLst/>
              <a:gdLst/>
              <a:ahLst/>
              <a:cxnLst/>
              <a:rect l="l" t="t" r="r" b="b"/>
              <a:pathLst>
                <a:path w="701" h="266" extrusionOk="0">
                  <a:moveTo>
                    <a:pt x="342" y="0"/>
                  </a:moveTo>
                  <a:cubicBezTo>
                    <a:pt x="232" y="0"/>
                    <a:pt x="120" y="48"/>
                    <a:pt x="0" y="193"/>
                  </a:cubicBezTo>
                  <a:lnTo>
                    <a:pt x="683" y="265"/>
                  </a:lnTo>
                  <a:lnTo>
                    <a:pt x="701" y="104"/>
                  </a:lnTo>
                  <a:cubicBezTo>
                    <a:pt x="579" y="57"/>
                    <a:pt x="462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2"/>
            <p:cNvSpPr/>
            <p:nvPr/>
          </p:nvSpPr>
          <p:spPr>
            <a:xfrm>
              <a:off x="5815800" y="556400"/>
              <a:ext cx="32375" cy="11300"/>
            </a:xfrm>
            <a:custGeom>
              <a:avLst/>
              <a:gdLst/>
              <a:ahLst/>
              <a:cxnLst/>
              <a:rect l="l" t="t" r="r" b="b"/>
              <a:pathLst>
                <a:path w="1295" h="452" extrusionOk="0">
                  <a:moveTo>
                    <a:pt x="79" y="1"/>
                  </a:moveTo>
                  <a:cubicBezTo>
                    <a:pt x="53" y="1"/>
                    <a:pt x="27" y="1"/>
                    <a:pt x="1" y="2"/>
                  </a:cubicBezTo>
                  <a:cubicBezTo>
                    <a:pt x="234" y="92"/>
                    <a:pt x="468" y="182"/>
                    <a:pt x="665" y="254"/>
                  </a:cubicBezTo>
                  <a:cubicBezTo>
                    <a:pt x="863" y="325"/>
                    <a:pt x="1079" y="379"/>
                    <a:pt x="1294" y="451"/>
                  </a:cubicBezTo>
                  <a:cubicBezTo>
                    <a:pt x="955" y="146"/>
                    <a:pt x="519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2"/>
            <p:cNvSpPr/>
            <p:nvPr/>
          </p:nvSpPr>
          <p:spPr>
            <a:xfrm>
              <a:off x="5824350" y="583375"/>
              <a:ext cx="40875" cy="10350"/>
            </a:xfrm>
            <a:custGeom>
              <a:avLst/>
              <a:gdLst/>
              <a:ahLst/>
              <a:cxnLst/>
              <a:rect l="l" t="t" r="r" b="b"/>
              <a:pathLst>
                <a:path w="1635" h="414" extrusionOk="0">
                  <a:moveTo>
                    <a:pt x="1581" y="1"/>
                  </a:moveTo>
                  <a:lnTo>
                    <a:pt x="0" y="378"/>
                  </a:lnTo>
                  <a:lnTo>
                    <a:pt x="36" y="414"/>
                  </a:lnTo>
                  <a:lnTo>
                    <a:pt x="1634" y="5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2"/>
            <p:cNvSpPr/>
            <p:nvPr/>
          </p:nvSpPr>
          <p:spPr>
            <a:xfrm>
              <a:off x="5622750" y="554200"/>
              <a:ext cx="27850" cy="1825"/>
            </a:xfrm>
            <a:custGeom>
              <a:avLst/>
              <a:gdLst/>
              <a:ahLst/>
              <a:cxnLst/>
              <a:rect l="l" t="t" r="r" b="b"/>
              <a:pathLst>
                <a:path w="1114" h="73" extrusionOk="0">
                  <a:moveTo>
                    <a:pt x="18" y="0"/>
                  </a:moveTo>
                  <a:lnTo>
                    <a:pt x="0" y="72"/>
                  </a:lnTo>
                  <a:lnTo>
                    <a:pt x="1114" y="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2"/>
            <p:cNvSpPr/>
            <p:nvPr/>
          </p:nvSpPr>
          <p:spPr>
            <a:xfrm>
              <a:off x="4697400" y="544100"/>
              <a:ext cx="34150" cy="3400"/>
            </a:xfrm>
            <a:custGeom>
              <a:avLst/>
              <a:gdLst/>
              <a:ahLst/>
              <a:cxnLst/>
              <a:rect l="l" t="t" r="r" b="b"/>
              <a:pathLst>
                <a:path w="1366" h="136" extrusionOk="0">
                  <a:moveTo>
                    <a:pt x="676" y="0"/>
                  </a:moveTo>
                  <a:cubicBezTo>
                    <a:pt x="445" y="0"/>
                    <a:pt x="216" y="45"/>
                    <a:pt x="0" y="135"/>
                  </a:cubicBezTo>
                  <a:lnTo>
                    <a:pt x="1365" y="135"/>
                  </a:lnTo>
                  <a:cubicBezTo>
                    <a:pt x="1141" y="45"/>
                    <a:pt x="907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2"/>
            <p:cNvSpPr/>
            <p:nvPr/>
          </p:nvSpPr>
          <p:spPr>
            <a:xfrm>
              <a:off x="5095200" y="493575"/>
              <a:ext cx="20225" cy="925"/>
            </a:xfrm>
            <a:custGeom>
              <a:avLst/>
              <a:gdLst/>
              <a:ahLst/>
              <a:cxnLst/>
              <a:rect l="l" t="t" r="r" b="b"/>
              <a:pathLst>
                <a:path w="809" h="37" extrusionOk="0">
                  <a:moveTo>
                    <a:pt x="0" y="1"/>
                  </a:moveTo>
                  <a:lnTo>
                    <a:pt x="0" y="37"/>
                  </a:lnTo>
                  <a:lnTo>
                    <a:pt x="808" y="37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2"/>
            <p:cNvSpPr/>
            <p:nvPr/>
          </p:nvSpPr>
          <p:spPr>
            <a:xfrm>
              <a:off x="4354825" y="574325"/>
              <a:ext cx="25150" cy="7275"/>
            </a:xfrm>
            <a:custGeom>
              <a:avLst/>
              <a:gdLst/>
              <a:ahLst/>
              <a:cxnLst/>
              <a:rect l="l" t="t" r="r" b="b"/>
              <a:pathLst>
                <a:path w="1006" h="291" extrusionOk="0">
                  <a:moveTo>
                    <a:pt x="860" y="0"/>
                  </a:moveTo>
                  <a:cubicBezTo>
                    <a:pt x="562" y="0"/>
                    <a:pt x="267" y="55"/>
                    <a:pt x="0" y="165"/>
                  </a:cubicBezTo>
                  <a:lnTo>
                    <a:pt x="36" y="291"/>
                  </a:lnTo>
                  <a:lnTo>
                    <a:pt x="1006" y="39"/>
                  </a:lnTo>
                  <a:lnTo>
                    <a:pt x="988" y="4"/>
                  </a:lnTo>
                  <a:cubicBezTo>
                    <a:pt x="945" y="1"/>
                    <a:pt x="903" y="0"/>
                    <a:pt x="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2"/>
            <p:cNvSpPr/>
            <p:nvPr/>
          </p:nvSpPr>
          <p:spPr>
            <a:xfrm>
              <a:off x="5732750" y="602250"/>
              <a:ext cx="27850" cy="3675"/>
            </a:xfrm>
            <a:custGeom>
              <a:avLst/>
              <a:gdLst/>
              <a:ahLst/>
              <a:cxnLst/>
              <a:rect l="l" t="t" r="r" b="b"/>
              <a:pathLst>
                <a:path w="1114" h="147" extrusionOk="0">
                  <a:moveTo>
                    <a:pt x="0" y="0"/>
                  </a:moveTo>
                  <a:lnTo>
                    <a:pt x="0" y="144"/>
                  </a:lnTo>
                  <a:cubicBezTo>
                    <a:pt x="55" y="139"/>
                    <a:pt x="110" y="137"/>
                    <a:pt x="164" y="137"/>
                  </a:cubicBezTo>
                  <a:cubicBezTo>
                    <a:pt x="289" y="137"/>
                    <a:pt x="413" y="146"/>
                    <a:pt x="537" y="146"/>
                  </a:cubicBezTo>
                  <a:cubicBezTo>
                    <a:pt x="732" y="146"/>
                    <a:pt x="926" y="12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2"/>
            <p:cNvSpPr/>
            <p:nvPr/>
          </p:nvSpPr>
          <p:spPr>
            <a:xfrm>
              <a:off x="4969025" y="599100"/>
              <a:ext cx="26525" cy="5475"/>
            </a:xfrm>
            <a:custGeom>
              <a:avLst/>
              <a:gdLst/>
              <a:ahLst/>
              <a:cxnLst/>
              <a:rect l="l" t="t" r="r" b="b"/>
              <a:pathLst>
                <a:path w="1061" h="219" extrusionOk="0">
                  <a:moveTo>
                    <a:pt x="19" y="0"/>
                  </a:moveTo>
                  <a:lnTo>
                    <a:pt x="1" y="18"/>
                  </a:lnTo>
                  <a:lnTo>
                    <a:pt x="62" y="22"/>
                  </a:lnTo>
                  <a:lnTo>
                    <a:pt x="62" y="22"/>
                  </a:lnTo>
                  <a:cubicBezTo>
                    <a:pt x="47" y="15"/>
                    <a:pt x="33" y="8"/>
                    <a:pt x="19" y="0"/>
                  </a:cubicBezTo>
                  <a:close/>
                  <a:moveTo>
                    <a:pt x="62" y="22"/>
                  </a:moveTo>
                  <a:cubicBezTo>
                    <a:pt x="326" y="153"/>
                    <a:pt x="629" y="219"/>
                    <a:pt x="935" y="219"/>
                  </a:cubicBezTo>
                  <a:cubicBezTo>
                    <a:pt x="970" y="219"/>
                    <a:pt x="1006" y="218"/>
                    <a:pt x="1042" y="216"/>
                  </a:cubicBezTo>
                  <a:lnTo>
                    <a:pt x="1060" y="90"/>
                  </a:lnTo>
                  <a:lnTo>
                    <a:pt x="62" y="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2"/>
            <p:cNvSpPr/>
            <p:nvPr/>
          </p:nvSpPr>
          <p:spPr>
            <a:xfrm>
              <a:off x="4797975" y="565875"/>
              <a:ext cx="22475" cy="9900"/>
            </a:xfrm>
            <a:custGeom>
              <a:avLst/>
              <a:gdLst/>
              <a:ahLst/>
              <a:cxnLst/>
              <a:rect l="l" t="t" r="r" b="b"/>
              <a:pathLst>
                <a:path w="899" h="396" extrusionOk="0">
                  <a:moveTo>
                    <a:pt x="898" y="0"/>
                  </a:moveTo>
                  <a:lnTo>
                    <a:pt x="0" y="342"/>
                  </a:lnTo>
                  <a:lnTo>
                    <a:pt x="36" y="395"/>
                  </a:lnTo>
                  <a:cubicBezTo>
                    <a:pt x="341" y="395"/>
                    <a:pt x="647" y="377"/>
                    <a:pt x="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2"/>
            <p:cNvSpPr/>
            <p:nvPr/>
          </p:nvSpPr>
          <p:spPr>
            <a:xfrm>
              <a:off x="5805025" y="529050"/>
              <a:ext cx="15300" cy="6775"/>
            </a:xfrm>
            <a:custGeom>
              <a:avLst/>
              <a:gdLst/>
              <a:ahLst/>
              <a:cxnLst/>
              <a:rect l="l" t="t" r="r" b="b"/>
              <a:pathLst>
                <a:path w="612" h="271" extrusionOk="0">
                  <a:moveTo>
                    <a:pt x="594" y="1"/>
                  </a:moveTo>
                  <a:lnTo>
                    <a:pt x="1" y="144"/>
                  </a:lnTo>
                  <a:lnTo>
                    <a:pt x="37" y="270"/>
                  </a:lnTo>
                  <a:lnTo>
                    <a:pt x="612" y="108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2"/>
            <p:cNvSpPr/>
            <p:nvPr/>
          </p:nvSpPr>
          <p:spPr>
            <a:xfrm>
              <a:off x="4764300" y="544100"/>
              <a:ext cx="21575" cy="3400"/>
            </a:xfrm>
            <a:custGeom>
              <a:avLst/>
              <a:gdLst/>
              <a:ahLst/>
              <a:cxnLst/>
              <a:rect l="l" t="t" r="r" b="b"/>
              <a:pathLst>
                <a:path w="863" h="136" extrusionOk="0">
                  <a:moveTo>
                    <a:pt x="424" y="0"/>
                  </a:moveTo>
                  <a:cubicBezTo>
                    <a:pt x="274" y="0"/>
                    <a:pt x="126" y="45"/>
                    <a:pt x="0" y="135"/>
                  </a:cubicBezTo>
                  <a:lnTo>
                    <a:pt x="862" y="135"/>
                  </a:lnTo>
                  <a:cubicBezTo>
                    <a:pt x="727" y="45"/>
                    <a:pt x="575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2"/>
            <p:cNvSpPr/>
            <p:nvPr/>
          </p:nvSpPr>
          <p:spPr>
            <a:xfrm>
              <a:off x="4365150" y="596225"/>
              <a:ext cx="20675" cy="3800"/>
            </a:xfrm>
            <a:custGeom>
              <a:avLst/>
              <a:gdLst/>
              <a:ahLst/>
              <a:cxnLst/>
              <a:rect l="l" t="t" r="r" b="b"/>
              <a:pathLst>
                <a:path w="827" h="152" extrusionOk="0">
                  <a:moveTo>
                    <a:pt x="421" y="1"/>
                  </a:moveTo>
                  <a:cubicBezTo>
                    <a:pt x="315" y="1"/>
                    <a:pt x="212" y="50"/>
                    <a:pt x="0" y="151"/>
                  </a:cubicBezTo>
                  <a:lnTo>
                    <a:pt x="789" y="117"/>
                  </a:lnTo>
                  <a:lnTo>
                    <a:pt x="789" y="117"/>
                  </a:lnTo>
                  <a:cubicBezTo>
                    <a:pt x="801" y="122"/>
                    <a:pt x="813" y="128"/>
                    <a:pt x="826" y="133"/>
                  </a:cubicBezTo>
                  <a:lnTo>
                    <a:pt x="826" y="115"/>
                  </a:lnTo>
                  <a:lnTo>
                    <a:pt x="789" y="117"/>
                  </a:lnTo>
                  <a:lnTo>
                    <a:pt x="789" y="117"/>
                  </a:lnTo>
                  <a:cubicBezTo>
                    <a:pt x="612" y="40"/>
                    <a:pt x="515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2"/>
            <p:cNvSpPr/>
            <p:nvPr/>
          </p:nvSpPr>
          <p:spPr>
            <a:xfrm>
              <a:off x="5861600" y="573950"/>
              <a:ext cx="8125" cy="10800"/>
            </a:xfrm>
            <a:custGeom>
              <a:avLst/>
              <a:gdLst/>
              <a:ahLst/>
              <a:cxnLst/>
              <a:rect l="l" t="t" r="r" b="b"/>
              <a:pathLst>
                <a:path w="325" h="432" extrusionOk="0">
                  <a:moveTo>
                    <a:pt x="1" y="1"/>
                  </a:moveTo>
                  <a:lnTo>
                    <a:pt x="91" y="378"/>
                  </a:lnTo>
                  <a:lnTo>
                    <a:pt x="144" y="432"/>
                  </a:lnTo>
                  <a:cubicBezTo>
                    <a:pt x="324" y="198"/>
                    <a:pt x="324" y="19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2"/>
            <p:cNvSpPr/>
            <p:nvPr/>
          </p:nvSpPr>
          <p:spPr>
            <a:xfrm>
              <a:off x="5760575" y="598650"/>
              <a:ext cx="19800" cy="3625"/>
            </a:xfrm>
            <a:custGeom>
              <a:avLst/>
              <a:gdLst/>
              <a:ahLst/>
              <a:cxnLst/>
              <a:rect l="l" t="t" r="r" b="b"/>
              <a:pathLst>
                <a:path w="792" h="145" extrusionOk="0">
                  <a:moveTo>
                    <a:pt x="791" y="0"/>
                  </a:moveTo>
                  <a:lnTo>
                    <a:pt x="1" y="144"/>
                  </a:lnTo>
                  <a:lnTo>
                    <a:pt x="791" y="144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2"/>
            <p:cNvSpPr/>
            <p:nvPr/>
          </p:nvSpPr>
          <p:spPr>
            <a:xfrm>
              <a:off x="5600750" y="596400"/>
              <a:ext cx="8550" cy="7650"/>
            </a:xfrm>
            <a:custGeom>
              <a:avLst/>
              <a:gdLst/>
              <a:ahLst/>
              <a:cxnLst/>
              <a:rect l="l" t="t" r="r" b="b"/>
              <a:pathLst>
                <a:path w="342" h="306" extrusionOk="0">
                  <a:moveTo>
                    <a:pt x="54" y="1"/>
                  </a:moveTo>
                  <a:lnTo>
                    <a:pt x="0" y="54"/>
                  </a:lnTo>
                  <a:cubicBezTo>
                    <a:pt x="36" y="108"/>
                    <a:pt x="72" y="162"/>
                    <a:pt x="126" y="216"/>
                  </a:cubicBezTo>
                  <a:cubicBezTo>
                    <a:pt x="180" y="252"/>
                    <a:pt x="252" y="288"/>
                    <a:pt x="324" y="306"/>
                  </a:cubicBezTo>
                  <a:lnTo>
                    <a:pt x="342" y="27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2"/>
            <p:cNvSpPr/>
            <p:nvPr/>
          </p:nvSpPr>
          <p:spPr>
            <a:xfrm>
              <a:off x="4155475" y="534900"/>
              <a:ext cx="11700" cy="6300"/>
            </a:xfrm>
            <a:custGeom>
              <a:avLst/>
              <a:gdLst/>
              <a:ahLst/>
              <a:cxnLst/>
              <a:rect l="l" t="t" r="r" b="b"/>
              <a:pathLst>
                <a:path w="468" h="252" extrusionOk="0">
                  <a:moveTo>
                    <a:pt x="449" y="0"/>
                  </a:moveTo>
                  <a:lnTo>
                    <a:pt x="0" y="162"/>
                  </a:lnTo>
                  <a:lnTo>
                    <a:pt x="36" y="252"/>
                  </a:lnTo>
                  <a:lnTo>
                    <a:pt x="467" y="12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2"/>
            <p:cNvSpPr/>
            <p:nvPr/>
          </p:nvSpPr>
          <p:spPr>
            <a:xfrm>
              <a:off x="5133350" y="545225"/>
              <a:ext cx="14400" cy="2700"/>
            </a:xfrm>
            <a:custGeom>
              <a:avLst/>
              <a:gdLst/>
              <a:ahLst/>
              <a:cxnLst/>
              <a:rect l="l" t="t" r="r" b="b"/>
              <a:pathLst>
                <a:path w="576" h="108" extrusionOk="0">
                  <a:moveTo>
                    <a:pt x="1" y="0"/>
                  </a:moveTo>
                  <a:lnTo>
                    <a:pt x="1" y="72"/>
                  </a:lnTo>
                  <a:lnTo>
                    <a:pt x="557" y="108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2"/>
            <p:cNvSpPr/>
            <p:nvPr/>
          </p:nvSpPr>
          <p:spPr>
            <a:xfrm>
              <a:off x="4903475" y="571700"/>
              <a:ext cx="12150" cy="2275"/>
            </a:xfrm>
            <a:custGeom>
              <a:avLst/>
              <a:gdLst/>
              <a:ahLst/>
              <a:cxnLst/>
              <a:rect l="l" t="t" r="r" b="b"/>
              <a:pathLst>
                <a:path w="486" h="91" extrusionOk="0">
                  <a:moveTo>
                    <a:pt x="485" y="1"/>
                  </a:moveTo>
                  <a:lnTo>
                    <a:pt x="1" y="37"/>
                  </a:lnTo>
                  <a:lnTo>
                    <a:pt x="1" y="91"/>
                  </a:lnTo>
                  <a:lnTo>
                    <a:pt x="485" y="91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2"/>
            <p:cNvSpPr/>
            <p:nvPr/>
          </p:nvSpPr>
          <p:spPr>
            <a:xfrm>
              <a:off x="4185100" y="526350"/>
              <a:ext cx="10350" cy="6325"/>
            </a:xfrm>
            <a:custGeom>
              <a:avLst/>
              <a:gdLst/>
              <a:ahLst/>
              <a:cxnLst/>
              <a:rect l="l" t="t" r="r" b="b"/>
              <a:pathLst>
                <a:path w="414" h="253" extrusionOk="0">
                  <a:moveTo>
                    <a:pt x="378" y="1"/>
                  </a:moveTo>
                  <a:lnTo>
                    <a:pt x="1" y="145"/>
                  </a:lnTo>
                  <a:lnTo>
                    <a:pt x="72" y="252"/>
                  </a:lnTo>
                  <a:lnTo>
                    <a:pt x="414" y="7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2"/>
            <p:cNvSpPr/>
            <p:nvPr/>
          </p:nvSpPr>
          <p:spPr>
            <a:xfrm>
              <a:off x="4785850" y="547475"/>
              <a:ext cx="14825" cy="5850"/>
            </a:xfrm>
            <a:custGeom>
              <a:avLst/>
              <a:gdLst/>
              <a:ahLst/>
              <a:cxnLst/>
              <a:rect l="l" t="t" r="r" b="b"/>
              <a:pathLst>
                <a:path w="593" h="234" extrusionOk="0">
                  <a:moveTo>
                    <a:pt x="0" y="0"/>
                  </a:moveTo>
                  <a:lnTo>
                    <a:pt x="31" y="6"/>
                  </a:lnTo>
                  <a:lnTo>
                    <a:pt x="31" y="6"/>
                  </a:lnTo>
                  <a:lnTo>
                    <a:pt x="18" y="0"/>
                  </a:lnTo>
                  <a:close/>
                  <a:moveTo>
                    <a:pt x="31" y="6"/>
                  </a:moveTo>
                  <a:lnTo>
                    <a:pt x="557" y="233"/>
                  </a:lnTo>
                  <a:lnTo>
                    <a:pt x="593" y="108"/>
                  </a:lnTo>
                  <a:lnTo>
                    <a:pt x="31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2"/>
            <p:cNvSpPr/>
            <p:nvPr/>
          </p:nvSpPr>
          <p:spPr>
            <a:xfrm>
              <a:off x="5594900" y="556450"/>
              <a:ext cx="11250" cy="3150"/>
            </a:xfrm>
            <a:custGeom>
              <a:avLst/>
              <a:gdLst/>
              <a:ahLst/>
              <a:cxnLst/>
              <a:rect l="l" t="t" r="r" b="b"/>
              <a:pathLst>
                <a:path w="450" h="126" extrusionOk="0">
                  <a:moveTo>
                    <a:pt x="450" y="0"/>
                  </a:moveTo>
                  <a:lnTo>
                    <a:pt x="1" y="18"/>
                  </a:lnTo>
                  <a:lnTo>
                    <a:pt x="1" y="126"/>
                  </a:lnTo>
                  <a:lnTo>
                    <a:pt x="450" y="9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>
              <a:off x="5793800" y="553750"/>
              <a:ext cx="22025" cy="2725"/>
            </a:xfrm>
            <a:custGeom>
              <a:avLst/>
              <a:gdLst/>
              <a:ahLst/>
              <a:cxnLst/>
              <a:rect l="l" t="t" r="r" b="b"/>
              <a:pathLst>
                <a:path w="881" h="109" extrusionOk="0">
                  <a:moveTo>
                    <a:pt x="1" y="0"/>
                  </a:moveTo>
                  <a:lnTo>
                    <a:pt x="881" y="108"/>
                  </a:lnTo>
                  <a:lnTo>
                    <a:pt x="881" y="10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2"/>
            <p:cNvSpPr/>
            <p:nvPr/>
          </p:nvSpPr>
          <p:spPr>
            <a:xfrm>
              <a:off x="4254250" y="500775"/>
              <a:ext cx="18875" cy="6750"/>
            </a:xfrm>
            <a:custGeom>
              <a:avLst/>
              <a:gdLst/>
              <a:ahLst/>
              <a:cxnLst/>
              <a:rect l="l" t="t" r="r" b="b"/>
              <a:pathLst>
                <a:path w="755" h="270" extrusionOk="0">
                  <a:moveTo>
                    <a:pt x="737" y="0"/>
                  </a:moveTo>
                  <a:lnTo>
                    <a:pt x="0" y="252"/>
                  </a:lnTo>
                  <a:lnTo>
                    <a:pt x="18" y="270"/>
                  </a:lnTo>
                  <a:lnTo>
                    <a:pt x="755" y="54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2"/>
            <p:cNvSpPr/>
            <p:nvPr/>
          </p:nvSpPr>
          <p:spPr>
            <a:xfrm>
              <a:off x="5792925" y="595950"/>
              <a:ext cx="13925" cy="4075"/>
            </a:xfrm>
            <a:custGeom>
              <a:avLst/>
              <a:gdLst/>
              <a:ahLst/>
              <a:cxnLst/>
              <a:rect l="l" t="t" r="r" b="b"/>
              <a:pathLst>
                <a:path w="557" h="163" extrusionOk="0">
                  <a:moveTo>
                    <a:pt x="539" y="1"/>
                  </a:moveTo>
                  <a:lnTo>
                    <a:pt x="481" y="19"/>
                  </a:lnTo>
                  <a:lnTo>
                    <a:pt x="557" y="19"/>
                  </a:lnTo>
                  <a:lnTo>
                    <a:pt x="539" y="1"/>
                  </a:lnTo>
                  <a:close/>
                  <a:moveTo>
                    <a:pt x="0" y="19"/>
                  </a:moveTo>
                  <a:lnTo>
                    <a:pt x="18" y="162"/>
                  </a:lnTo>
                  <a:lnTo>
                    <a:pt x="481" y="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2"/>
            <p:cNvSpPr/>
            <p:nvPr/>
          </p:nvSpPr>
          <p:spPr>
            <a:xfrm>
              <a:off x="5806375" y="592350"/>
              <a:ext cx="18900" cy="3625"/>
            </a:xfrm>
            <a:custGeom>
              <a:avLst/>
              <a:gdLst/>
              <a:ahLst/>
              <a:cxnLst/>
              <a:rect l="l" t="t" r="r" b="b"/>
              <a:pathLst>
                <a:path w="756" h="145" extrusionOk="0">
                  <a:moveTo>
                    <a:pt x="719" y="1"/>
                  </a:moveTo>
                  <a:lnTo>
                    <a:pt x="1" y="145"/>
                  </a:lnTo>
                  <a:lnTo>
                    <a:pt x="755" y="55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>
              <a:off x="4959600" y="528600"/>
              <a:ext cx="13500" cy="9900"/>
            </a:xfrm>
            <a:custGeom>
              <a:avLst/>
              <a:gdLst/>
              <a:ahLst/>
              <a:cxnLst/>
              <a:rect l="l" t="t" r="r" b="b"/>
              <a:pathLst>
                <a:path w="540" h="396" extrusionOk="0">
                  <a:moveTo>
                    <a:pt x="54" y="1"/>
                  </a:moveTo>
                  <a:lnTo>
                    <a:pt x="0" y="55"/>
                  </a:lnTo>
                  <a:lnTo>
                    <a:pt x="503" y="396"/>
                  </a:lnTo>
                  <a:lnTo>
                    <a:pt x="539" y="36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7" name="Google Shape;2757;p52"/>
          <p:cNvGrpSpPr/>
          <p:nvPr/>
        </p:nvGrpSpPr>
        <p:grpSpPr>
          <a:xfrm rot="9075397">
            <a:off x="3196851" y="-936788"/>
            <a:ext cx="234674" cy="2046033"/>
            <a:chOff x="4159500" y="2009650"/>
            <a:chExt cx="157175" cy="1370350"/>
          </a:xfrm>
        </p:grpSpPr>
        <p:sp>
          <p:nvSpPr>
            <p:cNvPr id="2758" name="Google Shape;2758;p52"/>
            <p:cNvSpPr/>
            <p:nvPr/>
          </p:nvSpPr>
          <p:spPr>
            <a:xfrm>
              <a:off x="4159500" y="2009650"/>
              <a:ext cx="157175" cy="1370350"/>
            </a:xfrm>
            <a:custGeom>
              <a:avLst/>
              <a:gdLst/>
              <a:ahLst/>
              <a:cxnLst/>
              <a:rect l="l" t="t" r="r" b="b"/>
              <a:pathLst>
                <a:path w="6287" h="54814" extrusionOk="0">
                  <a:moveTo>
                    <a:pt x="1743" y="1533"/>
                  </a:moveTo>
                  <a:lnTo>
                    <a:pt x="1815" y="1928"/>
                  </a:lnTo>
                  <a:lnTo>
                    <a:pt x="1707" y="1946"/>
                  </a:lnTo>
                  <a:lnTo>
                    <a:pt x="1653" y="1533"/>
                  </a:lnTo>
                  <a:close/>
                  <a:moveTo>
                    <a:pt x="1330" y="1372"/>
                  </a:moveTo>
                  <a:lnTo>
                    <a:pt x="1653" y="3473"/>
                  </a:lnTo>
                  <a:lnTo>
                    <a:pt x="1743" y="3473"/>
                  </a:lnTo>
                  <a:lnTo>
                    <a:pt x="1994" y="2341"/>
                  </a:lnTo>
                  <a:cubicBezTo>
                    <a:pt x="2372" y="3329"/>
                    <a:pt x="2767" y="4155"/>
                    <a:pt x="2731" y="5125"/>
                  </a:cubicBezTo>
                  <a:cubicBezTo>
                    <a:pt x="2713" y="5915"/>
                    <a:pt x="2731" y="6706"/>
                    <a:pt x="2749" y="7496"/>
                  </a:cubicBezTo>
                  <a:cubicBezTo>
                    <a:pt x="2767" y="7819"/>
                    <a:pt x="2803" y="8142"/>
                    <a:pt x="2820" y="8519"/>
                  </a:cubicBezTo>
                  <a:lnTo>
                    <a:pt x="2497" y="8573"/>
                  </a:lnTo>
                  <a:lnTo>
                    <a:pt x="2282" y="5484"/>
                  </a:lnTo>
                  <a:lnTo>
                    <a:pt x="2192" y="5484"/>
                  </a:lnTo>
                  <a:lnTo>
                    <a:pt x="2192" y="8232"/>
                  </a:lnTo>
                  <a:cubicBezTo>
                    <a:pt x="1923" y="7604"/>
                    <a:pt x="2048" y="6885"/>
                    <a:pt x="1707" y="6292"/>
                  </a:cubicBezTo>
                  <a:cubicBezTo>
                    <a:pt x="1545" y="6652"/>
                    <a:pt x="1653" y="6993"/>
                    <a:pt x="1671" y="7334"/>
                  </a:cubicBezTo>
                  <a:cubicBezTo>
                    <a:pt x="1707" y="7657"/>
                    <a:pt x="1725" y="7999"/>
                    <a:pt x="1725" y="8340"/>
                  </a:cubicBezTo>
                  <a:cubicBezTo>
                    <a:pt x="1456" y="7873"/>
                    <a:pt x="1276" y="7388"/>
                    <a:pt x="1204" y="6867"/>
                  </a:cubicBezTo>
                  <a:cubicBezTo>
                    <a:pt x="1132" y="6454"/>
                    <a:pt x="1060" y="6023"/>
                    <a:pt x="971" y="5610"/>
                  </a:cubicBezTo>
                  <a:cubicBezTo>
                    <a:pt x="917" y="5502"/>
                    <a:pt x="881" y="5395"/>
                    <a:pt x="809" y="5287"/>
                  </a:cubicBezTo>
                  <a:lnTo>
                    <a:pt x="809" y="5287"/>
                  </a:lnTo>
                  <a:lnTo>
                    <a:pt x="1025" y="7568"/>
                  </a:lnTo>
                  <a:cubicBezTo>
                    <a:pt x="773" y="6831"/>
                    <a:pt x="701" y="6059"/>
                    <a:pt x="791" y="5305"/>
                  </a:cubicBezTo>
                  <a:cubicBezTo>
                    <a:pt x="665" y="4245"/>
                    <a:pt x="755" y="3150"/>
                    <a:pt x="1043" y="2126"/>
                  </a:cubicBezTo>
                  <a:lnTo>
                    <a:pt x="1114" y="3239"/>
                  </a:lnTo>
                  <a:cubicBezTo>
                    <a:pt x="1474" y="2629"/>
                    <a:pt x="1258" y="2000"/>
                    <a:pt x="1330" y="1372"/>
                  </a:cubicBezTo>
                  <a:close/>
                  <a:moveTo>
                    <a:pt x="1940" y="9058"/>
                  </a:moveTo>
                  <a:cubicBezTo>
                    <a:pt x="2192" y="9058"/>
                    <a:pt x="2425" y="9094"/>
                    <a:pt x="2677" y="9112"/>
                  </a:cubicBezTo>
                  <a:lnTo>
                    <a:pt x="3629" y="17822"/>
                  </a:lnTo>
                  <a:lnTo>
                    <a:pt x="1940" y="18092"/>
                  </a:lnTo>
                  <a:cubicBezTo>
                    <a:pt x="1761" y="15847"/>
                    <a:pt x="1581" y="13674"/>
                    <a:pt x="1438" y="11483"/>
                  </a:cubicBezTo>
                  <a:cubicBezTo>
                    <a:pt x="1402" y="10836"/>
                    <a:pt x="1438" y="10190"/>
                    <a:pt x="1438" y="9543"/>
                  </a:cubicBezTo>
                  <a:cubicBezTo>
                    <a:pt x="1438" y="9112"/>
                    <a:pt x="1491" y="9058"/>
                    <a:pt x="1940" y="9058"/>
                  </a:cubicBezTo>
                  <a:close/>
                  <a:moveTo>
                    <a:pt x="3892" y="18207"/>
                  </a:moveTo>
                  <a:cubicBezTo>
                    <a:pt x="4076" y="18207"/>
                    <a:pt x="4237" y="18356"/>
                    <a:pt x="4221" y="18559"/>
                  </a:cubicBezTo>
                  <a:cubicBezTo>
                    <a:pt x="4257" y="18756"/>
                    <a:pt x="4114" y="18918"/>
                    <a:pt x="3916" y="18918"/>
                  </a:cubicBezTo>
                  <a:cubicBezTo>
                    <a:pt x="3198" y="19008"/>
                    <a:pt x="2479" y="19098"/>
                    <a:pt x="1707" y="19187"/>
                  </a:cubicBezTo>
                  <a:lnTo>
                    <a:pt x="1563" y="18541"/>
                  </a:lnTo>
                  <a:cubicBezTo>
                    <a:pt x="2354" y="18433"/>
                    <a:pt x="3072" y="18307"/>
                    <a:pt x="3808" y="18218"/>
                  </a:cubicBezTo>
                  <a:cubicBezTo>
                    <a:pt x="3836" y="18210"/>
                    <a:pt x="3865" y="18207"/>
                    <a:pt x="3892" y="18207"/>
                  </a:cubicBezTo>
                  <a:close/>
                  <a:moveTo>
                    <a:pt x="4024" y="19295"/>
                  </a:moveTo>
                  <a:lnTo>
                    <a:pt x="4149" y="19960"/>
                  </a:lnTo>
                  <a:lnTo>
                    <a:pt x="1707" y="20157"/>
                  </a:lnTo>
                  <a:lnTo>
                    <a:pt x="1851" y="19582"/>
                  </a:lnTo>
                  <a:lnTo>
                    <a:pt x="4024" y="19295"/>
                  </a:lnTo>
                  <a:close/>
                  <a:moveTo>
                    <a:pt x="4132" y="20391"/>
                  </a:moveTo>
                  <a:cubicBezTo>
                    <a:pt x="4203" y="20570"/>
                    <a:pt x="4275" y="20750"/>
                    <a:pt x="4311" y="20947"/>
                  </a:cubicBezTo>
                  <a:cubicBezTo>
                    <a:pt x="4473" y="22689"/>
                    <a:pt x="4652" y="24431"/>
                    <a:pt x="4760" y="26174"/>
                  </a:cubicBezTo>
                  <a:cubicBezTo>
                    <a:pt x="4868" y="27700"/>
                    <a:pt x="4922" y="29209"/>
                    <a:pt x="4958" y="30735"/>
                  </a:cubicBezTo>
                  <a:cubicBezTo>
                    <a:pt x="5012" y="32854"/>
                    <a:pt x="5029" y="34974"/>
                    <a:pt x="5047" y="37093"/>
                  </a:cubicBezTo>
                  <a:cubicBezTo>
                    <a:pt x="5065" y="38404"/>
                    <a:pt x="5029" y="39733"/>
                    <a:pt x="5083" y="41062"/>
                  </a:cubicBezTo>
                  <a:cubicBezTo>
                    <a:pt x="5155" y="43307"/>
                    <a:pt x="5281" y="45570"/>
                    <a:pt x="5371" y="47815"/>
                  </a:cubicBezTo>
                  <a:cubicBezTo>
                    <a:pt x="5461" y="49646"/>
                    <a:pt x="5550" y="51478"/>
                    <a:pt x="5640" y="53310"/>
                  </a:cubicBezTo>
                  <a:cubicBezTo>
                    <a:pt x="5676" y="53669"/>
                    <a:pt x="5514" y="54011"/>
                    <a:pt x="5245" y="54226"/>
                  </a:cubicBezTo>
                  <a:lnTo>
                    <a:pt x="5227" y="54244"/>
                  </a:lnTo>
                  <a:cubicBezTo>
                    <a:pt x="4976" y="53562"/>
                    <a:pt x="4814" y="52843"/>
                    <a:pt x="4778" y="52107"/>
                  </a:cubicBezTo>
                  <a:cubicBezTo>
                    <a:pt x="4724" y="51424"/>
                    <a:pt x="4706" y="50706"/>
                    <a:pt x="4598" y="50042"/>
                  </a:cubicBezTo>
                  <a:cubicBezTo>
                    <a:pt x="3790" y="45067"/>
                    <a:pt x="3323" y="40074"/>
                    <a:pt x="2838" y="35063"/>
                  </a:cubicBezTo>
                  <a:cubicBezTo>
                    <a:pt x="2641" y="33070"/>
                    <a:pt x="2354" y="31076"/>
                    <a:pt x="2156" y="29065"/>
                  </a:cubicBezTo>
                  <a:cubicBezTo>
                    <a:pt x="1958" y="27143"/>
                    <a:pt x="1887" y="25204"/>
                    <a:pt x="1940" y="23282"/>
                  </a:cubicBezTo>
                  <a:cubicBezTo>
                    <a:pt x="1958" y="22510"/>
                    <a:pt x="1869" y="21738"/>
                    <a:pt x="1833" y="20965"/>
                  </a:cubicBezTo>
                  <a:cubicBezTo>
                    <a:pt x="1833" y="20840"/>
                    <a:pt x="1869" y="20732"/>
                    <a:pt x="1869" y="20552"/>
                  </a:cubicBezTo>
                  <a:lnTo>
                    <a:pt x="4132" y="20391"/>
                  </a:lnTo>
                  <a:close/>
                  <a:moveTo>
                    <a:pt x="931" y="0"/>
                  </a:moveTo>
                  <a:cubicBezTo>
                    <a:pt x="892" y="0"/>
                    <a:pt x="852" y="13"/>
                    <a:pt x="809" y="43"/>
                  </a:cubicBezTo>
                  <a:cubicBezTo>
                    <a:pt x="683" y="168"/>
                    <a:pt x="594" y="312"/>
                    <a:pt x="558" y="492"/>
                  </a:cubicBezTo>
                  <a:cubicBezTo>
                    <a:pt x="468" y="1048"/>
                    <a:pt x="396" y="1605"/>
                    <a:pt x="306" y="2180"/>
                  </a:cubicBezTo>
                  <a:cubicBezTo>
                    <a:pt x="288" y="2341"/>
                    <a:pt x="252" y="2503"/>
                    <a:pt x="234" y="2665"/>
                  </a:cubicBezTo>
                  <a:cubicBezTo>
                    <a:pt x="1" y="4766"/>
                    <a:pt x="234" y="6903"/>
                    <a:pt x="917" y="8915"/>
                  </a:cubicBezTo>
                  <a:cubicBezTo>
                    <a:pt x="989" y="9112"/>
                    <a:pt x="1007" y="9310"/>
                    <a:pt x="1007" y="9507"/>
                  </a:cubicBezTo>
                  <a:cubicBezTo>
                    <a:pt x="1007" y="10603"/>
                    <a:pt x="971" y="11698"/>
                    <a:pt x="1007" y="12812"/>
                  </a:cubicBezTo>
                  <a:cubicBezTo>
                    <a:pt x="1043" y="14248"/>
                    <a:pt x="1132" y="15685"/>
                    <a:pt x="1204" y="17140"/>
                  </a:cubicBezTo>
                  <a:cubicBezTo>
                    <a:pt x="1222" y="17212"/>
                    <a:pt x="1222" y="17302"/>
                    <a:pt x="1204" y="17373"/>
                  </a:cubicBezTo>
                  <a:cubicBezTo>
                    <a:pt x="989" y="18182"/>
                    <a:pt x="845" y="18954"/>
                    <a:pt x="1240" y="19744"/>
                  </a:cubicBezTo>
                  <a:cubicBezTo>
                    <a:pt x="1078" y="20355"/>
                    <a:pt x="1276" y="20929"/>
                    <a:pt x="1348" y="21540"/>
                  </a:cubicBezTo>
                  <a:cubicBezTo>
                    <a:pt x="1456" y="22456"/>
                    <a:pt x="1420" y="23372"/>
                    <a:pt x="1456" y="24288"/>
                  </a:cubicBezTo>
                  <a:cubicBezTo>
                    <a:pt x="1491" y="26209"/>
                    <a:pt x="1474" y="28113"/>
                    <a:pt x="1617" y="30017"/>
                  </a:cubicBezTo>
                  <a:cubicBezTo>
                    <a:pt x="1761" y="32082"/>
                    <a:pt x="2048" y="34147"/>
                    <a:pt x="2282" y="36213"/>
                  </a:cubicBezTo>
                  <a:lnTo>
                    <a:pt x="2246" y="36213"/>
                  </a:lnTo>
                  <a:cubicBezTo>
                    <a:pt x="2425" y="37991"/>
                    <a:pt x="2587" y="39769"/>
                    <a:pt x="2803" y="41547"/>
                  </a:cubicBezTo>
                  <a:cubicBezTo>
                    <a:pt x="3018" y="43522"/>
                    <a:pt x="3252" y="45480"/>
                    <a:pt x="3521" y="47437"/>
                  </a:cubicBezTo>
                  <a:cubicBezTo>
                    <a:pt x="3772" y="49431"/>
                    <a:pt x="4060" y="51424"/>
                    <a:pt x="4347" y="53418"/>
                  </a:cubicBezTo>
                  <a:cubicBezTo>
                    <a:pt x="4383" y="53687"/>
                    <a:pt x="4455" y="53975"/>
                    <a:pt x="4545" y="54244"/>
                  </a:cubicBezTo>
                  <a:cubicBezTo>
                    <a:pt x="4673" y="54630"/>
                    <a:pt x="4941" y="54813"/>
                    <a:pt x="5273" y="54813"/>
                  </a:cubicBezTo>
                  <a:cubicBezTo>
                    <a:pt x="5405" y="54813"/>
                    <a:pt x="5547" y="54785"/>
                    <a:pt x="5694" y="54729"/>
                  </a:cubicBezTo>
                  <a:cubicBezTo>
                    <a:pt x="6053" y="54621"/>
                    <a:pt x="6287" y="54280"/>
                    <a:pt x="6251" y="53903"/>
                  </a:cubicBezTo>
                  <a:cubicBezTo>
                    <a:pt x="6269" y="52861"/>
                    <a:pt x="6287" y="51802"/>
                    <a:pt x="6251" y="50742"/>
                  </a:cubicBezTo>
                  <a:cubicBezTo>
                    <a:pt x="6107" y="47581"/>
                    <a:pt x="5910" y="44438"/>
                    <a:pt x="5802" y="41295"/>
                  </a:cubicBezTo>
                  <a:cubicBezTo>
                    <a:pt x="5730" y="39697"/>
                    <a:pt x="5784" y="38116"/>
                    <a:pt x="5766" y="36536"/>
                  </a:cubicBezTo>
                  <a:cubicBezTo>
                    <a:pt x="5748" y="34291"/>
                    <a:pt x="5730" y="32064"/>
                    <a:pt x="5676" y="29819"/>
                  </a:cubicBezTo>
                  <a:cubicBezTo>
                    <a:pt x="5640" y="28706"/>
                    <a:pt x="5586" y="27592"/>
                    <a:pt x="5478" y="26461"/>
                  </a:cubicBezTo>
                  <a:cubicBezTo>
                    <a:pt x="5281" y="24431"/>
                    <a:pt x="5012" y="22384"/>
                    <a:pt x="4796" y="20337"/>
                  </a:cubicBezTo>
                  <a:cubicBezTo>
                    <a:pt x="4742" y="19942"/>
                    <a:pt x="4760" y="19547"/>
                    <a:pt x="4850" y="19151"/>
                  </a:cubicBezTo>
                  <a:cubicBezTo>
                    <a:pt x="4958" y="18756"/>
                    <a:pt x="5029" y="18146"/>
                    <a:pt x="4491" y="17786"/>
                  </a:cubicBezTo>
                  <a:cubicBezTo>
                    <a:pt x="4365" y="17715"/>
                    <a:pt x="4329" y="17481"/>
                    <a:pt x="4311" y="17302"/>
                  </a:cubicBezTo>
                  <a:cubicBezTo>
                    <a:pt x="4203" y="16601"/>
                    <a:pt x="4185" y="15883"/>
                    <a:pt x="4006" y="15200"/>
                  </a:cubicBezTo>
                  <a:cubicBezTo>
                    <a:pt x="3503" y="13225"/>
                    <a:pt x="3467" y="11213"/>
                    <a:pt x="3341" y="9202"/>
                  </a:cubicBezTo>
                  <a:cubicBezTo>
                    <a:pt x="3341" y="9040"/>
                    <a:pt x="3359" y="8879"/>
                    <a:pt x="3395" y="8717"/>
                  </a:cubicBezTo>
                  <a:cubicBezTo>
                    <a:pt x="3431" y="8394"/>
                    <a:pt x="3503" y="8088"/>
                    <a:pt x="3521" y="7765"/>
                  </a:cubicBezTo>
                  <a:cubicBezTo>
                    <a:pt x="3557" y="6149"/>
                    <a:pt x="3323" y="4550"/>
                    <a:pt x="2803" y="3006"/>
                  </a:cubicBezTo>
                  <a:cubicBezTo>
                    <a:pt x="2515" y="1982"/>
                    <a:pt x="1976" y="1030"/>
                    <a:pt x="1258" y="240"/>
                  </a:cubicBezTo>
                  <a:cubicBezTo>
                    <a:pt x="1162" y="131"/>
                    <a:pt x="1056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2"/>
            <p:cNvSpPr/>
            <p:nvPr/>
          </p:nvSpPr>
          <p:spPr>
            <a:xfrm>
              <a:off x="4229550" y="2789250"/>
              <a:ext cx="17075" cy="41325"/>
            </a:xfrm>
            <a:custGeom>
              <a:avLst/>
              <a:gdLst/>
              <a:ahLst/>
              <a:cxnLst/>
              <a:rect l="l" t="t" r="r" b="b"/>
              <a:pathLst>
                <a:path w="683" h="1653" extrusionOk="0">
                  <a:moveTo>
                    <a:pt x="485" y="0"/>
                  </a:moveTo>
                  <a:cubicBezTo>
                    <a:pt x="378" y="270"/>
                    <a:pt x="252" y="539"/>
                    <a:pt x="162" y="826"/>
                  </a:cubicBezTo>
                  <a:cubicBezTo>
                    <a:pt x="1" y="1347"/>
                    <a:pt x="1" y="1347"/>
                    <a:pt x="234" y="1652"/>
                  </a:cubicBezTo>
                  <a:cubicBezTo>
                    <a:pt x="414" y="1096"/>
                    <a:pt x="683" y="611"/>
                    <a:pt x="629" y="54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2"/>
            <p:cNvSpPr/>
            <p:nvPr/>
          </p:nvSpPr>
          <p:spPr>
            <a:xfrm>
              <a:off x="4252450" y="2999375"/>
              <a:ext cx="14850" cy="37725"/>
            </a:xfrm>
            <a:custGeom>
              <a:avLst/>
              <a:gdLst/>
              <a:ahLst/>
              <a:cxnLst/>
              <a:rect l="l" t="t" r="r" b="b"/>
              <a:pathLst>
                <a:path w="594" h="1509" extrusionOk="0">
                  <a:moveTo>
                    <a:pt x="593" y="0"/>
                  </a:moveTo>
                  <a:lnTo>
                    <a:pt x="593" y="0"/>
                  </a:lnTo>
                  <a:cubicBezTo>
                    <a:pt x="180" y="288"/>
                    <a:pt x="72" y="719"/>
                    <a:pt x="0" y="1150"/>
                  </a:cubicBezTo>
                  <a:cubicBezTo>
                    <a:pt x="0" y="1257"/>
                    <a:pt x="126" y="1383"/>
                    <a:pt x="180" y="1509"/>
                  </a:cubicBezTo>
                  <a:lnTo>
                    <a:pt x="270" y="131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2"/>
            <p:cNvSpPr/>
            <p:nvPr/>
          </p:nvSpPr>
          <p:spPr>
            <a:xfrm>
              <a:off x="4247950" y="2971075"/>
              <a:ext cx="12600" cy="35500"/>
            </a:xfrm>
            <a:custGeom>
              <a:avLst/>
              <a:gdLst/>
              <a:ahLst/>
              <a:cxnLst/>
              <a:rect l="l" t="t" r="r" b="b"/>
              <a:pathLst>
                <a:path w="504" h="1420" extrusionOk="0">
                  <a:moveTo>
                    <a:pt x="414" y="1"/>
                  </a:moveTo>
                  <a:lnTo>
                    <a:pt x="414" y="1"/>
                  </a:lnTo>
                  <a:cubicBezTo>
                    <a:pt x="127" y="414"/>
                    <a:pt x="1" y="917"/>
                    <a:pt x="55" y="1420"/>
                  </a:cubicBezTo>
                  <a:cubicBezTo>
                    <a:pt x="378" y="1024"/>
                    <a:pt x="504" y="504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2"/>
            <p:cNvSpPr/>
            <p:nvPr/>
          </p:nvSpPr>
          <p:spPr>
            <a:xfrm>
              <a:off x="4235825" y="2822475"/>
              <a:ext cx="14400" cy="26950"/>
            </a:xfrm>
            <a:custGeom>
              <a:avLst/>
              <a:gdLst/>
              <a:ahLst/>
              <a:cxnLst/>
              <a:rect l="l" t="t" r="r" b="b"/>
              <a:pathLst>
                <a:path w="576" h="1078" extrusionOk="0">
                  <a:moveTo>
                    <a:pt x="396" y="0"/>
                  </a:moveTo>
                  <a:cubicBezTo>
                    <a:pt x="216" y="305"/>
                    <a:pt x="1" y="629"/>
                    <a:pt x="270" y="1078"/>
                  </a:cubicBezTo>
                  <a:lnTo>
                    <a:pt x="576" y="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2"/>
            <p:cNvSpPr/>
            <p:nvPr/>
          </p:nvSpPr>
          <p:spPr>
            <a:xfrm>
              <a:off x="4254250" y="3027650"/>
              <a:ext cx="13500" cy="22475"/>
            </a:xfrm>
            <a:custGeom>
              <a:avLst/>
              <a:gdLst/>
              <a:ahLst/>
              <a:cxnLst/>
              <a:rect l="l" t="t" r="r" b="b"/>
              <a:pathLst>
                <a:path w="540" h="899" extrusionOk="0">
                  <a:moveTo>
                    <a:pt x="431" y="1"/>
                  </a:moveTo>
                  <a:lnTo>
                    <a:pt x="198" y="180"/>
                  </a:lnTo>
                  <a:lnTo>
                    <a:pt x="108" y="378"/>
                  </a:lnTo>
                  <a:cubicBezTo>
                    <a:pt x="108" y="539"/>
                    <a:pt x="0" y="719"/>
                    <a:pt x="288" y="899"/>
                  </a:cubicBezTo>
                  <a:lnTo>
                    <a:pt x="539" y="5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2"/>
            <p:cNvSpPr/>
            <p:nvPr/>
          </p:nvSpPr>
          <p:spPr>
            <a:xfrm>
              <a:off x="4262325" y="3099950"/>
              <a:ext cx="6300" cy="13925"/>
            </a:xfrm>
            <a:custGeom>
              <a:avLst/>
              <a:gdLst/>
              <a:ahLst/>
              <a:cxnLst/>
              <a:rect l="l" t="t" r="r" b="b"/>
              <a:pathLst>
                <a:path w="252" h="557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" y="269"/>
                    <a:pt x="1" y="269"/>
                    <a:pt x="90" y="557"/>
                  </a:cubicBezTo>
                  <a:lnTo>
                    <a:pt x="234" y="557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5" name="Google Shape;2765;p52"/>
          <p:cNvGrpSpPr/>
          <p:nvPr/>
        </p:nvGrpSpPr>
        <p:grpSpPr>
          <a:xfrm rot="-9377490">
            <a:off x="4916926" y="-828624"/>
            <a:ext cx="462186" cy="1878094"/>
            <a:chOff x="3688975" y="1939775"/>
            <a:chExt cx="277950" cy="1129575"/>
          </a:xfrm>
        </p:grpSpPr>
        <p:sp>
          <p:nvSpPr>
            <p:cNvPr id="2766" name="Google Shape;2766;p52"/>
            <p:cNvSpPr/>
            <p:nvPr/>
          </p:nvSpPr>
          <p:spPr>
            <a:xfrm>
              <a:off x="3688975" y="1939775"/>
              <a:ext cx="277950" cy="1129575"/>
            </a:xfrm>
            <a:custGeom>
              <a:avLst/>
              <a:gdLst/>
              <a:ahLst/>
              <a:cxnLst/>
              <a:rect l="l" t="t" r="r" b="b"/>
              <a:pathLst>
                <a:path w="11118" h="45183" extrusionOk="0">
                  <a:moveTo>
                    <a:pt x="4348" y="5830"/>
                  </a:moveTo>
                  <a:cubicBezTo>
                    <a:pt x="4348" y="5832"/>
                    <a:pt x="4347" y="5835"/>
                    <a:pt x="4347" y="5837"/>
                  </a:cubicBezTo>
                  <a:lnTo>
                    <a:pt x="4349" y="5836"/>
                  </a:lnTo>
                  <a:lnTo>
                    <a:pt x="4349" y="5836"/>
                  </a:lnTo>
                  <a:cubicBezTo>
                    <a:pt x="4349" y="5834"/>
                    <a:pt x="4348" y="5832"/>
                    <a:pt x="4348" y="5830"/>
                  </a:cubicBezTo>
                  <a:close/>
                  <a:moveTo>
                    <a:pt x="2812" y="384"/>
                  </a:moveTo>
                  <a:cubicBezTo>
                    <a:pt x="3046" y="384"/>
                    <a:pt x="3272" y="450"/>
                    <a:pt x="3485" y="503"/>
                  </a:cubicBezTo>
                  <a:cubicBezTo>
                    <a:pt x="4383" y="754"/>
                    <a:pt x="4365" y="772"/>
                    <a:pt x="4347" y="1724"/>
                  </a:cubicBezTo>
                  <a:cubicBezTo>
                    <a:pt x="4311" y="2927"/>
                    <a:pt x="4275" y="4113"/>
                    <a:pt x="4257" y="5316"/>
                  </a:cubicBezTo>
                  <a:cubicBezTo>
                    <a:pt x="4275" y="5496"/>
                    <a:pt x="4293" y="5675"/>
                    <a:pt x="4347" y="5837"/>
                  </a:cubicBezTo>
                  <a:lnTo>
                    <a:pt x="4347" y="5819"/>
                  </a:lnTo>
                  <a:lnTo>
                    <a:pt x="4347" y="5819"/>
                  </a:lnTo>
                  <a:cubicBezTo>
                    <a:pt x="4347" y="5823"/>
                    <a:pt x="4348" y="5826"/>
                    <a:pt x="4348" y="5830"/>
                  </a:cubicBezTo>
                  <a:lnTo>
                    <a:pt x="4348" y="5830"/>
                  </a:lnTo>
                  <a:cubicBezTo>
                    <a:pt x="4652" y="4377"/>
                    <a:pt x="4616" y="2889"/>
                    <a:pt x="4598" y="1419"/>
                  </a:cubicBezTo>
                  <a:cubicBezTo>
                    <a:pt x="4598" y="1275"/>
                    <a:pt x="4598" y="1131"/>
                    <a:pt x="4598" y="988"/>
                  </a:cubicBezTo>
                  <a:cubicBezTo>
                    <a:pt x="4598" y="916"/>
                    <a:pt x="4634" y="844"/>
                    <a:pt x="4652" y="754"/>
                  </a:cubicBezTo>
                  <a:lnTo>
                    <a:pt x="5514" y="862"/>
                  </a:lnTo>
                  <a:cubicBezTo>
                    <a:pt x="5245" y="2101"/>
                    <a:pt x="5119" y="3376"/>
                    <a:pt x="5173" y="4652"/>
                  </a:cubicBezTo>
                  <a:cubicBezTo>
                    <a:pt x="5550" y="3484"/>
                    <a:pt x="5496" y="2245"/>
                    <a:pt x="5765" y="1006"/>
                  </a:cubicBezTo>
                  <a:lnTo>
                    <a:pt x="6340" y="1203"/>
                  </a:lnTo>
                  <a:cubicBezTo>
                    <a:pt x="6196" y="2407"/>
                    <a:pt x="6017" y="3574"/>
                    <a:pt x="5963" y="4741"/>
                  </a:cubicBezTo>
                  <a:lnTo>
                    <a:pt x="6125" y="4777"/>
                  </a:lnTo>
                  <a:cubicBezTo>
                    <a:pt x="6178" y="4652"/>
                    <a:pt x="6232" y="4508"/>
                    <a:pt x="6250" y="4382"/>
                  </a:cubicBezTo>
                  <a:cubicBezTo>
                    <a:pt x="6358" y="3556"/>
                    <a:pt x="6448" y="2712"/>
                    <a:pt x="6538" y="1886"/>
                  </a:cubicBezTo>
                  <a:cubicBezTo>
                    <a:pt x="6556" y="1706"/>
                    <a:pt x="6574" y="1491"/>
                    <a:pt x="6610" y="1257"/>
                  </a:cubicBezTo>
                  <a:lnTo>
                    <a:pt x="7382" y="1167"/>
                  </a:lnTo>
                  <a:lnTo>
                    <a:pt x="7382" y="1167"/>
                  </a:lnTo>
                  <a:cubicBezTo>
                    <a:pt x="7256" y="2389"/>
                    <a:pt x="6879" y="3484"/>
                    <a:pt x="6825" y="4634"/>
                  </a:cubicBezTo>
                  <a:lnTo>
                    <a:pt x="6969" y="4669"/>
                  </a:lnTo>
                  <a:cubicBezTo>
                    <a:pt x="7041" y="4562"/>
                    <a:pt x="7094" y="4418"/>
                    <a:pt x="7130" y="4292"/>
                  </a:cubicBezTo>
                  <a:cubicBezTo>
                    <a:pt x="7274" y="3592"/>
                    <a:pt x="7382" y="2891"/>
                    <a:pt x="7525" y="2191"/>
                  </a:cubicBezTo>
                  <a:cubicBezTo>
                    <a:pt x="7597" y="1850"/>
                    <a:pt x="7669" y="1527"/>
                    <a:pt x="7741" y="1203"/>
                  </a:cubicBezTo>
                  <a:cubicBezTo>
                    <a:pt x="7952" y="1177"/>
                    <a:pt x="8108" y="1160"/>
                    <a:pt x="8226" y="1160"/>
                  </a:cubicBezTo>
                  <a:cubicBezTo>
                    <a:pt x="8509" y="1160"/>
                    <a:pt x="8579" y="1258"/>
                    <a:pt x="8693" y="1563"/>
                  </a:cubicBezTo>
                  <a:cubicBezTo>
                    <a:pt x="8820" y="1360"/>
                    <a:pt x="8973" y="1278"/>
                    <a:pt x="9159" y="1278"/>
                  </a:cubicBezTo>
                  <a:cubicBezTo>
                    <a:pt x="9287" y="1278"/>
                    <a:pt x="9430" y="1317"/>
                    <a:pt x="9591" y="1383"/>
                  </a:cubicBezTo>
                  <a:cubicBezTo>
                    <a:pt x="9357" y="2335"/>
                    <a:pt x="8854" y="3233"/>
                    <a:pt x="8693" y="4220"/>
                  </a:cubicBezTo>
                  <a:lnTo>
                    <a:pt x="8819" y="4274"/>
                  </a:lnTo>
                  <a:cubicBezTo>
                    <a:pt x="8908" y="4095"/>
                    <a:pt x="8998" y="3915"/>
                    <a:pt x="9070" y="3736"/>
                  </a:cubicBezTo>
                  <a:cubicBezTo>
                    <a:pt x="9321" y="3053"/>
                    <a:pt x="9555" y="2353"/>
                    <a:pt x="9806" y="1670"/>
                  </a:cubicBezTo>
                  <a:cubicBezTo>
                    <a:pt x="9901" y="1408"/>
                    <a:pt x="9952" y="1292"/>
                    <a:pt x="10090" y="1292"/>
                  </a:cubicBezTo>
                  <a:cubicBezTo>
                    <a:pt x="10188" y="1292"/>
                    <a:pt x="10330" y="1350"/>
                    <a:pt x="10561" y="1455"/>
                  </a:cubicBezTo>
                  <a:cubicBezTo>
                    <a:pt x="10309" y="2029"/>
                    <a:pt x="10022" y="2622"/>
                    <a:pt x="9806" y="3215"/>
                  </a:cubicBezTo>
                  <a:cubicBezTo>
                    <a:pt x="9537" y="3789"/>
                    <a:pt x="9339" y="4382"/>
                    <a:pt x="9214" y="5011"/>
                  </a:cubicBezTo>
                  <a:lnTo>
                    <a:pt x="9375" y="5065"/>
                  </a:lnTo>
                  <a:lnTo>
                    <a:pt x="10147" y="3197"/>
                  </a:lnTo>
                  <a:lnTo>
                    <a:pt x="10147" y="3197"/>
                  </a:lnTo>
                  <a:cubicBezTo>
                    <a:pt x="9824" y="4921"/>
                    <a:pt x="9124" y="6555"/>
                    <a:pt x="8675" y="8297"/>
                  </a:cubicBezTo>
                  <a:lnTo>
                    <a:pt x="7238" y="7884"/>
                  </a:lnTo>
                  <a:lnTo>
                    <a:pt x="7867" y="5478"/>
                  </a:lnTo>
                  <a:lnTo>
                    <a:pt x="7723" y="5442"/>
                  </a:lnTo>
                  <a:cubicBezTo>
                    <a:pt x="7382" y="6178"/>
                    <a:pt x="7364" y="7040"/>
                    <a:pt x="6987" y="7812"/>
                  </a:cubicBezTo>
                  <a:lnTo>
                    <a:pt x="6448" y="7741"/>
                  </a:lnTo>
                  <a:lnTo>
                    <a:pt x="6933" y="5244"/>
                  </a:lnTo>
                  <a:lnTo>
                    <a:pt x="6933" y="5244"/>
                  </a:lnTo>
                  <a:cubicBezTo>
                    <a:pt x="6484" y="5998"/>
                    <a:pt x="6430" y="6843"/>
                    <a:pt x="6268" y="7723"/>
                  </a:cubicBezTo>
                  <a:lnTo>
                    <a:pt x="5101" y="7579"/>
                  </a:lnTo>
                  <a:cubicBezTo>
                    <a:pt x="5101" y="6789"/>
                    <a:pt x="5370" y="6016"/>
                    <a:pt x="5209" y="5101"/>
                  </a:cubicBezTo>
                  <a:lnTo>
                    <a:pt x="5209" y="5101"/>
                  </a:lnTo>
                  <a:cubicBezTo>
                    <a:pt x="4921" y="5567"/>
                    <a:pt x="5029" y="5963"/>
                    <a:pt x="4957" y="6358"/>
                  </a:cubicBezTo>
                  <a:cubicBezTo>
                    <a:pt x="4903" y="6735"/>
                    <a:pt x="4867" y="7130"/>
                    <a:pt x="4814" y="7579"/>
                  </a:cubicBezTo>
                  <a:cubicBezTo>
                    <a:pt x="4544" y="7327"/>
                    <a:pt x="4562" y="7327"/>
                    <a:pt x="4616" y="6681"/>
                  </a:cubicBezTo>
                  <a:cubicBezTo>
                    <a:pt x="4634" y="6376"/>
                    <a:pt x="4634" y="6052"/>
                    <a:pt x="4634" y="5657"/>
                  </a:cubicBezTo>
                  <a:lnTo>
                    <a:pt x="4634" y="5657"/>
                  </a:lnTo>
                  <a:lnTo>
                    <a:pt x="4349" y="5836"/>
                  </a:lnTo>
                  <a:lnTo>
                    <a:pt x="4349" y="5836"/>
                  </a:lnTo>
                  <a:cubicBezTo>
                    <a:pt x="4417" y="6387"/>
                    <a:pt x="4363" y="6938"/>
                    <a:pt x="4203" y="7471"/>
                  </a:cubicBezTo>
                  <a:lnTo>
                    <a:pt x="2623" y="7435"/>
                  </a:lnTo>
                  <a:cubicBezTo>
                    <a:pt x="2623" y="7345"/>
                    <a:pt x="2623" y="7238"/>
                    <a:pt x="2623" y="7130"/>
                  </a:cubicBezTo>
                  <a:cubicBezTo>
                    <a:pt x="2856" y="5801"/>
                    <a:pt x="2856" y="4454"/>
                    <a:pt x="2658" y="3125"/>
                  </a:cubicBezTo>
                  <a:cubicBezTo>
                    <a:pt x="2533" y="2263"/>
                    <a:pt x="2425" y="1401"/>
                    <a:pt x="2317" y="503"/>
                  </a:cubicBezTo>
                  <a:cubicBezTo>
                    <a:pt x="2486" y="415"/>
                    <a:pt x="2651" y="384"/>
                    <a:pt x="2812" y="384"/>
                  </a:cubicBezTo>
                  <a:close/>
                  <a:moveTo>
                    <a:pt x="2992" y="7942"/>
                  </a:moveTo>
                  <a:cubicBezTo>
                    <a:pt x="3100" y="7942"/>
                    <a:pt x="3227" y="7947"/>
                    <a:pt x="3377" y="7956"/>
                  </a:cubicBezTo>
                  <a:cubicBezTo>
                    <a:pt x="3952" y="7974"/>
                    <a:pt x="4508" y="8046"/>
                    <a:pt x="5065" y="8154"/>
                  </a:cubicBezTo>
                  <a:cubicBezTo>
                    <a:pt x="6053" y="8333"/>
                    <a:pt x="7023" y="8549"/>
                    <a:pt x="8010" y="8728"/>
                  </a:cubicBezTo>
                  <a:cubicBezTo>
                    <a:pt x="8441" y="8818"/>
                    <a:pt x="8603" y="9105"/>
                    <a:pt x="8603" y="9519"/>
                  </a:cubicBezTo>
                  <a:cubicBezTo>
                    <a:pt x="8603" y="9860"/>
                    <a:pt x="8585" y="10201"/>
                    <a:pt x="8549" y="10542"/>
                  </a:cubicBezTo>
                  <a:cubicBezTo>
                    <a:pt x="8495" y="11099"/>
                    <a:pt x="8423" y="11638"/>
                    <a:pt x="8334" y="12176"/>
                  </a:cubicBezTo>
                  <a:cubicBezTo>
                    <a:pt x="8298" y="12500"/>
                    <a:pt x="8208" y="12805"/>
                    <a:pt x="8136" y="13110"/>
                  </a:cubicBezTo>
                  <a:cubicBezTo>
                    <a:pt x="8113" y="13111"/>
                    <a:pt x="8090" y="13111"/>
                    <a:pt x="8066" y="13111"/>
                  </a:cubicBezTo>
                  <a:cubicBezTo>
                    <a:pt x="6187" y="13111"/>
                    <a:pt x="4428" y="12482"/>
                    <a:pt x="2611" y="12482"/>
                  </a:cubicBezTo>
                  <a:cubicBezTo>
                    <a:pt x="2370" y="12482"/>
                    <a:pt x="2129" y="12493"/>
                    <a:pt x="1886" y="12518"/>
                  </a:cubicBezTo>
                  <a:cubicBezTo>
                    <a:pt x="1850" y="12374"/>
                    <a:pt x="1832" y="12230"/>
                    <a:pt x="1832" y="12087"/>
                  </a:cubicBezTo>
                  <a:cubicBezTo>
                    <a:pt x="1958" y="11009"/>
                    <a:pt x="2048" y="9932"/>
                    <a:pt x="2227" y="8872"/>
                  </a:cubicBezTo>
                  <a:cubicBezTo>
                    <a:pt x="2363" y="8103"/>
                    <a:pt x="2423" y="7942"/>
                    <a:pt x="2992" y="7942"/>
                  </a:cubicBezTo>
                  <a:close/>
                  <a:moveTo>
                    <a:pt x="2321" y="13313"/>
                  </a:moveTo>
                  <a:lnTo>
                    <a:pt x="2321" y="13313"/>
                  </a:lnTo>
                  <a:cubicBezTo>
                    <a:pt x="2320" y="13317"/>
                    <a:pt x="2318" y="13321"/>
                    <a:pt x="2317" y="13326"/>
                  </a:cubicBezTo>
                  <a:lnTo>
                    <a:pt x="2335" y="13326"/>
                  </a:lnTo>
                  <a:cubicBezTo>
                    <a:pt x="2330" y="13322"/>
                    <a:pt x="2326" y="13317"/>
                    <a:pt x="2321" y="13313"/>
                  </a:cubicBezTo>
                  <a:close/>
                  <a:moveTo>
                    <a:pt x="1992" y="13032"/>
                  </a:moveTo>
                  <a:cubicBezTo>
                    <a:pt x="2191" y="13032"/>
                    <a:pt x="2227" y="13217"/>
                    <a:pt x="2321" y="13313"/>
                  </a:cubicBezTo>
                  <a:lnTo>
                    <a:pt x="2321" y="13313"/>
                  </a:lnTo>
                  <a:cubicBezTo>
                    <a:pt x="2374" y="13145"/>
                    <a:pt x="2544" y="13032"/>
                    <a:pt x="2728" y="13032"/>
                  </a:cubicBezTo>
                  <a:cubicBezTo>
                    <a:pt x="2753" y="13032"/>
                    <a:pt x="2777" y="13034"/>
                    <a:pt x="2802" y="13039"/>
                  </a:cubicBezTo>
                  <a:cubicBezTo>
                    <a:pt x="3143" y="13074"/>
                    <a:pt x="3485" y="13074"/>
                    <a:pt x="3826" y="13128"/>
                  </a:cubicBezTo>
                  <a:cubicBezTo>
                    <a:pt x="5191" y="13326"/>
                    <a:pt x="6556" y="13559"/>
                    <a:pt x="7992" y="13775"/>
                  </a:cubicBezTo>
                  <a:cubicBezTo>
                    <a:pt x="7974" y="13937"/>
                    <a:pt x="7938" y="14098"/>
                    <a:pt x="7903" y="14242"/>
                  </a:cubicBezTo>
                  <a:cubicBezTo>
                    <a:pt x="7651" y="14960"/>
                    <a:pt x="7418" y="15661"/>
                    <a:pt x="7148" y="16379"/>
                  </a:cubicBezTo>
                  <a:cubicBezTo>
                    <a:pt x="6610" y="17798"/>
                    <a:pt x="6107" y="19217"/>
                    <a:pt x="5891" y="20761"/>
                  </a:cubicBezTo>
                  <a:cubicBezTo>
                    <a:pt x="5658" y="22306"/>
                    <a:pt x="5298" y="23832"/>
                    <a:pt x="5101" y="25395"/>
                  </a:cubicBezTo>
                  <a:cubicBezTo>
                    <a:pt x="4867" y="27191"/>
                    <a:pt x="4760" y="29004"/>
                    <a:pt x="4562" y="30800"/>
                  </a:cubicBezTo>
                  <a:cubicBezTo>
                    <a:pt x="4311" y="33494"/>
                    <a:pt x="3880" y="36170"/>
                    <a:pt x="3305" y="38810"/>
                  </a:cubicBezTo>
                  <a:cubicBezTo>
                    <a:pt x="3054" y="39924"/>
                    <a:pt x="2748" y="41019"/>
                    <a:pt x="2479" y="42133"/>
                  </a:cubicBezTo>
                  <a:cubicBezTo>
                    <a:pt x="2389" y="42474"/>
                    <a:pt x="2353" y="42797"/>
                    <a:pt x="2281" y="43138"/>
                  </a:cubicBezTo>
                  <a:cubicBezTo>
                    <a:pt x="2209" y="43480"/>
                    <a:pt x="2120" y="43803"/>
                    <a:pt x="2012" y="44144"/>
                  </a:cubicBezTo>
                  <a:cubicBezTo>
                    <a:pt x="1940" y="44306"/>
                    <a:pt x="1796" y="44432"/>
                    <a:pt x="1635" y="44467"/>
                  </a:cubicBezTo>
                  <a:cubicBezTo>
                    <a:pt x="1629" y="44468"/>
                    <a:pt x="1623" y="44469"/>
                    <a:pt x="1617" y="44469"/>
                  </a:cubicBezTo>
                  <a:cubicBezTo>
                    <a:pt x="1491" y="44469"/>
                    <a:pt x="1309" y="44299"/>
                    <a:pt x="1258" y="44162"/>
                  </a:cubicBezTo>
                  <a:cubicBezTo>
                    <a:pt x="1096" y="43875"/>
                    <a:pt x="1006" y="43552"/>
                    <a:pt x="952" y="43228"/>
                  </a:cubicBezTo>
                  <a:cubicBezTo>
                    <a:pt x="647" y="39798"/>
                    <a:pt x="503" y="36368"/>
                    <a:pt x="1078" y="32955"/>
                  </a:cubicBezTo>
                  <a:cubicBezTo>
                    <a:pt x="1419" y="30962"/>
                    <a:pt x="1814" y="28986"/>
                    <a:pt x="2156" y="27011"/>
                  </a:cubicBezTo>
                  <a:cubicBezTo>
                    <a:pt x="2497" y="24982"/>
                    <a:pt x="2676" y="22934"/>
                    <a:pt x="2694" y="20869"/>
                  </a:cubicBezTo>
                  <a:cubicBezTo>
                    <a:pt x="2658" y="19486"/>
                    <a:pt x="2515" y="18121"/>
                    <a:pt x="2281" y="16756"/>
                  </a:cubicBezTo>
                  <a:cubicBezTo>
                    <a:pt x="2120" y="15732"/>
                    <a:pt x="1994" y="14709"/>
                    <a:pt x="1850" y="13667"/>
                  </a:cubicBezTo>
                  <a:cubicBezTo>
                    <a:pt x="1850" y="13470"/>
                    <a:pt x="1850" y="13254"/>
                    <a:pt x="1850" y="13057"/>
                  </a:cubicBezTo>
                  <a:cubicBezTo>
                    <a:pt x="1905" y="13039"/>
                    <a:pt x="1952" y="13032"/>
                    <a:pt x="1992" y="13032"/>
                  </a:cubicBezTo>
                  <a:close/>
                  <a:moveTo>
                    <a:pt x="1904" y="0"/>
                  </a:moveTo>
                  <a:cubicBezTo>
                    <a:pt x="1653" y="359"/>
                    <a:pt x="1707" y="718"/>
                    <a:pt x="1760" y="1096"/>
                  </a:cubicBezTo>
                  <a:cubicBezTo>
                    <a:pt x="1904" y="2137"/>
                    <a:pt x="2102" y="3179"/>
                    <a:pt x="2174" y="4238"/>
                  </a:cubicBezTo>
                  <a:cubicBezTo>
                    <a:pt x="2299" y="6160"/>
                    <a:pt x="2120" y="8100"/>
                    <a:pt x="1653" y="9985"/>
                  </a:cubicBezTo>
                  <a:cubicBezTo>
                    <a:pt x="1383" y="10955"/>
                    <a:pt x="1276" y="11979"/>
                    <a:pt x="1294" y="13003"/>
                  </a:cubicBezTo>
                  <a:cubicBezTo>
                    <a:pt x="1347" y="14637"/>
                    <a:pt x="1509" y="16289"/>
                    <a:pt x="1778" y="17906"/>
                  </a:cubicBezTo>
                  <a:cubicBezTo>
                    <a:pt x="2066" y="19953"/>
                    <a:pt x="2102" y="22018"/>
                    <a:pt x="1904" y="24048"/>
                  </a:cubicBezTo>
                  <a:cubicBezTo>
                    <a:pt x="1725" y="26185"/>
                    <a:pt x="1132" y="28250"/>
                    <a:pt x="809" y="30369"/>
                  </a:cubicBezTo>
                  <a:cubicBezTo>
                    <a:pt x="521" y="32237"/>
                    <a:pt x="216" y="34105"/>
                    <a:pt x="90" y="35991"/>
                  </a:cubicBezTo>
                  <a:cubicBezTo>
                    <a:pt x="0" y="37607"/>
                    <a:pt x="0" y="39205"/>
                    <a:pt x="90" y="40822"/>
                  </a:cubicBezTo>
                  <a:cubicBezTo>
                    <a:pt x="144" y="41756"/>
                    <a:pt x="252" y="42707"/>
                    <a:pt x="431" y="43641"/>
                  </a:cubicBezTo>
                  <a:cubicBezTo>
                    <a:pt x="485" y="44018"/>
                    <a:pt x="647" y="44378"/>
                    <a:pt x="863" y="44701"/>
                  </a:cubicBezTo>
                  <a:cubicBezTo>
                    <a:pt x="1078" y="45020"/>
                    <a:pt x="1363" y="45182"/>
                    <a:pt x="1650" y="45182"/>
                  </a:cubicBezTo>
                  <a:cubicBezTo>
                    <a:pt x="1911" y="45182"/>
                    <a:pt x="2175" y="45047"/>
                    <a:pt x="2389" y="44773"/>
                  </a:cubicBezTo>
                  <a:cubicBezTo>
                    <a:pt x="2640" y="44432"/>
                    <a:pt x="2802" y="44072"/>
                    <a:pt x="2892" y="43677"/>
                  </a:cubicBezTo>
                  <a:cubicBezTo>
                    <a:pt x="3072" y="42995"/>
                    <a:pt x="3161" y="42276"/>
                    <a:pt x="3305" y="41576"/>
                  </a:cubicBezTo>
                  <a:cubicBezTo>
                    <a:pt x="3700" y="39744"/>
                    <a:pt x="4167" y="37930"/>
                    <a:pt x="4454" y="36098"/>
                  </a:cubicBezTo>
                  <a:cubicBezTo>
                    <a:pt x="4849" y="33692"/>
                    <a:pt x="5209" y="31303"/>
                    <a:pt x="5424" y="28897"/>
                  </a:cubicBezTo>
                  <a:cubicBezTo>
                    <a:pt x="5658" y="26472"/>
                    <a:pt x="5873" y="24066"/>
                    <a:pt x="6358" y="21695"/>
                  </a:cubicBezTo>
                  <a:cubicBezTo>
                    <a:pt x="6699" y="19971"/>
                    <a:pt x="7023" y="18265"/>
                    <a:pt x="7687" y="16612"/>
                  </a:cubicBezTo>
                  <a:cubicBezTo>
                    <a:pt x="8370" y="14960"/>
                    <a:pt x="8783" y="13200"/>
                    <a:pt x="8908" y="11404"/>
                  </a:cubicBezTo>
                  <a:cubicBezTo>
                    <a:pt x="8962" y="10883"/>
                    <a:pt x="9070" y="10363"/>
                    <a:pt x="9196" y="9860"/>
                  </a:cubicBezTo>
                  <a:cubicBezTo>
                    <a:pt x="9214" y="9608"/>
                    <a:pt x="9232" y="9375"/>
                    <a:pt x="9232" y="9141"/>
                  </a:cubicBezTo>
                  <a:cubicBezTo>
                    <a:pt x="9232" y="8872"/>
                    <a:pt x="9250" y="8621"/>
                    <a:pt x="9285" y="8351"/>
                  </a:cubicBezTo>
                  <a:cubicBezTo>
                    <a:pt x="9788" y="6573"/>
                    <a:pt x="10327" y="4813"/>
                    <a:pt x="10812" y="3017"/>
                  </a:cubicBezTo>
                  <a:cubicBezTo>
                    <a:pt x="11028" y="2389"/>
                    <a:pt x="11117" y="1724"/>
                    <a:pt x="11099" y="1078"/>
                  </a:cubicBezTo>
                  <a:cubicBezTo>
                    <a:pt x="10686" y="952"/>
                    <a:pt x="10309" y="826"/>
                    <a:pt x="9914" y="754"/>
                  </a:cubicBezTo>
                  <a:cubicBezTo>
                    <a:pt x="9609" y="718"/>
                    <a:pt x="9303" y="700"/>
                    <a:pt x="9016" y="700"/>
                  </a:cubicBezTo>
                  <a:cubicBezTo>
                    <a:pt x="8352" y="682"/>
                    <a:pt x="7705" y="682"/>
                    <a:pt x="7058" y="647"/>
                  </a:cubicBezTo>
                  <a:cubicBezTo>
                    <a:pt x="6663" y="611"/>
                    <a:pt x="6268" y="539"/>
                    <a:pt x="5873" y="449"/>
                  </a:cubicBezTo>
                  <a:cubicBezTo>
                    <a:pt x="5550" y="377"/>
                    <a:pt x="5245" y="251"/>
                    <a:pt x="4939" y="216"/>
                  </a:cubicBezTo>
                  <a:cubicBezTo>
                    <a:pt x="4472" y="162"/>
                    <a:pt x="4005" y="162"/>
                    <a:pt x="3538" y="126"/>
                  </a:cubicBezTo>
                  <a:cubicBezTo>
                    <a:pt x="3000" y="90"/>
                    <a:pt x="2461" y="36"/>
                    <a:pt x="1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2"/>
            <p:cNvSpPr/>
            <p:nvPr/>
          </p:nvSpPr>
          <p:spPr>
            <a:xfrm>
              <a:off x="3749150" y="2489775"/>
              <a:ext cx="25150" cy="164800"/>
            </a:xfrm>
            <a:custGeom>
              <a:avLst/>
              <a:gdLst/>
              <a:ahLst/>
              <a:cxnLst/>
              <a:rect l="l" t="t" r="r" b="b"/>
              <a:pathLst>
                <a:path w="1006" h="6592" extrusionOk="0">
                  <a:moveTo>
                    <a:pt x="647" y="0"/>
                  </a:moveTo>
                  <a:cubicBezTo>
                    <a:pt x="629" y="216"/>
                    <a:pt x="593" y="431"/>
                    <a:pt x="575" y="647"/>
                  </a:cubicBezTo>
                  <a:cubicBezTo>
                    <a:pt x="395" y="2407"/>
                    <a:pt x="216" y="4167"/>
                    <a:pt x="54" y="5909"/>
                  </a:cubicBezTo>
                  <a:cubicBezTo>
                    <a:pt x="18" y="6124"/>
                    <a:pt x="18" y="6322"/>
                    <a:pt x="0" y="6591"/>
                  </a:cubicBezTo>
                  <a:lnTo>
                    <a:pt x="934" y="5011"/>
                  </a:lnTo>
                  <a:lnTo>
                    <a:pt x="862" y="4957"/>
                  </a:lnTo>
                  <a:lnTo>
                    <a:pt x="485" y="5226"/>
                  </a:lnTo>
                  <a:lnTo>
                    <a:pt x="377" y="5155"/>
                  </a:lnTo>
                  <a:lnTo>
                    <a:pt x="1006" y="3736"/>
                  </a:lnTo>
                  <a:lnTo>
                    <a:pt x="665" y="3880"/>
                  </a:lnTo>
                  <a:lnTo>
                    <a:pt x="808" y="18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2"/>
            <p:cNvSpPr/>
            <p:nvPr/>
          </p:nvSpPr>
          <p:spPr>
            <a:xfrm>
              <a:off x="3706925" y="2745700"/>
              <a:ext cx="27425" cy="184550"/>
            </a:xfrm>
            <a:custGeom>
              <a:avLst/>
              <a:gdLst/>
              <a:ahLst/>
              <a:cxnLst/>
              <a:rect l="l" t="t" r="r" b="b"/>
              <a:pathLst>
                <a:path w="1097" h="7382" extrusionOk="0">
                  <a:moveTo>
                    <a:pt x="1096" y="0"/>
                  </a:moveTo>
                  <a:lnTo>
                    <a:pt x="1096" y="0"/>
                  </a:lnTo>
                  <a:cubicBezTo>
                    <a:pt x="396" y="2658"/>
                    <a:pt x="1" y="6448"/>
                    <a:pt x="324" y="7381"/>
                  </a:cubicBezTo>
                  <a:cubicBezTo>
                    <a:pt x="432" y="4903"/>
                    <a:pt x="683" y="2443"/>
                    <a:pt x="1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2"/>
            <p:cNvSpPr/>
            <p:nvPr/>
          </p:nvSpPr>
          <p:spPr>
            <a:xfrm>
              <a:off x="3742850" y="2272450"/>
              <a:ext cx="12600" cy="62000"/>
            </a:xfrm>
            <a:custGeom>
              <a:avLst/>
              <a:gdLst/>
              <a:ahLst/>
              <a:cxnLst/>
              <a:rect l="l" t="t" r="r" b="b"/>
              <a:pathLst>
                <a:path w="504" h="2480" extrusionOk="0">
                  <a:moveTo>
                    <a:pt x="162" y="1"/>
                  </a:moveTo>
                  <a:lnTo>
                    <a:pt x="162" y="1"/>
                  </a:lnTo>
                  <a:cubicBezTo>
                    <a:pt x="1" y="845"/>
                    <a:pt x="108" y="1707"/>
                    <a:pt x="503" y="2479"/>
                  </a:cubicBezTo>
                  <a:lnTo>
                    <a:pt x="162" y="19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2"/>
            <p:cNvSpPr/>
            <p:nvPr/>
          </p:nvSpPr>
          <p:spPr>
            <a:xfrm>
              <a:off x="3762600" y="2316900"/>
              <a:ext cx="24275" cy="27875"/>
            </a:xfrm>
            <a:custGeom>
              <a:avLst/>
              <a:gdLst/>
              <a:ahLst/>
              <a:cxnLst/>
              <a:rect l="l" t="t" r="r" b="b"/>
              <a:pathLst>
                <a:path w="971" h="1115" extrusionOk="0">
                  <a:moveTo>
                    <a:pt x="971" y="1"/>
                  </a:moveTo>
                  <a:cubicBezTo>
                    <a:pt x="522" y="198"/>
                    <a:pt x="162" y="576"/>
                    <a:pt x="1" y="1043"/>
                  </a:cubicBezTo>
                  <a:lnTo>
                    <a:pt x="127" y="1114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2"/>
            <p:cNvSpPr/>
            <p:nvPr/>
          </p:nvSpPr>
          <p:spPr>
            <a:xfrm>
              <a:off x="3766650" y="2289975"/>
              <a:ext cx="17525" cy="27850"/>
            </a:xfrm>
            <a:custGeom>
              <a:avLst/>
              <a:gdLst/>
              <a:ahLst/>
              <a:cxnLst/>
              <a:rect l="l" t="t" r="r" b="b"/>
              <a:pathLst>
                <a:path w="701" h="1114" extrusionOk="0">
                  <a:moveTo>
                    <a:pt x="701" y="0"/>
                  </a:moveTo>
                  <a:cubicBezTo>
                    <a:pt x="396" y="288"/>
                    <a:pt x="54" y="557"/>
                    <a:pt x="0" y="1114"/>
                  </a:cubicBezTo>
                  <a:cubicBezTo>
                    <a:pt x="360" y="844"/>
                    <a:pt x="611" y="431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2"/>
            <p:cNvSpPr/>
            <p:nvPr/>
          </p:nvSpPr>
          <p:spPr>
            <a:xfrm>
              <a:off x="3756325" y="2640175"/>
              <a:ext cx="16175" cy="22475"/>
            </a:xfrm>
            <a:custGeom>
              <a:avLst/>
              <a:gdLst/>
              <a:ahLst/>
              <a:cxnLst/>
              <a:rect l="l" t="t" r="r" b="b"/>
              <a:pathLst>
                <a:path w="647" h="899" extrusionOk="0">
                  <a:moveTo>
                    <a:pt x="647" y="1"/>
                  </a:moveTo>
                  <a:lnTo>
                    <a:pt x="647" y="1"/>
                  </a:lnTo>
                  <a:cubicBezTo>
                    <a:pt x="144" y="360"/>
                    <a:pt x="72" y="450"/>
                    <a:pt x="0" y="899"/>
                  </a:cubicBezTo>
                  <a:cubicBezTo>
                    <a:pt x="252" y="647"/>
                    <a:pt x="575" y="46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2"/>
            <p:cNvSpPr/>
            <p:nvPr/>
          </p:nvSpPr>
          <p:spPr>
            <a:xfrm>
              <a:off x="3746000" y="2673400"/>
              <a:ext cx="12600" cy="16200"/>
            </a:xfrm>
            <a:custGeom>
              <a:avLst/>
              <a:gdLst/>
              <a:ahLst/>
              <a:cxnLst/>
              <a:rect l="l" t="t" r="r" b="b"/>
              <a:pathLst>
                <a:path w="504" h="648" extrusionOk="0">
                  <a:moveTo>
                    <a:pt x="395" y="1"/>
                  </a:moveTo>
                  <a:lnTo>
                    <a:pt x="0" y="539"/>
                  </a:lnTo>
                  <a:lnTo>
                    <a:pt x="144" y="647"/>
                  </a:lnTo>
                  <a:lnTo>
                    <a:pt x="503" y="72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2"/>
            <p:cNvSpPr/>
            <p:nvPr/>
          </p:nvSpPr>
          <p:spPr>
            <a:xfrm>
              <a:off x="3772025" y="2348350"/>
              <a:ext cx="11700" cy="14375"/>
            </a:xfrm>
            <a:custGeom>
              <a:avLst/>
              <a:gdLst/>
              <a:ahLst/>
              <a:cxnLst/>
              <a:rect l="l" t="t" r="r" b="b"/>
              <a:pathLst>
                <a:path w="468" h="575" extrusionOk="0">
                  <a:moveTo>
                    <a:pt x="468" y="0"/>
                  </a:moveTo>
                  <a:cubicBezTo>
                    <a:pt x="19" y="162"/>
                    <a:pt x="19" y="162"/>
                    <a:pt x="1" y="575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2"/>
            <p:cNvSpPr/>
            <p:nvPr/>
          </p:nvSpPr>
          <p:spPr>
            <a:xfrm>
              <a:off x="3775625" y="2375275"/>
              <a:ext cx="7650" cy="12600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62" y="1"/>
                  </a:moveTo>
                  <a:lnTo>
                    <a:pt x="1" y="450"/>
                  </a:lnTo>
                  <a:lnTo>
                    <a:pt x="126" y="503"/>
                  </a:lnTo>
                  <a:lnTo>
                    <a:pt x="306" y="90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2"/>
            <p:cNvSpPr/>
            <p:nvPr/>
          </p:nvSpPr>
          <p:spPr>
            <a:xfrm>
              <a:off x="3883375" y="1978375"/>
              <a:ext cx="22925" cy="80850"/>
            </a:xfrm>
            <a:custGeom>
              <a:avLst/>
              <a:gdLst/>
              <a:ahLst/>
              <a:cxnLst/>
              <a:rect l="l" t="t" r="r" b="b"/>
              <a:pathLst>
                <a:path w="917" h="3234" extrusionOk="0">
                  <a:moveTo>
                    <a:pt x="917" y="1"/>
                  </a:moveTo>
                  <a:cubicBezTo>
                    <a:pt x="915" y="12"/>
                    <a:pt x="912" y="23"/>
                    <a:pt x="910" y="35"/>
                  </a:cubicBezTo>
                  <a:lnTo>
                    <a:pt x="910" y="35"/>
                  </a:lnTo>
                  <a:cubicBezTo>
                    <a:pt x="912" y="29"/>
                    <a:pt x="915" y="24"/>
                    <a:pt x="917" y="19"/>
                  </a:cubicBezTo>
                  <a:lnTo>
                    <a:pt x="917" y="1"/>
                  </a:lnTo>
                  <a:close/>
                  <a:moveTo>
                    <a:pt x="910" y="35"/>
                  </a:moveTo>
                  <a:lnTo>
                    <a:pt x="910" y="35"/>
                  </a:lnTo>
                  <a:cubicBezTo>
                    <a:pt x="769" y="371"/>
                    <a:pt x="627" y="724"/>
                    <a:pt x="504" y="1060"/>
                  </a:cubicBezTo>
                  <a:cubicBezTo>
                    <a:pt x="378" y="1419"/>
                    <a:pt x="288" y="1761"/>
                    <a:pt x="198" y="2120"/>
                  </a:cubicBezTo>
                  <a:cubicBezTo>
                    <a:pt x="1" y="2730"/>
                    <a:pt x="1" y="2802"/>
                    <a:pt x="145" y="3233"/>
                  </a:cubicBezTo>
                  <a:cubicBezTo>
                    <a:pt x="324" y="2569"/>
                    <a:pt x="504" y="1958"/>
                    <a:pt x="647" y="1365"/>
                  </a:cubicBezTo>
                  <a:cubicBezTo>
                    <a:pt x="752" y="928"/>
                    <a:pt x="823" y="473"/>
                    <a:pt x="910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2"/>
            <p:cNvSpPr/>
            <p:nvPr/>
          </p:nvSpPr>
          <p:spPr>
            <a:xfrm>
              <a:off x="3833100" y="2070875"/>
              <a:ext cx="9450" cy="50300"/>
            </a:xfrm>
            <a:custGeom>
              <a:avLst/>
              <a:gdLst/>
              <a:ahLst/>
              <a:cxnLst/>
              <a:rect l="l" t="t" r="r" b="b"/>
              <a:pathLst>
                <a:path w="378" h="2012" extrusionOk="0">
                  <a:moveTo>
                    <a:pt x="234" y="0"/>
                  </a:moveTo>
                  <a:cubicBezTo>
                    <a:pt x="72" y="647"/>
                    <a:pt x="0" y="1329"/>
                    <a:pt x="0" y="1994"/>
                  </a:cubicBezTo>
                  <a:lnTo>
                    <a:pt x="144" y="201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2"/>
            <p:cNvSpPr/>
            <p:nvPr/>
          </p:nvSpPr>
          <p:spPr>
            <a:xfrm>
              <a:off x="3754075" y="2165150"/>
              <a:ext cx="138750" cy="44475"/>
            </a:xfrm>
            <a:custGeom>
              <a:avLst/>
              <a:gdLst/>
              <a:ahLst/>
              <a:cxnLst/>
              <a:rect l="l" t="t" r="r" b="b"/>
              <a:pathLst>
                <a:path w="5550" h="1779" extrusionOk="0">
                  <a:moveTo>
                    <a:pt x="934" y="1"/>
                  </a:moveTo>
                  <a:cubicBezTo>
                    <a:pt x="539" y="270"/>
                    <a:pt x="216" y="647"/>
                    <a:pt x="1" y="1078"/>
                  </a:cubicBezTo>
                  <a:cubicBezTo>
                    <a:pt x="340" y="1030"/>
                    <a:pt x="432" y="632"/>
                    <a:pt x="788" y="632"/>
                  </a:cubicBezTo>
                  <a:cubicBezTo>
                    <a:pt x="828" y="632"/>
                    <a:pt x="870" y="636"/>
                    <a:pt x="916" y="647"/>
                  </a:cubicBezTo>
                  <a:cubicBezTo>
                    <a:pt x="737" y="827"/>
                    <a:pt x="647" y="952"/>
                    <a:pt x="521" y="1078"/>
                  </a:cubicBezTo>
                  <a:cubicBezTo>
                    <a:pt x="396" y="1222"/>
                    <a:pt x="180" y="1312"/>
                    <a:pt x="216" y="1527"/>
                  </a:cubicBezTo>
                  <a:cubicBezTo>
                    <a:pt x="450" y="1455"/>
                    <a:pt x="701" y="1419"/>
                    <a:pt x="934" y="1419"/>
                  </a:cubicBezTo>
                  <a:cubicBezTo>
                    <a:pt x="2174" y="1527"/>
                    <a:pt x="3395" y="1653"/>
                    <a:pt x="4634" y="1779"/>
                  </a:cubicBezTo>
                  <a:lnTo>
                    <a:pt x="5011" y="1779"/>
                  </a:lnTo>
                  <a:cubicBezTo>
                    <a:pt x="4921" y="1635"/>
                    <a:pt x="4778" y="1545"/>
                    <a:pt x="4616" y="1527"/>
                  </a:cubicBezTo>
                  <a:cubicBezTo>
                    <a:pt x="3557" y="1419"/>
                    <a:pt x="2479" y="1330"/>
                    <a:pt x="1401" y="1240"/>
                  </a:cubicBezTo>
                  <a:lnTo>
                    <a:pt x="809" y="1204"/>
                  </a:lnTo>
                  <a:cubicBezTo>
                    <a:pt x="974" y="843"/>
                    <a:pt x="1203" y="683"/>
                    <a:pt x="1505" y="683"/>
                  </a:cubicBezTo>
                  <a:cubicBezTo>
                    <a:pt x="1563" y="683"/>
                    <a:pt x="1625" y="689"/>
                    <a:pt x="1689" y="701"/>
                  </a:cubicBezTo>
                  <a:cubicBezTo>
                    <a:pt x="1904" y="737"/>
                    <a:pt x="2138" y="737"/>
                    <a:pt x="2353" y="755"/>
                  </a:cubicBezTo>
                  <a:cubicBezTo>
                    <a:pt x="3359" y="827"/>
                    <a:pt x="4347" y="881"/>
                    <a:pt x="5334" y="952"/>
                  </a:cubicBezTo>
                  <a:cubicBezTo>
                    <a:pt x="5388" y="952"/>
                    <a:pt x="5460" y="881"/>
                    <a:pt x="5550" y="845"/>
                  </a:cubicBezTo>
                  <a:cubicBezTo>
                    <a:pt x="5390" y="598"/>
                    <a:pt x="5171" y="574"/>
                    <a:pt x="4960" y="574"/>
                  </a:cubicBezTo>
                  <a:cubicBezTo>
                    <a:pt x="4911" y="574"/>
                    <a:pt x="4862" y="575"/>
                    <a:pt x="4814" y="575"/>
                  </a:cubicBezTo>
                  <a:cubicBezTo>
                    <a:pt x="3862" y="521"/>
                    <a:pt x="2910" y="521"/>
                    <a:pt x="1958" y="468"/>
                  </a:cubicBezTo>
                  <a:cubicBezTo>
                    <a:pt x="1617" y="468"/>
                    <a:pt x="1276" y="396"/>
                    <a:pt x="934" y="360"/>
                  </a:cubicBezTo>
                  <a:lnTo>
                    <a:pt x="1006" y="7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2"/>
            <p:cNvSpPr/>
            <p:nvPr/>
          </p:nvSpPr>
          <p:spPr>
            <a:xfrm>
              <a:off x="3777425" y="2153925"/>
              <a:ext cx="109125" cy="16650"/>
            </a:xfrm>
            <a:custGeom>
              <a:avLst/>
              <a:gdLst/>
              <a:ahLst/>
              <a:cxnLst/>
              <a:rect l="l" t="t" r="r" b="b"/>
              <a:pathLst>
                <a:path w="4365" h="666" extrusionOk="0">
                  <a:moveTo>
                    <a:pt x="234" y="1"/>
                  </a:moveTo>
                  <a:lnTo>
                    <a:pt x="0" y="450"/>
                  </a:lnTo>
                  <a:lnTo>
                    <a:pt x="72" y="521"/>
                  </a:lnTo>
                  <a:cubicBezTo>
                    <a:pt x="203" y="317"/>
                    <a:pt x="441" y="196"/>
                    <a:pt x="680" y="196"/>
                  </a:cubicBezTo>
                  <a:cubicBezTo>
                    <a:pt x="735" y="196"/>
                    <a:pt x="790" y="203"/>
                    <a:pt x="845" y="216"/>
                  </a:cubicBezTo>
                  <a:cubicBezTo>
                    <a:pt x="1994" y="396"/>
                    <a:pt x="3125" y="521"/>
                    <a:pt x="4365" y="665"/>
                  </a:cubicBezTo>
                  <a:cubicBezTo>
                    <a:pt x="4239" y="575"/>
                    <a:pt x="4167" y="468"/>
                    <a:pt x="4095" y="468"/>
                  </a:cubicBezTo>
                  <a:cubicBezTo>
                    <a:pt x="2802" y="306"/>
                    <a:pt x="1491" y="144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2"/>
            <p:cNvSpPr/>
            <p:nvPr/>
          </p:nvSpPr>
          <p:spPr>
            <a:xfrm>
              <a:off x="3751375" y="2220375"/>
              <a:ext cx="28325" cy="27175"/>
            </a:xfrm>
            <a:custGeom>
              <a:avLst/>
              <a:gdLst/>
              <a:ahLst/>
              <a:cxnLst/>
              <a:rect l="l" t="t" r="r" b="b"/>
              <a:pathLst>
                <a:path w="1133" h="1087" extrusionOk="0">
                  <a:moveTo>
                    <a:pt x="665" y="378"/>
                  </a:moveTo>
                  <a:cubicBezTo>
                    <a:pt x="719" y="378"/>
                    <a:pt x="791" y="486"/>
                    <a:pt x="899" y="593"/>
                  </a:cubicBezTo>
                  <a:cubicBezTo>
                    <a:pt x="770" y="641"/>
                    <a:pt x="671" y="704"/>
                    <a:pt x="613" y="704"/>
                  </a:cubicBezTo>
                  <a:cubicBezTo>
                    <a:pt x="606" y="704"/>
                    <a:pt x="599" y="703"/>
                    <a:pt x="593" y="701"/>
                  </a:cubicBezTo>
                  <a:cubicBezTo>
                    <a:pt x="522" y="683"/>
                    <a:pt x="468" y="575"/>
                    <a:pt x="414" y="521"/>
                  </a:cubicBezTo>
                  <a:cubicBezTo>
                    <a:pt x="504" y="468"/>
                    <a:pt x="611" y="378"/>
                    <a:pt x="665" y="378"/>
                  </a:cubicBezTo>
                  <a:close/>
                  <a:moveTo>
                    <a:pt x="629" y="1"/>
                  </a:moveTo>
                  <a:cubicBezTo>
                    <a:pt x="324" y="19"/>
                    <a:pt x="73" y="216"/>
                    <a:pt x="19" y="521"/>
                  </a:cubicBezTo>
                  <a:cubicBezTo>
                    <a:pt x="1" y="791"/>
                    <a:pt x="180" y="1024"/>
                    <a:pt x="468" y="1078"/>
                  </a:cubicBezTo>
                  <a:cubicBezTo>
                    <a:pt x="499" y="1084"/>
                    <a:pt x="531" y="1086"/>
                    <a:pt x="562" y="1086"/>
                  </a:cubicBezTo>
                  <a:cubicBezTo>
                    <a:pt x="834" y="1086"/>
                    <a:pt x="1084" y="885"/>
                    <a:pt x="1132" y="611"/>
                  </a:cubicBezTo>
                  <a:cubicBezTo>
                    <a:pt x="1114" y="306"/>
                    <a:pt x="917" y="72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2"/>
            <p:cNvSpPr/>
            <p:nvPr/>
          </p:nvSpPr>
          <p:spPr>
            <a:xfrm>
              <a:off x="3847475" y="2236675"/>
              <a:ext cx="31900" cy="21550"/>
            </a:xfrm>
            <a:custGeom>
              <a:avLst/>
              <a:gdLst/>
              <a:ahLst/>
              <a:cxnLst/>
              <a:rect l="l" t="t" r="r" b="b"/>
              <a:pathLst>
                <a:path w="1276" h="862" extrusionOk="0">
                  <a:moveTo>
                    <a:pt x="736" y="233"/>
                  </a:moveTo>
                  <a:cubicBezTo>
                    <a:pt x="860" y="233"/>
                    <a:pt x="966" y="305"/>
                    <a:pt x="1078" y="444"/>
                  </a:cubicBezTo>
                  <a:cubicBezTo>
                    <a:pt x="986" y="542"/>
                    <a:pt x="901" y="578"/>
                    <a:pt x="811" y="578"/>
                  </a:cubicBezTo>
                  <a:cubicBezTo>
                    <a:pt x="671" y="578"/>
                    <a:pt x="520" y="492"/>
                    <a:pt x="323" y="426"/>
                  </a:cubicBezTo>
                  <a:cubicBezTo>
                    <a:pt x="488" y="296"/>
                    <a:pt x="620" y="233"/>
                    <a:pt x="736" y="233"/>
                  </a:cubicBezTo>
                  <a:close/>
                  <a:moveTo>
                    <a:pt x="521" y="1"/>
                  </a:moveTo>
                  <a:cubicBezTo>
                    <a:pt x="322" y="1"/>
                    <a:pt x="130" y="124"/>
                    <a:pt x="54" y="336"/>
                  </a:cubicBezTo>
                  <a:cubicBezTo>
                    <a:pt x="0" y="588"/>
                    <a:pt x="252" y="803"/>
                    <a:pt x="611" y="857"/>
                  </a:cubicBezTo>
                  <a:cubicBezTo>
                    <a:pt x="636" y="860"/>
                    <a:pt x="661" y="861"/>
                    <a:pt x="686" y="861"/>
                  </a:cubicBezTo>
                  <a:cubicBezTo>
                    <a:pt x="996" y="861"/>
                    <a:pt x="1259" y="662"/>
                    <a:pt x="1275" y="462"/>
                  </a:cubicBezTo>
                  <a:cubicBezTo>
                    <a:pt x="1275" y="229"/>
                    <a:pt x="1006" y="49"/>
                    <a:pt x="629" y="13"/>
                  </a:cubicBezTo>
                  <a:cubicBezTo>
                    <a:pt x="593" y="5"/>
                    <a:pt x="557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2"/>
            <p:cNvSpPr/>
            <p:nvPr/>
          </p:nvSpPr>
          <p:spPr>
            <a:xfrm>
              <a:off x="3761700" y="2153475"/>
              <a:ext cx="10800" cy="13950"/>
            </a:xfrm>
            <a:custGeom>
              <a:avLst/>
              <a:gdLst/>
              <a:ahLst/>
              <a:cxnLst/>
              <a:rect l="l" t="t" r="r" b="b"/>
              <a:pathLst>
                <a:path w="432" h="558" extrusionOk="0">
                  <a:moveTo>
                    <a:pt x="342" y="1"/>
                  </a:moveTo>
                  <a:lnTo>
                    <a:pt x="1" y="468"/>
                  </a:lnTo>
                  <a:lnTo>
                    <a:pt x="109" y="557"/>
                  </a:lnTo>
                  <a:lnTo>
                    <a:pt x="432" y="55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2"/>
            <p:cNvSpPr/>
            <p:nvPr/>
          </p:nvSpPr>
          <p:spPr>
            <a:xfrm>
              <a:off x="3777425" y="1965350"/>
              <a:ext cx="7200" cy="82200"/>
            </a:xfrm>
            <a:custGeom>
              <a:avLst/>
              <a:gdLst/>
              <a:ahLst/>
              <a:cxnLst/>
              <a:rect l="l" t="t" r="r" b="b"/>
              <a:pathLst>
                <a:path w="288" h="3288" extrusionOk="0">
                  <a:moveTo>
                    <a:pt x="0" y="1"/>
                  </a:moveTo>
                  <a:lnTo>
                    <a:pt x="0" y="3287"/>
                  </a:lnTo>
                  <a:lnTo>
                    <a:pt x="162" y="3287"/>
                  </a:lnTo>
                  <a:cubicBezTo>
                    <a:pt x="288" y="2192"/>
                    <a:pt x="288" y="1096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2"/>
            <p:cNvSpPr/>
            <p:nvPr/>
          </p:nvSpPr>
          <p:spPr>
            <a:xfrm>
              <a:off x="3760350" y="1967150"/>
              <a:ext cx="8575" cy="88025"/>
            </a:xfrm>
            <a:custGeom>
              <a:avLst/>
              <a:gdLst/>
              <a:ahLst/>
              <a:cxnLst/>
              <a:rect l="l" t="t" r="r" b="b"/>
              <a:pathLst>
                <a:path w="343" h="3521" extrusionOk="0">
                  <a:moveTo>
                    <a:pt x="145" y="1"/>
                  </a:moveTo>
                  <a:cubicBezTo>
                    <a:pt x="127" y="1168"/>
                    <a:pt x="1" y="2353"/>
                    <a:pt x="234" y="3521"/>
                  </a:cubicBezTo>
                  <a:cubicBezTo>
                    <a:pt x="288" y="2335"/>
                    <a:pt x="342" y="116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5" name="Google Shape;2785;p52"/>
          <p:cNvGrpSpPr/>
          <p:nvPr/>
        </p:nvGrpSpPr>
        <p:grpSpPr>
          <a:xfrm rot="4097198">
            <a:off x="2932994" y="23972"/>
            <a:ext cx="2037164" cy="141169"/>
            <a:chOff x="2807175" y="548600"/>
            <a:chExt cx="1109000" cy="76850"/>
          </a:xfrm>
        </p:grpSpPr>
        <p:sp>
          <p:nvSpPr>
            <p:cNvPr id="2786" name="Google Shape;2786;p52"/>
            <p:cNvSpPr/>
            <p:nvPr/>
          </p:nvSpPr>
          <p:spPr>
            <a:xfrm>
              <a:off x="2807175" y="548600"/>
              <a:ext cx="1109000" cy="76850"/>
            </a:xfrm>
            <a:custGeom>
              <a:avLst/>
              <a:gdLst/>
              <a:ahLst/>
              <a:cxnLst/>
              <a:rect l="l" t="t" r="r" b="b"/>
              <a:pathLst>
                <a:path w="44360" h="3074" extrusionOk="0">
                  <a:moveTo>
                    <a:pt x="5298" y="709"/>
                  </a:moveTo>
                  <a:lnTo>
                    <a:pt x="5460" y="1392"/>
                  </a:lnTo>
                  <a:cubicBezTo>
                    <a:pt x="5137" y="1140"/>
                    <a:pt x="5137" y="1140"/>
                    <a:pt x="5155" y="745"/>
                  </a:cubicBezTo>
                  <a:lnTo>
                    <a:pt x="5298" y="709"/>
                  </a:lnTo>
                  <a:close/>
                  <a:moveTo>
                    <a:pt x="40487" y="1517"/>
                  </a:moveTo>
                  <a:cubicBezTo>
                    <a:pt x="40710" y="1517"/>
                    <a:pt x="40905" y="1631"/>
                    <a:pt x="41104" y="1631"/>
                  </a:cubicBezTo>
                  <a:cubicBezTo>
                    <a:pt x="41118" y="1631"/>
                    <a:pt x="41132" y="1631"/>
                    <a:pt x="41145" y="1630"/>
                  </a:cubicBezTo>
                  <a:lnTo>
                    <a:pt x="41145" y="1630"/>
                  </a:lnTo>
                  <a:cubicBezTo>
                    <a:pt x="40953" y="1656"/>
                    <a:pt x="40765" y="1722"/>
                    <a:pt x="40555" y="1722"/>
                  </a:cubicBezTo>
                  <a:cubicBezTo>
                    <a:pt x="40427" y="1722"/>
                    <a:pt x="40290" y="1697"/>
                    <a:pt x="40139" y="1625"/>
                  </a:cubicBezTo>
                  <a:cubicBezTo>
                    <a:pt x="40264" y="1544"/>
                    <a:pt x="40379" y="1517"/>
                    <a:pt x="40487" y="1517"/>
                  </a:cubicBezTo>
                  <a:close/>
                  <a:moveTo>
                    <a:pt x="42205" y="1697"/>
                  </a:moveTo>
                  <a:cubicBezTo>
                    <a:pt x="42223" y="1697"/>
                    <a:pt x="42241" y="1733"/>
                    <a:pt x="42259" y="1733"/>
                  </a:cubicBezTo>
                  <a:lnTo>
                    <a:pt x="42223" y="1751"/>
                  </a:lnTo>
                  <a:lnTo>
                    <a:pt x="41864" y="1751"/>
                  </a:lnTo>
                  <a:lnTo>
                    <a:pt x="41864" y="1697"/>
                  </a:lnTo>
                  <a:close/>
                  <a:moveTo>
                    <a:pt x="5262" y="1751"/>
                  </a:moveTo>
                  <a:lnTo>
                    <a:pt x="5316" y="1877"/>
                  </a:lnTo>
                  <a:lnTo>
                    <a:pt x="5191" y="1966"/>
                  </a:lnTo>
                  <a:cubicBezTo>
                    <a:pt x="5173" y="1931"/>
                    <a:pt x="5155" y="1877"/>
                    <a:pt x="5155" y="1859"/>
                  </a:cubicBezTo>
                  <a:cubicBezTo>
                    <a:pt x="5191" y="1823"/>
                    <a:pt x="5226" y="1787"/>
                    <a:pt x="5262" y="1751"/>
                  </a:cubicBezTo>
                  <a:close/>
                  <a:moveTo>
                    <a:pt x="1360" y="469"/>
                  </a:moveTo>
                  <a:cubicBezTo>
                    <a:pt x="1398" y="469"/>
                    <a:pt x="1435" y="471"/>
                    <a:pt x="1473" y="476"/>
                  </a:cubicBezTo>
                  <a:cubicBezTo>
                    <a:pt x="2551" y="548"/>
                    <a:pt x="3646" y="620"/>
                    <a:pt x="4777" y="709"/>
                  </a:cubicBezTo>
                  <a:lnTo>
                    <a:pt x="4867" y="1410"/>
                  </a:lnTo>
                  <a:lnTo>
                    <a:pt x="2245" y="1500"/>
                  </a:lnTo>
                  <a:lnTo>
                    <a:pt x="2299" y="1104"/>
                  </a:lnTo>
                  <a:lnTo>
                    <a:pt x="1545" y="1769"/>
                  </a:lnTo>
                  <a:cubicBezTo>
                    <a:pt x="1566" y="1768"/>
                    <a:pt x="1586" y="1768"/>
                    <a:pt x="1607" y="1768"/>
                  </a:cubicBezTo>
                  <a:cubicBezTo>
                    <a:pt x="1891" y="1768"/>
                    <a:pt x="2149" y="1839"/>
                    <a:pt x="2403" y="1839"/>
                  </a:cubicBezTo>
                  <a:cubicBezTo>
                    <a:pt x="2542" y="1839"/>
                    <a:pt x="2680" y="1818"/>
                    <a:pt x="2820" y="1751"/>
                  </a:cubicBezTo>
                  <a:cubicBezTo>
                    <a:pt x="2847" y="1739"/>
                    <a:pt x="2879" y="1734"/>
                    <a:pt x="2914" y="1734"/>
                  </a:cubicBezTo>
                  <a:cubicBezTo>
                    <a:pt x="3042" y="1734"/>
                    <a:pt x="3223" y="1799"/>
                    <a:pt x="3448" y="1841"/>
                  </a:cubicBezTo>
                  <a:cubicBezTo>
                    <a:pt x="3616" y="1700"/>
                    <a:pt x="3822" y="1645"/>
                    <a:pt x="4064" y="1645"/>
                  </a:cubicBezTo>
                  <a:cubicBezTo>
                    <a:pt x="4317" y="1645"/>
                    <a:pt x="4609" y="1704"/>
                    <a:pt x="4939" y="1787"/>
                  </a:cubicBezTo>
                  <a:cubicBezTo>
                    <a:pt x="4724" y="1913"/>
                    <a:pt x="4652" y="2002"/>
                    <a:pt x="4562" y="2002"/>
                  </a:cubicBezTo>
                  <a:cubicBezTo>
                    <a:pt x="3810" y="2102"/>
                    <a:pt x="3058" y="2154"/>
                    <a:pt x="2310" y="2154"/>
                  </a:cubicBezTo>
                  <a:cubicBezTo>
                    <a:pt x="1844" y="2154"/>
                    <a:pt x="1379" y="2134"/>
                    <a:pt x="916" y="2092"/>
                  </a:cubicBezTo>
                  <a:cubicBezTo>
                    <a:pt x="521" y="2056"/>
                    <a:pt x="270" y="1553"/>
                    <a:pt x="413" y="1158"/>
                  </a:cubicBezTo>
                  <a:cubicBezTo>
                    <a:pt x="545" y="746"/>
                    <a:pt x="936" y="469"/>
                    <a:pt x="1360" y="469"/>
                  </a:cubicBezTo>
                  <a:close/>
                  <a:moveTo>
                    <a:pt x="12195" y="548"/>
                  </a:moveTo>
                  <a:cubicBezTo>
                    <a:pt x="14709" y="548"/>
                    <a:pt x="17205" y="637"/>
                    <a:pt x="19720" y="655"/>
                  </a:cubicBezTo>
                  <a:cubicBezTo>
                    <a:pt x="21318" y="655"/>
                    <a:pt x="22916" y="602"/>
                    <a:pt x="24533" y="602"/>
                  </a:cubicBezTo>
                  <a:cubicBezTo>
                    <a:pt x="25718" y="602"/>
                    <a:pt x="26921" y="637"/>
                    <a:pt x="28125" y="673"/>
                  </a:cubicBezTo>
                  <a:cubicBezTo>
                    <a:pt x="28915" y="691"/>
                    <a:pt x="29705" y="745"/>
                    <a:pt x="30495" y="763"/>
                  </a:cubicBezTo>
                  <a:cubicBezTo>
                    <a:pt x="32148" y="799"/>
                    <a:pt x="33800" y="817"/>
                    <a:pt x="35434" y="835"/>
                  </a:cubicBezTo>
                  <a:lnTo>
                    <a:pt x="36763" y="835"/>
                  </a:lnTo>
                  <a:cubicBezTo>
                    <a:pt x="36889" y="1392"/>
                    <a:pt x="36889" y="1392"/>
                    <a:pt x="37266" y="1769"/>
                  </a:cubicBezTo>
                  <a:cubicBezTo>
                    <a:pt x="37553" y="1500"/>
                    <a:pt x="37140" y="1356"/>
                    <a:pt x="37194" y="1122"/>
                  </a:cubicBezTo>
                  <a:cubicBezTo>
                    <a:pt x="37453" y="932"/>
                    <a:pt x="37653" y="842"/>
                    <a:pt x="37909" y="842"/>
                  </a:cubicBezTo>
                  <a:cubicBezTo>
                    <a:pt x="38257" y="842"/>
                    <a:pt x="38708" y="1009"/>
                    <a:pt x="39547" y="1320"/>
                  </a:cubicBezTo>
                  <a:cubicBezTo>
                    <a:pt x="39529" y="1733"/>
                    <a:pt x="39170" y="1715"/>
                    <a:pt x="38828" y="1823"/>
                  </a:cubicBezTo>
                  <a:lnTo>
                    <a:pt x="39241" y="1984"/>
                  </a:lnTo>
                  <a:cubicBezTo>
                    <a:pt x="39224" y="2344"/>
                    <a:pt x="38972" y="2326"/>
                    <a:pt x="38757" y="2362"/>
                  </a:cubicBezTo>
                  <a:cubicBezTo>
                    <a:pt x="38164" y="2433"/>
                    <a:pt x="37589" y="2505"/>
                    <a:pt x="36997" y="2559"/>
                  </a:cubicBezTo>
                  <a:cubicBezTo>
                    <a:pt x="36817" y="2541"/>
                    <a:pt x="36637" y="2505"/>
                    <a:pt x="36476" y="2433"/>
                  </a:cubicBezTo>
                  <a:lnTo>
                    <a:pt x="36799" y="1859"/>
                  </a:lnTo>
                  <a:lnTo>
                    <a:pt x="36799" y="1859"/>
                  </a:lnTo>
                  <a:cubicBezTo>
                    <a:pt x="36386" y="1931"/>
                    <a:pt x="36386" y="2272"/>
                    <a:pt x="36296" y="2523"/>
                  </a:cubicBezTo>
                  <a:cubicBezTo>
                    <a:pt x="33315" y="2451"/>
                    <a:pt x="30370" y="2362"/>
                    <a:pt x="27424" y="2308"/>
                  </a:cubicBezTo>
                  <a:cubicBezTo>
                    <a:pt x="27278" y="2306"/>
                    <a:pt x="27131" y="2305"/>
                    <a:pt x="26985" y="2305"/>
                  </a:cubicBezTo>
                  <a:cubicBezTo>
                    <a:pt x="25816" y="2305"/>
                    <a:pt x="24640" y="2352"/>
                    <a:pt x="23470" y="2352"/>
                  </a:cubicBezTo>
                  <a:cubicBezTo>
                    <a:pt x="23201" y="2352"/>
                    <a:pt x="22933" y="2350"/>
                    <a:pt x="22665" y="2344"/>
                  </a:cubicBezTo>
                  <a:cubicBezTo>
                    <a:pt x="20959" y="2308"/>
                    <a:pt x="19253" y="2164"/>
                    <a:pt x="17547" y="2110"/>
                  </a:cubicBezTo>
                  <a:cubicBezTo>
                    <a:pt x="17205" y="2098"/>
                    <a:pt x="16864" y="2094"/>
                    <a:pt x="16524" y="2094"/>
                  </a:cubicBezTo>
                  <a:cubicBezTo>
                    <a:pt x="15842" y="2094"/>
                    <a:pt x="15164" y="2110"/>
                    <a:pt x="14493" y="2110"/>
                  </a:cubicBezTo>
                  <a:cubicBezTo>
                    <a:pt x="13434" y="2092"/>
                    <a:pt x="12374" y="2074"/>
                    <a:pt x="11315" y="2056"/>
                  </a:cubicBezTo>
                  <a:lnTo>
                    <a:pt x="5999" y="2002"/>
                  </a:lnTo>
                  <a:cubicBezTo>
                    <a:pt x="5927" y="2002"/>
                    <a:pt x="5837" y="1984"/>
                    <a:pt x="5729" y="1984"/>
                  </a:cubicBezTo>
                  <a:cubicBezTo>
                    <a:pt x="5713" y="1604"/>
                    <a:pt x="5924" y="1589"/>
                    <a:pt x="6126" y="1589"/>
                  </a:cubicBezTo>
                  <a:cubicBezTo>
                    <a:pt x="6144" y="1589"/>
                    <a:pt x="6161" y="1589"/>
                    <a:pt x="6178" y="1589"/>
                  </a:cubicBezTo>
                  <a:cubicBezTo>
                    <a:pt x="6771" y="1571"/>
                    <a:pt x="7364" y="1553"/>
                    <a:pt x="7956" y="1535"/>
                  </a:cubicBezTo>
                  <a:cubicBezTo>
                    <a:pt x="7970" y="1538"/>
                    <a:pt x="7985" y="1539"/>
                    <a:pt x="7999" y="1539"/>
                  </a:cubicBezTo>
                  <a:cubicBezTo>
                    <a:pt x="8092" y="1539"/>
                    <a:pt x="8184" y="1490"/>
                    <a:pt x="8262" y="1428"/>
                  </a:cubicBezTo>
                  <a:lnTo>
                    <a:pt x="5855" y="1428"/>
                  </a:lnTo>
                  <a:cubicBezTo>
                    <a:pt x="5801" y="1266"/>
                    <a:pt x="5765" y="1194"/>
                    <a:pt x="5747" y="1086"/>
                  </a:cubicBezTo>
                  <a:cubicBezTo>
                    <a:pt x="5711" y="997"/>
                    <a:pt x="5711" y="889"/>
                    <a:pt x="5693" y="745"/>
                  </a:cubicBezTo>
                  <a:cubicBezTo>
                    <a:pt x="5819" y="709"/>
                    <a:pt x="5963" y="673"/>
                    <a:pt x="6106" y="655"/>
                  </a:cubicBezTo>
                  <a:cubicBezTo>
                    <a:pt x="8136" y="620"/>
                    <a:pt x="10165" y="548"/>
                    <a:pt x="12195" y="548"/>
                  </a:cubicBezTo>
                  <a:close/>
                  <a:moveTo>
                    <a:pt x="10637" y="1"/>
                  </a:moveTo>
                  <a:cubicBezTo>
                    <a:pt x="10359" y="1"/>
                    <a:pt x="10081" y="3"/>
                    <a:pt x="9806" y="9"/>
                  </a:cubicBezTo>
                  <a:cubicBezTo>
                    <a:pt x="8315" y="63"/>
                    <a:pt x="6825" y="153"/>
                    <a:pt x="5352" y="171"/>
                  </a:cubicBezTo>
                  <a:cubicBezTo>
                    <a:pt x="4311" y="171"/>
                    <a:pt x="3269" y="81"/>
                    <a:pt x="2245" y="81"/>
                  </a:cubicBezTo>
                  <a:cubicBezTo>
                    <a:pt x="1724" y="99"/>
                    <a:pt x="1222" y="171"/>
                    <a:pt x="737" y="314"/>
                  </a:cubicBezTo>
                  <a:cubicBezTo>
                    <a:pt x="288" y="440"/>
                    <a:pt x="0" y="1033"/>
                    <a:pt x="54" y="1553"/>
                  </a:cubicBezTo>
                  <a:cubicBezTo>
                    <a:pt x="126" y="2110"/>
                    <a:pt x="341" y="2308"/>
                    <a:pt x="970" y="2397"/>
                  </a:cubicBezTo>
                  <a:cubicBezTo>
                    <a:pt x="1612" y="2501"/>
                    <a:pt x="2253" y="2527"/>
                    <a:pt x="2898" y="2527"/>
                  </a:cubicBezTo>
                  <a:cubicBezTo>
                    <a:pt x="3372" y="2527"/>
                    <a:pt x="3849" y="2513"/>
                    <a:pt x="4328" y="2505"/>
                  </a:cubicBezTo>
                  <a:cubicBezTo>
                    <a:pt x="4726" y="2498"/>
                    <a:pt x="5125" y="2495"/>
                    <a:pt x="5527" y="2495"/>
                  </a:cubicBezTo>
                  <a:cubicBezTo>
                    <a:pt x="7231" y="2495"/>
                    <a:pt x="9000" y="2548"/>
                    <a:pt x="11063" y="2577"/>
                  </a:cubicBezTo>
                  <a:lnTo>
                    <a:pt x="14260" y="2613"/>
                  </a:lnTo>
                  <a:cubicBezTo>
                    <a:pt x="15062" y="2613"/>
                    <a:pt x="15864" y="2597"/>
                    <a:pt x="16661" y="2597"/>
                  </a:cubicBezTo>
                  <a:cubicBezTo>
                    <a:pt x="17060" y="2597"/>
                    <a:pt x="17457" y="2601"/>
                    <a:pt x="17852" y="2613"/>
                  </a:cubicBezTo>
                  <a:cubicBezTo>
                    <a:pt x="19483" y="2646"/>
                    <a:pt x="21099" y="2815"/>
                    <a:pt x="22727" y="2815"/>
                  </a:cubicBezTo>
                  <a:cubicBezTo>
                    <a:pt x="22874" y="2815"/>
                    <a:pt x="23021" y="2814"/>
                    <a:pt x="23168" y="2811"/>
                  </a:cubicBezTo>
                  <a:cubicBezTo>
                    <a:pt x="23669" y="2804"/>
                    <a:pt x="24170" y="2801"/>
                    <a:pt x="24672" y="2801"/>
                  </a:cubicBezTo>
                  <a:cubicBezTo>
                    <a:pt x="28157" y="2801"/>
                    <a:pt x="31643" y="2950"/>
                    <a:pt x="35129" y="3044"/>
                  </a:cubicBezTo>
                  <a:cubicBezTo>
                    <a:pt x="35392" y="3065"/>
                    <a:pt x="35655" y="3074"/>
                    <a:pt x="35918" y="3074"/>
                  </a:cubicBezTo>
                  <a:cubicBezTo>
                    <a:pt x="36104" y="3074"/>
                    <a:pt x="36290" y="3069"/>
                    <a:pt x="36476" y="3062"/>
                  </a:cubicBezTo>
                  <a:cubicBezTo>
                    <a:pt x="37464" y="2954"/>
                    <a:pt x="38451" y="2793"/>
                    <a:pt x="39439" y="2667"/>
                  </a:cubicBezTo>
                  <a:cubicBezTo>
                    <a:pt x="39798" y="2631"/>
                    <a:pt x="40157" y="2595"/>
                    <a:pt x="40517" y="2577"/>
                  </a:cubicBezTo>
                  <a:cubicBezTo>
                    <a:pt x="41684" y="2487"/>
                    <a:pt x="42833" y="2433"/>
                    <a:pt x="43983" y="2344"/>
                  </a:cubicBezTo>
                  <a:cubicBezTo>
                    <a:pt x="44126" y="2344"/>
                    <a:pt x="44234" y="2200"/>
                    <a:pt x="44360" y="2128"/>
                  </a:cubicBezTo>
                  <a:cubicBezTo>
                    <a:pt x="44288" y="1984"/>
                    <a:pt x="44234" y="1805"/>
                    <a:pt x="44108" y="1751"/>
                  </a:cubicBezTo>
                  <a:cubicBezTo>
                    <a:pt x="43893" y="1643"/>
                    <a:pt x="43659" y="1571"/>
                    <a:pt x="43426" y="1517"/>
                  </a:cubicBezTo>
                  <a:cubicBezTo>
                    <a:pt x="42223" y="1302"/>
                    <a:pt x="41019" y="1068"/>
                    <a:pt x="39834" y="853"/>
                  </a:cubicBezTo>
                  <a:cubicBezTo>
                    <a:pt x="39331" y="709"/>
                    <a:pt x="38846" y="620"/>
                    <a:pt x="38344" y="530"/>
                  </a:cubicBezTo>
                  <a:cubicBezTo>
                    <a:pt x="37212" y="440"/>
                    <a:pt x="36063" y="404"/>
                    <a:pt x="34931" y="368"/>
                  </a:cubicBezTo>
                  <a:cubicBezTo>
                    <a:pt x="33405" y="314"/>
                    <a:pt x="31878" y="260"/>
                    <a:pt x="30352" y="242"/>
                  </a:cubicBezTo>
                  <a:cubicBezTo>
                    <a:pt x="27981" y="206"/>
                    <a:pt x="25592" y="188"/>
                    <a:pt x="23222" y="171"/>
                  </a:cubicBezTo>
                  <a:cubicBezTo>
                    <a:pt x="22443" y="171"/>
                    <a:pt x="21673" y="179"/>
                    <a:pt x="20900" y="179"/>
                  </a:cubicBezTo>
                  <a:cubicBezTo>
                    <a:pt x="20514" y="179"/>
                    <a:pt x="20127" y="177"/>
                    <a:pt x="19738" y="171"/>
                  </a:cubicBezTo>
                  <a:cubicBezTo>
                    <a:pt x="18516" y="153"/>
                    <a:pt x="17295" y="81"/>
                    <a:pt x="16074" y="63"/>
                  </a:cubicBezTo>
                  <a:cubicBezTo>
                    <a:pt x="14817" y="27"/>
                    <a:pt x="13560" y="9"/>
                    <a:pt x="12302" y="9"/>
                  </a:cubicBezTo>
                  <a:cubicBezTo>
                    <a:pt x="11752" y="9"/>
                    <a:pt x="11193" y="1"/>
                    <a:pt x="10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2"/>
            <p:cNvSpPr/>
            <p:nvPr/>
          </p:nvSpPr>
          <p:spPr>
            <a:xfrm>
              <a:off x="3297450" y="583375"/>
              <a:ext cx="53025" cy="9900"/>
            </a:xfrm>
            <a:custGeom>
              <a:avLst/>
              <a:gdLst/>
              <a:ahLst/>
              <a:cxnLst/>
              <a:rect l="l" t="t" r="r" b="b"/>
              <a:pathLst>
                <a:path w="2121" h="396" extrusionOk="0">
                  <a:moveTo>
                    <a:pt x="1" y="55"/>
                  </a:moveTo>
                  <a:cubicBezTo>
                    <a:pt x="594" y="324"/>
                    <a:pt x="1240" y="1"/>
                    <a:pt x="1815" y="396"/>
                  </a:cubicBezTo>
                  <a:lnTo>
                    <a:pt x="2120" y="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2"/>
            <p:cNvSpPr/>
            <p:nvPr/>
          </p:nvSpPr>
          <p:spPr>
            <a:xfrm>
              <a:off x="3225175" y="586975"/>
              <a:ext cx="56600" cy="3725"/>
            </a:xfrm>
            <a:custGeom>
              <a:avLst/>
              <a:gdLst/>
              <a:ahLst/>
              <a:cxnLst/>
              <a:rect l="l" t="t" r="r" b="b"/>
              <a:pathLst>
                <a:path w="2264" h="149" extrusionOk="0">
                  <a:moveTo>
                    <a:pt x="0" y="0"/>
                  </a:moveTo>
                  <a:lnTo>
                    <a:pt x="18" y="144"/>
                  </a:lnTo>
                  <a:lnTo>
                    <a:pt x="1581" y="144"/>
                  </a:lnTo>
                  <a:cubicBezTo>
                    <a:pt x="1618" y="147"/>
                    <a:pt x="1655" y="148"/>
                    <a:pt x="1693" y="148"/>
                  </a:cubicBezTo>
                  <a:cubicBezTo>
                    <a:pt x="1893" y="148"/>
                    <a:pt x="2097" y="106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2"/>
            <p:cNvSpPr/>
            <p:nvPr/>
          </p:nvSpPr>
          <p:spPr>
            <a:xfrm>
              <a:off x="3379625" y="582025"/>
              <a:ext cx="15750" cy="14850"/>
            </a:xfrm>
            <a:custGeom>
              <a:avLst/>
              <a:gdLst/>
              <a:ahLst/>
              <a:cxnLst/>
              <a:rect l="l" t="t" r="r" b="b"/>
              <a:pathLst>
                <a:path w="630" h="594" extrusionOk="0">
                  <a:moveTo>
                    <a:pt x="539" y="1"/>
                  </a:moveTo>
                  <a:cubicBezTo>
                    <a:pt x="72" y="145"/>
                    <a:pt x="72" y="145"/>
                    <a:pt x="0" y="594"/>
                  </a:cubicBezTo>
                  <a:lnTo>
                    <a:pt x="629" y="10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2"/>
            <p:cNvSpPr/>
            <p:nvPr/>
          </p:nvSpPr>
          <p:spPr>
            <a:xfrm>
              <a:off x="3754525" y="579425"/>
              <a:ext cx="17075" cy="4425"/>
            </a:xfrm>
            <a:custGeom>
              <a:avLst/>
              <a:gdLst/>
              <a:ahLst/>
              <a:cxnLst/>
              <a:rect l="l" t="t" r="r" b="b"/>
              <a:pathLst>
                <a:path w="683" h="177" extrusionOk="0">
                  <a:moveTo>
                    <a:pt x="337" y="1"/>
                  </a:moveTo>
                  <a:cubicBezTo>
                    <a:pt x="234" y="1"/>
                    <a:pt x="125" y="52"/>
                    <a:pt x="1" y="177"/>
                  </a:cubicBezTo>
                  <a:lnTo>
                    <a:pt x="683" y="177"/>
                  </a:lnTo>
                  <a:cubicBezTo>
                    <a:pt x="567" y="70"/>
                    <a:pt x="45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2"/>
            <p:cNvSpPr/>
            <p:nvPr/>
          </p:nvSpPr>
          <p:spPr>
            <a:xfrm>
              <a:off x="3364350" y="578450"/>
              <a:ext cx="13050" cy="12150"/>
            </a:xfrm>
            <a:custGeom>
              <a:avLst/>
              <a:gdLst/>
              <a:ahLst/>
              <a:cxnLst/>
              <a:rect l="l" t="t" r="r" b="b"/>
              <a:pathLst>
                <a:path w="522" h="486" extrusionOk="0">
                  <a:moveTo>
                    <a:pt x="522" y="0"/>
                  </a:moveTo>
                  <a:cubicBezTo>
                    <a:pt x="252" y="0"/>
                    <a:pt x="37" y="216"/>
                    <a:pt x="1" y="485"/>
                  </a:cubicBezTo>
                  <a:cubicBezTo>
                    <a:pt x="270" y="485"/>
                    <a:pt x="504" y="270"/>
                    <a:pt x="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2"/>
            <p:cNvSpPr/>
            <p:nvPr/>
          </p:nvSpPr>
          <p:spPr>
            <a:xfrm>
              <a:off x="3402075" y="586075"/>
              <a:ext cx="11250" cy="8550"/>
            </a:xfrm>
            <a:custGeom>
              <a:avLst/>
              <a:gdLst/>
              <a:ahLst/>
              <a:cxnLst/>
              <a:rect l="l" t="t" r="r" b="b"/>
              <a:pathLst>
                <a:path w="450" h="342" extrusionOk="0">
                  <a:moveTo>
                    <a:pt x="378" y="1"/>
                  </a:moveTo>
                  <a:lnTo>
                    <a:pt x="0" y="180"/>
                  </a:lnTo>
                  <a:lnTo>
                    <a:pt x="90" y="342"/>
                  </a:lnTo>
                  <a:lnTo>
                    <a:pt x="449" y="108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2"/>
            <p:cNvSpPr/>
            <p:nvPr/>
          </p:nvSpPr>
          <p:spPr>
            <a:xfrm>
              <a:off x="3550250" y="586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269" y="1"/>
                  </a:moveTo>
                  <a:lnTo>
                    <a:pt x="0" y="270"/>
                  </a:lnTo>
                  <a:lnTo>
                    <a:pt x="126" y="378"/>
                  </a:lnTo>
                  <a:lnTo>
                    <a:pt x="377" y="90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2"/>
            <p:cNvSpPr/>
            <p:nvPr/>
          </p:nvSpPr>
          <p:spPr>
            <a:xfrm>
              <a:off x="2833650" y="576650"/>
              <a:ext cx="7225" cy="13500"/>
            </a:xfrm>
            <a:custGeom>
              <a:avLst/>
              <a:gdLst/>
              <a:ahLst/>
              <a:cxnLst/>
              <a:rect l="l" t="t" r="r" b="b"/>
              <a:pathLst>
                <a:path w="289" h="540" extrusionOk="0">
                  <a:moveTo>
                    <a:pt x="180" y="0"/>
                  </a:moveTo>
                  <a:cubicBezTo>
                    <a:pt x="127" y="126"/>
                    <a:pt x="73" y="234"/>
                    <a:pt x="19" y="342"/>
                  </a:cubicBezTo>
                  <a:cubicBezTo>
                    <a:pt x="1" y="360"/>
                    <a:pt x="55" y="413"/>
                    <a:pt x="127" y="539"/>
                  </a:cubicBezTo>
                  <a:lnTo>
                    <a:pt x="288" y="5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52"/>
          <p:cNvGrpSpPr/>
          <p:nvPr/>
        </p:nvGrpSpPr>
        <p:grpSpPr>
          <a:xfrm rot="10160033">
            <a:off x="719811" y="-1602543"/>
            <a:ext cx="444467" cy="3152464"/>
            <a:chOff x="3947150" y="2332625"/>
            <a:chExt cx="163450" cy="1159300"/>
          </a:xfrm>
        </p:grpSpPr>
        <p:sp>
          <p:nvSpPr>
            <p:cNvPr id="2796" name="Google Shape;2796;p52"/>
            <p:cNvSpPr/>
            <p:nvPr/>
          </p:nvSpPr>
          <p:spPr>
            <a:xfrm>
              <a:off x="3947150" y="2332625"/>
              <a:ext cx="163450" cy="1159300"/>
            </a:xfrm>
            <a:custGeom>
              <a:avLst/>
              <a:gdLst/>
              <a:ahLst/>
              <a:cxnLst/>
              <a:rect l="l" t="t" r="r" b="b"/>
              <a:pathLst>
                <a:path w="6538" h="46372" extrusionOk="0">
                  <a:moveTo>
                    <a:pt x="557" y="1186"/>
                  </a:moveTo>
                  <a:cubicBezTo>
                    <a:pt x="718" y="1437"/>
                    <a:pt x="629" y="1761"/>
                    <a:pt x="1006" y="1904"/>
                  </a:cubicBezTo>
                  <a:cubicBezTo>
                    <a:pt x="1167" y="1976"/>
                    <a:pt x="1221" y="2407"/>
                    <a:pt x="1257" y="2694"/>
                  </a:cubicBezTo>
                  <a:cubicBezTo>
                    <a:pt x="1365" y="3305"/>
                    <a:pt x="1419" y="3934"/>
                    <a:pt x="1491" y="4562"/>
                  </a:cubicBezTo>
                  <a:cubicBezTo>
                    <a:pt x="1509" y="4742"/>
                    <a:pt x="1473" y="4939"/>
                    <a:pt x="1239" y="4975"/>
                  </a:cubicBezTo>
                  <a:cubicBezTo>
                    <a:pt x="1217" y="4979"/>
                    <a:pt x="1196" y="4980"/>
                    <a:pt x="1176" y="4980"/>
                  </a:cubicBezTo>
                  <a:cubicBezTo>
                    <a:pt x="986" y="4980"/>
                    <a:pt x="895" y="4832"/>
                    <a:pt x="862" y="4670"/>
                  </a:cubicBezTo>
                  <a:cubicBezTo>
                    <a:pt x="736" y="3970"/>
                    <a:pt x="575" y="3287"/>
                    <a:pt x="503" y="2587"/>
                  </a:cubicBezTo>
                  <a:cubicBezTo>
                    <a:pt x="485" y="2120"/>
                    <a:pt x="503" y="1653"/>
                    <a:pt x="557" y="1186"/>
                  </a:cubicBezTo>
                  <a:close/>
                  <a:moveTo>
                    <a:pt x="1393" y="5362"/>
                  </a:moveTo>
                  <a:cubicBezTo>
                    <a:pt x="1624" y="5362"/>
                    <a:pt x="1703" y="5485"/>
                    <a:pt x="1742" y="5801"/>
                  </a:cubicBezTo>
                  <a:cubicBezTo>
                    <a:pt x="1868" y="6717"/>
                    <a:pt x="1958" y="7633"/>
                    <a:pt x="2065" y="8531"/>
                  </a:cubicBezTo>
                  <a:cubicBezTo>
                    <a:pt x="2209" y="9663"/>
                    <a:pt x="2353" y="10776"/>
                    <a:pt x="2496" y="11943"/>
                  </a:cubicBezTo>
                  <a:lnTo>
                    <a:pt x="2012" y="12213"/>
                  </a:lnTo>
                  <a:lnTo>
                    <a:pt x="2586" y="12392"/>
                  </a:lnTo>
                  <a:lnTo>
                    <a:pt x="2676" y="13201"/>
                  </a:lnTo>
                  <a:cubicBezTo>
                    <a:pt x="2523" y="13228"/>
                    <a:pt x="2429" y="13246"/>
                    <a:pt x="2354" y="13246"/>
                  </a:cubicBezTo>
                  <a:cubicBezTo>
                    <a:pt x="2235" y="13246"/>
                    <a:pt x="2163" y="13203"/>
                    <a:pt x="1976" y="13093"/>
                  </a:cubicBezTo>
                  <a:lnTo>
                    <a:pt x="2622" y="12752"/>
                  </a:lnTo>
                  <a:lnTo>
                    <a:pt x="1976" y="12536"/>
                  </a:lnTo>
                  <a:cubicBezTo>
                    <a:pt x="1634" y="10148"/>
                    <a:pt x="1149" y="7795"/>
                    <a:pt x="1078" y="5406"/>
                  </a:cubicBezTo>
                  <a:cubicBezTo>
                    <a:pt x="1206" y="5378"/>
                    <a:pt x="1309" y="5362"/>
                    <a:pt x="1393" y="5362"/>
                  </a:cubicBezTo>
                  <a:close/>
                  <a:moveTo>
                    <a:pt x="2712" y="13686"/>
                  </a:moveTo>
                  <a:cubicBezTo>
                    <a:pt x="2730" y="13775"/>
                    <a:pt x="2766" y="13883"/>
                    <a:pt x="2784" y="13973"/>
                  </a:cubicBezTo>
                  <a:cubicBezTo>
                    <a:pt x="3143" y="16757"/>
                    <a:pt x="3502" y="19540"/>
                    <a:pt x="3807" y="22342"/>
                  </a:cubicBezTo>
                  <a:cubicBezTo>
                    <a:pt x="4041" y="24353"/>
                    <a:pt x="4167" y="26401"/>
                    <a:pt x="4364" y="28412"/>
                  </a:cubicBezTo>
                  <a:cubicBezTo>
                    <a:pt x="4562" y="30531"/>
                    <a:pt x="4777" y="32633"/>
                    <a:pt x="5011" y="34734"/>
                  </a:cubicBezTo>
                  <a:cubicBezTo>
                    <a:pt x="5298" y="37266"/>
                    <a:pt x="5621" y="39781"/>
                    <a:pt x="5873" y="42313"/>
                  </a:cubicBezTo>
                  <a:cubicBezTo>
                    <a:pt x="5999" y="43480"/>
                    <a:pt x="5999" y="44665"/>
                    <a:pt x="6052" y="45851"/>
                  </a:cubicBezTo>
                  <a:cubicBezTo>
                    <a:pt x="5964" y="45885"/>
                    <a:pt x="5894" y="45901"/>
                    <a:pt x="5838" y="45901"/>
                  </a:cubicBezTo>
                  <a:cubicBezTo>
                    <a:pt x="5691" y="45901"/>
                    <a:pt x="5643" y="45792"/>
                    <a:pt x="5603" y="45635"/>
                  </a:cubicBezTo>
                  <a:cubicBezTo>
                    <a:pt x="5406" y="44342"/>
                    <a:pt x="5154" y="43031"/>
                    <a:pt x="4975" y="41720"/>
                  </a:cubicBezTo>
                  <a:cubicBezTo>
                    <a:pt x="4562" y="38649"/>
                    <a:pt x="4113" y="35596"/>
                    <a:pt x="3790" y="32525"/>
                  </a:cubicBezTo>
                  <a:cubicBezTo>
                    <a:pt x="3394" y="28951"/>
                    <a:pt x="3107" y="25377"/>
                    <a:pt x="2748" y="21821"/>
                  </a:cubicBezTo>
                  <a:cubicBezTo>
                    <a:pt x="2550" y="19864"/>
                    <a:pt x="2317" y="17924"/>
                    <a:pt x="2101" y="15984"/>
                  </a:cubicBezTo>
                  <a:cubicBezTo>
                    <a:pt x="2030" y="15428"/>
                    <a:pt x="1994" y="14889"/>
                    <a:pt x="1958" y="14332"/>
                  </a:cubicBezTo>
                  <a:lnTo>
                    <a:pt x="1958" y="13757"/>
                  </a:lnTo>
                  <a:lnTo>
                    <a:pt x="2712" y="13686"/>
                  </a:lnTo>
                  <a:close/>
                  <a:moveTo>
                    <a:pt x="557" y="0"/>
                  </a:moveTo>
                  <a:cubicBezTo>
                    <a:pt x="449" y="126"/>
                    <a:pt x="377" y="252"/>
                    <a:pt x="305" y="396"/>
                  </a:cubicBezTo>
                  <a:cubicBezTo>
                    <a:pt x="216" y="755"/>
                    <a:pt x="162" y="1096"/>
                    <a:pt x="108" y="1473"/>
                  </a:cubicBezTo>
                  <a:cubicBezTo>
                    <a:pt x="0" y="2623"/>
                    <a:pt x="18" y="3754"/>
                    <a:pt x="503" y="4832"/>
                  </a:cubicBezTo>
                  <a:cubicBezTo>
                    <a:pt x="593" y="5065"/>
                    <a:pt x="647" y="5299"/>
                    <a:pt x="665" y="5550"/>
                  </a:cubicBezTo>
                  <a:cubicBezTo>
                    <a:pt x="736" y="6538"/>
                    <a:pt x="701" y="7543"/>
                    <a:pt x="862" y="8513"/>
                  </a:cubicBezTo>
                  <a:cubicBezTo>
                    <a:pt x="1114" y="9914"/>
                    <a:pt x="1275" y="11297"/>
                    <a:pt x="1437" y="12698"/>
                  </a:cubicBezTo>
                  <a:cubicBezTo>
                    <a:pt x="1455" y="12949"/>
                    <a:pt x="1509" y="13219"/>
                    <a:pt x="1527" y="13470"/>
                  </a:cubicBezTo>
                  <a:cubicBezTo>
                    <a:pt x="1598" y="14673"/>
                    <a:pt x="1634" y="15859"/>
                    <a:pt x="1724" y="17062"/>
                  </a:cubicBezTo>
                  <a:cubicBezTo>
                    <a:pt x="1994" y="20079"/>
                    <a:pt x="2263" y="23078"/>
                    <a:pt x="2550" y="26060"/>
                  </a:cubicBezTo>
                  <a:cubicBezTo>
                    <a:pt x="2784" y="28628"/>
                    <a:pt x="3035" y="31178"/>
                    <a:pt x="3323" y="33728"/>
                  </a:cubicBezTo>
                  <a:cubicBezTo>
                    <a:pt x="3718" y="37266"/>
                    <a:pt x="4221" y="40786"/>
                    <a:pt x="4813" y="44306"/>
                  </a:cubicBezTo>
                  <a:cubicBezTo>
                    <a:pt x="4903" y="44845"/>
                    <a:pt x="5029" y="45384"/>
                    <a:pt x="5208" y="45905"/>
                  </a:cubicBezTo>
                  <a:cubicBezTo>
                    <a:pt x="5329" y="46254"/>
                    <a:pt x="5470" y="46372"/>
                    <a:pt x="5743" y="46372"/>
                  </a:cubicBezTo>
                  <a:cubicBezTo>
                    <a:pt x="5836" y="46372"/>
                    <a:pt x="5943" y="46358"/>
                    <a:pt x="6070" y="46336"/>
                  </a:cubicBezTo>
                  <a:cubicBezTo>
                    <a:pt x="6465" y="46246"/>
                    <a:pt x="6483" y="46228"/>
                    <a:pt x="6519" y="45653"/>
                  </a:cubicBezTo>
                  <a:cubicBezTo>
                    <a:pt x="6537" y="45456"/>
                    <a:pt x="6537" y="45258"/>
                    <a:pt x="6537" y="45061"/>
                  </a:cubicBezTo>
                  <a:cubicBezTo>
                    <a:pt x="6501" y="44288"/>
                    <a:pt x="6483" y="43516"/>
                    <a:pt x="6430" y="42744"/>
                  </a:cubicBezTo>
                  <a:cubicBezTo>
                    <a:pt x="6394" y="42007"/>
                    <a:pt x="6358" y="41271"/>
                    <a:pt x="6268" y="40553"/>
                  </a:cubicBezTo>
                  <a:cubicBezTo>
                    <a:pt x="5945" y="37985"/>
                    <a:pt x="5550" y="35416"/>
                    <a:pt x="5262" y="32848"/>
                  </a:cubicBezTo>
                  <a:cubicBezTo>
                    <a:pt x="5047" y="30765"/>
                    <a:pt x="4867" y="28682"/>
                    <a:pt x="4777" y="26580"/>
                  </a:cubicBezTo>
                  <a:cubicBezTo>
                    <a:pt x="4652" y="24156"/>
                    <a:pt x="4239" y="21767"/>
                    <a:pt x="3933" y="19379"/>
                  </a:cubicBezTo>
                  <a:cubicBezTo>
                    <a:pt x="3736" y="17960"/>
                    <a:pt x="3484" y="16559"/>
                    <a:pt x="3251" y="15158"/>
                  </a:cubicBezTo>
                  <a:cubicBezTo>
                    <a:pt x="3197" y="14835"/>
                    <a:pt x="3179" y="14512"/>
                    <a:pt x="3161" y="14170"/>
                  </a:cubicBezTo>
                  <a:cubicBezTo>
                    <a:pt x="3125" y="13703"/>
                    <a:pt x="3125" y="13201"/>
                    <a:pt x="3053" y="12734"/>
                  </a:cubicBezTo>
                  <a:cubicBezTo>
                    <a:pt x="2766" y="10614"/>
                    <a:pt x="2443" y="8495"/>
                    <a:pt x="2155" y="6376"/>
                  </a:cubicBezTo>
                  <a:cubicBezTo>
                    <a:pt x="2030" y="5424"/>
                    <a:pt x="1940" y="4454"/>
                    <a:pt x="1814" y="3485"/>
                  </a:cubicBezTo>
                  <a:cubicBezTo>
                    <a:pt x="1742" y="3107"/>
                    <a:pt x="1652" y="2730"/>
                    <a:pt x="1545" y="2353"/>
                  </a:cubicBezTo>
                  <a:cubicBezTo>
                    <a:pt x="1437" y="1922"/>
                    <a:pt x="1275" y="1509"/>
                    <a:pt x="1185" y="1060"/>
                  </a:cubicBezTo>
                  <a:cubicBezTo>
                    <a:pt x="1096" y="665"/>
                    <a:pt x="862" y="288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2"/>
            <p:cNvSpPr/>
            <p:nvPr/>
          </p:nvSpPr>
          <p:spPr>
            <a:xfrm>
              <a:off x="4030650" y="2978725"/>
              <a:ext cx="12600" cy="31000"/>
            </a:xfrm>
            <a:custGeom>
              <a:avLst/>
              <a:gdLst/>
              <a:ahLst/>
              <a:cxnLst/>
              <a:rect l="l" t="t" r="r" b="b"/>
              <a:pathLst>
                <a:path w="504" h="1240" extrusionOk="0">
                  <a:moveTo>
                    <a:pt x="396" y="0"/>
                  </a:moveTo>
                  <a:lnTo>
                    <a:pt x="396" y="0"/>
                  </a:lnTo>
                  <a:cubicBezTo>
                    <a:pt x="126" y="341"/>
                    <a:pt x="1" y="790"/>
                    <a:pt x="90" y="1239"/>
                  </a:cubicBezTo>
                  <a:cubicBezTo>
                    <a:pt x="378" y="898"/>
                    <a:pt x="503" y="449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2"/>
            <p:cNvSpPr/>
            <p:nvPr/>
          </p:nvSpPr>
          <p:spPr>
            <a:xfrm>
              <a:off x="4033800" y="3010150"/>
              <a:ext cx="9900" cy="17975"/>
            </a:xfrm>
            <a:custGeom>
              <a:avLst/>
              <a:gdLst/>
              <a:ahLst/>
              <a:cxnLst/>
              <a:rect l="l" t="t" r="r" b="b"/>
              <a:pathLst>
                <a:path w="396" h="719" extrusionOk="0">
                  <a:moveTo>
                    <a:pt x="234" y="0"/>
                  </a:moveTo>
                  <a:lnTo>
                    <a:pt x="0" y="665"/>
                  </a:lnTo>
                  <a:lnTo>
                    <a:pt x="144" y="719"/>
                  </a:lnTo>
                  <a:lnTo>
                    <a:pt x="395" y="7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2"/>
            <p:cNvSpPr/>
            <p:nvPr/>
          </p:nvSpPr>
          <p:spPr>
            <a:xfrm>
              <a:off x="4010450" y="2753775"/>
              <a:ext cx="3625" cy="10350"/>
            </a:xfrm>
            <a:custGeom>
              <a:avLst/>
              <a:gdLst/>
              <a:ahLst/>
              <a:cxnLst/>
              <a:rect l="l" t="t" r="r" b="b"/>
              <a:pathLst>
                <a:path w="145" h="414" extrusionOk="0">
                  <a:moveTo>
                    <a:pt x="0" y="0"/>
                  </a:moveTo>
                  <a:lnTo>
                    <a:pt x="54" y="413"/>
                  </a:lnTo>
                  <a:cubicBezTo>
                    <a:pt x="108" y="378"/>
                    <a:pt x="144" y="324"/>
                    <a:pt x="144" y="252"/>
                  </a:cubicBezTo>
                  <a:cubicBezTo>
                    <a:pt x="144" y="180"/>
                    <a:pt x="144" y="108"/>
                    <a:pt x="126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2"/>
            <p:cNvSpPr/>
            <p:nvPr/>
          </p:nvSpPr>
          <p:spPr>
            <a:xfrm>
              <a:off x="3980825" y="2498750"/>
              <a:ext cx="20225" cy="92525"/>
            </a:xfrm>
            <a:custGeom>
              <a:avLst/>
              <a:gdLst/>
              <a:ahLst/>
              <a:cxnLst/>
              <a:rect l="l" t="t" r="r" b="b"/>
              <a:pathLst>
                <a:path w="809" h="3701" extrusionOk="0">
                  <a:moveTo>
                    <a:pt x="108" y="0"/>
                  </a:moveTo>
                  <a:lnTo>
                    <a:pt x="108" y="0"/>
                  </a:lnTo>
                  <a:cubicBezTo>
                    <a:pt x="0" y="1096"/>
                    <a:pt x="413" y="3359"/>
                    <a:pt x="808" y="3700"/>
                  </a:cubicBezTo>
                  <a:cubicBezTo>
                    <a:pt x="575" y="2461"/>
                    <a:pt x="521" y="1204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2"/>
            <p:cNvSpPr/>
            <p:nvPr/>
          </p:nvSpPr>
          <p:spPr>
            <a:xfrm>
              <a:off x="3968250" y="2425575"/>
              <a:ext cx="6300" cy="8550"/>
            </a:xfrm>
            <a:custGeom>
              <a:avLst/>
              <a:gdLst/>
              <a:ahLst/>
              <a:cxnLst/>
              <a:rect l="l" t="t" r="r" b="b"/>
              <a:pathLst>
                <a:path w="252" h="342" extrusionOk="0">
                  <a:moveTo>
                    <a:pt x="72" y="0"/>
                  </a:moveTo>
                  <a:lnTo>
                    <a:pt x="0" y="36"/>
                  </a:lnTo>
                  <a:cubicBezTo>
                    <a:pt x="18" y="90"/>
                    <a:pt x="36" y="162"/>
                    <a:pt x="54" y="234"/>
                  </a:cubicBezTo>
                  <a:cubicBezTo>
                    <a:pt x="90" y="269"/>
                    <a:pt x="144" y="305"/>
                    <a:pt x="180" y="341"/>
                  </a:cubicBezTo>
                  <a:lnTo>
                    <a:pt x="252" y="28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2" name="Google Shape;2802;p52"/>
          <p:cNvGrpSpPr/>
          <p:nvPr/>
        </p:nvGrpSpPr>
        <p:grpSpPr>
          <a:xfrm rot="10800000">
            <a:off x="1577264" y="-349770"/>
            <a:ext cx="1211413" cy="1467392"/>
            <a:chOff x="3766650" y="1329100"/>
            <a:chExt cx="497500" cy="602625"/>
          </a:xfrm>
        </p:grpSpPr>
        <p:sp>
          <p:nvSpPr>
            <p:cNvPr id="2803" name="Google Shape;2803;p52"/>
            <p:cNvSpPr/>
            <p:nvPr/>
          </p:nvSpPr>
          <p:spPr>
            <a:xfrm>
              <a:off x="3766650" y="1329100"/>
              <a:ext cx="497500" cy="602625"/>
            </a:xfrm>
            <a:custGeom>
              <a:avLst/>
              <a:gdLst/>
              <a:ahLst/>
              <a:cxnLst/>
              <a:rect l="l" t="t" r="r" b="b"/>
              <a:pathLst>
                <a:path w="19900" h="24105" extrusionOk="0">
                  <a:moveTo>
                    <a:pt x="9385" y="636"/>
                  </a:moveTo>
                  <a:cubicBezTo>
                    <a:pt x="9567" y="636"/>
                    <a:pt x="9750" y="640"/>
                    <a:pt x="9932" y="649"/>
                  </a:cubicBezTo>
                  <a:cubicBezTo>
                    <a:pt x="9978" y="647"/>
                    <a:pt x="10024" y="647"/>
                    <a:pt x="10070" y="647"/>
                  </a:cubicBezTo>
                  <a:cubicBezTo>
                    <a:pt x="10565" y="647"/>
                    <a:pt x="11072" y="733"/>
                    <a:pt x="11548" y="864"/>
                  </a:cubicBezTo>
                  <a:cubicBezTo>
                    <a:pt x="13524" y="1439"/>
                    <a:pt x="15230" y="2660"/>
                    <a:pt x="16433" y="4330"/>
                  </a:cubicBezTo>
                  <a:cubicBezTo>
                    <a:pt x="16900" y="4959"/>
                    <a:pt x="17313" y="5642"/>
                    <a:pt x="17708" y="6324"/>
                  </a:cubicBezTo>
                  <a:cubicBezTo>
                    <a:pt x="18319" y="7420"/>
                    <a:pt x="18481" y="8641"/>
                    <a:pt x="18534" y="9862"/>
                  </a:cubicBezTo>
                  <a:cubicBezTo>
                    <a:pt x="18642" y="11371"/>
                    <a:pt x="18373" y="12897"/>
                    <a:pt x="17762" y="14280"/>
                  </a:cubicBezTo>
                  <a:cubicBezTo>
                    <a:pt x="17259" y="15501"/>
                    <a:pt x="16451" y="16579"/>
                    <a:pt x="15445" y="17441"/>
                  </a:cubicBezTo>
                  <a:cubicBezTo>
                    <a:pt x="15302" y="17549"/>
                    <a:pt x="15176" y="17656"/>
                    <a:pt x="15032" y="17782"/>
                  </a:cubicBezTo>
                  <a:lnTo>
                    <a:pt x="15122" y="17926"/>
                  </a:lnTo>
                  <a:cubicBezTo>
                    <a:pt x="15302" y="17854"/>
                    <a:pt x="15481" y="17782"/>
                    <a:pt x="15643" y="17692"/>
                  </a:cubicBezTo>
                  <a:cubicBezTo>
                    <a:pt x="15799" y="17614"/>
                    <a:pt x="15921" y="17570"/>
                    <a:pt x="16024" y="17570"/>
                  </a:cubicBezTo>
                  <a:cubicBezTo>
                    <a:pt x="16158" y="17570"/>
                    <a:pt x="16260" y="17645"/>
                    <a:pt x="16361" y="17818"/>
                  </a:cubicBezTo>
                  <a:cubicBezTo>
                    <a:pt x="17008" y="18878"/>
                    <a:pt x="18032" y="19596"/>
                    <a:pt x="18714" y="20620"/>
                  </a:cubicBezTo>
                  <a:cubicBezTo>
                    <a:pt x="18768" y="20709"/>
                    <a:pt x="18840" y="20781"/>
                    <a:pt x="18894" y="20871"/>
                  </a:cubicBezTo>
                  <a:cubicBezTo>
                    <a:pt x="19271" y="21464"/>
                    <a:pt x="19235" y="21589"/>
                    <a:pt x="18660" y="21985"/>
                  </a:cubicBezTo>
                  <a:cubicBezTo>
                    <a:pt x="18014" y="22434"/>
                    <a:pt x="17367" y="22900"/>
                    <a:pt x="16685" y="23403"/>
                  </a:cubicBezTo>
                  <a:cubicBezTo>
                    <a:pt x="15499" y="22110"/>
                    <a:pt x="14404" y="20727"/>
                    <a:pt x="13452" y="19273"/>
                  </a:cubicBezTo>
                  <a:cubicBezTo>
                    <a:pt x="13757" y="18716"/>
                    <a:pt x="14386" y="18554"/>
                    <a:pt x="14548" y="17926"/>
                  </a:cubicBezTo>
                  <a:lnTo>
                    <a:pt x="14548" y="17926"/>
                  </a:lnTo>
                  <a:cubicBezTo>
                    <a:pt x="14404" y="17962"/>
                    <a:pt x="14278" y="18016"/>
                    <a:pt x="14134" y="18087"/>
                  </a:cubicBezTo>
                  <a:cubicBezTo>
                    <a:pt x="13488" y="18590"/>
                    <a:pt x="12716" y="18878"/>
                    <a:pt x="11890" y="18914"/>
                  </a:cubicBezTo>
                  <a:cubicBezTo>
                    <a:pt x="11351" y="18949"/>
                    <a:pt x="10812" y="19039"/>
                    <a:pt x="10255" y="19111"/>
                  </a:cubicBezTo>
                  <a:cubicBezTo>
                    <a:pt x="9927" y="19156"/>
                    <a:pt x="9604" y="19178"/>
                    <a:pt x="9285" y="19178"/>
                  </a:cubicBezTo>
                  <a:cubicBezTo>
                    <a:pt x="7824" y="19178"/>
                    <a:pt x="6462" y="18716"/>
                    <a:pt x="5209" y="17890"/>
                  </a:cubicBezTo>
                  <a:cubicBezTo>
                    <a:pt x="4688" y="17531"/>
                    <a:pt x="4239" y="17100"/>
                    <a:pt x="3826" y="16615"/>
                  </a:cubicBezTo>
                  <a:cubicBezTo>
                    <a:pt x="2658" y="15250"/>
                    <a:pt x="1617" y="13777"/>
                    <a:pt x="1006" y="12071"/>
                  </a:cubicBezTo>
                  <a:cubicBezTo>
                    <a:pt x="827" y="11550"/>
                    <a:pt x="719" y="11011"/>
                    <a:pt x="665" y="10473"/>
                  </a:cubicBezTo>
                  <a:cubicBezTo>
                    <a:pt x="593" y="9700"/>
                    <a:pt x="611" y="8928"/>
                    <a:pt x="611" y="8156"/>
                  </a:cubicBezTo>
                  <a:cubicBezTo>
                    <a:pt x="593" y="7294"/>
                    <a:pt x="827" y="6450"/>
                    <a:pt x="1276" y="5713"/>
                  </a:cubicBezTo>
                  <a:cubicBezTo>
                    <a:pt x="1653" y="5103"/>
                    <a:pt x="2012" y="4492"/>
                    <a:pt x="2407" y="3899"/>
                  </a:cubicBezTo>
                  <a:cubicBezTo>
                    <a:pt x="2856" y="3217"/>
                    <a:pt x="3538" y="2786"/>
                    <a:pt x="4203" y="2355"/>
                  </a:cubicBezTo>
                  <a:cubicBezTo>
                    <a:pt x="5263" y="1673"/>
                    <a:pt x="6376" y="1062"/>
                    <a:pt x="7615" y="792"/>
                  </a:cubicBezTo>
                  <a:cubicBezTo>
                    <a:pt x="8205" y="683"/>
                    <a:pt x="8795" y="636"/>
                    <a:pt x="9385" y="636"/>
                  </a:cubicBezTo>
                  <a:close/>
                  <a:moveTo>
                    <a:pt x="8985" y="0"/>
                  </a:moveTo>
                  <a:cubicBezTo>
                    <a:pt x="8476" y="0"/>
                    <a:pt x="7978" y="64"/>
                    <a:pt x="7489" y="200"/>
                  </a:cubicBezTo>
                  <a:cubicBezTo>
                    <a:pt x="5316" y="900"/>
                    <a:pt x="3323" y="1906"/>
                    <a:pt x="1904" y="3828"/>
                  </a:cubicBezTo>
                  <a:cubicBezTo>
                    <a:pt x="845" y="5246"/>
                    <a:pt x="0" y="6755"/>
                    <a:pt x="54" y="8623"/>
                  </a:cubicBezTo>
                  <a:cubicBezTo>
                    <a:pt x="72" y="9305"/>
                    <a:pt x="54" y="10006"/>
                    <a:pt x="90" y="10688"/>
                  </a:cubicBezTo>
                  <a:cubicBezTo>
                    <a:pt x="126" y="11119"/>
                    <a:pt x="198" y="11532"/>
                    <a:pt x="324" y="11945"/>
                  </a:cubicBezTo>
                  <a:cubicBezTo>
                    <a:pt x="611" y="12879"/>
                    <a:pt x="1042" y="13759"/>
                    <a:pt x="1599" y="14567"/>
                  </a:cubicBezTo>
                  <a:cubicBezTo>
                    <a:pt x="1832" y="14927"/>
                    <a:pt x="1994" y="15196"/>
                    <a:pt x="2174" y="15429"/>
                  </a:cubicBezTo>
                  <a:cubicBezTo>
                    <a:pt x="3179" y="16812"/>
                    <a:pt x="4167" y="18195"/>
                    <a:pt x="5783" y="18985"/>
                  </a:cubicBezTo>
                  <a:cubicBezTo>
                    <a:pt x="6876" y="19540"/>
                    <a:pt x="8009" y="19896"/>
                    <a:pt x="9215" y="19896"/>
                  </a:cubicBezTo>
                  <a:cubicBezTo>
                    <a:pt x="9416" y="19896"/>
                    <a:pt x="9619" y="19886"/>
                    <a:pt x="9824" y="19865"/>
                  </a:cubicBezTo>
                  <a:cubicBezTo>
                    <a:pt x="10686" y="19794"/>
                    <a:pt x="11530" y="19686"/>
                    <a:pt x="12374" y="19578"/>
                  </a:cubicBezTo>
                  <a:cubicBezTo>
                    <a:pt x="12429" y="19564"/>
                    <a:pt x="12483" y="19558"/>
                    <a:pt x="12536" y="19558"/>
                  </a:cubicBezTo>
                  <a:cubicBezTo>
                    <a:pt x="12765" y="19558"/>
                    <a:pt x="12976" y="19679"/>
                    <a:pt x="13093" y="19883"/>
                  </a:cubicBezTo>
                  <a:cubicBezTo>
                    <a:pt x="13668" y="20727"/>
                    <a:pt x="14242" y="21554"/>
                    <a:pt x="14853" y="22380"/>
                  </a:cubicBezTo>
                  <a:cubicBezTo>
                    <a:pt x="15212" y="22865"/>
                    <a:pt x="15589" y="23332"/>
                    <a:pt x="16002" y="23798"/>
                  </a:cubicBezTo>
                  <a:cubicBezTo>
                    <a:pt x="16198" y="24005"/>
                    <a:pt x="16388" y="24104"/>
                    <a:pt x="16585" y="24104"/>
                  </a:cubicBezTo>
                  <a:cubicBezTo>
                    <a:pt x="16732" y="24104"/>
                    <a:pt x="16883" y="24049"/>
                    <a:pt x="17044" y="23942"/>
                  </a:cubicBezTo>
                  <a:cubicBezTo>
                    <a:pt x="17762" y="23439"/>
                    <a:pt x="18499" y="22918"/>
                    <a:pt x="19217" y="22398"/>
                  </a:cubicBezTo>
                  <a:cubicBezTo>
                    <a:pt x="19774" y="21985"/>
                    <a:pt x="19899" y="21625"/>
                    <a:pt x="19540" y="21033"/>
                  </a:cubicBezTo>
                  <a:cubicBezTo>
                    <a:pt x="19109" y="20332"/>
                    <a:pt x="18606" y="19704"/>
                    <a:pt x="18121" y="19057"/>
                  </a:cubicBezTo>
                  <a:cubicBezTo>
                    <a:pt x="17744" y="18554"/>
                    <a:pt x="17331" y="18087"/>
                    <a:pt x="16954" y="17585"/>
                  </a:cubicBezTo>
                  <a:cubicBezTo>
                    <a:pt x="16649" y="17171"/>
                    <a:pt x="16667" y="17153"/>
                    <a:pt x="16954" y="16722"/>
                  </a:cubicBezTo>
                  <a:cubicBezTo>
                    <a:pt x="17654" y="15807"/>
                    <a:pt x="18229" y="14783"/>
                    <a:pt x="18642" y="13705"/>
                  </a:cubicBezTo>
                  <a:cubicBezTo>
                    <a:pt x="19127" y="12304"/>
                    <a:pt x="19307" y="10796"/>
                    <a:pt x="19181" y="9323"/>
                  </a:cubicBezTo>
                  <a:cubicBezTo>
                    <a:pt x="19037" y="6863"/>
                    <a:pt x="17942" y="4779"/>
                    <a:pt x="16308" y="3002"/>
                  </a:cubicBezTo>
                  <a:cubicBezTo>
                    <a:pt x="15140" y="1708"/>
                    <a:pt x="13632" y="775"/>
                    <a:pt x="11943" y="326"/>
                  </a:cubicBezTo>
                  <a:cubicBezTo>
                    <a:pt x="11135" y="146"/>
                    <a:pt x="10309" y="38"/>
                    <a:pt x="9483" y="20"/>
                  </a:cubicBezTo>
                  <a:cubicBezTo>
                    <a:pt x="9316" y="7"/>
                    <a:pt x="9150" y="0"/>
                    <a:pt x="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2"/>
            <p:cNvSpPr/>
            <p:nvPr/>
          </p:nvSpPr>
          <p:spPr>
            <a:xfrm>
              <a:off x="3815575" y="1391925"/>
              <a:ext cx="372700" cy="371300"/>
            </a:xfrm>
            <a:custGeom>
              <a:avLst/>
              <a:gdLst/>
              <a:ahLst/>
              <a:cxnLst/>
              <a:rect l="l" t="t" r="r" b="b"/>
              <a:pathLst>
                <a:path w="14908" h="14852" extrusionOk="0">
                  <a:moveTo>
                    <a:pt x="7203" y="394"/>
                  </a:moveTo>
                  <a:cubicBezTo>
                    <a:pt x="7436" y="394"/>
                    <a:pt x="7670" y="426"/>
                    <a:pt x="7903" y="489"/>
                  </a:cubicBezTo>
                  <a:cubicBezTo>
                    <a:pt x="9070" y="758"/>
                    <a:pt x="10166" y="1279"/>
                    <a:pt x="11118" y="2033"/>
                  </a:cubicBezTo>
                  <a:cubicBezTo>
                    <a:pt x="11190" y="2087"/>
                    <a:pt x="11279" y="2141"/>
                    <a:pt x="11369" y="2195"/>
                  </a:cubicBezTo>
                  <a:cubicBezTo>
                    <a:pt x="12393" y="2626"/>
                    <a:pt x="12932" y="3524"/>
                    <a:pt x="13524" y="4386"/>
                  </a:cubicBezTo>
                  <a:cubicBezTo>
                    <a:pt x="13902" y="4924"/>
                    <a:pt x="14135" y="5589"/>
                    <a:pt x="14153" y="6253"/>
                  </a:cubicBezTo>
                  <a:cubicBezTo>
                    <a:pt x="14171" y="6882"/>
                    <a:pt x="14279" y="7511"/>
                    <a:pt x="14351" y="8139"/>
                  </a:cubicBezTo>
                  <a:cubicBezTo>
                    <a:pt x="14440" y="9199"/>
                    <a:pt x="14153" y="10276"/>
                    <a:pt x="13524" y="11138"/>
                  </a:cubicBezTo>
                  <a:cubicBezTo>
                    <a:pt x="12591" y="12593"/>
                    <a:pt x="11190" y="13671"/>
                    <a:pt x="9573" y="14245"/>
                  </a:cubicBezTo>
                  <a:cubicBezTo>
                    <a:pt x="9134" y="14401"/>
                    <a:pt x="8702" y="14472"/>
                    <a:pt x="8276" y="14472"/>
                  </a:cubicBezTo>
                  <a:cubicBezTo>
                    <a:pt x="7570" y="14472"/>
                    <a:pt x="6880" y="14276"/>
                    <a:pt x="6197" y="13940"/>
                  </a:cubicBezTo>
                  <a:cubicBezTo>
                    <a:pt x="5407" y="13581"/>
                    <a:pt x="4670" y="13078"/>
                    <a:pt x="4060" y="12449"/>
                  </a:cubicBezTo>
                  <a:cubicBezTo>
                    <a:pt x="3862" y="12234"/>
                    <a:pt x="3629" y="12036"/>
                    <a:pt x="3359" y="11857"/>
                  </a:cubicBezTo>
                  <a:cubicBezTo>
                    <a:pt x="1761" y="10707"/>
                    <a:pt x="683" y="9181"/>
                    <a:pt x="665" y="7187"/>
                  </a:cubicBezTo>
                  <a:cubicBezTo>
                    <a:pt x="630" y="5625"/>
                    <a:pt x="935" y="4080"/>
                    <a:pt x="2515" y="3146"/>
                  </a:cubicBezTo>
                  <a:lnTo>
                    <a:pt x="2515" y="3146"/>
                  </a:lnTo>
                  <a:lnTo>
                    <a:pt x="1977" y="5050"/>
                  </a:lnTo>
                  <a:cubicBezTo>
                    <a:pt x="2264" y="4978"/>
                    <a:pt x="2282" y="4745"/>
                    <a:pt x="2354" y="4547"/>
                  </a:cubicBezTo>
                  <a:cubicBezTo>
                    <a:pt x="2551" y="4026"/>
                    <a:pt x="2767" y="3488"/>
                    <a:pt x="2964" y="2967"/>
                  </a:cubicBezTo>
                  <a:cubicBezTo>
                    <a:pt x="3090" y="2644"/>
                    <a:pt x="3323" y="2374"/>
                    <a:pt x="3593" y="2159"/>
                  </a:cubicBezTo>
                  <a:cubicBezTo>
                    <a:pt x="4401" y="1369"/>
                    <a:pt x="5407" y="794"/>
                    <a:pt x="6502" y="489"/>
                  </a:cubicBezTo>
                  <a:cubicBezTo>
                    <a:pt x="6736" y="426"/>
                    <a:pt x="6969" y="394"/>
                    <a:pt x="7203" y="394"/>
                  </a:cubicBezTo>
                  <a:close/>
                  <a:moveTo>
                    <a:pt x="7188" y="0"/>
                  </a:moveTo>
                  <a:cubicBezTo>
                    <a:pt x="7140" y="0"/>
                    <a:pt x="7090" y="1"/>
                    <a:pt x="7041" y="4"/>
                  </a:cubicBezTo>
                  <a:cubicBezTo>
                    <a:pt x="5910" y="129"/>
                    <a:pt x="4832" y="596"/>
                    <a:pt x="3970" y="1351"/>
                  </a:cubicBezTo>
                  <a:cubicBezTo>
                    <a:pt x="3323" y="1871"/>
                    <a:pt x="2731" y="2464"/>
                    <a:pt x="2084" y="2985"/>
                  </a:cubicBezTo>
                  <a:cubicBezTo>
                    <a:pt x="1061" y="3793"/>
                    <a:pt x="414" y="4978"/>
                    <a:pt x="270" y="6271"/>
                  </a:cubicBezTo>
                  <a:cubicBezTo>
                    <a:pt x="1" y="9019"/>
                    <a:pt x="1168" y="11138"/>
                    <a:pt x="3323" y="12737"/>
                  </a:cubicBezTo>
                  <a:cubicBezTo>
                    <a:pt x="4257" y="13419"/>
                    <a:pt x="5353" y="13922"/>
                    <a:pt x="6412" y="14443"/>
                  </a:cubicBezTo>
                  <a:cubicBezTo>
                    <a:pt x="6963" y="14718"/>
                    <a:pt x="7568" y="14852"/>
                    <a:pt x="8177" y="14852"/>
                  </a:cubicBezTo>
                  <a:cubicBezTo>
                    <a:pt x="8561" y="14852"/>
                    <a:pt x="8947" y="14799"/>
                    <a:pt x="9322" y="14694"/>
                  </a:cubicBezTo>
                  <a:cubicBezTo>
                    <a:pt x="10148" y="14461"/>
                    <a:pt x="10920" y="14084"/>
                    <a:pt x="11603" y="13563"/>
                  </a:cubicBezTo>
                  <a:cubicBezTo>
                    <a:pt x="12411" y="13024"/>
                    <a:pt x="13129" y="12342"/>
                    <a:pt x="13704" y="11569"/>
                  </a:cubicBezTo>
                  <a:cubicBezTo>
                    <a:pt x="14422" y="10546"/>
                    <a:pt x="14907" y="9432"/>
                    <a:pt x="14782" y="8139"/>
                  </a:cubicBezTo>
                  <a:cubicBezTo>
                    <a:pt x="14710" y="7511"/>
                    <a:pt x="14620" y="6900"/>
                    <a:pt x="14584" y="6271"/>
                  </a:cubicBezTo>
                  <a:cubicBezTo>
                    <a:pt x="14548" y="5499"/>
                    <a:pt x="14315" y="4763"/>
                    <a:pt x="13902" y="4134"/>
                  </a:cubicBezTo>
                  <a:cubicBezTo>
                    <a:pt x="13219" y="3326"/>
                    <a:pt x="12716" y="2320"/>
                    <a:pt x="11657" y="1889"/>
                  </a:cubicBezTo>
                  <a:cubicBezTo>
                    <a:pt x="11531" y="1835"/>
                    <a:pt x="11405" y="1746"/>
                    <a:pt x="11297" y="1656"/>
                  </a:cubicBezTo>
                  <a:cubicBezTo>
                    <a:pt x="10382" y="955"/>
                    <a:pt x="9322" y="435"/>
                    <a:pt x="8190" y="165"/>
                  </a:cubicBezTo>
                  <a:cubicBezTo>
                    <a:pt x="7860" y="55"/>
                    <a:pt x="7530" y="0"/>
                    <a:pt x="7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2"/>
            <p:cNvSpPr/>
            <p:nvPr/>
          </p:nvSpPr>
          <p:spPr>
            <a:xfrm>
              <a:off x="3788650" y="1526250"/>
              <a:ext cx="382100" cy="274675"/>
            </a:xfrm>
            <a:custGeom>
              <a:avLst/>
              <a:gdLst/>
              <a:ahLst/>
              <a:cxnLst/>
              <a:rect l="l" t="t" r="r" b="b"/>
              <a:pathLst>
                <a:path w="15284" h="10987" extrusionOk="0">
                  <a:moveTo>
                    <a:pt x="252" y="0"/>
                  </a:moveTo>
                  <a:cubicBezTo>
                    <a:pt x="198" y="54"/>
                    <a:pt x="144" y="72"/>
                    <a:pt x="144" y="108"/>
                  </a:cubicBezTo>
                  <a:cubicBezTo>
                    <a:pt x="108" y="270"/>
                    <a:pt x="90" y="431"/>
                    <a:pt x="90" y="593"/>
                  </a:cubicBezTo>
                  <a:cubicBezTo>
                    <a:pt x="0" y="2335"/>
                    <a:pt x="378" y="4095"/>
                    <a:pt x="1168" y="5676"/>
                  </a:cubicBezTo>
                  <a:cubicBezTo>
                    <a:pt x="1742" y="6861"/>
                    <a:pt x="2515" y="7992"/>
                    <a:pt x="3736" y="8657"/>
                  </a:cubicBezTo>
                  <a:cubicBezTo>
                    <a:pt x="3790" y="8693"/>
                    <a:pt x="3844" y="8729"/>
                    <a:pt x="3898" y="8765"/>
                  </a:cubicBezTo>
                  <a:cubicBezTo>
                    <a:pt x="4634" y="9285"/>
                    <a:pt x="5370" y="9860"/>
                    <a:pt x="6160" y="10309"/>
                  </a:cubicBezTo>
                  <a:cubicBezTo>
                    <a:pt x="6865" y="10759"/>
                    <a:pt x="7677" y="10986"/>
                    <a:pt x="8501" y="10986"/>
                  </a:cubicBezTo>
                  <a:cubicBezTo>
                    <a:pt x="8895" y="10986"/>
                    <a:pt x="9292" y="10934"/>
                    <a:pt x="9681" y="10830"/>
                  </a:cubicBezTo>
                  <a:cubicBezTo>
                    <a:pt x="10812" y="10507"/>
                    <a:pt x="11943" y="10112"/>
                    <a:pt x="13021" y="9716"/>
                  </a:cubicBezTo>
                  <a:cubicBezTo>
                    <a:pt x="14116" y="9321"/>
                    <a:pt x="14943" y="8621"/>
                    <a:pt x="15284" y="7418"/>
                  </a:cubicBezTo>
                  <a:lnTo>
                    <a:pt x="15284" y="7418"/>
                  </a:lnTo>
                  <a:cubicBezTo>
                    <a:pt x="15068" y="7615"/>
                    <a:pt x="14871" y="7831"/>
                    <a:pt x="14709" y="8064"/>
                  </a:cubicBezTo>
                  <a:cubicBezTo>
                    <a:pt x="14386" y="8585"/>
                    <a:pt x="13883" y="8980"/>
                    <a:pt x="13290" y="9178"/>
                  </a:cubicBezTo>
                  <a:cubicBezTo>
                    <a:pt x="12105" y="9627"/>
                    <a:pt x="10884" y="10040"/>
                    <a:pt x="9681" y="10435"/>
                  </a:cubicBezTo>
                  <a:cubicBezTo>
                    <a:pt x="9257" y="10576"/>
                    <a:pt x="8819" y="10646"/>
                    <a:pt x="8384" y="10646"/>
                  </a:cubicBezTo>
                  <a:cubicBezTo>
                    <a:pt x="7544" y="10646"/>
                    <a:pt x="6714" y="10387"/>
                    <a:pt x="6017" y="9878"/>
                  </a:cubicBezTo>
                  <a:cubicBezTo>
                    <a:pt x="5550" y="9573"/>
                    <a:pt x="5101" y="9285"/>
                    <a:pt x="4652" y="8962"/>
                  </a:cubicBezTo>
                  <a:cubicBezTo>
                    <a:pt x="4203" y="8621"/>
                    <a:pt x="3664" y="8352"/>
                    <a:pt x="3305" y="7921"/>
                  </a:cubicBezTo>
                  <a:cubicBezTo>
                    <a:pt x="2461" y="6933"/>
                    <a:pt x="1635" y="5963"/>
                    <a:pt x="1186" y="4688"/>
                  </a:cubicBezTo>
                  <a:cubicBezTo>
                    <a:pt x="665" y="3251"/>
                    <a:pt x="198" y="1814"/>
                    <a:pt x="288" y="234"/>
                  </a:cubicBezTo>
                  <a:cubicBezTo>
                    <a:pt x="270" y="162"/>
                    <a:pt x="270" y="72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2"/>
            <p:cNvSpPr/>
            <p:nvPr/>
          </p:nvSpPr>
          <p:spPr>
            <a:xfrm>
              <a:off x="4173425" y="1458900"/>
              <a:ext cx="50775" cy="225875"/>
            </a:xfrm>
            <a:custGeom>
              <a:avLst/>
              <a:gdLst/>
              <a:ahLst/>
              <a:cxnLst/>
              <a:rect l="l" t="t" r="r" b="b"/>
              <a:pathLst>
                <a:path w="2031" h="9035" extrusionOk="0">
                  <a:moveTo>
                    <a:pt x="1" y="1"/>
                  </a:moveTo>
                  <a:cubicBezTo>
                    <a:pt x="1" y="72"/>
                    <a:pt x="1" y="144"/>
                    <a:pt x="19" y="216"/>
                  </a:cubicBezTo>
                  <a:cubicBezTo>
                    <a:pt x="90" y="378"/>
                    <a:pt x="180" y="539"/>
                    <a:pt x="270" y="701"/>
                  </a:cubicBezTo>
                  <a:cubicBezTo>
                    <a:pt x="1006" y="2084"/>
                    <a:pt x="1581" y="3521"/>
                    <a:pt x="1635" y="5119"/>
                  </a:cubicBezTo>
                  <a:cubicBezTo>
                    <a:pt x="1707" y="6268"/>
                    <a:pt x="1491" y="7400"/>
                    <a:pt x="1024" y="8441"/>
                  </a:cubicBezTo>
                  <a:cubicBezTo>
                    <a:pt x="934" y="8603"/>
                    <a:pt x="863" y="8783"/>
                    <a:pt x="791" y="8962"/>
                  </a:cubicBezTo>
                  <a:lnTo>
                    <a:pt x="899" y="9034"/>
                  </a:lnTo>
                  <a:cubicBezTo>
                    <a:pt x="970" y="8962"/>
                    <a:pt x="1078" y="8926"/>
                    <a:pt x="1114" y="8855"/>
                  </a:cubicBezTo>
                  <a:cubicBezTo>
                    <a:pt x="1330" y="8495"/>
                    <a:pt x="1509" y="8100"/>
                    <a:pt x="1653" y="7705"/>
                  </a:cubicBezTo>
                  <a:cubicBezTo>
                    <a:pt x="1940" y="6753"/>
                    <a:pt x="2030" y="5748"/>
                    <a:pt x="1976" y="4760"/>
                  </a:cubicBezTo>
                  <a:cubicBezTo>
                    <a:pt x="1922" y="3664"/>
                    <a:pt x="1509" y="2676"/>
                    <a:pt x="1132" y="1671"/>
                  </a:cubicBezTo>
                  <a:cubicBezTo>
                    <a:pt x="917" y="1204"/>
                    <a:pt x="665" y="773"/>
                    <a:pt x="360" y="360"/>
                  </a:cubicBezTo>
                  <a:cubicBezTo>
                    <a:pt x="252" y="234"/>
                    <a:pt x="144" y="10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2"/>
            <p:cNvSpPr/>
            <p:nvPr/>
          </p:nvSpPr>
          <p:spPr>
            <a:xfrm>
              <a:off x="3800325" y="1362975"/>
              <a:ext cx="151325" cy="140400"/>
            </a:xfrm>
            <a:custGeom>
              <a:avLst/>
              <a:gdLst/>
              <a:ahLst/>
              <a:cxnLst/>
              <a:rect l="l" t="t" r="r" b="b"/>
              <a:pathLst>
                <a:path w="6053" h="5616" extrusionOk="0">
                  <a:moveTo>
                    <a:pt x="5724" y="0"/>
                  </a:moveTo>
                  <a:cubicBezTo>
                    <a:pt x="5435" y="0"/>
                    <a:pt x="5146" y="71"/>
                    <a:pt x="4885" y="228"/>
                  </a:cubicBezTo>
                  <a:cubicBezTo>
                    <a:pt x="3754" y="749"/>
                    <a:pt x="2748" y="1485"/>
                    <a:pt x="1886" y="2383"/>
                  </a:cubicBezTo>
                  <a:cubicBezTo>
                    <a:pt x="1132" y="3119"/>
                    <a:pt x="557" y="3999"/>
                    <a:pt x="162" y="4969"/>
                  </a:cubicBezTo>
                  <a:cubicBezTo>
                    <a:pt x="108" y="5167"/>
                    <a:pt x="54" y="5364"/>
                    <a:pt x="0" y="5562"/>
                  </a:cubicBezTo>
                  <a:lnTo>
                    <a:pt x="126" y="5616"/>
                  </a:lnTo>
                  <a:cubicBezTo>
                    <a:pt x="1347" y="2940"/>
                    <a:pt x="3269" y="1036"/>
                    <a:pt x="6053" y="30"/>
                  </a:cubicBezTo>
                  <a:cubicBezTo>
                    <a:pt x="5944" y="10"/>
                    <a:pt x="5834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2"/>
            <p:cNvSpPr/>
            <p:nvPr/>
          </p:nvSpPr>
          <p:spPr>
            <a:xfrm>
              <a:off x="3996525" y="1353650"/>
              <a:ext cx="113175" cy="46900"/>
            </a:xfrm>
            <a:custGeom>
              <a:avLst/>
              <a:gdLst/>
              <a:ahLst/>
              <a:cxnLst/>
              <a:rect l="l" t="t" r="r" b="b"/>
              <a:pathLst>
                <a:path w="4527" h="1876" extrusionOk="0">
                  <a:moveTo>
                    <a:pt x="445" y="1"/>
                  </a:moveTo>
                  <a:cubicBezTo>
                    <a:pt x="295" y="1"/>
                    <a:pt x="145" y="51"/>
                    <a:pt x="1" y="206"/>
                  </a:cubicBezTo>
                  <a:lnTo>
                    <a:pt x="4526" y="1876"/>
                  </a:lnTo>
                  <a:cubicBezTo>
                    <a:pt x="4149" y="1373"/>
                    <a:pt x="4113" y="1355"/>
                    <a:pt x="3736" y="1211"/>
                  </a:cubicBezTo>
                  <a:cubicBezTo>
                    <a:pt x="3503" y="1122"/>
                    <a:pt x="3287" y="996"/>
                    <a:pt x="3054" y="906"/>
                  </a:cubicBezTo>
                  <a:cubicBezTo>
                    <a:pt x="2317" y="619"/>
                    <a:pt x="1581" y="349"/>
                    <a:pt x="827" y="80"/>
                  </a:cubicBezTo>
                  <a:cubicBezTo>
                    <a:pt x="702" y="38"/>
                    <a:pt x="573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2"/>
            <p:cNvSpPr/>
            <p:nvPr/>
          </p:nvSpPr>
          <p:spPr>
            <a:xfrm>
              <a:off x="4181050" y="1854900"/>
              <a:ext cx="40000" cy="41775"/>
            </a:xfrm>
            <a:custGeom>
              <a:avLst/>
              <a:gdLst/>
              <a:ahLst/>
              <a:cxnLst/>
              <a:rect l="l" t="t" r="r" b="b"/>
              <a:pathLst>
                <a:path w="1600" h="1671" extrusionOk="0">
                  <a:moveTo>
                    <a:pt x="1240" y="1"/>
                  </a:moveTo>
                  <a:lnTo>
                    <a:pt x="396" y="593"/>
                  </a:lnTo>
                  <a:lnTo>
                    <a:pt x="629" y="773"/>
                  </a:lnTo>
                  <a:cubicBezTo>
                    <a:pt x="486" y="1060"/>
                    <a:pt x="109" y="1168"/>
                    <a:pt x="1" y="1671"/>
                  </a:cubicBezTo>
                  <a:lnTo>
                    <a:pt x="1599" y="432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2"/>
            <p:cNvSpPr/>
            <p:nvPr/>
          </p:nvSpPr>
          <p:spPr>
            <a:xfrm>
              <a:off x="4205300" y="1867475"/>
              <a:ext cx="26975" cy="20225"/>
            </a:xfrm>
            <a:custGeom>
              <a:avLst/>
              <a:gdLst/>
              <a:ahLst/>
              <a:cxnLst/>
              <a:rect l="l" t="t" r="r" b="b"/>
              <a:pathLst>
                <a:path w="1079" h="809" extrusionOk="0">
                  <a:moveTo>
                    <a:pt x="1078" y="1"/>
                  </a:moveTo>
                  <a:cubicBezTo>
                    <a:pt x="629" y="144"/>
                    <a:pt x="234" y="360"/>
                    <a:pt x="1" y="809"/>
                  </a:cubicBezTo>
                  <a:cubicBezTo>
                    <a:pt x="432" y="629"/>
                    <a:pt x="809" y="360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2"/>
            <p:cNvSpPr/>
            <p:nvPr/>
          </p:nvSpPr>
          <p:spPr>
            <a:xfrm>
              <a:off x="4121800" y="1786650"/>
              <a:ext cx="19325" cy="17550"/>
            </a:xfrm>
            <a:custGeom>
              <a:avLst/>
              <a:gdLst/>
              <a:ahLst/>
              <a:cxnLst/>
              <a:rect l="l" t="t" r="r" b="b"/>
              <a:pathLst>
                <a:path w="773" h="702" extrusionOk="0">
                  <a:moveTo>
                    <a:pt x="773" y="1"/>
                  </a:moveTo>
                  <a:cubicBezTo>
                    <a:pt x="377" y="180"/>
                    <a:pt x="90" y="324"/>
                    <a:pt x="0" y="701"/>
                  </a:cubicBezTo>
                  <a:cubicBezTo>
                    <a:pt x="288" y="558"/>
                    <a:pt x="629" y="468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2"/>
            <p:cNvSpPr/>
            <p:nvPr/>
          </p:nvSpPr>
          <p:spPr>
            <a:xfrm>
              <a:off x="4131225" y="1421175"/>
              <a:ext cx="24275" cy="20700"/>
            </a:xfrm>
            <a:custGeom>
              <a:avLst/>
              <a:gdLst/>
              <a:ahLst/>
              <a:cxnLst/>
              <a:rect l="l" t="t" r="r" b="b"/>
              <a:pathLst>
                <a:path w="971" h="828" extrusionOk="0">
                  <a:moveTo>
                    <a:pt x="0" y="1"/>
                  </a:moveTo>
                  <a:lnTo>
                    <a:pt x="970" y="827"/>
                  </a:lnTo>
                  <a:cubicBezTo>
                    <a:pt x="449" y="127"/>
                    <a:pt x="431" y="10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2"/>
            <p:cNvSpPr/>
            <p:nvPr/>
          </p:nvSpPr>
          <p:spPr>
            <a:xfrm>
              <a:off x="4181950" y="1844575"/>
              <a:ext cx="11250" cy="12150"/>
            </a:xfrm>
            <a:custGeom>
              <a:avLst/>
              <a:gdLst/>
              <a:ahLst/>
              <a:cxnLst/>
              <a:rect l="l" t="t" r="r" b="b"/>
              <a:pathLst>
                <a:path w="450" h="486" extrusionOk="0">
                  <a:moveTo>
                    <a:pt x="324" y="1"/>
                  </a:moveTo>
                  <a:lnTo>
                    <a:pt x="1" y="396"/>
                  </a:lnTo>
                  <a:lnTo>
                    <a:pt x="109" y="486"/>
                  </a:lnTo>
                  <a:lnTo>
                    <a:pt x="450" y="90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2"/>
            <p:cNvSpPr/>
            <p:nvPr/>
          </p:nvSpPr>
          <p:spPr>
            <a:xfrm>
              <a:off x="3934575" y="1559925"/>
              <a:ext cx="17075" cy="123950"/>
            </a:xfrm>
            <a:custGeom>
              <a:avLst/>
              <a:gdLst/>
              <a:ahLst/>
              <a:cxnLst/>
              <a:rect l="l" t="t" r="r" b="b"/>
              <a:pathLst>
                <a:path w="683" h="4958" extrusionOk="0">
                  <a:moveTo>
                    <a:pt x="198" y="0"/>
                  </a:moveTo>
                  <a:cubicBezTo>
                    <a:pt x="0" y="1365"/>
                    <a:pt x="306" y="4329"/>
                    <a:pt x="683" y="4957"/>
                  </a:cubicBezTo>
                  <a:cubicBezTo>
                    <a:pt x="521" y="3233"/>
                    <a:pt x="467" y="1599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2"/>
            <p:cNvSpPr/>
            <p:nvPr/>
          </p:nvSpPr>
          <p:spPr>
            <a:xfrm>
              <a:off x="3906275" y="1561275"/>
              <a:ext cx="29675" cy="131575"/>
            </a:xfrm>
            <a:custGeom>
              <a:avLst/>
              <a:gdLst/>
              <a:ahLst/>
              <a:cxnLst/>
              <a:rect l="l" t="t" r="r" b="b"/>
              <a:pathLst>
                <a:path w="1187" h="5263" extrusionOk="0">
                  <a:moveTo>
                    <a:pt x="144" y="0"/>
                  </a:moveTo>
                  <a:lnTo>
                    <a:pt x="1" y="36"/>
                  </a:lnTo>
                  <a:cubicBezTo>
                    <a:pt x="198" y="1671"/>
                    <a:pt x="558" y="3287"/>
                    <a:pt x="899" y="4903"/>
                  </a:cubicBezTo>
                  <a:cubicBezTo>
                    <a:pt x="935" y="5029"/>
                    <a:pt x="989" y="5155"/>
                    <a:pt x="1060" y="5262"/>
                  </a:cubicBezTo>
                  <a:lnTo>
                    <a:pt x="1186" y="519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2"/>
            <p:cNvSpPr/>
            <p:nvPr/>
          </p:nvSpPr>
          <p:spPr>
            <a:xfrm>
              <a:off x="3867675" y="1557225"/>
              <a:ext cx="33250" cy="104200"/>
            </a:xfrm>
            <a:custGeom>
              <a:avLst/>
              <a:gdLst/>
              <a:ahLst/>
              <a:cxnLst/>
              <a:rect l="l" t="t" r="r" b="b"/>
              <a:pathLst>
                <a:path w="1330" h="4168" extrusionOk="0">
                  <a:moveTo>
                    <a:pt x="0" y="1"/>
                  </a:moveTo>
                  <a:cubicBezTo>
                    <a:pt x="18" y="1366"/>
                    <a:pt x="719" y="3593"/>
                    <a:pt x="1329" y="4167"/>
                  </a:cubicBezTo>
                  <a:cubicBezTo>
                    <a:pt x="1132" y="3610"/>
                    <a:pt x="970" y="3179"/>
                    <a:pt x="826" y="2713"/>
                  </a:cubicBezTo>
                  <a:cubicBezTo>
                    <a:pt x="665" y="2246"/>
                    <a:pt x="539" y="1743"/>
                    <a:pt x="413" y="1312"/>
                  </a:cubicBezTo>
                  <a:cubicBezTo>
                    <a:pt x="288" y="863"/>
                    <a:pt x="216" y="3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2"/>
            <p:cNvSpPr/>
            <p:nvPr/>
          </p:nvSpPr>
          <p:spPr>
            <a:xfrm>
              <a:off x="3948925" y="1451725"/>
              <a:ext cx="22475" cy="79500"/>
            </a:xfrm>
            <a:custGeom>
              <a:avLst/>
              <a:gdLst/>
              <a:ahLst/>
              <a:cxnLst/>
              <a:rect l="l" t="t" r="r" b="b"/>
              <a:pathLst>
                <a:path w="899" h="3180" extrusionOk="0">
                  <a:moveTo>
                    <a:pt x="791" y="0"/>
                  </a:moveTo>
                  <a:lnTo>
                    <a:pt x="791" y="0"/>
                  </a:lnTo>
                  <a:cubicBezTo>
                    <a:pt x="486" y="1042"/>
                    <a:pt x="127" y="2083"/>
                    <a:pt x="1" y="3179"/>
                  </a:cubicBezTo>
                  <a:cubicBezTo>
                    <a:pt x="450" y="2532"/>
                    <a:pt x="899" y="719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2"/>
            <p:cNvSpPr/>
            <p:nvPr/>
          </p:nvSpPr>
          <p:spPr>
            <a:xfrm>
              <a:off x="3922000" y="1440500"/>
              <a:ext cx="23825" cy="75000"/>
            </a:xfrm>
            <a:custGeom>
              <a:avLst/>
              <a:gdLst/>
              <a:ahLst/>
              <a:cxnLst/>
              <a:rect l="l" t="t" r="r" b="b"/>
              <a:pathLst>
                <a:path w="953" h="3000" extrusionOk="0">
                  <a:moveTo>
                    <a:pt x="952" y="0"/>
                  </a:moveTo>
                  <a:lnTo>
                    <a:pt x="952" y="0"/>
                  </a:lnTo>
                  <a:cubicBezTo>
                    <a:pt x="593" y="503"/>
                    <a:pt x="0" y="2515"/>
                    <a:pt x="72" y="2999"/>
                  </a:cubicBezTo>
                  <a:cubicBezTo>
                    <a:pt x="521" y="2048"/>
                    <a:pt x="809" y="1024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2"/>
            <p:cNvSpPr/>
            <p:nvPr/>
          </p:nvSpPr>
          <p:spPr>
            <a:xfrm>
              <a:off x="3882925" y="1546900"/>
              <a:ext cx="22025" cy="86675"/>
            </a:xfrm>
            <a:custGeom>
              <a:avLst/>
              <a:gdLst/>
              <a:ahLst/>
              <a:cxnLst/>
              <a:rect l="l" t="t" r="r" b="b"/>
              <a:pathLst>
                <a:path w="881" h="3467" extrusionOk="0">
                  <a:moveTo>
                    <a:pt x="127" y="1"/>
                  </a:moveTo>
                  <a:lnTo>
                    <a:pt x="1" y="37"/>
                  </a:lnTo>
                  <a:cubicBezTo>
                    <a:pt x="109" y="1204"/>
                    <a:pt x="342" y="2353"/>
                    <a:pt x="719" y="3467"/>
                  </a:cubicBezTo>
                  <a:lnTo>
                    <a:pt x="881" y="343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2"/>
            <p:cNvSpPr/>
            <p:nvPr/>
          </p:nvSpPr>
          <p:spPr>
            <a:xfrm>
              <a:off x="3847025" y="1555425"/>
              <a:ext cx="24700" cy="95675"/>
            </a:xfrm>
            <a:custGeom>
              <a:avLst/>
              <a:gdLst/>
              <a:ahLst/>
              <a:cxnLst/>
              <a:rect l="l" t="t" r="r" b="b"/>
              <a:pathLst>
                <a:path w="988" h="382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899"/>
                    <a:pt x="503" y="3018"/>
                    <a:pt x="988" y="3826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2"/>
            <p:cNvSpPr/>
            <p:nvPr/>
          </p:nvSpPr>
          <p:spPr>
            <a:xfrm>
              <a:off x="3901800" y="1440950"/>
              <a:ext cx="24250" cy="67375"/>
            </a:xfrm>
            <a:custGeom>
              <a:avLst/>
              <a:gdLst/>
              <a:ahLst/>
              <a:cxnLst/>
              <a:rect l="l" t="t" r="r" b="b"/>
              <a:pathLst>
                <a:path w="970" h="2695" extrusionOk="0">
                  <a:moveTo>
                    <a:pt x="970" y="0"/>
                  </a:moveTo>
                  <a:cubicBezTo>
                    <a:pt x="647" y="431"/>
                    <a:pt x="0" y="2209"/>
                    <a:pt x="0" y="2694"/>
                  </a:cubicBezTo>
                  <a:cubicBezTo>
                    <a:pt x="377" y="2191"/>
                    <a:pt x="970" y="557"/>
                    <a:pt x="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2"/>
            <p:cNvSpPr/>
            <p:nvPr/>
          </p:nvSpPr>
          <p:spPr>
            <a:xfrm>
              <a:off x="3998325" y="1480000"/>
              <a:ext cx="13500" cy="54350"/>
            </a:xfrm>
            <a:custGeom>
              <a:avLst/>
              <a:gdLst/>
              <a:ahLst/>
              <a:cxnLst/>
              <a:rect l="l" t="t" r="r" b="b"/>
              <a:pathLst>
                <a:path w="540" h="2174" extrusionOk="0">
                  <a:moveTo>
                    <a:pt x="270" y="1"/>
                  </a:moveTo>
                  <a:cubicBezTo>
                    <a:pt x="90" y="701"/>
                    <a:pt x="0" y="1437"/>
                    <a:pt x="18" y="2174"/>
                  </a:cubicBezTo>
                  <a:cubicBezTo>
                    <a:pt x="414" y="1509"/>
                    <a:pt x="539" y="539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2"/>
            <p:cNvSpPr/>
            <p:nvPr/>
          </p:nvSpPr>
          <p:spPr>
            <a:xfrm>
              <a:off x="4024825" y="1571150"/>
              <a:ext cx="18875" cy="24275"/>
            </a:xfrm>
            <a:custGeom>
              <a:avLst/>
              <a:gdLst/>
              <a:ahLst/>
              <a:cxnLst/>
              <a:rect l="l" t="t" r="r" b="b"/>
              <a:pathLst>
                <a:path w="755" h="971" extrusionOk="0">
                  <a:moveTo>
                    <a:pt x="395" y="0"/>
                  </a:moveTo>
                  <a:cubicBezTo>
                    <a:pt x="0" y="162"/>
                    <a:pt x="54" y="467"/>
                    <a:pt x="126" y="755"/>
                  </a:cubicBezTo>
                  <a:cubicBezTo>
                    <a:pt x="162" y="862"/>
                    <a:pt x="251" y="934"/>
                    <a:pt x="359" y="970"/>
                  </a:cubicBezTo>
                  <a:cubicBezTo>
                    <a:pt x="467" y="952"/>
                    <a:pt x="557" y="880"/>
                    <a:pt x="611" y="773"/>
                  </a:cubicBezTo>
                  <a:cubicBezTo>
                    <a:pt x="754" y="503"/>
                    <a:pt x="647" y="162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2"/>
            <p:cNvSpPr/>
            <p:nvPr/>
          </p:nvSpPr>
          <p:spPr>
            <a:xfrm>
              <a:off x="3974075" y="1471025"/>
              <a:ext cx="17100" cy="51650"/>
            </a:xfrm>
            <a:custGeom>
              <a:avLst/>
              <a:gdLst/>
              <a:ahLst/>
              <a:cxnLst/>
              <a:rect l="l" t="t" r="r" b="b"/>
              <a:pathLst>
                <a:path w="684" h="2066" extrusionOk="0">
                  <a:moveTo>
                    <a:pt x="593" y="0"/>
                  </a:moveTo>
                  <a:lnTo>
                    <a:pt x="1" y="2030"/>
                  </a:lnTo>
                  <a:lnTo>
                    <a:pt x="126" y="2066"/>
                  </a:lnTo>
                  <a:cubicBezTo>
                    <a:pt x="468" y="1419"/>
                    <a:pt x="683" y="557"/>
                    <a:pt x="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2"/>
            <p:cNvSpPr/>
            <p:nvPr/>
          </p:nvSpPr>
          <p:spPr>
            <a:xfrm>
              <a:off x="3979925" y="1628175"/>
              <a:ext cx="15275" cy="32350"/>
            </a:xfrm>
            <a:custGeom>
              <a:avLst/>
              <a:gdLst/>
              <a:ahLst/>
              <a:cxnLst/>
              <a:rect l="l" t="t" r="r" b="b"/>
              <a:pathLst>
                <a:path w="611" h="1294" extrusionOk="0">
                  <a:moveTo>
                    <a:pt x="0" y="0"/>
                  </a:moveTo>
                  <a:lnTo>
                    <a:pt x="36" y="395"/>
                  </a:lnTo>
                  <a:lnTo>
                    <a:pt x="611" y="1293"/>
                  </a:lnTo>
                  <a:cubicBezTo>
                    <a:pt x="557" y="826"/>
                    <a:pt x="467" y="37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2"/>
            <p:cNvSpPr/>
            <p:nvPr/>
          </p:nvSpPr>
          <p:spPr>
            <a:xfrm>
              <a:off x="3977675" y="1638050"/>
              <a:ext cx="7200" cy="31000"/>
            </a:xfrm>
            <a:custGeom>
              <a:avLst/>
              <a:gdLst/>
              <a:ahLst/>
              <a:cxnLst/>
              <a:rect l="l" t="t" r="r" b="b"/>
              <a:pathLst>
                <a:path w="288" h="1240" extrusionOk="0">
                  <a:moveTo>
                    <a:pt x="126" y="0"/>
                  </a:moveTo>
                  <a:lnTo>
                    <a:pt x="126" y="0"/>
                  </a:lnTo>
                  <a:cubicBezTo>
                    <a:pt x="0" y="665"/>
                    <a:pt x="0" y="844"/>
                    <a:pt x="162" y="1240"/>
                  </a:cubicBezTo>
                  <a:cubicBezTo>
                    <a:pt x="234" y="791"/>
                    <a:pt x="288" y="395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2"/>
            <p:cNvSpPr/>
            <p:nvPr/>
          </p:nvSpPr>
          <p:spPr>
            <a:xfrm>
              <a:off x="4027500" y="1493025"/>
              <a:ext cx="9450" cy="20675"/>
            </a:xfrm>
            <a:custGeom>
              <a:avLst/>
              <a:gdLst/>
              <a:ahLst/>
              <a:cxnLst/>
              <a:rect l="l" t="t" r="r" b="b"/>
              <a:pathLst>
                <a:path w="378" h="827" extrusionOk="0">
                  <a:moveTo>
                    <a:pt x="55" y="0"/>
                  </a:moveTo>
                  <a:lnTo>
                    <a:pt x="55" y="0"/>
                  </a:lnTo>
                  <a:cubicBezTo>
                    <a:pt x="91" y="324"/>
                    <a:pt x="1" y="557"/>
                    <a:pt x="198" y="827"/>
                  </a:cubicBezTo>
                  <a:cubicBezTo>
                    <a:pt x="306" y="521"/>
                    <a:pt x="378" y="288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2"/>
            <p:cNvSpPr/>
            <p:nvPr/>
          </p:nvSpPr>
          <p:spPr>
            <a:xfrm>
              <a:off x="3970475" y="1720200"/>
              <a:ext cx="13500" cy="7675"/>
            </a:xfrm>
            <a:custGeom>
              <a:avLst/>
              <a:gdLst/>
              <a:ahLst/>
              <a:cxnLst/>
              <a:rect l="l" t="t" r="r" b="b"/>
              <a:pathLst>
                <a:path w="540" h="307" extrusionOk="0">
                  <a:moveTo>
                    <a:pt x="55" y="1"/>
                  </a:moveTo>
                  <a:lnTo>
                    <a:pt x="1" y="109"/>
                  </a:lnTo>
                  <a:lnTo>
                    <a:pt x="504" y="306"/>
                  </a:lnTo>
                  <a:lnTo>
                    <a:pt x="540" y="1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2"/>
            <p:cNvSpPr/>
            <p:nvPr/>
          </p:nvSpPr>
          <p:spPr>
            <a:xfrm>
              <a:off x="4099800" y="1563075"/>
              <a:ext cx="7650" cy="7200"/>
            </a:xfrm>
            <a:custGeom>
              <a:avLst/>
              <a:gdLst/>
              <a:ahLst/>
              <a:cxnLst/>
              <a:rect l="l" t="t" r="r" b="b"/>
              <a:pathLst>
                <a:path w="306" h="288" extrusionOk="0">
                  <a:moveTo>
                    <a:pt x="72" y="0"/>
                  </a:moveTo>
                  <a:cubicBezTo>
                    <a:pt x="54" y="54"/>
                    <a:pt x="18" y="90"/>
                    <a:pt x="0" y="144"/>
                  </a:cubicBezTo>
                  <a:cubicBezTo>
                    <a:pt x="72" y="180"/>
                    <a:pt x="144" y="234"/>
                    <a:pt x="234" y="287"/>
                  </a:cubicBezTo>
                  <a:lnTo>
                    <a:pt x="306" y="19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2"/>
            <p:cNvSpPr/>
            <p:nvPr/>
          </p:nvSpPr>
          <p:spPr>
            <a:xfrm>
              <a:off x="3839375" y="1581025"/>
              <a:ext cx="4075" cy="8550"/>
            </a:xfrm>
            <a:custGeom>
              <a:avLst/>
              <a:gdLst/>
              <a:ahLst/>
              <a:cxnLst/>
              <a:rect l="l" t="t" r="r" b="b"/>
              <a:pathLst>
                <a:path w="163" h="342" extrusionOk="0">
                  <a:moveTo>
                    <a:pt x="1" y="0"/>
                  </a:moveTo>
                  <a:lnTo>
                    <a:pt x="73" y="342"/>
                  </a:lnTo>
                  <a:lnTo>
                    <a:pt x="162" y="32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2"/>
            <p:cNvSpPr/>
            <p:nvPr/>
          </p:nvSpPr>
          <p:spPr>
            <a:xfrm>
              <a:off x="4062525" y="1534775"/>
              <a:ext cx="7200" cy="7650"/>
            </a:xfrm>
            <a:custGeom>
              <a:avLst/>
              <a:gdLst/>
              <a:ahLst/>
              <a:cxnLst/>
              <a:rect l="l" t="t" r="r" b="b"/>
              <a:pathLst>
                <a:path w="288" h="306" extrusionOk="0">
                  <a:moveTo>
                    <a:pt x="216" y="1"/>
                  </a:moveTo>
                  <a:lnTo>
                    <a:pt x="1" y="198"/>
                  </a:lnTo>
                  <a:lnTo>
                    <a:pt x="126" y="306"/>
                  </a:lnTo>
                  <a:lnTo>
                    <a:pt x="288" y="9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832;p52"/>
          <p:cNvGrpSpPr/>
          <p:nvPr/>
        </p:nvGrpSpPr>
        <p:grpSpPr>
          <a:xfrm rot="-9839553">
            <a:off x="124015" y="1066914"/>
            <a:ext cx="330922" cy="945973"/>
            <a:chOff x="5733200" y="1136350"/>
            <a:chExt cx="157175" cy="449300"/>
          </a:xfrm>
        </p:grpSpPr>
        <p:sp>
          <p:nvSpPr>
            <p:cNvPr id="2833" name="Google Shape;2833;p52"/>
            <p:cNvSpPr/>
            <p:nvPr/>
          </p:nvSpPr>
          <p:spPr>
            <a:xfrm>
              <a:off x="5733200" y="1136350"/>
              <a:ext cx="157175" cy="449300"/>
            </a:xfrm>
            <a:custGeom>
              <a:avLst/>
              <a:gdLst/>
              <a:ahLst/>
              <a:cxnLst/>
              <a:rect l="l" t="t" r="r" b="b"/>
              <a:pathLst>
                <a:path w="6287" h="17972" extrusionOk="0">
                  <a:moveTo>
                    <a:pt x="4399" y="464"/>
                  </a:moveTo>
                  <a:cubicBezTo>
                    <a:pt x="4607" y="464"/>
                    <a:pt x="4795" y="500"/>
                    <a:pt x="4885" y="582"/>
                  </a:cubicBezTo>
                  <a:cubicBezTo>
                    <a:pt x="5011" y="726"/>
                    <a:pt x="5101" y="888"/>
                    <a:pt x="5119" y="1067"/>
                  </a:cubicBezTo>
                  <a:cubicBezTo>
                    <a:pt x="5155" y="1858"/>
                    <a:pt x="5155" y="2648"/>
                    <a:pt x="5173" y="3438"/>
                  </a:cubicBezTo>
                  <a:cubicBezTo>
                    <a:pt x="5173" y="3779"/>
                    <a:pt x="4921" y="3905"/>
                    <a:pt x="4670" y="3959"/>
                  </a:cubicBezTo>
                  <a:cubicBezTo>
                    <a:pt x="4554" y="3979"/>
                    <a:pt x="4438" y="3990"/>
                    <a:pt x="4322" y="3990"/>
                  </a:cubicBezTo>
                  <a:cubicBezTo>
                    <a:pt x="3933" y="3990"/>
                    <a:pt x="3547" y="3875"/>
                    <a:pt x="3215" y="3653"/>
                  </a:cubicBezTo>
                  <a:cubicBezTo>
                    <a:pt x="2856" y="3438"/>
                    <a:pt x="2982" y="3061"/>
                    <a:pt x="3018" y="2755"/>
                  </a:cubicBezTo>
                  <a:cubicBezTo>
                    <a:pt x="3089" y="2235"/>
                    <a:pt x="3179" y="1714"/>
                    <a:pt x="3287" y="1139"/>
                  </a:cubicBezTo>
                  <a:lnTo>
                    <a:pt x="3287" y="1139"/>
                  </a:lnTo>
                  <a:cubicBezTo>
                    <a:pt x="3413" y="1893"/>
                    <a:pt x="3125" y="2630"/>
                    <a:pt x="3269" y="3402"/>
                  </a:cubicBezTo>
                  <a:lnTo>
                    <a:pt x="3413" y="3402"/>
                  </a:lnTo>
                  <a:lnTo>
                    <a:pt x="3574" y="1211"/>
                  </a:lnTo>
                  <a:lnTo>
                    <a:pt x="3700" y="1211"/>
                  </a:lnTo>
                  <a:cubicBezTo>
                    <a:pt x="3718" y="2001"/>
                    <a:pt x="3556" y="2809"/>
                    <a:pt x="3772" y="3600"/>
                  </a:cubicBezTo>
                  <a:cubicBezTo>
                    <a:pt x="3969" y="2791"/>
                    <a:pt x="3898" y="1965"/>
                    <a:pt x="3987" y="1139"/>
                  </a:cubicBezTo>
                  <a:lnTo>
                    <a:pt x="4796" y="924"/>
                  </a:lnTo>
                  <a:lnTo>
                    <a:pt x="4796" y="780"/>
                  </a:lnTo>
                  <a:lnTo>
                    <a:pt x="3628" y="636"/>
                  </a:lnTo>
                  <a:cubicBezTo>
                    <a:pt x="3785" y="532"/>
                    <a:pt x="4110" y="464"/>
                    <a:pt x="4399" y="464"/>
                  </a:cubicBezTo>
                  <a:close/>
                  <a:moveTo>
                    <a:pt x="2941" y="4150"/>
                  </a:moveTo>
                  <a:cubicBezTo>
                    <a:pt x="3028" y="4150"/>
                    <a:pt x="3136" y="4188"/>
                    <a:pt x="3305" y="4246"/>
                  </a:cubicBezTo>
                  <a:cubicBezTo>
                    <a:pt x="3693" y="4375"/>
                    <a:pt x="4074" y="4498"/>
                    <a:pt x="4457" y="4498"/>
                  </a:cubicBezTo>
                  <a:cubicBezTo>
                    <a:pt x="4712" y="4498"/>
                    <a:pt x="4968" y="4444"/>
                    <a:pt x="5227" y="4300"/>
                  </a:cubicBezTo>
                  <a:cubicBezTo>
                    <a:pt x="5622" y="4462"/>
                    <a:pt x="5676" y="4731"/>
                    <a:pt x="5640" y="5090"/>
                  </a:cubicBezTo>
                  <a:cubicBezTo>
                    <a:pt x="5424" y="7730"/>
                    <a:pt x="5209" y="10370"/>
                    <a:pt x="5011" y="12992"/>
                  </a:cubicBezTo>
                  <a:cubicBezTo>
                    <a:pt x="4993" y="13423"/>
                    <a:pt x="4939" y="13477"/>
                    <a:pt x="4544" y="13567"/>
                  </a:cubicBezTo>
                  <a:cubicBezTo>
                    <a:pt x="4292" y="13634"/>
                    <a:pt x="4037" y="13666"/>
                    <a:pt x="3784" y="13666"/>
                  </a:cubicBezTo>
                  <a:cubicBezTo>
                    <a:pt x="3080" y="13666"/>
                    <a:pt x="2397" y="13414"/>
                    <a:pt x="1868" y="12938"/>
                  </a:cubicBezTo>
                  <a:cubicBezTo>
                    <a:pt x="1671" y="12795"/>
                    <a:pt x="1581" y="12579"/>
                    <a:pt x="1617" y="12364"/>
                  </a:cubicBezTo>
                  <a:cubicBezTo>
                    <a:pt x="1671" y="11861"/>
                    <a:pt x="1707" y="11340"/>
                    <a:pt x="1760" y="10837"/>
                  </a:cubicBezTo>
                  <a:cubicBezTo>
                    <a:pt x="1850" y="10011"/>
                    <a:pt x="1940" y="9185"/>
                    <a:pt x="2012" y="8323"/>
                  </a:cubicBezTo>
                  <a:cubicBezTo>
                    <a:pt x="2466" y="8434"/>
                    <a:pt x="2906" y="8545"/>
                    <a:pt x="3335" y="8545"/>
                  </a:cubicBezTo>
                  <a:cubicBezTo>
                    <a:pt x="3736" y="8545"/>
                    <a:pt x="4126" y="8448"/>
                    <a:pt x="4508" y="8161"/>
                  </a:cubicBezTo>
                  <a:cubicBezTo>
                    <a:pt x="4487" y="8161"/>
                    <a:pt x="4465" y="8160"/>
                    <a:pt x="4443" y="8160"/>
                  </a:cubicBezTo>
                  <a:cubicBezTo>
                    <a:pt x="4094" y="8160"/>
                    <a:pt x="3744" y="8243"/>
                    <a:pt x="3377" y="8243"/>
                  </a:cubicBezTo>
                  <a:cubicBezTo>
                    <a:pt x="3162" y="8243"/>
                    <a:pt x="2942" y="8215"/>
                    <a:pt x="2712" y="8125"/>
                  </a:cubicBezTo>
                  <a:cubicBezTo>
                    <a:pt x="2820" y="7874"/>
                    <a:pt x="2910" y="7658"/>
                    <a:pt x="2982" y="7443"/>
                  </a:cubicBezTo>
                  <a:cubicBezTo>
                    <a:pt x="3036" y="7299"/>
                    <a:pt x="3161" y="7174"/>
                    <a:pt x="2946" y="7084"/>
                  </a:cubicBezTo>
                  <a:lnTo>
                    <a:pt x="2712" y="7425"/>
                  </a:lnTo>
                  <a:lnTo>
                    <a:pt x="2425" y="7982"/>
                  </a:lnTo>
                  <a:cubicBezTo>
                    <a:pt x="2084" y="7964"/>
                    <a:pt x="2084" y="7766"/>
                    <a:pt x="2102" y="7587"/>
                  </a:cubicBezTo>
                  <a:cubicBezTo>
                    <a:pt x="2209" y="6725"/>
                    <a:pt x="2299" y="5845"/>
                    <a:pt x="2389" y="4965"/>
                  </a:cubicBezTo>
                  <a:cubicBezTo>
                    <a:pt x="2708" y="4965"/>
                    <a:pt x="2973" y="5200"/>
                    <a:pt x="3326" y="5200"/>
                  </a:cubicBezTo>
                  <a:cubicBezTo>
                    <a:pt x="3430" y="5200"/>
                    <a:pt x="3541" y="5179"/>
                    <a:pt x="3664" y="5126"/>
                  </a:cubicBezTo>
                  <a:lnTo>
                    <a:pt x="2443" y="4587"/>
                  </a:lnTo>
                  <a:cubicBezTo>
                    <a:pt x="2695" y="4266"/>
                    <a:pt x="2786" y="4150"/>
                    <a:pt x="2941" y="4150"/>
                  </a:cubicBezTo>
                  <a:close/>
                  <a:moveTo>
                    <a:pt x="1527" y="13046"/>
                  </a:moveTo>
                  <a:cubicBezTo>
                    <a:pt x="2215" y="13625"/>
                    <a:pt x="2927" y="13970"/>
                    <a:pt x="3712" y="13970"/>
                  </a:cubicBezTo>
                  <a:cubicBezTo>
                    <a:pt x="4096" y="13970"/>
                    <a:pt x="4497" y="13887"/>
                    <a:pt x="4921" y="13711"/>
                  </a:cubicBezTo>
                  <a:lnTo>
                    <a:pt x="4921" y="13711"/>
                  </a:lnTo>
                  <a:cubicBezTo>
                    <a:pt x="4921" y="13980"/>
                    <a:pt x="4903" y="14106"/>
                    <a:pt x="4921" y="14249"/>
                  </a:cubicBezTo>
                  <a:cubicBezTo>
                    <a:pt x="4957" y="14609"/>
                    <a:pt x="5011" y="14968"/>
                    <a:pt x="5047" y="15309"/>
                  </a:cubicBezTo>
                  <a:cubicBezTo>
                    <a:pt x="5065" y="15453"/>
                    <a:pt x="5119" y="15596"/>
                    <a:pt x="5137" y="15740"/>
                  </a:cubicBezTo>
                  <a:cubicBezTo>
                    <a:pt x="5171" y="16148"/>
                    <a:pt x="5092" y="16298"/>
                    <a:pt x="4704" y="16298"/>
                  </a:cubicBezTo>
                  <a:cubicBezTo>
                    <a:pt x="4682" y="16298"/>
                    <a:pt x="4658" y="16298"/>
                    <a:pt x="4634" y="16297"/>
                  </a:cubicBezTo>
                  <a:cubicBezTo>
                    <a:pt x="3395" y="16243"/>
                    <a:pt x="2227" y="15866"/>
                    <a:pt x="1096" y="15489"/>
                  </a:cubicBezTo>
                  <a:lnTo>
                    <a:pt x="1527" y="13046"/>
                  </a:lnTo>
                  <a:close/>
                  <a:moveTo>
                    <a:pt x="575" y="16027"/>
                  </a:moveTo>
                  <a:cubicBezTo>
                    <a:pt x="862" y="16081"/>
                    <a:pt x="1132" y="16135"/>
                    <a:pt x="1401" y="16207"/>
                  </a:cubicBezTo>
                  <a:cubicBezTo>
                    <a:pt x="2245" y="16405"/>
                    <a:pt x="3089" y="16638"/>
                    <a:pt x="3951" y="16818"/>
                  </a:cubicBezTo>
                  <a:cubicBezTo>
                    <a:pt x="4158" y="16836"/>
                    <a:pt x="4369" y="16845"/>
                    <a:pt x="4580" y="16845"/>
                  </a:cubicBezTo>
                  <a:cubicBezTo>
                    <a:pt x="4791" y="16845"/>
                    <a:pt x="5002" y="16836"/>
                    <a:pt x="5209" y="16818"/>
                  </a:cubicBezTo>
                  <a:lnTo>
                    <a:pt x="5348" y="17375"/>
                  </a:lnTo>
                  <a:lnTo>
                    <a:pt x="5348" y="17375"/>
                  </a:lnTo>
                  <a:cubicBezTo>
                    <a:pt x="5038" y="17440"/>
                    <a:pt x="4725" y="17472"/>
                    <a:pt x="4413" y="17472"/>
                  </a:cubicBezTo>
                  <a:cubicBezTo>
                    <a:pt x="4039" y="17472"/>
                    <a:pt x="3666" y="17426"/>
                    <a:pt x="3305" y="17339"/>
                  </a:cubicBezTo>
                  <a:cubicBezTo>
                    <a:pt x="2570" y="17159"/>
                    <a:pt x="1848" y="16891"/>
                    <a:pt x="1055" y="16891"/>
                  </a:cubicBezTo>
                  <a:cubicBezTo>
                    <a:pt x="898" y="16891"/>
                    <a:pt x="738" y="16902"/>
                    <a:pt x="575" y="16925"/>
                  </a:cubicBezTo>
                  <a:lnTo>
                    <a:pt x="575" y="16027"/>
                  </a:lnTo>
                  <a:close/>
                  <a:moveTo>
                    <a:pt x="4260" y="1"/>
                  </a:moveTo>
                  <a:cubicBezTo>
                    <a:pt x="3964" y="1"/>
                    <a:pt x="3666" y="47"/>
                    <a:pt x="3377" y="169"/>
                  </a:cubicBezTo>
                  <a:cubicBezTo>
                    <a:pt x="3197" y="241"/>
                    <a:pt x="3054" y="385"/>
                    <a:pt x="3000" y="582"/>
                  </a:cubicBezTo>
                  <a:cubicBezTo>
                    <a:pt x="2766" y="1606"/>
                    <a:pt x="2587" y="2648"/>
                    <a:pt x="2389" y="3689"/>
                  </a:cubicBezTo>
                  <a:cubicBezTo>
                    <a:pt x="2371" y="3779"/>
                    <a:pt x="2335" y="3869"/>
                    <a:pt x="2263" y="3941"/>
                  </a:cubicBezTo>
                  <a:cubicBezTo>
                    <a:pt x="1796" y="4246"/>
                    <a:pt x="1778" y="4695"/>
                    <a:pt x="1814" y="5180"/>
                  </a:cubicBezTo>
                  <a:cubicBezTo>
                    <a:pt x="1832" y="5413"/>
                    <a:pt x="1814" y="5629"/>
                    <a:pt x="1796" y="5862"/>
                  </a:cubicBezTo>
                  <a:cubicBezTo>
                    <a:pt x="1491" y="7964"/>
                    <a:pt x="1204" y="10083"/>
                    <a:pt x="898" y="12202"/>
                  </a:cubicBezTo>
                  <a:cubicBezTo>
                    <a:pt x="791" y="13046"/>
                    <a:pt x="629" y="13890"/>
                    <a:pt x="521" y="14734"/>
                  </a:cubicBezTo>
                  <a:cubicBezTo>
                    <a:pt x="485" y="15022"/>
                    <a:pt x="521" y="15273"/>
                    <a:pt x="216" y="15471"/>
                  </a:cubicBezTo>
                  <a:cubicBezTo>
                    <a:pt x="108" y="15578"/>
                    <a:pt x="36" y="15722"/>
                    <a:pt x="36" y="15884"/>
                  </a:cubicBezTo>
                  <a:cubicBezTo>
                    <a:pt x="0" y="16261"/>
                    <a:pt x="0" y="16656"/>
                    <a:pt x="36" y="17033"/>
                  </a:cubicBezTo>
                  <a:cubicBezTo>
                    <a:pt x="50" y="17328"/>
                    <a:pt x="141" y="17458"/>
                    <a:pt x="352" y="17458"/>
                  </a:cubicBezTo>
                  <a:cubicBezTo>
                    <a:pt x="410" y="17458"/>
                    <a:pt x="479" y="17448"/>
                    <a:pt x="557" y="17428"/>
                  </a:cubicBezTo>
                  <a:cubicBezTo>
                    <a:pt x="760" y="17368"/>
                    <a:pt x="971" y="17340"/>
                    <a:pt x="1183" y="17340"/>
                  </a:cubicBezTo>
                  <a:cubicBezTo>
                    <a:pt x="1479" y="17340"/>
                    <a:pt x="1776" y="17396"/>
                    <a:pt x="2048" y="17500"/>
                  </a:cubicBezTo>
                  <a:cubicBezTo>
                    <a:pt x="3043" y="17810"/>
                    <a:pt x="4068" y="17972"/>
                    <a:pt x="5110" y="17972"/>
                  </a:cubicBezTo>
                  <a:cubicBezTo>
                    <a:pt x="5214" y="17972"/>
                    <a:pt x="5319" y="17970"/>
                    <a:pt x="5424" y="17967"/>
                  </a:cubicBezTo>
                  <a:cubicBezTo>
                    <a:pt x="5927" y="17967"/>
                    <a:pt x="6107" y="17805"/>
                    <a:pt x="5981" y="17303"/>
                  </a:cubicBezTo>
                  <a:cubicBezTo>
                    <a:pt x="5891" y="16836"/>
                    <a:pt x="5712" y="16369"/>
                    <a:pt x="5604" y="15902"/>
                  </a:cubicBezTo>
                  <a:cubicBezTo>
                    <a:pt x="5568" y="15668"/>
                    <a:pt x="5568" y="15417"/>
                    <a:pt x="5586" y="15183"/>
                  </a:cubicBezTo>
                  <a:cubicBezTo>
                    <a:pt x="5604" y="15004"/>
                    <a:pt x="5676" y="14824"/>
                    <a:pt x="5676" y="14645"/>
                  </a:cubicBezTo>
                  <a:cubicBezTo>
                    <a:pt x="5765" y="12525"/>
                    <a:pt x="5837" y="10406"/>
                    <a:pt x="5945" y="8305"/>
                  </a:cubicBezTo>
                  <a:cubicBezTo>
                    <a:pt x="5981" y="7263"/>
                    <a:pt x="6053" y="6222"/>
                    <a:pt x="6214" y="5198"/>
                  </a:cubicBezTo>
                  <a:cubicBezTo>
                    <a:pt x="6286" y="4695"/>
                    <a:pt x="6214" y="4336"/>
                    <a:pt x="5765" y="4084"/>
                  </a:cubicBezTo>
                  <a:cubicBezTo>
                    <a:pt x="5694" y="2917"/>
                    <a:pt x="5658" y="1750"/>
                    <a:pt x="5568" y="600"/>
                  </a:cubicBezTo>
                  <a:cubicBezTo>
                    <a:pt x="5514" y="385"/>
                    <a:pt x="5370" y="205"/>
                    <a:pt x="5173" y="115"/>
                  </a:cubicBezTo>
                  <a:cubicBezTo>
                    <a:pt x="4879" y="51"/>
                    <a:pt x="4570" y="1"/>
                    <a:pt x="4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2"/>
            <p:cNvSpPr/>
            <p:nvPr/>
          </p:nvSpPr>
          <p:spPr>
            <a:xfrm>
              <a:off x="5794250" y="1291875"/>
              <a:ext cx="18000" cy="30100"/>
            </a:xfrm>
            <a:custGeom>
              <a:avLst/>
              <a:gdLst/>
              <a:ahLst/>
              <a:cxnLst/>
              <a:rect l="l" t="t" r="r" b="b"/>
              <a:pathLst>
                <a:path w="720" h="1204" extrusionOk="0">
                  <a:moveTo>
                    <a:pt x="594" y="1"/>
                  </a:moveTo>
                  <a:cubicBezTo>
                    <a:pt x="378" y="360"/>
                    <a:pt x="1" y="683"/>
                    <a:pt x="270" y="1204"/>
                  </a:cubicBezTo>
                  <a:lnTo>
                    <a:pt x="504" y="863"/>
                  </a:lnTo>
                  <a:lnTo>
                    <a:pt x="719" y="37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2"/>
            <p:cNvSpPr/>
            <p:nvPr/>
          </p:nvSpPr>
          <p:spPr>
            <a:xfrm>
              <a:off x="5783025" y="1359675"/>
              <a:ext cx="59750" cy="105125"/>
            </a:xfrm>
            <a:custGeom>
              <a:avLst/>
              <a:gdLst/>
              <a:ahLst/>
              <a:cxnLst/>
              <a:rect l="l" t="t" r="r" b="b"/>
              <a:pathLst>
                <a:path w="2390" h="4205" extrusionOk="0">
                  <a:moveTo>
                    <a:pt x="1276" y="1"/>
                  </a:moveTo>
                  <a:cubicBezTo>
                    <a:pt x="1258" y="414"/>
                    <a:pt x="1312" y="809"/>
                    <a:pt x="1186" y="1132"/>
                  </a:cubicBezTo>
                  <a:cubicBezTo>
                    <a:pt x="1007" y="1599"/>
                    <a:pt x="755" y="2030"/>
                    <a:pt x="450" y="2443"/>
                  </a:cubicBezTo>
                  <a:cubicBezTo>
                    <a:pt x="19" y="3000"/>
                    <a:pt x="1" y="3125"/>
                    <a:pt x="432" y="3682"/>
                  </a:cubicBezTo>
                  <a:cubicBezTo>
                    <a:pt x="522" y="3251"/>
                    <a:pt x="665" y="2820"/>
                    <a:pt x="845" y="2407"/>
                  </a:cubicBezTo>
                  <a:cubicBezTo>
                    <a:pt x="1186" y="1725"/>
                    <a:pt x="1689" y="1078"/>
                    <a:pt x="1545" y="234"/>
                  </a:cubicBezTo>
                  <a:cubicBezTo>
                    <a:pt x="1627" y="229"/>
                    <a:pt x="1698" y="226"/>
                    <a:pt x="1762" y="226"/>
                  </a:cubicBezTo>
                  <a:cubicBezTo>
                    <a:pt x="2144" y="226"/>
                    <a:pt x="2210" y="333"/>
                    <a:pt x="2210" y="719"/>
                  </a:cubicBezTo>
                  <a:cubicBezTo>
                    <a:pt x="2228" y="1347"/>
                    <a:pt x="2012" y="1958"/>
                    <a:pt x="1599" y="2443"/>
                  </a:cubicBezTo>
                  <a:cubicBezTo>
                    <a:pt x="1402" y="2641"/>
                    <a:pt x="1240" y="2856"/>
                    <a:pt x="1114" y="3072"/>
                  </a:cubicBezTo>
                  <a:cubicBezTo>
                    <a:pt x="1007" y="3305"/>
                    <a:pt x="935" y="3574"/>
                    <a:pt x="935" y="3826"/>
                  </a:cubicBezTo>
                  <a:cubicBezTo>
                    <a:pt x="935" y="4026"/>
                    <a:pt x="1026" y="4204"/>
                    <a:pt x="1264" y="4204"/>
                  </a:cubicBezTo>
                  <a:cubicBezTo>
                    <a:pt x="1324" y="4204"/>
                    <a:pt x="1394" y="4193"/>
                    <a:pt x="1474" y="4167"/>
                  </a:cubicBezTo>
                  <a:cubicBezTo>
                    <a:pt x="989" y="3772"/>
                    <a:pt x="1186" y="3395"/>
                    <a:pt x="1438" y="3036"/>
                  </a:cubicBezTo>
                  <a:cubicBezTo>
                    <a:pt x="1510" y="2892"/>
                    <a:pt x="1635" y="2784"/>
                    <a:pt x="1743" y="2641"/>
                  </a:cubicBezTo>
                  <a:cubicBezTo>
                    <a:pt x="2102" y="2174"/>
                    <a:pt x="2300" y="1599"/>
                    <a:pt x="2336" y="1006"/>
                  </a:cubicBezTo>
                  <a:cubicBezTo>
                    <a:pt x="2390" y="162"/>
                    <a:pt x="2354" y="144"/>
                    <a:pt x="1527" y="18"/>
                  </a:cubicBezTo>
                  <a:cubicBezTo>
                    <a:pt x="1456" y="1"/>
                    <a:pt x="1366" y="1"/>
                    <a:pt x="1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2"/>
            <p:cNvSpPr/>
            <p:nvPr/>
          </p:nvSpPr>
          <p:spPr>
            <a:xfrm>
              <a:off x="5841850" y="1255950"/>
              <a:ext cx="24275" cy="10025"/>
            </a:xfrm>
            <a:custGeom>
              <a:avLst/>
              <a:gdLst/>
              <a:ahLst/>
              <a:cxnLst/>
              <a:rect l="l" t="t" r="r" b="b"/>
              <a:pathLst>
                <a:path w="971" h="401" extrusionOk="0">
                  <a:moveTo>
                    <a:pt x="970" y="1"/>
                  </a:moveTo>
                  <a:cubicBezTo>
                    <a:pt x="647" y="73"/>
                    <a:pt x="270" y="1"/>
                    <a:pt x="1" y="378"/>
                  </a:cubicBezTo>
                  <a:cubicBezTo>
                    <a:pt x="90" y="393"/>
                    <a:pt x="175" y="401"/>
                    <a:pt x="255" y="401"/>
                  </a:cubicBezTo>
                  <a:cubicBezTo>
                    <a:pt x="561" y="401"/>
                    <a:pt x="800" y="285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2"/>
            <p:cNvSpPr/>
            <p:nvPr/>
          </p:nvSpPr>
          <p:spPr>
            <a:xfrm>
              <a:off x="5784375" y="1502000"/>
              <a:ext cx="8575" cy="18425"/>
            </a:xfrm>
            <a:custGeom>
              <a:avLst/>
              <a:gdLst/>
              <a:ahLst/>
              <a:cxnLst/>
              <a:rect l="l" t="t" r="r" b="b"/>
              <a:pathLst>
                <a:path w="343" h="737" extrusionOk="0">
                  <a:moveTo>
                    <a:pt x="216" y="1"/>
                  </a:moveTo>
                  <a:cubicBezTo>
                    <a:pt x="1" y="162"/>
                    <a:pt x="19" y="360"/>
                    <a:pt x="162" y="737"/>
                  </a:cubicBezTo>
                  <a:lnTo>
                    <a:pt x="342" y="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2"/>
            <p:cNvSpPr/>
            <p:nvPr/>
          </p:nvSpPr>
          <p:spPr>
            <a:xfrm>
              <a:off x="5838250" y="1172450"/>
              <a:ext cx="8125" cy="59300"/>
            </a:xfrm>
            <a:custGeom>
              <a:avLst/>
              <a:gdLst/>
              <a:ahLst/>
              <a:cxnLst/>
              <a:rect l="l" t="t" r="r" b="b"/>
              <a:pathLst>
                <a:path w="325" h="2372" extrusionOk="0">
                  <a:moveTo>
                    <a:pt x="1" y="0"/>
                  </a:moveTo>
                  <a:cubicBezTo>
                    <a:pt x="1" y="719"/>
                    <a:pt x="1" y="1437"/>
                    <a:pt x="1" y="2138"/>
                  </a:cubicBezTo>
                  <a:cubicBezTo>
                    <a:pt x="19" y="2209"/>
                    <a:pt x="109" y="2281"/>
                    <a:pt x="198" y="2371"/>
                  </a:cubicBezTo>
                  <a:cubicBezTo>
                    <a:pt x="324" y="1437"/>
                    <a:pt x="288" y="41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2"/>
            <p:cNvSpPr/>
            <p:nvPr/>
          </p:nvSpPr>
          <p:spPr>
            <a:xfrm>
              <a:off x="5847250" y="1178725"/>
              <a:ext cx="10350" cy="37300"/>
            </a:xfrm>
            <a:custGeom>
              <a:avLst/>
              <a:gdLst/>
              <a:ahLst/>
              <a:cxnLst/>
              <a:rect l="l" t="t" r="r" b="b"/>
              <a:pathLst>
                <a:path w="414" h="1492" extrusionOk="0">
                  <a:moveTo>
                    <a:pt x="269" y="1"/>
                  </a:moveTo>
                  <a:cubicBezTo>
                    <a:pt x="108" y="486"/>
                    <a:pt x="0" y="971"/>
                    <a:pt x="234" y="1492"/>
                  </a:cubicBezTo>
                  <a:lnTo>
                    <a:pt x="413" y="3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0" name="Google Shape;2840;p52"/>
          <p:cNvGrpSpPr/>
          <p:nvPr/>
        </p:nvGrpSpPr>
        <p:grpSpPr>
          <a:xfrm rot="10800000">
            <a:off x="165867" y="73310"/>
            <a:ext cx="547351" cy="932376"/>
            <a:chOff x="5470100" y="1514075"/>
            <a:chExt cx="259975" cy="442850"/>
          </a:xfrm>
        </p:grpSpPr>
        <p:sp>
          <p:nvSpPr>
            <p:cNvPr id="2841" name="Google Shape;2841;p52"/>
            <p:cNvSpPr/>
            <p:nvPr/>
          </p:nvSpPr>
          <p:spPr>
            <a:xfrm>
              <a:off x="5470100" y="1514075"/>
              <a:ext cx="259975" cy="442850"/>
            </a:xfrm>
            <a:custGeom>
              <a:avLst/>
              <a:gdLst/>
              <a:ahLst/>
              <a:cxnLst/>
              <a:rect l="l" t="t" r="r" b="b"/>
              <a:pathLst>
                <a:path w="10399" h="17714" extrusionOk="0">
                  <a:moveTo>
                    <a:pt x="1684" y="515"/>
                  </a:moveTo>
                  <a:cubicBezTo>
                    <a:pt x="1711" y="515"/>
                    <a:pt x="1737" y="518"/>
                    <a:pt x="1760" y="523"/>
                  </a:cubicBezTo>
                  <a:cubicBezTo>
                    <a:pt x="1922" y="595"/>
                    <a:pt x="2066" y="703"/>
                    <a:pt x="2155" y="865"/>
                  </a:cubicBezTo>
                  <a:cubicBezTo>
                    <a:pt x="2533" y="1547"/>
                    <a:pt x="2892" y="2265"/>
                    <a:pt x="3251" y="2966"/>
                  </a:cubicBezTo>
                  <a:cubicBezTo>
                    <a:pt x="3413" y="3271"/>
                    <a:pt x="3233" y="3487"/>
                    <a:pt x="3035" y="3648"/>
                  </a:cubicBezTo>
                  <a:cubicBezTo>
                    <a:pt x="2684" y="3908"/>
                    <a:pt x="2255" y="4038"/>
                    <a:pt x="1826" y="4038"/>
                  </a:cubicBezTo>
                  <a:cubicBezTo>
                    <a:pt x="1750" y="4038"/>
                    <a:pt x="1674" y="4034"/>
                    <a:pt x="1599" y="4025"/>
                  </a:cubicBezTo>
                  <a:cubicBezTo>
                    <a:pt x="1186" y="3990"/>
                    <a:pt x="1132" y="3594"/>
                    <a:pt x="1024" y="3307"/>
                  </a:cubicBezTo>
                  <a:cubicBezTo>
                    <a:pt x="862" y="2804"/>
                    <a:pt x="719" y="2301"/>
                    <a:pt x="557" y="1745"/>
                  </a:cubicBezTo>
                  <a:lnTo>
                    <a:pt x="557" y="1745"/>
                  </a:lnTo>
                  <a:cubicBezTo>
                    <a:pt x="988" y="2391"/>
                    <a:pt x="1078" y="3163"/>
                    <a:pt x="1527" y="3756"/>
                  </a:cubicBezTo>
                  <a:lnTo>
                    <a:pt x="1670" y="3684"/>
                  </a:lnTo>
                  <a:lnTo>
                    <a:pt x="844" y="1637"/>
                  </a:lnTo>
                  <a:lnTo>
                    <a:pt x="952" y="1583"/>
                  </a:lnTo>
                  <a:cubicBezTo>
                    <a:pt x="1329" y="2301"/>
                    <a:pt x="1545" y="3092"/>
                    <a:pt x="2084" y="3720"/>
                  </a:cubicBezTo>
                  <a:cubicBezTo>
                    <a:pt x="1904" y="2912"/>
                    <a:pt x="1473" y="2194"/>
                    <a:pt x="1186" y="1403"/>
                  </a:cubicBezTo>
                  <a:lnTo>
                    <a:pt x="1814" y="865"/>
                  </a:lnTo>
                  <a:lnTo>
                    <a:pt x="1760" y="739"/>
                  </a:lnTo>
                  <a:lnTo>
                    <a:pt x="647" y="1134"/>
                  </a:lnTo>
                  <a:cubicBezTo>
                    <a:pt x="795" y="870"/>
                    <a:pt x="1369" y="515"/>
                    <a:pt x="1684" y="515"/>
                  </a:cubicBezTo>
                  <a:close/>
                  <a:moveTo>
                    <a:pt x="3804" y="3716"/>
                  </a:moveTo>
                  <a:cubicBezTo>
                    <a:pt x="4157" y="3716"/>
                    <a:pt x="4320" y="3926"/>
                    <a:pt x="4436" y="4259"/>
                  </a:cubicBezTo>
                  <a:cubicBezTo>
                    <a:pt x="5388" y="6701"/>
                    <a:pt x="6376" y="9162"/>
                    <a:pt x="7364" y="11622"/>
                  </a:cubicBezTo>
                  <a:cubicBezTo>
                    <a:pt x="7525" y="12017"/>
                    <a:pt x="7507" y="12071"/>
                    <a:pt x="7184" y="12341"/>
                  </a:cubicBezTo>
                  <a:cubicBezTo>
                    <a:pt x="6648" y="12811"/>
                    <a:pt x="5969" y="13054"/>
                    <a:pt x="5272" y="13054"/>
                  </a:cubicBezTo>
                  <a:cubicBezTo>
                    <a:pt x="5012" y="13054"/>
                    <a:pt x="4749" y="13020"/>
                    <a:pt x="4490" y="12951"/>
                  </a:cubicBezTo>
                  <a:cubicBezTo>
                    <a:pt x="4275" y="12915"/>
                    <a:pt x="4077" y="12754"/>
                    <a:pt x="4023" y="12538"/>
                  </a:cubicBezTo>
                  <a:cubicBezTo>
                    <a:pt x="3844" y="12071"/>
                    <a:pt x="3664" y="11586"/>
                    <a:pt x="3484" y="11119"/>
                  </a:cubicBezTo>
                  <a:lnTo>
                    <a:pt x="2586" y="8749"/>
                  </a:lnTo>
                  <a:cubicBezTo>
                    <a:pt x="3466" y="8551"/>
                    <a:pt x="4328" y="8390"/>
                    <a:pt x="4759" y="7510"/>
                  </a:cubicBezTo>
                  <a:lnTo>
                    <a:pt x="4759" y="7510"/>
                  </a:lnTo>
                  <a:cubicBezTo>
                    <a:pt x="4239" y="7743"/>
                    <a:pt x="3808" y="8210"/>
                    <a:pt x="3125" y="8282"/>
                  </a:cubicBezTo>
                  <a:cubicBezTo>
                    <a:pt x="3107" y="7994"/>
                    <a:pt x="3089" y="7761"/>
                    <a:pt x="3071" y="7528"/>
                  </a:cubicBezTo>
                  <a:cubicBezTo>
                    <a:pt x="3053" y="7402"/>
                    <a:pt x="3089" y="7222"/>
                    <a:pt x="2874" y="7222"/>
                  </a:cubicBezTo>
                  <a:lnTo>
                    <a:pt x="2820" y="7653"/>
                  </a:lnTo>
                  <a:lnTo>
                    <a:pt x="2838" y="8264"/>
                  </a:lnTo>
                  <a:cubicBezTo>
                    <a:pt x="2762" y="8293"/>
                    <a:pt x="2701" y="8306"/>
                    <a:pt x="2650" y="8306"/>
                  </a:cubicBezTo>
                  <a:cubicBezTo>
                    <a:pt x="2482" y="8306"/>
                    <a:pt x="2430" y="8168"/>
                    <a:pt x="2389" y="8030"/>
                  </a:cubicBezTo>
                  <a:cubicBezTo>
                    <a:pt x="2084" y="7222"/>
                    <a:pt x="1778" y="6396"/>
                    <a:pt x="1491" y="5570"/>
                  </a:cubicBezTo>
                  <a:cubicBezTo>
                    <a:pt x="1850" y="5390"/>
                    <a:pt x="2317" y="5588"/>
                    <a:pt x="2694" y="5139"/>
                  </a:cubicBezTo>
                  <a:lnTo>
                    <a:pt x="2694" y="5139"/>
                  </a:lnTo>
                  <a:lnTo>
                    <a:pt x="1347" y="5211"/>
                  </a:lnTo>
                  <a:cubicBezTo>
                    <a:pt x="1473" y="4582"/>
                    <a:pt x="1473" y="4582"/>
                    <a:pt x="1958" y="4510"/>
                  </a:cubicBezTo>
                  <a:cubicBezTo>
                    <a:pt x="2640" y="4439"/>
                    <a:pt x="3305" y="4313"/>
                    <a:pt x="3718" y="3720"/>
                  </a:cubicBezTo>
                  <a:cubicBezTo>
                    <a:pt x="3748" y="3718"/>
                    <a:pt x="3777" y="3716"/>
                    <a:pt x="3804" y="3716"/>
                  </a:cubicBezTo>
                  <a:close/>
                  <a:moveTo>
                    <a:pt x="7579" y="12305"/>
                  </a:moveTo>
                  <a:cubicBezTo>
                    <a:pt x="7687" y="12538"/>
                    <a:pt x="7741" y="12664"/>
                    <a:pt x="7813" y="12790"/>
                  </a:cubicBezTo>
                  <a:cubicBezTo>
                    <a:pt x="8010" y="13095"/>
                    <a:pt x="8208" y="13400"/>
                    <a:pt x="8405" y="13688"/>
                  </a:cubicBezTo>
                  <a:cubicBezTo>
                    <a:pt x="8477" y="13813"/>
                    <a:pt x="8585" y="13903"/>
                    <a:pt x="8657" y="14029"/>
                  </a:cubicBezTo>
                  <a:cubicBezTo>
                    <a:pt x="8890" y="14406"/>
                    <a:pt x="8872" y="14568"/>
                    <a:pt x="8459" y="14747"/>
                  </a:cubicBezTo>
                  <a:cubicBezTo>
                    <a:pt x="7328" y="15250"/>
                    <a:pt x="6106" y="15430"/>
                    <a:pt x="4939" y="15573"/>
                  </a:cubicBezTo>
                  <a:lnTo>
                    <a:pt x="4239" y="13203"/>
                  </a:lnTo>
                  <a:lnTo>
                    <a:pt x="4239" y="13203"/>
                  </a:lnTo>
                  <a:cubicBezTo>
                    <a:pt x="4615" y="13297"/>
                    <a:pt x="4976" y="13348"/>
                    <a:pt x="5322" y="13348"/>
                  </a:cubicBezTo>
                  <a:cubicBezTo>
                    <a:pt x="6165" y="13348"/>
                    <a:pt x="6917" y="13043"/>
                    <a:pt x="7579" y="12305"/>
                  </a:cubicBezTo>
                  <a:close/>
                  <a:moveTo>
                    <a:pt x="9213" y="14963"/>
                  </a:moveTo>
                  <a:lnTo>
                    <a:pt x="9573" y="15412"/>
                  </a:lnTo>
                  <a:cubicBezTo>
                    <a:pt x="9034" y="15825"/>
                    <a:pt x="8405" y="16130"/>
                    <a:pt x="7741" y="16292"/>
                  </a:cubicBezTo>
                  <a:cubicBezTo>
                    <a:pt x="6843" y="16471"/>
                    <a:pt x="5927" y="16543"/>
                    <a:pt x="5101" y="17100"/>
                  </a:cubicBezTo>
                  <a:lnTo>
                    <a:pt x="4706" y="16292"/>
                  </a:lnTo>
                  <a:cubicBezTo>
                    <a:pt x="4993" y="16220"/>
                    <a:pt x="5262" y="16148"/>
                    <a:pt x="5532" y="16094"/>
                  </a:cubicBezTo>
                  <a:cubicBezTo>
                    <a:pt x="6376" y="15897"/>
                    <a:pt x="7238" y="15735"/>
                    <a:pt x="8082" y="15519"/>
                  </a:cubicBezTo>
                  <a:cubicBezTo>
                    <a:pt x="8477" y="15358"/>
                    <a:pt x="8854" y="15178"/>
                    <a:pt x="9213" y="14963"/>
                  </a:cubicBezTo>
                  <a:close/>
                  <a:moveTo>
                    <a:pt x="1825" y="1"/>
                  </a:moveTo>
                  <a:cubicBezTo>
                    <a:pt x="1810" y="1"/>
                    <a:pt x="1794" y="1"/>
                    <a:pt x="1778" y="3"/>
                  </a:cubicBezTo>
                  <a:cubicBezTo>
                    <a:pt x="1186" y="146"/>
                    <a:pt x="611" y="362"/>
                    <a:pt x="180" y="829"/>
                  </a:cubicBezTo>
                  <a:cubicBezTo>
                    <a:pt x="54" y="972"/>
                    <a:pt x="0" y="1170"/>
                    <a:pt x="18" y="1367"/>
                  </a:cubicBezTo>
                  <a:cubicBezTo>
                    <a:pt x="270" y="2409"/>
                    <a:pt x="575" y="3415"/>
                    <a:pt x="844" y="4421"/>
                  </a:cubicBezTo>
                  <a:cubicBezTo>
                    <a:pt x="880" y="4510"/>
                    <a:pt x="880" y="4618"/>
                    <a:pt x="844" y="4708"/>
                  </a:cubicBezTo>
                  <a:cubicBezTo>
                    <a:pt x="557" y="5193"/>
                    <a:pt x="755" y="5606"/>
                    <a:pt x="988" y="6019"/>
                  </a:cubicBezTo>
                  <a:cubicBezTo>
                    <a:pt x="1114" y="6216"/>
                    <a:pt x="1204" y="6414"/>
                    <a:pt x="1275" y="6630"/>
                  </a:cubicBezTo>
                  <a:cubicBezTo>
                    <a:pt x="1958" y="8659"/>
                    <a:pt x="2622" y="10688"/>
                    <a:pt x="3287" y="12718"/>
                  </a:cubicBezTo>
                  <a:cubicBezTo>
                    <a:pt x="3556" y="13526"/>
                    <a:pt x="3790" y="14352"/>
                    <a:pt x="4077" y="15160"/>
                  </a:cubicBezTo>
                  <a:cubicBezTo>
                    <a:pt x="4167" y="15430"/>
                    <a:pt x="4310" y="15645"/>
                    <a:pt x="4113" y="15950"/>
                  </a:cubicBezTo>
                  <a:cubicBezTo>
                    <a:pt x="4059" y="16094"/>
                    <a:pt x="4059" y="16256"/>
                    <a:pt x="4131" y="16417"/>
                  </a:cubicBezTo>
                  <a:cubicBezTo>
                    <a:pt x="4275" y="16759"/>
                    <a:pt x="4454" y="17118"/>
                    <a:pt x="4652" y="17441"/>
                  </a:cubicBezTo>
                  <a:cubicBezTo>
                    <a:pt x="4753" y="17623"/>
                    <a:pt x="4854" y="17714"/>
                    <a:pt x="4971" y="17714"/>
                  </a:cubicBezTo>
                  <a:cubicBezTo>
                    <a:pt x="5062" y="17714"/>
                    <a:pt x="5162" y="17659"/>
                    <a:pt x="5280" y="17549"/>
                  </a:cubicBezTo>
                  <a:cubicBezTo>
                    <a:pt x="5675" y="17226"/>
                    <a:pt x="6160" y="17010"/>
                    <a:pt x="6663" y="16956"/>
                  </a:cubicBezTo>
                  <a:cubicBezTo>
                    <a:pt x="7795" y="16795"/>
                    <a:pt x="8890" y="16435"/>
                    <a:pt x="9896" y="15897"/>
                  </a:cubicBezTo>
                  <a:cubicBezTo>
                    <a:pt x="10345" y="15681"/>
                    <a:pt x="10399" y="15430"/>
                    <a:pt x="10111" y="15053"/>
                  </a:cubicBezTo>
                  <a:cubicBezTo>
                    <a:pt x="9806" y="14675"/>
                    <a:pt x="9447" y="14352"/>
                    <a:pt x="9160" y="13975"/>
                  </a:cubicBezTo>
                  <a:cubicBezTo>
                    <a:pt x="9016" y="13777"/>
                    <a:pt x="8890" y="13562"/>
                    <a:pt x="8818" y="13328"/>
                  </a:cubicBezTo>
                  <a:cubicBezTo>
                    <a:pt x="8746" y="13167"/>
                    <a:pt x="8728" y="12969"/>
                    <a:pt x="8657" y="12808"/>
                  </a:cubicBezTo>
                  <a:cubicBezTo>
                    <a:pt x="7795" y="10868"/>
                    <a:pt x="6933" y="8946"/>
                    <a:pt x="6088" y="7007"/>
                  </a:cubicBezTo>
                  <a:cubicBezTo>
                    <a:pt x="5693" y="6055"/>
                    <a:pt x="5280" y="5085"/>
                    <a:pt x="4975" y="4115"/>
                  </a:cubicBezTo>
                  <a:cubicBezTo>
                    <a:pt x="4813" y="3612"/>
                    <a:pt x="4598" y="3325"/>
                    <a:pt x="4077" y="3289"/>
                  </a:cubicBezTo>
                  <a:cubicBezTo>
                    <a:pt x="3502" y="2265"/>
                    <a:pt x="2946" y="1260"/>
                    <a:pt x="2335" y="254"/>
                  </a:cubicBezTo>
                  <a:cubicBezTo>
                    <a:pt x="2218" y="104"/>
                    <a:pt x="2025" y="1"/>
                    <a:pt x="1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2"/>
            <p:cNvSpPr/>
            <p:nvPr/>
          </p:nvSpPr>
          <p:spPr>
            <a:xfrm>
              <a:off x="5528900" y="1673975"/>
              <a:ext cx="13050" cy="31450"/>
            </a:xfrm>
            <a:custGeom>
              <a:avLst/>
              <a:gdLst/>
              <a:ahLst/>
              <a:cxnLst/>
              <a:rect l="l" t="t" r="r" b="b"/>
              <a:pathLst>
                <a:path w="522" h="1258" extrusionOk="0">
                  <a:moveTo>
                    <a:pt x="342" y="0"/>
                  </a:moveTo>
                  <a:lnTo>
                    <a:pt x="216" y="36"/>
                  </a:lnTo>
                  <a:cubicBezTo>
                    <a:pt x="181" y="449"/>
                    <a:pt x="1" y="916"/>
                    <a:pt x="468" y="1257"/>
                  </a:cubicBezTo>
                  <a:lnTo>
                    <a:pt x="522" y="84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2"/>
            <p:cNvSpPr/>
            <p:nvPr/>
          </p:nvSpPr>
          <p:spPr>
            <a:xfrm>
              <a:off x="5569775" y="1726500"/>
              <a:ext cx="50300" cy="101725"/>
            </a:xfrm>
            <a:custGeom>
              <a:avLst/>
              <a:gdLst/>
              <a:ahLst/>
              <a:cxnLst/>
              <a:rect l="l" t="t" r="r" b="b"/>
              <a:pathLst>
                <a:path w="2012" h="4069" extrusionOk="0">
                  <a:moveTo>
                    <a:pt x="845" y="1"/>
                  </a:moveTo>
                  <a:cubicBezTo>
                    <a:pt x="704" y="1"/>
                    <a:pt x="512" y="63"/>
                    <a:pt x="216" y="162"/>
                  </a:cubicBezTo>
                  <a:cubicBezTo>
                    <a:pt x="162" y="198"/>
                    <a:pt x="90" y="216"/>
                    <a:pt x="0" y="252"/>
                  </a:cubicBezTo>
                  <a:cubicBezTo>
                    <a:pt x="162" y="647"/>
                    <a:pt x="377" y="970"/>
                    <a:pt x="413" y="1311"/>
                  </a:cubicBezTo>
                  <a:cubicBezTo>
                    <a:pt x="449" y="1796"/>
                    <a:pt x="413" y="2317"/>
                    <a:pt x="323" y="2802"/>
                  </a:cubicBezTo>
                  <a:cubicBezTo>
                    <a:pt x="198" y="3502"/>
                    <a:pt x="216" y="3610"/>
                    <a:pt x="844" y="3933"/>
                  </a:cubicBezTo>
                  <a:cubicBezTo>
                    <a:pt x="755" y="3502"/>
                    <a:pt x="683" y="3053"/>
                    <a:pt x="647" y="2604"/>
                  </a:cubicBezTo>
                  <a:cubicBezTo>
                    <a:pt x="665" y="1832"/>
                    <a:pt x="826" y="1042"/>
                    <a:pt x="323" y="342"/>
                  </a:cubicBezTo>
                  <a:cubicBezTo>
                    <a:pt x="551" y="220"/>
                    <a:pt x="698" y="153"/>
                    <a:pt x="808" y="153"/>
                  </a:cubicBezTo>
                  <a:cubicBezTo>
                    <a:pt x="942" y="153"/>
                    <a:pt x="1023" y="251"/>
                    <a:pt x="1132" y="467"/>
                  </a:cubicBezTo>
                  <a:cubicBezTo>
                    <a:pt x="1437" y="1042"/>
                    <a:pt x="1509" y="1689"/>
                    <a:pt x="1365" y="2299"/>
                  </a:cubicBezTo>
                  <a:cubicBezTo>
                    <a:pt x="1275" y="2551"/>
                    <a:pt x="1221" y="2820"/>
                    <a:pt x="1204" y="3089"/>
                  </a:cubicBezTo>
                  <a:cubicBezTo>
                    <a:pt x="1204" y="3341"/>
                    <a:pt x="1275" y="3592"/>
                    <a:pt x="1383" y="3844"/>
                  </a:cubicBezTo>
                  <a:cubicBezTo>
                    <a:pt x="1447" y="3972"/>
                    <a:pt x="1550" y="4069"/>
                    <a:pt x="1687" y="4069"/>
                  </a:cubicBezTo>
                  <a:cubicBezTo>
                    <a:pt x="1780" y="4069"/>
                    <a:pt x="1888" y="4024"/>
                    <a:pt x="2012" y="3915"/>
                  </a:cubicBezTo>
                  <a:cubicBezTo>
                    <a:pt x="1401" y="3772"/>
                    <a:pt x="1401" y="3341"/>
                    <a:pt x="1473" y="2892"/>
                  </a:cubicBezTo>
                  <a:cubicBezTo>
                    <a:pt x="1491" y="2730"/>
                    <a:pt x="1545" y="2586"/>
                    <a:pt x="1581" y="2425"/>
                  </a:cubicBezTo>
                  <a:cubicBezTo>
                    <a:pt x="1688" y="1832"/>
                    <a:pt x="1617" y="1240"/>
                    <a:pt x="1383" y="701"/>
                  </a:cubicBezTo>
                  <a:cubicBezTo>
                    <a:pt x="1178" y="188"/>
                    <a:pt x="1089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2"/>
            <p:cNvSpPr/>
            <p:nvPr/>
          </p:nvSpPr>
          <p:spPr>
            <a:xfrm>
              <a:off x="5552250" y="1617400"/>
              <a:ext cx="17550" cy="19325"/>
            </a:xfrm>
            <a:custGeom>
              <a:avLst/>
              <a:gdLst/>
              <a:ahLst/>
              <a:cxnLst/>
              <a:rect l="l" t="t" r="r" b="b"/>
              <a:pathLst>
                <a:path w="702" h="773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50" y="198"/>
                    <a:pt x="73" y="306"/>
                    <a:pt x="1" y="772"/>
                  </a:cubicBezTo>
                  <a:cubicBezTo>
                    <a:pt x="432" y="629"/>
                    <a:pt x="665" y="413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2"/>
            <p:cNvSpPr/>
            <p:nvPr/>
          </p:nvSpPr>
          <p:spPr>
            <a:xfrm>
              <a:off x="5592675" y="1872425"/>
              <a:ext cx="8100" cy="13025"/>
            </a:xfrm>
            <a:custGeom>
              <a:avLst/>
              <a:gdLst/>
              <a:ahLst/>
              <a:cxnLst/>
              <a:rect l="l" t="t" r="r" b="b"/>
              <a:pathLst>
                <a:path w="324" h="521" extrusionOk="0">
                  <a:moveTo>
                    <a:pt x="0" y="0"/>
                  </a:moveTo>
                  <a:lnTo>
                    <a:pt x="180" y="521"/>
                  </a:lnTo>
                  <a:lnTo>
                    <a:pt x="323" y="485"/>
                  </a:lnTo>
                  <a:cubicBezTo>
                    <a:pt x="305" y="270"/>
                    <a:pt x="305" y="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2"/>
            <p:cNvSpPr/>
            <p:nvPr/>
          </p:nvSpPr>
          <p:spPr>
            <a:xfrm>
              <a:off x="5607025" y="1871525"/>
              <a:ext cx="9900" cy="17075"/>
            </a:xfrm>
            <a:custGeom>
              <a:avLst/>
              <a:gdLst/>
              <a:ahLst/>
              <a:cxnLst/>
              <a:rect l="l" t="t" r="r" b="b"/>
              <a:pathLst>
                <a:path w="396" h="683" extrusionOk="0">
                  <a:moveTo>
                    <a:pt x="109" y="0"/>
                  </a:moveTo>
                  <a:cubicBezTo>
                    <a:pt x="1" y="234"/>
                    <a:pt x="109" y="413"/>
                    <a:pt x="396" y="68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2"/>
            <p:cNvSpPr/>
            <p:nvPr/>
          </p:nvSpPr>
          <p:spPr>
            <a:xfrm>
              <a:off x="5507800" y="1554525"/>
              <a:ext cx="30575" cy="50775"/>
            </a:xfrm>
            <a:custGeom>
              <a:avLst/>
              <a:gdLst/>
              <a:ahLst/>
              <a:cxnLst/>
              <a:rect l="l" t="t" r="r" b="b"/>
              <a:pathLst>
                <a:path w="1223" h="2031" extrusionOk="0">
                  <a:moveTo>
                    <a:pt x="1" y="1"/>
                  </a:moveTo>
                  <a:lnTo>
                    <a:pt x="1" y="1"/>
                  </a:lnTo>
                  <a:cubicBezTo>
                    <a:pt x="324" y="647"/>
                    <a:pt x="629" y="1294"/>
                    <a:pt x="953" y="1923"/>
                  </a:cubicBezTo>
                  <a:cubicBezTo>
                    <a:pt x="1007" y="1976"/>
                    <a:pt x="1114" y="1994"/>
                    <a:pt x="1222" y="2030"/>
                  </a:cubicBezTo>
                  <a:cubicBezTo>
                    <a:pt x="917" y="1150"/>
                    <a:pt x="432" y="25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2"/>
            <p:cNvSpPr/>
            <p:nvPr/>
          </p:nvSpPr>
          <p:spPr>
            <a:xfrm>
              <a:off x="5524425" y="1552300"/>
              <a:ext cx="16175" cy="35025"/>
            </a:xfrm>
            <a:custGeom>
              <a:avLst/>
              <a:gdLst/>
              <a:ahLst/>
              <a:cxnLst/>
              <a:rect l="l" t="t" r="r" b="b"/>
              <a:pathLst>
                <a:path w="647" h="1401" extrusionOk="0">
                  <a:moveTo>
                    <a:pt x="162" y="0"/>
                  </a:moveTo>
                  <a:lnTo>
                    <a:pt x="0" y="54"/>
                  </a:lnTo>
                  <a:cubicBezTo>
                    <a:pt x="90" y="539"/>
                    <a:pt x="198" y="1024"/>
                    <a:pt x="647" y="1401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52"/>
          <p:cNvGrpSpPr/>
          <p:nvPr/>
        </p:nvGrpSpPr>
        <p:grpSpPr>
          <a:xfrm rot="-7816352">
            <a:off x="8761163" y="1274693"/>
            <a:ext cx="418301" cy="895571"/>
            <a:chOff x="5536550" y="879700"/>
            <a:chExt cx="210150" cy="449925"/>
          </a:xfrm>
        </p:grpSpPr>
        <p:sp>
          <p:nvSpPr>
            <p:cNvPr id="2850" name="Google Shape;2850;p52"/>
            <p:cNvSpPr/>
            <p:nvPr/>
          </p:nvSpPr>
          <p:spPr>
            <a:xfrm>
              <a:off x="5536550" y="879700"/>
              <a:ext cx="210150" cy="449925"/>
            </a:xfrm>
            <a:custGeom>
              <a:avLst/>
              <a:gdLst/>
              <a:ahLst/>
              <a:cxnLst/>
              <a:rect l="l" t="t" r="r" b="b"/>
              <a:pathLst>
                <a:path w="8406" h="17997" extrusionOk="0">
                  <a:moveTo>
                    <a:pt x="1796" y="504"/>
                  </a:moveTo>
                  <a:cubicBezTo>
                    <a:pt x="1886" y="504"/>
                    <a:pt x="2030" y="647"/>
                    <a:pt x="2101" y="755"/>
                  </a:cubicBezTo>
                  <a:cubicBezTo>
                    <a:pt x="2191" y="881"/>
                    <a:pt x="2245" y="1043"/>
                    <a:pt x="2299" y="1204"/>
                  </a:cubicBezTo>
                  <a:cubicBezTo>
                    <a:pt x="2550" y="1905"/>
                    <a:pt x="2784" y="2605"/>
                    <a:pt x="3035" y="3341"/>
                  </a:cubicBezTo>
                  <a:cubicBezTo>
                    <a:pt x="2726" y="3786"/>
                    <a:pt x="2214" y="4038"/>
                    <a:pt x="1682" y="4038"/>
                  </a:cubicBezTo>
                  <a:cubicBezTo>
                    <a:pt x="1504" y="4038"/>
                    <a:pt x="1325" y="4010"/>
                    <a:pt x="1150" y="3952"/>
                  </a:cubicBezTo>
                  <a:cubicBezTo>
                    <a:pt x="826" y="3808"/>
                    <a:pt x="808" y="3503"/>
                    <a:pt x="755" y="3234"/>
                  </a:cubicBezTo>
                  <a:cubicBezTo>
                    <a:pt x="665" y="2874"/>
                    <a:pt x="647" y="2479"/>
                    <a:pt x="575" y="1959"/>
                  </a:cubicBezTo>
                  <a:lnTo>
                    <a:pt x="575" y="1959"/>
                  </a:lnTo>
                  <a:cubicBezTo>
                    <a:pt x="898" y="2605"/>
                    <a:pt x="862" y="3252"/>
                    <a:pt x="1257" y="3719"/>
                  </a:cubicBezTo>
                  <a:cubicBezTo>
                    <a:pt x="1221" y="2928"/>
                    <a:pt x="934" y="2174"/>
                    <a:pt x="719" y="1420"/>
                  </a:cubicBezTo>
                  <a:lnTo>
                    <a:pt x="880" y="1384"/>
                  </a:lnTo>
                  <a:lnTo>
                    <a:pt x="1670" y="3952"/>
                  </a:lnTo>
                  <a:cubicBezTo>
                    <a:pt x="1778" y="3539"/>
                    <a:pt x="1778" y="3539"/>
                    <a:pt x="1617" y="3000"/>
                  </a:cubicBezTo>
                  <a:cubicBezTo>
                    <a:pt x="1527" y="2731"/>
                    <a:pt x="1473" y="2461"/>
                    <a:pt x="1383" y="2174"/>
                  </a:cubicBezTo>
                  <a:cubicBezTo>
                    <a:pt x="1311" y="1887"/>
                    <a:pt x="1221" y="1599"/>
                    <a:pt x="1132" y="1294"/>
                  </a:cubicBezTo>
                  <a:lnTo>
                    <a:pt x="1850" y="881"/>
                  </a:lnTo>
                  <a:lnTo>
                    <a:pt x="1778" y="737"/>
                  </a:lnTo>
                  <a:lnTo>
                    <a:pt x="503" y="1007"/>
                  </a:lnTo>
                  <a:cubicBezTo>
                    <a:pt x="844" y="683"/>
                    <a:pt x="1311" y="504"/>
                    <a:pt x="1796" y="504"/>
                  </a:cubicBezTo>
                  <a:close/>
                  <a:moveTo>
                    <a:pt x="3447" y="3959"/>
                  </a:moveTo>
                  <a:cubicBezTo>
                    <a:pt x="3655" y="3959"/>
                    <a:pt x="3867" y="4159"/>
                    <a:pt x="3933" y="4437"/>
                  </a:cubicBezTo>
                  <a:cubicBezTo>
                    <a:pt x="4310" y="5999"/>
                    <a:pt x="4688" y="7544"/>
                    <a:pt x="5065" y="9124"/>
                  </a:cubicBezTo>
                  <a:cubicBezTo>
                    <a:pt x="5316" y="10166"/>
                    <a:pt x="5586" y="11208"/>
                    <a:pt x="5855" y="12267"/>
                  </a:cubicBezTo>
                  <a:cubicBezTo>
                    <a:pt x="5963" y="12716"/>
                    <a:pt x="5945" y="12734"/>
                    <a:pt x="5550" y="12986"/>
                  </a:cubicBezTo>
                  <a:cubicBezTo>
                    <a:pt x="5072" y="13307"/>
                    <a:pt x="4583" y="13444"/>
                    <a:pt x="4084" y="13444"/>
                  </a:cubicBezTo>
                  <a:cubicBezTo>
                    <a:pt x="3664" y="13444"/>
                    <a:pt x="3237" y="13347"/>
                    <a:pt x="2802" y="13183"/>
                  </a:cubicBezTo>
                  <a:cubicBezTo>
                    <a:pt x="2604" y="13129"/>
                    <a:pt x="2443" y="12968"/>
                    <a:pt x="2407" y="12770"/>
                  </a:cubicBezTo>
                  <a:cubicBezTo>
                    <a:pt x="2137" y="11459"/>
                    <a:pt x="1850" y="10148"/>
                    <a:pt x="1563" y="8801"/>
                  </a:cubicBezTo>
                  <a:cubicBezTo>
                    <a:pt x="2425" y="8693"/>
                    <a:pt x="3323" y="8675"/>
                    <a:pt x="3844" y="7831"/>
                  </a:cubicBezTo>
                  <a:lnTo>
                    <a:pt x="3844" y="7831"/>
                  </a:lnTo>
                  <a:cubicBezTo>
                    <a:pt x="3323" y="8011"/>
                    <a:pt x="2838" y="8388"/>
                    <a:pt x="2227" y="8388"/>
                  </a:cubicBezTo>
                  <a:lnTo>
                    <a:pt x="1958" y="6448"/>
                  </a:lnTo>
                  <a:cubicBezTo>
                    <a:pt x="1652" y="6754"/>
                    <a:pt x="1581" y="7221"/>
                    <a:pt x="1760" y="7598"/>
                  </a:cubicBezTo>
                  <a:cubicBezTo>
                    <a:pt x="1886" y="7831"/>
                    <a:pt x="1886" y="8119"/>
                    <a:pt x="1760" y="8334"/>
                  </a:cubicBezTo>
                  <a:cubicBezTo>
                    <a:pt x="1706" y="8351"/>
                    <a:pt x="1659" y="8359"/>
                    <a:pt x="1618" y="8359"/>
                  </a:cubicBezTo>
                  <a:cubicBezTo>
                    <a:pt x="1481" y="8359"/>
                    <a:pt x="1411" y="8270"/>
                    <a:pt x="1383" y="8119"/>
                  </a:cubicBezTo>
                  <a:cubicBezTo>
                    <a:pt x="1329" y="7867"/>
                    <a:pt x="1293" y="7598"/>
                    <a:pt x="1239" y="7346"/>
                  </a:cubicBezTo>
                  <a:cubicBezTo>
                    <a:pt x="1096" y="6736"/>
                    <a:pt x="952" y="6107"/>
                    <a:pt x="808" y="5443"/>
                  </a:cubicBezTo>
                  <a:cubicBezTo>
                    <a:pt x="964" y="5443"/>
                    <a:pt x="1112" y="5451"/>
                    <a:pt x="1246" y="5451"/>
                  </a:cubicBezTo>
                  <a:cubicBezTo>
                    <a:pt x="1313" y="5451"/>
                    <a:pt x="1377" y="5449"/>
                    <a:pt x="1437" y="5443"/>
                  </a:cubicBezTo>
                  <a:cubicBezTo>
                    <a:pt x="1617" y="5425"/>
                    <a:pt x="1796" y="5371"/>
                    <a:pt x="1994" y="5335"/>
                  </a:cubicBezTo>
                  <a:lnTo>
                    <a:pt x="1994" y="5191"/>
                  </a:lnTo>
                  <a:lnTo>
                    <a:pt x="826" y="5083"/>
                  </a:lnTo>
                  <a:cubicBezTo>
                    <a:pt x="898" y="4545"/>
                    <a:pt x="970" y="4473"/>
                    <a:pt x="1437" y="4473"/>
                  </a:cubicBezTo>
                  <a:cubicBezTo>
                    <a:pt x="1542" y="4476"/>
                    <a:pt x="1647" y="4478"/>
                    <a:pt x="1751" y="4478"/>
                  </a:cubicBezTo>
                  <a:cubicBezTo>
                    <a:pt x="2273" y="4478"/>
                    <a:pt x="2784" y="4416"/>
                    <a:pt x="3233" y="4042"/>
                  </a:cubicBezTo>
                  <a:cubicBezTo>
                    <a:pt x="3299" y="3985"/>
                    <a:pt x="3373" y="3959"/>
                    <a:pt x="3447" y="3959"/>
                  </a:cubicBezTo>
                  <a:close/>
                  <a:moveTo>
                    <a:pt x="5981" y="12986"/>
                  </a:moveTo>
                  <a:cubicBezTo>
                    <a:pt x="6035" y="13093"/>
                    <a:pt x="6088" y="13219"/>
                    <a:pt x="6124" y="13345"/>
                  </a:cubicBezTo>
                  <a:cubicBezTo>
                    <a:pt x="6196" y="13794"/>
                    <a:pt x="6376" y="14207"/>
                    <a:pt x="6645" y="14566"/>
                  </a:cubicBezTo>
                  <a:cubicBezTo>
                    <a:pt x="7094" y="15213"/>
                    <a:pt x="6968" y="15536"/>
                    <a:pt x="6196" y="15644"/>
                  </a:cubicBezTo>
                  <a:cubicBezTo>
                    <a:pt x="5155" y="15769"/>
                    <a:pt x="4095" y="15787"/>
                    <a:pt x="3035" y="15859"/>
                  </a:cubicBezTo>
                  <a:cubicBezTo>
                    <a:pt x="2981" y="15859"/>
                    <a:pt x="2928" y="15805"/>
                    <a:pt x="2910" y="15805"/>
                  </a:cubicBezTo>
                  <a:lnTo>
                    <a:pt x="2550" y="13524"/>
                  </a:lnTo>
                  <a:lnTo>
                    <a:pt x="2550" y="13524"/>
                  </a:lnTo>
                  <a:cubicBezTo>
                    <a:pt x="3143" y="13632"/>
                    <a:pt x="3718" y="13704"/>
                    <a:pt x="4310" y="13740"/>
                  </a:cubicBezTo>
                  <a:cubicBezTo>
                    <a:pt x="4921" y="13722"/>
                    <a:pt x="5442" y="13435"/>
                    <a:pt x="5963" y="12986"/>
                  </a:cubicBezTo>
                  <a:close/>
                  <a:moveTo>
                    <a:pt x="7256" y="15877"/>
                  </a:moveTo>
                  <a:lnTo>
                    <a:pt x="7579" y="16362"/>
                  </a:lnTo>
                  <a:cubicBezTo>
                    <a:pt x="6735" y="16757"/>
                    <a:pt x="5819" y="16973"/>
                    <a:pt x="4903" y="16991"/>
                  </a:cubicBezTo>
                  <a:cubicBezTo>
                    <a:pt x="4221" y="17026"/>
                    <a:pt x="3538" y="17170"/>
                    <a:pt x="2802" y="17260"/>
                  </a:cubicBezTo>
                  <a:lnTo>
                    <a:pt x="2550" y="16524"/>
                  </a:lnTo>
                  <a:cubicBezTo>
                    <a:pt x="2892" y="16488"/>
                    <a:pt x="3161" y="16452"/>
                    <a:pt x="3448" y="16434"/>
                  </a:cubicBezTo>
                  <a:cubicBezTo>
                    <a:pt x="4257" y="16380"/>
                    <a:pt x="5065" y="16344"/>
                    <a:pt x="5873" y="16254"/>
                  </a:cubicBezTo>
                  <a:cubicBezTo>
                    <a:pt x="6340" y="16146"/>
                    <a:pt x="6807" y="16021"/>
                    <a:pt x="7256" y="15877"/>
                  </a:cubicBezTo>
                  <a:close/>
                  <a:moveTo>
                    <a:pt x="1990" y="1"/>
                  </a:moveTo>
                  <a:cubicBezTo>
                    <a:pt x="1944" y="1"/>
                    <a:pt x="1897" y="6"/>
                    <a:pt x="1850" y="19"/>
                  </a:cubicBezTo>
                  <a:cubicBezTo>
                    <a:pt x="1419" y="109"/>
                    <a:pt x="988" y="234"/>
                    <a:pt x="575" y="396"/>
                  </a:cubicBezTo>
                  <a:cubicBezTo>
                    <a:pt x="18" y="647"/>
                    <a:pt x="0" y="773"/>
                    <a:pt x="90" y="1402"/>
                  </a:cubicBezTo>
                  <a:cubicBezTo>
                    <a:pt x="126" y="1725"/>
                    <a:pt x="126" y="2048"/>
                    <a:pt x="162" y="2372"/>
                  </a:cubicBezTo>
                  <a:cubicBezTo>
                    <a:pt x="234" y="2946"/>
                    <a:pt x="270" y="3503"/>
                    <a:pt x="377" y="4078"/>
                  </a:cubicBezTo>
                  <a:cubicBezTo>
                    <a:pt x="449" y="4275"/>
                    <a:pt x="413" y="4509"/>
                    <a:pt x="306" y="4706"/>
                  </a:cubicBezTo>
                  <a:cubicBezTo>
                    <a:pt x="144" y="4976"/>
                    <a:pt x="108" y="5335"/>
                    <a:pt x="252" y="5622"/>
                  </a:cubicBezTo>
                  <a:cubicBezTo>
                    <a:pt x="431" y="6161"/>
                    <a:pt x="575" y="6718"/>
                    <a:pt x="683" y="7274"/>
                  </a:cubicBezTo>
                  <a:cubicBezTo>
                    <a:pt x="988" y="8765"/>
                    <a:pt x="1239" y="10274"/>
                    <a:pt x="1509" y="11764"/>
                  </a:cubicBezTo>
                  <a:cubicBezTo>
                    <a:pt x="1724" y="12932"/>
                    <a:pt x="1904" y="14099"/>
                    <a:pt x="2119" y="15248"/>
                  </a:cubicBezTo>
                  <a:cubicBezTo>
                    <a:pt x="2173" y="15572"/>
                    <a:pt x="2335" y="15859"/>
                    <a:pt x="2048" y="16146"/>
                  </a:cubicBezTo>
                  <a:cubicBezTo>
                    <a:pt x="1958" y="16236"/>
                    <a:pt x="1976" y="16470"/>
                    <a:pt x="2012" y="16613"/>
                  </a:cubicBezTo>
                  <a:cubicBezTo>
                    <a:pt x="2119" y="16973"/>
                    <a:pt x="2227" y="17314"/>
                    <a:pt x="2371" y="17655"/>
                  </a:cubicBezTo>
                  <a:cubicBezTo>
                    <a:pt x="2459" y="17887"/>
                    <a:pt x="2548" y="17997"/>
                    <a:pt x="2686" y="17997"/>
                  </a:cubicBezTo>
                  <a:cubicBezTo>
                    <a:pt x="2773" y="17997"/>
                    <a:pt x="2879" y="17954"/>
                    <a:pt x="3017" y="17871"/>
                  </a:cubicBezTo>
                  <a:cubicBezTo>
                    <a:pt x="3359" y="17655"/>
                    <a:pt x="3754" y="17529"/>
                    <a:pt x="4167" y="17511"/>
                  </a:cubicBezTo>
                  <a:cubicBezTo>
                    <a:pt x="5388" y="17475"/>
                    <a:pt x="6591" y="17278"/>
                    <a:pt x="7759" y="16901"/>
                  </a:cubicBezTo>
                  <a:cubicBezTo>
                    <a:pt x="8279" y="16721"/>
                    <a:pt x="8405" y="16542"/>
                    <a:pt x="8118" y="16057"/>
                  </a:cubicBezTo>
                  <a:cubicBezTo>
                    <a:pt x="7866" y="15626"/>
                    <a:pt x="7543" y="15231"/>
                    <a:pt x="7274" y="14799"/>
                  </a:cubicBezTo>
                  <a:cubicBezTo>
                    <a:pt x="7184" y="14620"/>
                    <a:pt x="7112" y="14440"/>
                    <a:pt x="7076" y="14243"/>
                  </a:cubicBezTo>
                  <a:cubicBezTo>
                    <a:pt x="7040" y="14081"/>
                    <a:pt x="7076" y="13902"/>
                    <a:pt x="7022" y="13758"/>
                  </a:cubicBezTo>
                  <a:cubicBezTo>
                    <a:pt x="6502" y="11872"/>
                    <a:pt x="5963" y="10004"/>
                    <a:pt x="5442" y="8119"/>
                  </a:cubicBezTo>
                  <a:cubicBezTo>
                    <a:pt x="5119" y="6933"/>
                    <a:pt x="4777" y="5730"/>
                    <a:pt x="4544" y="4527"/>
                  </a:cubicBezTo>
                  <a:cubicBezTo>
                    <a:pt x="4436" y="4024"/>
                    <a:pt x="4310" y="3665"/>
                    <a:pt x="3790" y="3593"/>
                  </a:cubicBezTo>
                  <a:cubicBezTo>
                    <a:pt x="3718" y="3377"/>
                    <a:pt x="3646" y="3180"/>
                    <a:pt x="3574" y="3018"/>
                  </a:cubicBezTo>
                  <a:cubicBezTo>
                    <a:pt x="3251" y="2246"/>
                    <a:pt x="2946" y="1474"/>
                    <a:pt x="2640" y="701"/>
                  </a:cubicBezTo>
                  <a:cubicBezTo>
                    <a:pt x="2604" y="576"/>
                    <a:pt x="2568" y="468"/>
                    <a:pt x="2515" y="360"/>
                  </a:cubicBezTo>
                  <a:cubicBezTo>
                    <a:pt x="2425" y="137"/>
                    <a:pt x="2213" y="1"/>
                    <a:pt x="1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2"/>
            <p:cNvSpPr/>
            <p:nvPr/>
          </p:nvSpPr>
          <p:spPr>
            <a:xfrm>
              <a:off x="5603000" y="1100225"/>
              <a:ext cx="44025" cy="102375"/>
            </a:xfrm>
            <a:custGeom>
              <a:avLst/>
              <a:gdLst/>
              <a:ahLst/>
              <a:cxnLst/>
              <a:rect l="l" t="t" r="r" b="b"/>
              <a:pathLst>
                <a:path w="1761" h="4095" extrusionOk="0">
                  <a:moveTo>
                    <a:pt x="1028" y="1"/>
                  </a:moveTo>
                  <a:cubicBezTo>
                    <a:pt x="869" y="1"/>
                    <a:pt x="665" y="40"/>
                    <a:pt x="395" y="106"/>
                  </a:cubicBezTo>
                  <a:cubicBezTo>
                    <a:pt x="341" y="124"/>
                    <a:pt x="306" y="142"/>
                    <a:pt x="288" y="178"/>
                  </a:cubicBezTo>
                  <a:cubicBezTo>
                    <a:pt x="377" y="591"/>
                    <a:pt x="557" y="986"/>
                    <a:pt x="539" y="1363"/>
                  </a:cubicBezTo>
                  <a:cubicBezTo>
                    <a:pt x="485" y="1848"/>
                    <a:pt x="377" y="2333"/>
                    <a:pt x="198" y="2782"/>
                  </a:cubicBezTo>
                  <a:cubicBezTo>
                    <a:pt x="0" y="3374"/>
                    <a:pt x="54" y="3590"/>
                    <a:pt x="719" y="3931"/>
                  </a:cubicBezTo>
                  <a:cubicBezTo>
                    <a:pt x="521" y="3446"/>
                    <a:pt x="485" y="2889"/>
                    <a:pt x="629" y="2369"/>
                  </a:cubicBezTo>
                  <a:cubicBezTo>
                    <a:pt x="826" y="1686"/>
                    <a:pt x="952" y="968"/>
                    <a:pt x="593" y="303"/>
                  </a:cubicBezTo>
                  <a:cubicBezTo>
                    <a:pt x="786" y="214"/>
                    <a:pt x="934" y="167"/>
                    <a:pt x="1049" y="167"/>
                  </a:cubicBezTo>
                  <a:cubicBezTo>
                    <a:pt x="1234" y="167"/>
                    <a:pt x="1335" y="289"/>
                    <a:pt x="1401" y="555"/>
                  </a:cubicBezTo>
                  <a:cubicBezTo>
                    <a:pt x="1563" y="1183"/>
                    <a:pt x="1545" y="1848"/>
                    <a:pt x="1311" y="2458"/>
                  </a:cubicBezTo>
                  <a:cubicBezTo>
                    <a:pt x="1168" y="2836"/>
                    <a:pt x="1078" y="3231"/>
                    <a:pt x="1078" y="3644"/>
                  </a:cubicBezTo>
                  <a:cubicBezTo>
                    <a:pt x="1061" y="3991"/>
                    <a:pt x="1182" y="4095"/>
                    <a:pt x="1609" y="4095"/>
                  </a:cubicBezTo>
                  <a:cubicBezTo>
                    <a:pt x="1645" y="4095"/>
                    <a:pt x="1684" y="4094"/>
                    <a:pt x="1724" y="4093"/>
                  </a:cubicBezTo>
                  <a:cubicBezTo>
                    <a:pt x="1096" y="3769"/>
                    <a:pt x="1275" y="3303"/>
                    <a:pt x="1401" y="2836"/>
                  </a:cubicBezTo>
                  <a:cubicBezTo>
                    <a:pt x="1419" y="2782"/>
                    <a:pt x="1437" y="2728"/>
                    <a:pt x="1473" y="2674"/>
                  </a:cubicBezTo>
                  <a:cubicBezTo>
                    <a:pt x="1706" y="2117"/>
                    <a:pt x="1760" y="1525"/>
                    <a:pt x="1635" y="932"/>
                  </a:cubicBezTo>
                  <a:cubicBezTo>
                    <a:pt x="1532" y="249"/>
                    <a:pt x="1429" y="1"/>
                    <a:pt x="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2"/>
            <p:cNvSpPr/>
            <p:nvPr/>
          </p:nvSpPr>
          <p:spPr>
            <a:xfrm>
              <a:off x="5605250" y="990150"/>
              <a:ext cx="20675" cy="15750"/>
            </a:xfrm>
            <a:custGeom>
              <a:avLst/>
              <a:gdLst/>
              <a:ahLst/>
              <a:cxnLst/>
              <a:rect l="l" t="t" r="r" b="b"/>
              <a:pathLst>
                <a:path w="827" h="630" extrusionOk="0">
                  <a:moveTo>
                    <a:pt x="826" y="1"/>
                  </a:moveTo>
                  <a:lnTo>
                    <a:pt x="826" y="1"/>
                  </a:lnTo>
                  <a:cubicBezTo>
                    <a:pt x="467" y="55"/>
                    <a:pt x="144" y="288"/>
                    <a:pt x="0" y="630"/>
                  </a:cubicBezTo>
                  <a:cubicBezTo>
                    <a:pt x="395" y="630"/>
                    <a:pt x="718" y="378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2"/>
            <p:cNvSpPr/>
            <p:nvPr/>
          </p:nvSpPr>
          <p:spPr>
            <a:xfrm>
              <a:off x="5627675" y="1247425"/>
              <a:ext cx="8125" cy="15750"/>
            </a:xfrm>
            <a:custGeom>
              <a:avLst/>
              <a:gdLst/>
              <a:ahLst/>
              <a:cxnLst/>
              <a:rect l="l" t="t" r="r" b="b"/>
              <a:pathLst>
                <a:path w="325" h="630" extrusionOk="0">
                  <a:moveTo>
                    <a:pt x="1" y="1"/>
                  </a:moveTo>
                  <a:lnTo>
                    <a:pt x="163" y="629"/>
                  </a:lnTo>
                  <a:lnTo>
                    <a:pt x="324" y="593"/>
                  </a:lnTo>
                  <a:cubicBezTo>
                    <a:pt x="252" y="396"/>
                    <a:pt x="324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2"/>
            <p:cNvSpPr/>
            <p:nvPr/>
          </p:nvSpPr>
          <p:spPr>
            <a:xfrm>
              <a:off x="5611975" y="1244275"/>
              <a:ext cx="8100" cy="17550"/>
            </a:xfrm>
            <a:custGeom>
              <a:avLst/>
              <a:gdLst/>
              <a:ahLst/>
              <a:cxnLst/>
              <a:rect l="l" t="t" r="r" b="b"/>
              <a:pathLst>
                <a:path w="324" h="702" extrusionOk="0">
                  <a:moveTo>
                    <a:pt x="234" y="1"/>
                  </a:moveTo>
                  <a:lnTo>
                    <a:pt x="36" y="37"/>
                  </a:lnTo>
                  <a:cubicBezTo>
                    <a:pt x="0" y="288"/>
                    <a:pt x="108" y="558"/>
                    <a:pt x="324" y="701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2"/>
            <p:cNvSpPr/>
            <p:nvPr/>
          </p:nvSpPr>
          <p:spPr>
            <a:xfrm>
              <a:off x="5572450" y="916075"/>
              <a:ext cx="25625" cy="57500"/>
            </a:xfrm>
            <a:custGeom>
              <a:avLst/>
              <a:gdLst/>
              <a:ahLst/>
              <a:cxnLst/>
              <a:rect l="l" t="t" r="r" b="b"/>
              <a:pathLst>
                <a:path w="1025" h="2300" extrusionOk="0">
                  <a:moveTo>
                    <a:pt x="234" y="1"/>
                  </a:moveTo>
                  <a:lnTo>
                    <a:pt x="1" y="55"/>
                  </a:lnTo>
                  <a:cubicBezTo>
                    <a:pt x="127" y="450"/>
                    <a:pt x="234" y="845"/>
                    <a:pt x="360" y="1240"/>
                  </a:cubicBezTo>
                  <a:cubicBezTo>
                    <a:pt x="648" y="2138"/>
                    <a:pt x="648" y="2138"/>
                    <a:pt x="1025" y="229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2"/>
            <p:cNvSpPr/>
            <p:nvPr/>
          </p:nvSpPr>
          <p:spPr>
            <a:xfrm>
              <a:off x="5589075" y="917425"/>
              <a:ext cx="10350" cy="39525"/>
            </a:xfrm>
            <a:custGeom>
              <a:avLst/>
              <a:gdLst/>
              <a:ahLst/>
              <a:cxnLst/>
              <a:rect l="l" t="t" r="r" b="b"/>
              <a:pathLst>
                <a:path w="414" h="1581" extrusionOk="0">
                  <a:moveTo>
                    <a:pt x="90" y="1"/>
                  </a:moveTo>
                  <a:lnTo>
                    <a:pt x="90" y="1"/>
                  </a:lnTo>
                  <a:cubicBezTo>
                    <a:pt x="0" y="539"/>
                    <a:pt x="108" y="1096"/>
                    <a:pt x="414" y="1581"/>
                  </a:cubicBezTo>
                  <a:cubicBezTo>
                    <a:pt x="360" y="1042"/>
                    <a:pt x="360" y="485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76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2" r:id="rId11"/>
    <p:sldLayoutId id="214748370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" Target="slide11.xml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56"/>
          <p:cNvSpPr txBox="1">
            <a:spLocks noGrp="1"/>
          </p:cNvSpPr>
          <p:nvPr>
            <p:ph type="ctrTitle"/>
          </p:nvPr>
        </p:nvSpPr>
        <p:spPr>
          <a:xfrm>
            <a:off x="1137493" y="2219892"/>
            <a:ext cx="6869011" cy="867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Illumination Parts:- Lambert's Law </a:t>
            </a:r>
            <a:r>
              <a:rPr lang="en-IN" sz="2000" dirty="0"/>
              <a:t>(Ambient Light, Specular Light, Diffuse Reflection</a:t>
            </a:r>
            <a:endParaRPr sz="3200" dirty="0"/>
          </a:p>
        </p:txBody>
      </p:sp>
      <p:pic>
        <p:nvPicPr>
          <p:cNvPr id="2" name="Google Shape;135;p24">
            <a:extLst>
              <a:ext uri="{FF2B5EF4-FFF2-40B4-BE49-F238E27FC236}">
                <a16:creationId xmlns:a16="http://schemas.microsoft.com/office/drawing/2014/main" id="{FB9B5F17-B718-7E08-0FC9-D03627392A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665" y="-419545"/>
            <a:ext cx="1338120" cy="13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6;p24">
            <a:extLst>
              <a:ext uri="{FF2B5EF4-FFF2-40B4-BE49-F238E27FC236}">
                <a16:creationId xmlns:a16="http://schemas.microsoft.com/office/drawing/2014/main" id="{16A18409-8436-C447-D702-01256C3334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600" y="138975"/>
            <a:ext cx="1885320" cy="393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211F579-C42C-142D-6D06-69062CEE33FA}"/>
              </a:ext>
            </a:extLst>
          </p:cNvPr>
          <p:cNvSpPr txBox="1">
            <a:spLocks/>
          </p:cNvSpPr>
          <p:nvPr/>
        </p:nvSpPr>
        <p:spPr>
          <a:xfrm>
            <a:off x="2532380" y="41034"/>
            <a:ext cx="4079240" cy="840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Computer Science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Petroleum &amp; Energy Studies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Bidholi, Via Prem Nagar, Dehradun, Uttarakhand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(AUG-DEC 2024)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8EB5FA-F5B6-C922-E8DA-DCD21455D19B}"/>
              </a:ext>
            </a:extLst>
          </p:cNvPr>
          <p:cNvSpPr txBox="1">
            <a:spLocks/>
          </p:cNvSpPr>
          <p:nvPr/>
        </p:nvSpPr>
        <p:spPr>
          <a:xfrm>
            <a:off x="2526030" y="833232"/>
            <a:ext cx="4091940" cy="74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BACHELOR OF TECHNOLOGY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&amp; ENGINEERING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0C862A-8774-F53B-BAB5-EBD81CF372AE}"/>
              </a:ext>
            </a:extLst>
          </p:cNvPr>
          <p:cNvSpPr txBox="1">
            <a:spLocks/>
          </p:cNvSpPr>
          <p:nvPr/>
        </p:nvSpPr>
        <p:spPr>
          <a:xfrm>
            <a:off x="1815621" y="1390612"/>
            <a:ext cx="5512757" cy="695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Presentation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474DA7-1D28-9DC0-37F8-B6EBDFC5F0BA}"/>
              </a:ext>
            </a:extLst>
          </p:cNvPr>
          <p:cNvSpPr txBox="1">
            <a:spLocks/>
          </p:cNvSpPr>
          <p:nvPr/>
        </p:nvSpPr>
        <p:spPr>
          <a:xfrm>
            <a:off x="399292" y="3747257"/>
            <a:ext cx="3753854" cy="153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tabLst>
                <a:tab pos="1612900" algn="l"/>
              </a:tabLst>
            </a:pPr>
            <a:r>
              <a:rPr lang="en-US" sz="1100" b="1" dirty="0">
                <a:solidFill>
                  <a:schemeClr val="dk1"/>
                </a:solidFill>
                <a:latin typeface="Manrope" pitchFamily="2" charset="0"/>
                <a:ea typeface="Times New Roman"/>
                <a:cs typeface="Alata" pitchFamily="2" charset="0"/>
                <a:sym typeface="Times New Roman"/>
              </a:rPr>
              <a:t>       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anrope" pitchFamily="2" charset="0"/>
                <a:ea typeface="Times New Roman"/>
                <a:cs typeface="Alata" pitchFamily="2" charset="0"/>
                <a:sym typeface="Times New Roman"/>
              </a:rPr>
              <a:t>Team Members:</a:t>
            </a:r>
            <a:endParaRPr lang="en-IN" sz="1100" b="1" i="0" u="none" strike="noStrike" cap="none" dirty="0">
              <a:solidFill>
                <a:schemeClr val="dk1"/>
              </a:solidFill>
              <a:latin typeface="Manrope" pitchFamily="2" charset="0"/>
              <a:ea typeface="Times New Roman"/>
              <a:cs typeface="Alata" pitchFamily="2" charset="0"/>
              <a:sym typeface="Times New 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12900" algn="l"/>
              </a:tabLst>
            </a:pPr>
            <a:endParaRPr lang="en-IN" sz="500" b="1" dirty="0">
              <a:latin typeface="Manrope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228600" indent="-2286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2241550" algn="l"/>
              </a:tabLst>
            </a:pPr>
            <a:r>
              <a:rPr lang="en-IN" sz="1100" b="1" dirty="0">
                <a:latin typeface="Manrope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AKSHAT NEGI :	  500106533 </a:t>
            </a:r>
          </a:p>
          <a:p>
            <a:pPr marL="228600" indent="-2286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2241550" algn="l"/>
              </a:tabLst>
            </a:pPr>
            <a:r>
              <a:rPr lang="en-IN" sz="1100" b="1" dirty="0">
                <a:latin typeface="Manrope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AMEYA TANEJA : 	  500101975</a:t>
            </a:r>
          </a:p>
          <a:p>
            <a:pPr marL="228600" indent="-2286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2241550" algn="l"/>
              </a:tabLst>
            </a:pPr>
            <a:r>
              <a:rPr lang="en-IN" sz="1100" b="1" dirty="0">
                <a:latin typeface="Manrope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HIMNISH MEHANDIRATTA: 	  500105446</a:t>
            </a:r>
          </a:p>
          <a:p>
            <a:pPr marL="228600" indent="-2286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2241550" algn="l"/>
              </a:tabLst>
            </a:pPr>
            <a:r>
              <a:rPr lang="en-IN" sz="1100" b="1" dirty="0">
                <a:latin typeface="Manrope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AVNI KUBA: 	  500105234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12900" algn="l"/>
              </a:tabLst>
            </a:pPr>
            <a:endParaRPr lang="en-IN" sz="1100" b="1" dirty="0">
              <a:latin typeface="Manrope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>
          <a:extLst>
            <a:ext uri="{FF2B5EF4-FFF2-40B4-BE49-F238E27FC236}">
              <a16:creationId xmlns:a16="http://schemas.microsoft.com/office/drawing/2014/main" id="{16D91344-4E95-0C7A-8CEA-AD31036A0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57">
            <a:extLst>
              <a:ext uri="{FF2B5EF4-FFF2-40B4-BE49-F238E27FC236}">
                <a16:creationId xmlns:a16="http://schemas.microsoft.com/office/drawing/2014/main" id="{BC7C0DC0-5857-5E25-EB80-53555001D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848744"/>
            <a:ext cx="5179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/>
              <a:t>DIFFUSE REFLECTION </a:t>
            </a:r>
            <a:r>
              <a:rPr lang="en-IN" sz="3200" b="0" spc="-225" dirty="0"/>
              <a:t>( </a:t>
            </a:r>
            <a:r>
              <a:rPr lang="en-IN" sz="3200" spc="-260" dirty="0" err="1">
                <a:latin typeface="Arial"/>
                <a:cs typeface="Arial"/>
              </a:rPr>
              <a:t>K</a:t>
            </a:r>
            <a:r>
              <a:rPr lang="en-IN" sz="3600" b="0" spc="-390" baseline="-21072" dirty="0" err="1">
                <a:latin typeface="Arial"/>
                <a:cs typeface="Arial"/>
              </a:rPr>
              <a:t>d</a:t>
            </a:r>
            <a:r>
              <a:rPr lang="en-IN" sz="3600" i="1" spc="-390" baseline="-21072" dirty="0">
                <a:latin typeface="Arial"/>
                <a:cs typeface="Arial"/>
              </a:rPr>
              <a:t> </a:t>
            </a:r>
            <a:r>
              <a:rPr lang="en-IN" sz="3200" b="0" spc="-225" dirty="0"/>
              <a:t>)</a:t>
            </a:r>
            <a:endParaRPr lang="en-IN" sz="3200" dirty="0"/>
          </a:p>
        </p:txBody>
      </p:sp>
      <p:sp>
        <p:nvSpPr>
          <p:cNvPr id="3076" name="Google Shape;3076;p57">
            <a:hlinkClick r:id="" action="ppaction://noaction"/>
            <a:extLst>
              <a:ext uri="{FF2B5EF4-FFF2-40B4-BE49-F238E27FC236}">
                <a16:creationId xmlns:a16="http://schemas.microsoft.com/office/drawing/2014/main" id="{08CAD0C6-BED8-24F1-BCD8-AA919517DEF1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77" name="Google Shape;3077;p57">
            <a:hlinkClick r:id="" action="ppaction://noaction"/>
            <a:extLst>
              <a:ext uri="{FF2B5EF4-FFF2-40B4-BE49-F238E27FC236}">
                <a16:creationId xmlns:a16="http://schemas.microsoft.com/office/drawing/2014/main" id="{661FD848-C18E-9DBE-D117-8B7823D33B39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29573A-299E-B881-E1EB-1E43E5473ED7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3079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69B6054-AEED-8B86-D096-5BCD6627C24C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8389484-5093-FFDE-8D9C-B163896ED67B}"/>
              </a:ext>
            </a:extLst>
          </p:cNvPr>
          <p:cNvSpPr/>
          <p:nvPr/>
        </p:nvSpPr>
        <p:spPr>
          <a:xfrm>
            <a:off x="5639819" y="1743990"/>
            <a:ext cx="3147687" cy="2377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Google Shape;3075;p57">
            <a:extLst>
              <a:ext uri="{FF2B5EF4-FFF2-40B4-BE49-F238E27FC236}">
                <a16:creationId xmlns:a16="http://schemas.microsoft.com/office/drawing/2014/main" id="{BB68593D-075E-C020-39C0-25D22273914E}"/>
              </a:ext>
            </a:extLst>
          </p:cNvPr>
          <p:cNvSpPr txBox="1">
            <a:spLocks/>
          </p:cNvSpPr>
          <p:nvPr/>
        </p:nvSpPr>
        <p:spPr>
          <a:xfrm>
            <a:off x="1494408" y="3314508"/>
            <a:ext cx="3424025" cy="59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200">
              <a:lnSpc>
                <a:spcPct val="100000"/>
              </a:lnSpc>
              <a:tabLst>
                <a:tab pos="2393315" algn="l"/>
                <a:tab pos="2821940" algn="l"/>
              </a:tabLst>
            </a:pPr>
            <a:r>
              <a:rPr lang="en-IN" sz="2400" b="0" dirty="0" err="1">
                <a:latin typeface="Times New Roman"/>
                <a:cs typeface="Times New Roman"/>
              </a:rPr>
              <a:t>I</a:t>
            </a:r>
            <a:r>
              <a:rPr lang="en-IN" sz="2400" b="0" baseline="-21072" dirty="0" err="1">
                <a:latin typeface="Times New Roman"/>
                <a:cs typeface="Times New Roman"/>
              </a:rPr>
              <a:t>diff</a:t>
            </a:r>
            <a:r>
              <a:rPr lang="en-IN" sz="2400" b="0" baseline="-21072" dirty="0">
                <a:latin typeface="Times New Roman"/>
                <a:cs typeface="Times New Roman"/>
              </a:rPr>
              <a:t> </a:t>
            </a:r>
            <a:r>
              <a:rPr lang="en-IN" sz="2400" b="0" dirty="0">
                <a:latin typeface="Times New Roman"/>
                <a:cs typeface="Times New Roman"/>
              </a:rPr>
              <a:t>=</a:t>
            </a:r>
            <a:r>
              <a:rPr lang="en-IN" sz="2400" b="0" spc="5" dirty="0">
                <a:latin typeface="Times New Roman"/>
                <a:cs typeface="Times New Roman"/>
              </a:rPr>
              <a:t> k</a:t>
            </a:r>
            <a:r>
              <a:rPr lang="en-IN" sz="2400" b="0" spc="7" baseline="-21072" dirty="0">
                <a:latin typeface="Times New Roman"/>
                <a:cs typeface="Times New Roman"/>
              </a:rPr>
              <a:t>a </a:t>
            </a:r>
            <a:r>
              <a:rPr lang="en-IN" sz="2400" b="0" dirty="0" err="1">
                <a:latin typeface="Times New Roman"/>
                <a:cs typeface="Times New Roman"/>
              </a:rPr>
              <a:t>I</a:t>
            </a:r>
            <a:r>
              <a:rPr lang="en-IN" sz="2400" b="0" baseline="-21072" dirty="0" err="1">
                <a:latin typeface="Times New Roman"/>
                <a:cs typeface="Times New Roman"/>
              </a:rPr>
              <a:t>a</a:t>
            </a:r>
            <a:r>
              <a:rPr lang="en-IN" sz="2400" b="0" dirty="0">
                <a:latin typeface="Times New Roman"/>
                <a:cs typeface="Times New Roman"/>
              </a:rPr>
              <a:t> + </a:t>
            </a:r>
            <a:r>
              <a:rPr lang="en-IN" sz="2400" b="0" spc="5" dirty="0">
                <a:latin typeface="Times New Roman"/>
                <a:cs typeface="Times New Roman"/>
              </a:rPr>
              <a:t>k</a:t>
            </a:r>
            <a:r>
              <a:rPr lang="en-IN" sz="2400" b="0" spc="7" baseline="-21072" dirty="0">
                <a:latin typeface="Times New Roman"/>
                <a:cs typeface="Times New Roman"/>
              </a:rPr>
              <a:t>a </a:t>
            </a:r>
            <a:r>
              <a:rPr lang="en-IN" sz="2400" b="0" dirty="0">
                <a:latin typeface="Times New Roman"/>
                <a:cs typeface="Times New Roman"/>
              </a:rPr>
              <a:t>I</a:t>
            </a:r>
            <a:r>
              <a:rPr lang="en-IN" sz="2400" b="0" baseline="-21072" dirty="0">
                <a:latin typeface="Times New Roman"/>
                <a:cs typeface="Times New Roman"/>
              </a:rPr>
              <a:t>1</a:t>
            </a:r>
            <a:r>
              <a:rPr lang="en-IN" sz="2400" b="0" dirty="0">
                <a:latin typeface="Times New Roman"/>
                <a:cs typeface="Times New Roman"/>
              </a:rPr>
              <a:t> (N.L)</a:t>
            </a:r>
          </a:p>
        </p:txBody>
      </p:sp>
      <p:sp>
        <p:nvSpPr>
          <p:cNvPr id="11" name="Google Shape;4076;p64">
            <a:extLst>
              <a:ext uri="{FF2B5EF4-FFF2-40B4-BE49-F238E27FC236}">
                <a16:creationId xmlns:a16="http://schemas.microsoft.com/office/drawing/2014/main" id="{2C0050F1-EBAE-0E53-77EC-08782860B9F0}"/>
              </a:ext>
            </a:extLst>
          </p:cNvPr>
          <p:cNvSpPr txBox="1">
            <a:spLocks/>
          </p:cNvSpPr>
          <p:nvPr/>
        </p:nvSpPr>
        <p:spPr>
          <a:xfrm>
            <a:off x="356494" y="2033130"/>
            <a:ext cx="4510354" cy="117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light source is at infinite distance from the object then L will be the same for all points on the object, the light source becomes a directional light source</a:t>
            </a:r>
            <a:endParaRPr lang="en-US" altLang="en-US" sz="1500" dirty="0"/>
          </a:p>
        </p:txBody>
      </p:sp>
      <p:sp>
        <p:nvSpPr>
          <p:cNvPr id="2" name="Google Shape;2878;p56">
            <a:extLst>
              <a:ext uri="{FF2B5EF4-FFF2-40B4-BE49-F238E27FC236}">
                <a16:creationId xmlns:a16="http://schemas.microsoft.com/office/drawing/2014/main" id="{27C15E11-01AD-D842-489E-BC65C051704E}"/>
              </a:ext>
            </a:extLst>
          </p:cNvPr>
          <p:cNvSpPr/>
          <p:nvPr/>
        </p:nvSpPr>
        <p:spPr>
          <a:xfrm rot="13825391" flipH="1">
            <a:off x="4507001" y="3070874"/>
            <a:ext cx="456302" cy="354946"/>
          </a:xfrm>
          <a:custGeom>
            <a:avLst/>
            <a:gdLst/>
            <a:ahLst/>
            <a:cxnLst/>
            <a:rect l="l" t="t" r="r" b="b"/>
            <a:pathLst>
              <a:path w="18251" h="14197" extrusionOk="0">
                <a:moveTo>
                  <a:pt x="10414" y="5430"/>
                </a:moveTo>
                <a:cubicBezTo>
                  <a:pt x="12224" y="5430"/>
                  <a:pt x="13245" y="7520"/>
                  <a:pt x="12876" y="9212"/>
                </a:cubicBezTo>
                <a:cubicBezTo>
                  <a:pt x="12809" y="9612"/>
                  <a:pt x="12642" y="9979"/>
                  <a:pt x="12476" y="10346"/>
                </a:cubicBezTo>
                <a:cubicBezTo>
                  <a:pt x="12082" y="10448"/>
                  <a:pt x="11681" y="10499"/>
                  <a:pt x="11283" y="10499"/>
                </a:cubicBezTo>
                <a:cubicBezTo>
                  <a:pt x="10770" y="10499"/>
                  <a:pt x="10262" y="10415"/>
                  <a:pt x="9774" y="10246"/>
                </a:cubicBezTo>
                <a:cubicBezTo>
                  <a:pt x="7539" y="9379"/>
                  <a:pt x="7305" y="6010"/>
                  <a:pt x="9940" y="5476"/>
                </a:cubicBezTo>
                <a:cubicBezTo>
                  <a:pt x="10104" y="5445"/>
                  <a:pt x="10261" y="5430"/>
                  <a:pt x="10414" y="5430"/>
                </a:cubicBezTo>
                <a:close/>
                <a:moveTo>
                  <a:pt x="15405" y="0"/>
                </a:moveTo>
                <a:cubicBezTo>
                  <a:pt x="15272" y="0"/>
                  <a:pt x="15144" y="100"/>
                  <a:pt x="15144" y="272"/>
                </a:cubicBezTo>
                <a:cubicBezTo>
                  <a:pt x="15111" y="539"/>
                  <a:pt x="15077" y="839"/>
                  <a:pt x="15044" y="1106"/>
                </a:cubicBezTo>
                <a:cubicBezTo>
                  <a:pt x="15011" y="1173"/>
                  <a:pt x="15011" y="1273"/>
                  <a:pt x="15044" y="1340"/>
                </a:cubicBezTo>
                <a:cubicBezTo>
                  <a:pt x="14944" y="2274"/>
                  <a:pt x="14844" y="3208"/>
                  <a:pt x="14811" y="4142"/>
                </a:cubicBezTo>
                <a:cubicBezTo>
                  <a:pt x="14811" y="4250"/>
                  <a:pt x="14908" y="4310"/>
                  <a:pt x="15003" y="4310"/>
                </a:cubicBezTo>
                <a:cubicBezTo>
                  <a:pt x="15084" y="4310"/>
                  <a:pt x="15162" y="4267"/>
                  <a:pt x="15178" y="4175"/>
                </a:cubicBezTo>
                <a:cubicBezTo>
                  <a:pt x="15278" y="3441"/>
                  <a:pt x="15378" y="2707"/>
                  <a:pt x="15478" y="1974"/>
                </a:cubicBezTo>
                <a:lnTo>
                  <a:pt x="15478" y="1974"/>
                </a:lnTo>
                <a:cubicBezTo>
                  <a:pt x="17112" y="4542"/>
                  <a:pt x="16712" y="8045"/>
                  <a:pt x="13910" y="9746"/>
                </a:cubicBezTo>
                <a:cubicBezTo>
                  <a:pt x="13676" y="9879"/>
                  <a:pt x="13443" y="10013"/>
                  <a:pt x="13209" y="10113"/>
                </a:cubicBezTo>
                <a:cubicBezTo>
                  <a:pt x="13643" y="9112"/>
                  <a:pt x="13643" y="8011"/>
                  <a:pt x="13276" y="7011"/>
                </a:cubicBezTo>
                <a:cubicBezTo>
                  <a:pt x="12743" y="5652"/>
                  <a:pt x="11448" y="4944"/>
                  <a:pt x="10211" y="4944"/>
                </a:cubicBezTo>
                <a:cubicBezTo>
                  <a:pt x="8896" y="4944"/>
                  <a:pt x="7645" y="5744"/>
                  <a:pt x="7439" y="7411"/>
                </a:cubicBezTo>
                <a:cubicBezTo>
                  <a:pt x="7113" y="9896"/>
                  <a:pt x="9203" y="10965"/>
                  <a:pt x="11285" y="10965"/>
                </a:cubicBezTo>
                <a:cubicBezTo>
                  <a:pt x="11550" y="10965"/>
                  <a:pt x="11815" y="10947"/>
                  <a:pt x="12075" y="10913"/>
                </a:cubicBezTo>
                <a:lnTo>
                  <a:pt x="12075" y="10913"/>
                </a:lnTo>
                <a:cubicBezTo>
                  <a:pt x="11442" y="11781"/>
                  <a:pt x="10608" y="12481"/>
                  <a:pt x="9674" y="12948"/>
                </a:cubicBezTo>
                <a:cubicBezTo>
                  <a:pt x="8693" y="13438"/>
                  <a:pt x="7645" y="13683"/>
                  <a:pt x="6589" y="13683"/>
                </a:cubicBezTo>
                <a:cubicBezTo>
                  <a:pt x="5993" y="13683"/>
                  <a:pt x="5394" y="13605"/>
                  <a:pt x="4803" y="13448"/>
                </a:cubicBezTo>
                <a:cubicBezTo>
                  <a:pt x="3236" y="13048"/>
                  <a:pt x="200" y="11447"/>
                  <a:pt x="901" y="9412"/>
                </a:cubicBezTo>
                <a:cubicBezTo>
                  <a:pt x="962" y="9290"/>
                  <a:pt x="861" y="9218"/>
                  <a:pt x="759" y="9218"/>
                </a:cubicBezTo>
                <a:cubicBezTo>
                  <a:pt x="693" y="9218"/>
                  <a:pt x="626" y="9247"/>
                  <a:pt x="600" y="9312"/>
                </a:cubicBezTo>
                <a:cubicBezTo>
                  <a:pt x="0" y="10847"/>
                  <a:pt x="1401" y="12214"/>
                  <a:pt x="2569" y="12981"/>
                </a:cubicBezTo>
                <a:cubicBezTo>
                  <a:pt x="3793" y="13780"/>
                  <a:pt x="5187" y="14196"/>
                  <a:pt x="6616" y="14196"/>
                </a:cubicBezTo>
                <a:cubicBezTo>
                  <a:pt x="6978" y="14196"/>
                  <a:pt x="7342" y="14170"/>
                  <a:pt x="7706" y="14116"/>
                </a:cubicBezTo>
                <a:cubicBezTo>
                  <a:pt x="9807" y="13749"/>
                  <a:pt x="11675" y="12548"/>
                  <a:pt x="12843" y="10780"/>
                </a:cubicBezTo>
                <a:cubicBezTo>
                  <a:pt x="13209" y="10680"/>
                  <a:pt x="13576" y="10546"/>
                  <a:pt x="13910" y="10346"/>
                </a:cubicBezTo>
                <a:cubicBezTo>
                  <a:pt x="17346" y="8545"/>
                  <a:pt x="17913" y="4042"/>
                  <a:pt x="15578" y="1140"/>
                </a:cubicBezTo>
                <a:lnTo>
                  <a:pt x="15645" y="706"/>
                </a:lnTo>
                <a:cubicBezTo>
                  <a:pt x="16445" y="1306"/>
                  <a:pt x="17179" y="2007"/>
                  <a:pt x="17846" y="2774"/>
                </a:cubicBezTo>
                <a:cubicBezTo>
                  <a:pt x="17895" y="2843"/>
                  <a:pt x="17952" y="2871"/>
                  <a:pt x="18007" y="2871"/>
                </a:cubicBezTo>
                <a:cubicBezTo>
                  <a:pt x="18138" y="2871"/>
                  <a:pt x="18250" y="2706"/>
                  <a:pt x="18180" y="2541"/>
                </a:cubicBezTo>
                <a:cubicBezTo>
                  <a:pt x="17679" y="1440"/>
                  <a:pt x="16579" y="606"/>
                  <a:pt x="15544" y="39"/>
                </a:cubicBezTo>
                <a:cubicBezTo>
                  <a:pt x="15501" y="13"/>
                  <a:pt x="15453" y="0"/>
                  <a:pt x="154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0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5">
          <a:extLst>
            <a:ext uri="{FF2B5EF4-FFF2-40B4-BE49-F238E27FC236}">
              <a16:creationId xmlns:a16="http://schemas.microsoft.com/office/drawing/2014/main" id="{6219F3AA-059C-17C5-B20E-3A88A11A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p64">
            <a:extLst>
              <a:ext uri="{FF2B5EF4-FFF2-40B4-BE49-F238E27FC236}">
                <a16:creationId xmlns:a16="http://schemas.microsoft.com/office/drawing/2014/main" id="{39DE9C4C-7C73-CC1A-88AD-9DA2128E2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974" y="978077"/>
            <a:ext cx="5227347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surface which is oriented perpendicular to a light source will receive more energy (and thus appear brighter) than a surface oriented at an angle to the light source.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irradiance E is proportional to</a:t>
            </a:r>
          </a:p>
          <a:p>
            <a:pPr marL="114300" indent="0" eaLnBrk="1" hangingPunct="1"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As the area increase the irradiance decreases therefore: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077" name="Google Shape;4077;p64">
            <a:extLst>
              <a:ext uri="{FF2B5EF4-FFF2-40B4-BE49-F238E27FC236}">
                <a16:creationId xmlns:a16="http://schemas.microsoft.com/office/drawing/2014/main" id="{F25C3612-3C2A-C365-3152-1460979367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dirty="0"/>
              <a:t>LAMBERTS LAW</a:t>
            </a:r>
            <a:endParaRPr lang="en-IN" dirty="0"/>
          </a:p>
        </p:txBody>
      </p:sp>
      <p:sp>
        <p:nvSpPr>
          <p:cNvPr id="4243" name="Google Shape;4243;p64">
            <a:extLst>
              <a:ext uri="{FF2B5EF4-FFF2-40B4-BE49-F238E27FC236}">
                <a16:creationId xmlns:a16="http://schemas.microsoft.com/office/drawing/2014/main" id="{96B4DD78-2704-89D4-910E-B2C7030CA0E1}"/>
              </a:ext>
            </a:extLst>
          </p:cNvPr>
          <p:cNvSpPr/>
          <p:nvPr/>
        </p:nvSpPr>
        <p:spPr>
          <a:xfrm>
            <a:off x="6815541" y="2907876"/>
            <a:ext cx="3032222" cy="3062451"/>
          </a:xfrm>
          <a:custGeom>
            <a:avLst/>
            <a:gdLst/>
            <a:ahLst/>
            <a:cxnLst/>
            <a:rect l="l" t="t" r="r" b="b"/>
            <a:pathLst>
              <a:path w="93084" h="94012" extrusionOk="0">
                <a:moveTo>
                  <a:pt x="74640" y="53169"/>
                </a:moveTo>
                <a:cubicBezTo>
                  <a:pt x="74909" y="53420"/>
                  <a:pt x="75250" y="53761"/>
                  <a:pt x="75555" y="54102"/>
                </a:cubicBezTo>
                <a:cubicBezTo>
                  <a:pt x="75214" y="53815"/>
                  <a:pt x="74873" y="53528"/>
                  <a:pt x="74532" y="53240"/>
                </a:cubicBezTo>
                <a:cubicBezTo>
                  <a:pt x="74568" y="53222"/>
                  <a:pt x="74604" y="53205"/>
                  <a:pt x="74640" y="53169"/>
                </a:cubicBezTo>
                <a:close/>
                <a:moveTo>
                  <a:pt x="72556" y="56114"/>
                </a:moveTo>
                <a:lnTo>
                  <a:pt x="72556" y="56114"/>
                </a:lnTo>
                <a:cubicBezTo>
                  <a:pt x="72754" y="56276"/>
                  <a:pt x="72951" y="56419"/>
                  <a:pt x="73149" y="56581"/>
                </a:cubicBezTo>
                <a:cubicBezTo>
                  <a:pt x="73041" y="56635"/>
                  <a:pt x="72933" y="56671"/>
                  <a:pt x="72826" y="56743"/>
                </a:cubicBezTo>
                <a:cubicBezTo>
                  <a:pt x="72754" y="56527"/>
                  <a:pt x="72682" y="56311"/>
                  <a:pt x="72556" y="56114"/>
                </a:cubicBezTo>
                <a:close/>
                <a:moveTo>
                  <a:pt x="12307" y="1"/>
                </a:moveTo>
                <a:cubicBezTo>
                  <a:pt x="12084" y="1"/>
                  <a:pt x="11861" y="9"/>
                  <a:pt x="11638" y="27"/>
                </a:cubicBezTo>
                <a:cubicBezTo>
                  <a:pt x="10668" y="99"/>
                  <a:pt x="9393" y="1374"/>
                  <a:pt x="8711" y="1966"/>
                </a:cubicBezTo>
                <a:cubicBezTo>
                  <a:pt x="7579" y="2936"/>
                  <a:pt x="6412" y="3816"/>
                  <a:pt x="5263" y="4732"/>
                </a:cubicBezTo>
                <a:cubicBezTo>
                  <a:pt x="4526" y="5325"/>
                  <a:pt x="3916" y="6474"/>
                  <a:pt x="3736" y="7408"/>
                </a:cubicBezTo>
                <a:cubicBezTo>
                  <a:pt x="3449" y="8019"/>
                  <a:pt x="3089" y="8593"/>
                  <a:pt x="2640" y="9096"/>
                </a:cubicBezTo>
                <a:cubicBezTo>
                  <a:pt x="2497" y="9294"/>
                  <a:pt x="2389" y="9491"/>
                  <a:pt x="2281" y="9689"/>
                </a:cubicBezTo>
                <a:cubicBezTo>
                  <a:pt x="2245" y="9761"/>
                  <a:pt x="2227" y="9815"/>
                  <a:pt x="2209" y="9869"/>
                </a:cubicBezTo>
                <a:cubicBezTo>
                  <a:pt x="2030" y="9940"/>
                  <a:pt x="1904" y="10084"/>
                  <a:pt x="1814" y="10246"/>
                </a:cubicBezTo>
                <a:lnTo>
                  <a:pt x="1725" y="10425"/>
                </a:lnTo>
                <a:cubicBezTo>
                  <a:pt x="1545" y="10784"/>
                  <a:pt x="1635" y="11216"/>
                  <a:pt x="1940" y="11467"/>
                </a:cubicBezTo>
                <a:cubicBezTo>
                  <a:pt x="2138" y="11629"/>
                  <a:pt x="2353" y="11736"/>
                  <a:pt x="2605" y="11790"/>
                </a:cubicBezTo>
                <a:cubicBezTo>
                  <a:pt x="2730" y="11934"/>
                  <a:pt x="2874" y="12078"/>
                  <a:pt x="3018" y="12203"/>
                </a:cubicBezTo>
                <a:cubicBezTo>
                  <a:pt x="3000" y="12239"/>
                  <a:pt x="2982" y="12293"/>
                  <a:pt x="2964" y="12347"/>
                </a:cubicBezTo>
                <a:cubicBezTo>
                  <a:pt x="2928" y="12419"/>
                  <a:pt x="2892" y="12509"/>
                  <a:pt x="2874" y="12562"/>
                </a:cubicBezTo>
                <a:lnTo>
                  <a:pt x="2712" y="12562"/>
                </a:lnTo>
                <a:cubicBezTo>
                  <a:pt x="2407" y="12634"/>
                  <a:pt x="2102" y="12742"/>
                  <a:pt x="1814" y="12886"/>
                </a:cubicBezTo>
                <a:lnTo>
                  <a:pt x="1689" y="12940"/>
                </a:lnTo>
                <a:cubicBezTo>
                  <a:pt x="1647" y="12937"/>
                  <a:pt x="1605" y="12935"/>
                  <a:pt x="1564" y="12935"/>
                </a:cubicBezTo>
                <a:cubicBezTo>
                  <a:pt x="1067" y="12935"/>
                  <a:pt x="580" y="13132"/>
                  <a:pt x="216" y="13496"/>
                </a:cubicBezTo>
                <a:cubicBezTo>
                  <a:pt x="0" y="13730"/>
                  <a:pt x="0" y="14089"/>
                  <a:pt x="180" y="14340"/>
                </a:cubicBezTo>
                <a:cubicBezTo>
                  <a:pt x="252" y="14466"/>
                  <a:pt x="378" y="14556"/>
                  <a:pt x="503" y="14610"/>
                </a:cubicBezTo>
                <a:cubicBezTo>
                  <a:pt x="539" y="14664"/>
                  <a:pt x="575" y="14700"/>
                  <a:pt x="629" y="14736"/>
                </a:cubicBezTo>
                <a:cubicBezTo>
                  <a:pt x="897" y="14955"/>
                  <a:pt x="1176" y="15034"/>
                  <a:pt x="1461" y="15034"/>
                </a:cubicBezTo>
                <a:cubicBezTo>
                  <a:pt x="1806" y="15034"/>
                  <a:pt x="2160" y="14917"/>
                  <a:pt x="2515" y="14789"/>
                </a:cubicBezTo>
                <a:cubicBezTo>
                  <a:pt x="2730" y="14700"/>
                  <a:pt x="2964" y="14610"/>
                  <a:pt x="3179" y="14520"/>
                </a:cubicBezTo>
                <a:cubicBezTo>
                  <a:pt x="3197" y="14610"/>
                  <a:pt x="3233" y="14700"/>
                  <a:pt x="3269" y="14789"/>
                </a:cubicBezTo>
                <a:cubicBezTo>
                  <a:pt x="3520" y="15346"/>
                  <a:pt x="3628" y="15849"/>
                  <a:pt x="4167" y="16118"/>
                </a:cubicBezTo>
                <a:cubicBezTo>
                  <a:pt x="4257" y="16208"/>
                  <a:pt x="4365" y="16316"/>
                  <a:pt x="4472" y="16442"/>
                </a:cubicBezTo>
                <a:cubicBezTo>
                  <a:pt x="4311" y="16585"/>
                  <a:pt x="4203" y="16783"/>
                  <a:pt x="4149" y="16998"/>
                </a:cubicBezTo>
                <a:cubicBezTo>
                  <a:pt x="4023" y="17376"/>
                  <a:pt x="4077" y="17771"/>
                  <a:pt x="4275" y="18112"/>
                </a:cubicBezTo>
                <a:cubicBezTo>
                  <a:pt x="4347" y="18615"/>
                  <a:pt x="4472" y="19046"/>
                  <a:pt x="5011" y="19405"/>
                </a:cubicBezTo>
                <a:cubicBezTo>
                  <a:pt x="5439" y="19648"/>
                  <a:pt x="5920" y="19779"/>
                  <a:pt x="6405" y="19779"/>
                </a:cubicBezTo>
                <a:cubicBezTo>
                  <a:pt x="6672" y="19779"/>
                  <a:pt x="6940" y="19739"/>
                  <a:pt x="7202" y="19656"/>
                </a:cubicBezTo>
                <a:cubicBezTo>
                  <a:pt x="7274" y="19638"/>
                  <a:pt x="7328" y="19620"/>
                  <a:pt x="7382" y="19603"/>
                </a:cubicBezTo>
                <a:lnTo>
                  <a:pt x="7382" y="19603"/>
                </a:lnTo>
                <a:cubicBezTo>
                  <a:pt x="7058" y="20195"/>
                  <a:pt x="6933" y="20860"/>
                  <a:pt x="6502" y="21434"/>
                </a:cubicBezTo>
                <a:cubicBezTo>
                  <a:pt x="6214" y="21847"/>
                  <a:pt x="5945" y="22314"/>
                  <a:pt x="5945" y="22835"/>
                </a:cubicBezTo>
                <a:cubicBezTo>
                  <a:pt x="5945" y="23512"/>
                  <a:pt x="6564" y="24387"/>
                  <a:pt x="7317" y="24387"/>
                </a:cubicBezTo>
                <a:cubicBezTo>
                  <a:pt x="7444" y="24387"/>
                  <a:pt x="7574" y="24362"/>
                  <a:pt x="7705" y="24308"/>
                </a:cubicBezTo>
                <a:cubicBezTo>
                  <a:pt x="8441" y="23985"/>
                  <a:pt x="9052" y="23338"/>
                  <a:pt x="9609" y="22656"/>
                </a:cubicBezTo>
                <a:cubicBezTo>
                  <a:pt x="9860" y="23123"/>
                  <a:pt x="10219" y="23572"/>
                  <a:pt x="10740" y="23679"/>
                </a:cubicBezTo>
                <a:cubicBezTo>
                  <a:pt x="10795" y="23688"/>
                  <a:pt x="10851" y="23692"/>
                  <a:pt x="10908" y="23692"/>
                </a:cubicBezTo>
                <a:cubicBezTo>
                  <a:pt x="11542" y="23692"/>
                  <a:pt x="12299" y="23180"/>
                  <a:pt x="12859" y="23015"/>
                </a:cubicBezTo>
                <a:cubicBezTo>
                  <a:pt x="13272" y="22889"/>
                  <a:pt x="13685" y="22745"/>
                  <a:pt x="14081" y="22566"/>
                </a:cubicBezTo>
                <a:cubicBezTo>
                  <a:pt x="14099" y="22620"/>
                  <a:pt x="14134" y="22674"/>
                  <a:pt x="14152" y="22710"/>
                </a:cubicBezTo>
                <a:cubicBezTo>
                  <a:pt x="14314" y="22952"/>
                  <a:pt x="14577" y="23092"/>
                  <a:pt x="14863" y="23092"/>
                </a:cubicBezTo>
                <a:cubicBezTo>
                  <a:pt x="14895" y="23092"/>
                  <a:pt x="14928" y="23090"/>
                  <a:pt x="14961" y="23087"/>
                </a:cubicBezTo>
                <a:lnTo>
                  <a:pt x="14961" y="23087"/>
                </a:lnTo>
                <a:cubicBezTo>
                  <a:pt x="14619" y="23141"/>
                  <a:pt x="15338" y="24362"/>
                  <a:pt x="15517" y="24667"/>
                </a:cubicBezTo>
                <a:cubicBezTo>
                  <a:pt x="16128" y="25673"/>
                  <a:pt x="17457" y="26248"/>
                  <a:pt x="18463" y="26714"/>
                </a:cubicBezTo>
                <a:cubicBezTo>
                  <a:pt x="19558" y="27253"/>
                  <a:pt x="20636" y="27846"/>
                  <a:pt x="21677" y="28439"/>
                </a:cubicBezTo>
                <a:cubicBezTo>
                  <a:pt x="22917" y="29157"/>
                  <a:pt x="24425" y="29534"/>
                  <a:pt x="25754" y="30037"/>
                </a:cubicBezTo>
                <a:cubicBezTo>
                  <a:pt x="31088" y="32120"/>
                  <a:pt x="33746" y="37382"/>
                  <a:pt x="37805" y="41010"/>
                </a:cubicBezTo>
                <a:cubicBezTo>
                  <a:pt x="39870" y="42842"/>
                  <a:pt x="41594" y="44907"/>
                  <a:pt x="42798" y="47422"/>
                </a:cubicBezTo>
                <a:cubicBezTo>
                  <a:pt x="43965" y="49864"/>
                  <a:pt x="44989" y="52342"/>
                  <a:pt x="46461" y="54641"/>
                </a:cubicBezTo>
                <a:cubicBezTo>
                  <a:pt x="46641" y="54929"/>
                  <a:pt x="46821" y="55216"/>
                  <a:pt x="46982" y="55503"/>
                </a:cubicBezTo>
                <a:lnTo>
                  <a:pt x="47018" y="55593"/>
                </a:lnTo>
                <a:lnTo>
                  <a:pt x="47018" y="55611"/>
                </a:lnTo>
                <a:cubicBezTo>
                  <a:pt x="46461" y="57335"/>
                  <a:pt x="47647" y="58628"/>
                  <a:pt x="48491" y="60065"/>
                </a:cubicBezTo>
                <a:cubicBezTo>
                  <a:pt x="49676" y="62094"/>
                  <a:pt x="50736" y="64339"/>
                  <a:pt x="51723" y="66441"/>
                </a:cubicBezTo>
                <a:cubicBezTo>
                  <a:pt x="52765" y="68650"/>
                  <a:pt x="53896" y="70805"/>
                  <a:pt x="54938" y="72996"/>
                </a:cubicBezTo>
                <a:cubicBezTo>
                  <a:pt x="55441" y="74055"/>
                  <a:pt x="55836" y="75223"/>
                  <a:pt x="56375" y="76300"/>
                </a:cubicBezTo>
                <a:cubicBezTo>
                  <a:pt x="56521" y="76234"/>
                  <a:pt x="56688" y="76197"/>
                  <a:pt x="56859" y="76197"/>
                </a:cubicBezTo>
                <a:cubicBezTo>
                  <a:pt x="56919" y="76197"/>
                  <a:pt x="56979" y="76201"/>
                  <a:pt x="57039" y="76210"/>
                </a:cubicBezTo>
                <a:cubicBezTo>
                  <a:pt x="57399" y="76264"/>
                  <a:pt x="57704" y="76498"/>
                  <a:pt x="57866" y="76821"/>
                </a:cubicBezTo>
                <a:cubicBezTo>
                  <a:pt x="57955" y="76947"/>
                  <a:pt x="58045" y="77073"/>
                  <a:pt x="58081" y="77216"/>
                </a:cubicBezTo>
                <a:cubicBezTo>
                  <a:pt x="58207" y="77486"/>
                  <a:pt x="58207" y="77791"/>
                  <a:pt x="58081" y="78042"/>
                </a:cubicBezTo>
                <a:cubicBezTo>
                  <a:pt x="58027" y="78168"/>
                  <a:pt x="57919" y="78258"/>
                  <a:pt x="57812" y="78348"/>
                </a:cubicBezTo>
                <a:lnTo>
                  <a:pt x="57794" y="78402"/>
                </a:lnTo>
                <a:cubicBezTo>
                  <a:pt x="57883" y="78491"/>
                  <a:pt x="57991" y="78599"/>
                  <a:pt x="58099" y="78689"/>
                </a:cubicBezTo>
                <a:lnTo>
                  <a:pt x="58099" y="78725"/>
                </a:lnTo>
                <a:cubicBezTo>
                  <a:pt x="58081" y="78994"/>
                  <a:pt x="58045" y="79264"/>
                  <a:pt x="58027" y="79533"/>
                </a:cubicBezTo>
                <a:cubicBezTo>
                  <a:pt x="58009" y="79587"/>
                  <a:pt x="57991" y="79659"/>
                  <a:pt x="57973" y="79731"/>
                </a:cubicBezTo>
                <a:cubicBezTo>
                  <a:pt x="57919" y="80108"/>
                  <a:pt x="57973" y="80503"/>
                  <a:pt x="58117" y="80844"/>
                </a:cubicBezTo>
                <a:cubicBezTo>
                  <a:pt x="58171" y="80988"/>
                  <a:pt x="58261" y="81113"/>
                  <a:pt x="58368" y="81221"/>
                </a:cubicBezTo>
                <a:cubicBezTo>
                  <a:pt x="58458" y="81526"/>
                  <a:pt x="58602" y="81796"/>
                  <a:pt x="58763" y="82065"/>
                </a:cubicBezTo>
                <a:cubicBezTo>
                  <a:pt x="59230" y="82730"/>
                  <a:pt x="60218" y="83053"/>
                  <a:pt x="60972" y="83233"/>
                </a:cubicBezTo>
                <a:cubicBezTo>
                  <a:pt x="60971" y="83232"/>
                  <a:pt x="60969" y="83232"/>
                  <a:pt x="60967" y="83232"/>
                </a:cubicBezTo>
                <a:cubicBezTo>
                  <a:pt x="60797" y="83232"/>
                  <a:pt x="60973" y="84905"/>
                  <a:pt x="61026" y="85064"/>
                </a:cubicBezTo>
                <a:cubicBezTo>
                  <a:pt x="61242" y="85783"/>
                  <a:pt x="62194" y="86411"/>
                  <a:pt x="62804" y="86789"/>
                </a:cubicBezTo>
                <a:cubicBezTo>
                  <a:pt x="63541" y="87273"/>
                  <a:pt x="64708" y="87273"/>
                  <a:pt x="65211" y="87992"/>
                </a:cubicBezTo>
                <a:cubicBezTo>
                  <a:pt x="65875" y="88980"/>
                  <a:pt x="66486" y="89985"/>
                  <a:pt x="67222" y="90937"/>
                </a:cubicBezTo>
                <a:cubicBezTo>
                  <a:pt x="68354" y="92374"/>
                  <a:pt x="70491" y="93775"/>
                  <a:pt x="72323" y="93990"/>
                </a:cubicBezTo>
                <a:cubicBezTo>
                  <a:pt x="72450" y="94004"/>
                  <a:pt x="72579" y="94011"/>
                  <a:pt x="72709" y="94011"/>
                </a:cubicBezTo>
                <a:cubicBezTo>
                  <a:pt x="74570" y="94011"/>
                  <a:pt x="76626" y="92629"/>
                  <a:pt x="78070" y="91656"/>
                </a:cubicBezTo>
                <a:cubicBezTo>
                  <a:pt x="79273" y="90829"/>
                  <a:pt x="80189" y="89770"/>
                  <a:pt x="81051" y="88638"/>
                </a:cubicBezTo>
                <a:cubicBezTo>
                  <a:pt x="81093" y="88644"/>
                  <a:pt x="81134" y="88646"/>
                  <a:pt x="81175" y="88646"/>
                </a:cubicBezTo>
                <a:cubicBezTo>
                  <a:pt x="81419" y="88646"/>
                  <a:pt x="81654" y="88556"/>
                  <a:pt x="81823" y="88387"/>
                </a:cubicBezTo>
                <a:cubicBezTo>
                  <a:pt x="83996" y="86375"/>
                  <a:pt x="85720" y="83933"/>
                  <a:pt x="86906" y="81221"/>
                </a:cubicBezTo>
                <a:cubicBezTo>
                  <a:pt x="87175" y="80593"/>
                  <a:pt x="87427" y="79982"/>
                  <a:pt x="87660" y="79353"/>
                </a:cubicBezTo>
                <a:cubicBezTo>
                  <a:pt x="87983" y="78851"/>
                  <a:pt x="88289" y="78348"/>
                  <a:pt x="88558" y="77845"/>
                </a:cubicBezTo>
                <a:cubicBezTo>
                  <a:pt x="88590" y="77848"/>
                  <a:pt x="88622" y="77849"/>
                  <a:pt x="88654" y="77849"/>
                </a:cubicBezTo>
                <a:cubicBezTo>
                  <a:pt x="88998" y="77849"/>
                  <a:pt x="89331" y="77674"/>
                  <a:pt x="89528" y="77378"/>
                </a:cubicBezTo>
                <a:cubicBezTo>
                  <a:pt x="90318" y="76031"/>
                  <a:pt x="91018" y="74648"/>
                  <a:pt x="91593" y="73193"/>
                </a:cubicBezTo>
                <a:cubicBezTo>
                  <a:pt x="92240" y="71595"/>
                  <a:pt x="92383" y="69835"/>
                  <a:pt x="92868" y="68165"/>
                </a:cubicBezTo>
                <a:cubicBezTo>
                  <a:pt x="93084" y="67446"/>
                  <a:pt x="92922" y="66477"/>
                  <a:pt x="92509" y="65722"/>
                </a:cubicBezTo>
                <a:cubicBezTo>
                  <a:pt x="92484" y="65724"/>
                  <a:pt x="92459" y="65725"/>
                  <a:pt x="92435" y="65725"/>
                </a:cubicBezTo>
                <a:cubicBezTo>
                  <a:pt x="91924" y="65725"/>
                  <a:pt x="91454" y="65378"/>
                  <a:pt x="91180" y="64950"/>
                </a:cubicBezTo>
                <a:cubicBezTo>
                  <a:pt x="91054" y="64788"/>
                  <a:pt x="90965" y="64609"/>
                  <a:pt x="90893" y="64411"/>
                </a:cubicBezTo>
                <a:cubicBezTo>
                  <a:pt x="90767" y="64393"/>
                  <a:pt x="90641" y="64393"/>
                  <a:pt x="90498" y="64393"/>
                </a:cubicBezTo>
                <a:cubicBezTo>
                  <a:pt x="89941" y="63693"/>
                  <a:pt x="89672" y="62849"/>
                  <a:pt x="88935" y="62220"/>
                </a:cubicBezTo>
                <a:cubicBezTo>
                  <a:pt x="88199" y="61592"/>
                  <a:pt x="87391" y="60837"/>
                  <a:pt x="86421" y="60568"/>
                </a:cubicBezTo>
                <a:cubicBezTo>
                  <a:pt x="86331" y="60550"/>
                  <a:pt x="86259" y="60532"/>
                  <a:pt x="86169" y="60532"/>
                </a:cubicBezTo>
                <a:cubicBezTo>
                  <a:pt x="85469" y="60227"/>
                  <a:pt x="84840" y="59993"/>
                  <a:pt x="84248" y="59347"/>
                </a:cubicBezTo>
                <a:cubicBezTo>
                  <a:pt x="83529" y="58556"/>
                  <a:pt x="82506" y="58072"/>
                  <a:pt x="81536" y="57676"/>
                </a:cubicBezTo>
                <a:cubicBezTo>
                  <a:pt x="81444" y="57650"/>
                  <a:pt x="81362" y="57633"/>
                  <a:pt x="81275" y="57633"/>
                </a:cubicBezTo>
                <a:cubicBezTo>
                  <a:pt x="81243" y="57633"/>
                  <a:pt x="81210" y="57636"/>
                  <a:pt x="81177" y="57640"/>
                </a:cubicBezTo>
                <a:cubicBezTo>
                  <a:pt x="81177" y="57623"/>
                  <a:pt x="81159" y="57587"/>
                  <a:pt x="81159" y="57569"/>
                </a:cubicBezTo>
                <a:cubicBezTo>
                  <a:pt x="81141" y="57371"/>
                  <a:pt x="81195" y="57192"/>
                  <a:pt x="81320" y="57066"/>
                </a:cubicBezTo>
                <a:lnTo>
                  <a:pt x="81392" y="56994"/>
                </a:lnTo>
                <a:lnTo>
                  <a:pt x="81410" y="56976"/>
                </a:lnTo>
                <a:cubicBezTo>
                  <a:pt x="81428" y="56922"/>
                  <a:pt x="81446" y="56868"/>
                  <a:pt x="81464" y="56814"/>
                </a:cubicBezTo>
                <a:cubicBezTo>
                  <a:pt x="81500" y="56725"/>
                  <a:pt x="81572" y="56635"/>
                  <a:pt x="81644" y="56563"/>
                </a:cubicBezTo>
                <a:cubicBezTo>
                  <a:pt x="80315" y="55108"/>
                  <a:pt x="78267" y="54264"/>
                  <a:pt x="76849" y="52953"/>
                </a:cubicBezTo>
                <a:cubicBezTo>
                  <a:pt x="76202" y="52360"/>
                  <a:pt x="75987" y="51606"/>
                  <a:pt x="75106" y="51319"/>
                </a:cubicBezTo>
                <a:cubicBezTo>
                  <a:pt x="74822" y="51219"/>
                  <a:pt x="74515" y="51159"/>
                  <a:pt x="74215" y="51159"/>
                </a:cubicBezTo>
                <a:cubicBezTo>
                  <a:pt x="73812" y="51159"/>
                  <a:pt x="73421" y="51267"/>
                  <a:pt x="73113" y="51534"/>
                </a:cubicBezTo>
                <a:cubicBezTo>
                  <a:pt x="73041" y="51606"/>
                  <a:pt x="72969" y="51678"/>
                  <a:pt x="72933" y="51786"/>
                </a:cubicBezTo>
                <a:cubicBezTo>
                  <a:pt x="71856" y="50798"/>
                  <a:pt x="70671" y="49774"/>
                  <a:pt x="69377" y="49218"/>
                </a:cubicBezTo>
                <a:cubicBezTo>
                  <a:pt x="69342" y="49092"/>
                  <a:pt x="69270" y="48984"/>
                  <a:pt x="69180" y="48876"/>
                </a:cubicBezTo>
                <a:cubicBezTo>
                  <a:pt x="68174" y="47799"/>
                  <a:pt x="66755" y="47080"/>
                  <a:pt x="65534" y="46236"/>
                </a:cubicBezTo>
                <a:cubicBezTo>
                  <a:pt x="64008" y="45159"/>
                  <a:pt x="62499" y="44045"/>
                  <a:pt x="61008" y="42932"/>
                </a:cubicBezTo>
                <a:cubicBezTo>
                  <a:pt x="60703" y="42698"/>
                  <a:pt x="60398" y="42447"/>
                  <a:pt x="60092" y="42213"/>
                </a:cubicBezTo>
                <a:cubicBezTo>
                  <a:pt x="60254" y="41836"/>
                  <a:pt x="60110" y="41423"/>
                  <a:pt x="59769" y="41208"/>
                </a:cubicBezTo>
                <a:cubicBezTo>
                  <a:pt x="57506" y="39573"/>
                  <a:pt x="55369" y="37777"/>
                  <a:pt x="53232" y="35964"/>
                </a:cubicBezTo>
                <a:cubicBezTo>
                  <a:pt x="51885" y="34814"/>
                  <a:pt x="50466" y="33306"/>
                  <a:pt x="48922" y="32210"/>
                </a:cubicBezTo>
                <a:cubicBezTo>
                  <a:pt x="48347" y="31671"/>
                  <a:pt x="47718" y="31186"/>
                  <a:pt x="47036" y="30773"/>
                </a:cubicBezTo>
                <a:cubicBezTo>
                  <a:pt x="46856" y="30522"/>
                  <a:pt x="46659" y="30270"/>
                  <a:pt x="46479" y="30001"/>
                </a:cubicBezTo>
                <a:cubicBezTo>
                  <a:pt x="44163" y="26768"/>
                  <a:pt x="41810" y="23536"/>
                  <a:pt x="38829" y="20878"/>
                </a:cubicBezTo>
                <a:cubicBezTo>
                  <a:pt x="38703" y="20752"/>
                  <a:pt x="38559" y="20680"/>
                  <a:pt x="38398" y="20644"/>
                </a:cubicBezTo>
                <a:lnTo>
                  <a:pt x="38362" y="20572"/>
                </a:lnTo>
                <a:cubicBezTo>
                  <a:pt x="37949" y="19962"/>
                  <a:pt x="37571" y="19315"/>
                  <a:pt x="37230" y="18651"/>
                </a:cubicBezTo>
                <a:cubicBezTo>
                  <a:pt x="37122" y="18291"/>
                  <a:pt x="37015" y="17932"/>
                  <a:pt x="36889" y="17591"/>
                </a:cubicBezTo>
                <a:cubicBezTo>
                  <a:pt x="36709" y="17016"/>
                  <a:pt x="36584" y="16262"/>
                  <a:pt x="36332" y="15580"/>
                </a:cubicBezTo>
                <a:cubicBezTo>
                  <a:pt x="36332" y="15490"/>
                  <a:pt x="36314" y="15400"/>
                  <a:pt x="36278" y="15310"/>
                </a:cubicBezTo>
                <a:cubicBezTo>
                  <a:pt x="35255" y="12724"/>
                  <a:pt x="34051" y="10371"/>
                  <a:pt x="33315" y="7678"/>
                </a:cubicBezTo>
                <a:cubicBezTo>
                  <a:pt x="33279" y="7570"/>
                  <a:pt x="33225" y="7480"/>
                  <a:pt x="33153" y="7408"/>
                </a:cubicBezTo>
                <a:cubicBezTo>
                  <a:pt x="32956" y="6043"/>
                  <a:pt x="32543" y="4732"/>
                  <a:pt x="31932" y="3511"/>
                </a:cubicBezTo>
                <a:cubicBezTo>
                  <a:pt x="31555" y="2811"/>
                  <a:pt x="30891" y="2290"/>
                  <a:pt x="30100" y="2092"/>
                </a:cubicBezTo>
                <a:cubicBezTo>
                  <a:pt x="29615" y="2020"/>
                  <a:pt x="29131" y="1966"/>
                  <a:pt x="28628" y="1966"/>
                </a:cubicBezTo>
                <a:cubicBezTo>
                  <a:pt x="28214" y="1703"/>
                  <a:pt x="27731" y="1562"/>
                  <a:pt x="27238" y="1562"/>
                </a:cubicBezTo>
                <a:cubicBezTo>
                  <a:pt x="27025" y="1562"/>
                  <a:pt x="26810" y="1589"/>
                  <a:pt x="26598" y="1643"/>
                </a:cubicBezTo>
                <a:cubicBezTo>
                  <a:pt x="25799" y="1014"/>
                  <a:pt x="24934" y="561"/>
                  <a:pt x="23945" y="561"/>
                </a:cubicBezTo>
                <a:cubicBezTo>
                  <a:pt x="23890" y="561"/>
                  <a:pt x="23834" y="563"/>
                  <a:pt x="23779" y="566"/>
                </a:cubicBezTo>
                <a:cubicBezTo>
                  <a:pt x="22730" y="621"/>
                  <a:pt x="21681" y="750"/>
                  <a:pt x="20625" y="750"/>
                </a:cubicBezTo>
                <a:cubicBezTo>
                  <a:pt x="20306" y="750"/>
                  <a:pt x="19986" y="738"/>
                  <a:pt x="19666" y="709"/>
                </a:cubicBezTo>
                <a:cubicBezTo>
                  <a:pt x="18301" y="584"/>
                  <a:pt x="17008" y="404"/>
                  <a:pt x="15625" y="368"/>
                </a:cubicBezTo>
                <a:cubicBezTo>
                  <a:pt x="14531" y="203"/>
                  <a:pt x="13425" y="1"/>
                  <a:pt x="123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4" name="Google Shape;4244;p64">
            <a:extLst>
              <a:ext uri="{FF2B5EF4-FFF2-40B4-BE49-F238E27FC236}">
                <a16:creationId xmlns:a16="http://schemas.microsoft.com/office/drawing/2014/main" id="{8717FCFE-D91D-4C6F-F2FC-7B01E00ABE21}"/>
              </a:ext>
            </a:extLst>
          </p:cNvPr>
          <p:cNvGrpSpPr/>
          <p:nvPr/>
        </p:nvGrpSpPr>
        <p:grpSpPr>
          <a:xfrm>
            <a:off x="6706741" y="2897517"/>
            <a:ext cx="3107698" cy="3083169"/>
            <a:chOff x="8649800" y="1907700"/>
            <a:chExt cx="2385025" cy="2366200"/>
          </a:xfrm>
        </p:grpSpPr>
        <p:sp>
          <p:nvSpPr>
            <p:cNvPr id="4245" name="Google Shape;4245;p64">
              <a:extLst>
                <a:ext uri="{FF2B5EF4-FFF2-40B4-BE49-F238E27FC236}">
                  <a16:creationId xmlns:a16="http://schemas.microsoft.com/office/drawing/2014/main" id="{C13FD10D-6D94-AF9F-6C42-33FD922ED28E}"/>
                </a:ext>
              </a:extLst>
            </p:cNvPr>
            <p:cNvSpPr/>
            <p:nvPr/>
          </p:nvSpPr>
          <p:spPr>
            <a:xfrm>
              <a:off x="8902125" y="2371525"/>
              <a:ext cx="37300" cy="15300"/>
            </a:xfrm>
            <a:custGeom>
              <a:avLst/>
              <a:gdLst/>
              <a:ahLst/>
              <a:cxnLst/>
              <a:rect l="l" t="t" r="r" b="b"/>
              <a:pathLst>
                <a:path w="1492" h="612" extrusionOk="0">
                  <a:moveTo>
                    <a:pt x="1" y="1"/>
                  </a:moveTo>
                  <a:lnTo>
                    <a:pt x="162" y="611"/>
                  </a:lnTo>
                  <a:cubicBezTo>
                    <a:pt x="324" y="522"/>
                    <a:pt x="485" y="432"/>
                    <a:pt x="647" y="342"/>
                  </a:cubicBezTo>
                  <a:cubicBezTo>
                    <a:pt x="916" y="216"/>
                    <a:pt x="1204" y="126"/>
                    <a:pt x="1491" y="19"/>
                  </a:cubicBezTo>
                  <a:lnTo>
                    <a:pt x="1491" y="19"/>
                  </a:lnTo>
                  <a:cubicBezTo>
                    <a:pt x="1222" y="55"/>
                    <a:pt x="970" y="90"/>
                    <a:pt x="719" y="162"/>
                  </a:cubicBezTo>
                  <a:cubicBezTo>
                    <a:pt x="640" y="196"/>
                    <a:pt x="557" y="212"/>
                    <a:pt x="475" y="212"/>
                  </a:cubicBezTo>
                  <a:cubicBezTo>
                    <a:pt x="297" y="212"/>
                    <a:pt x="124" y="13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4">
              <a:extLst>
                <a:ext uri="{FF2B5EF4-FFF2-40B4-BE49-F238E27FC236}">
                  <a16:creationId xmlns:a16="http://schemas.microsoft.com/office/drawing/2014/main" id="{5E49AD99-C38B-E45C-C395-5157F704AB98}"/>
                </a:ext>
              </a:extLst>
            </p:cNvPr>
            <p:cNvSpPr/>
            <p:nvPr/>
          </p:nvSpPr>
          <p:spPr>
            <a:xfrm>
              <a:off x="8914250" y="2491400"/>
              <a:ext cx="49400" cy="3625"/>
            </a:xfrm>
            <a:custGeom>
              <a:avLst/>
              <a:gdLst/>
              <a:ahLst/>
              <a:cxnLst/>
              <a:rect l="l" t="t" r="r" b="b"/>
              <a:pathLst>
                <a:path w="1976" h="145" extrusionOk="0">
                  <a:moveTo>
                    <a:pt x="0" y="1"/>
                  </a:moveTo>
                  <a:cubicBezTo>
                    <a:pt x="295" y="104"/>
                    <a:pt x="585" y="144"/>
                    <a:pt x="876" y="144"/>
                  </a:cubicBezTo>
                  <a:cubicBezTo>
                    <a:pt x="1241" y="144"/>
                    <a:pt x="1606" y="8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4">
              <a:extLst>
                <a:ext uri="{FF2B5EF4-FFF2-40B4-BE49-F238E27FC236}">
                  <a16:creationId xmlns:a16="http://schemas.microsoft.com/office/drawing/2014/main" id="{9E0CBCB7-0FEE-DA4B-8B3E-82E150501F7F}"/>
                </a:ext>
              </a:extLst>
            </p:cNvPr>
            <p:cNvSpPr/>
            <p:nvPr/>
          </p:nvSpPr>
          <p:spPr>
            <a:xfrm>
              <a:off x="8829400" y="2412400"/>
              <a:ext cx="39075" cy="2250"/>
            </a:xfrm>
            <a:custGeom>
              <a:avLst/>
              <a:gdLst/>
              <a:ahLst/>
              <a:cxnLst/>
              <a:rect l="l" t="t" r="r" b="b"/>
              <a:pathLst>
                <a:path w="1563" h="90" extrusionOk="0">
                  <a:moveTo>
                    <a:pt x="0" y="0"/>
                  </a:moveTo>
                  <a:lnTo>
                    <a:pt x="0" y="90"/>
                  </a:lnTo>
                  <a:lnTo>
                    <a:pt x="1563" y="9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4">
              <a:extLst>
                <a:ext uri="{FF2B5EF4-FFF2-40B4-BE49-F238E27FC236}">
                  <a16:creationId xmlns:a16="http://schemas.microsoft.com/office/drawing/2014/main" id="{D2F92C1C-AF1C-19E2-6EC6-58B6F4F23393}"/>
                </a:ext>
              </a:extLst>
            </p:cNvPr>
            <p:cNvSpPr/>
            <p:nvPr/>
          </p:nvSpPr>
          <p:spPr>
            <a:xfrm>
              <a:off x="8837925" y="2329325"/>
              <a:ext cx="21575" cy="9450"/>
            </a:xfrm>
            <a:custGeom>
              <a:avLst/>
              <a:gdLst/>
              <a:ahLst/>
              <a:cxnLst/>
              <a:rect l="l" t="t" r="r" b="b"/>
              <a:pathLst>
                <a:path w="863" h="378" extrusionOk="0">
                  <a:moveTo>
                    <a:pt x="0" y="1"/>
                  </a:moveTo>
                  <a:lnTo>
                    <a:pt x="862" y="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4">
              <a:extLst>
                <a:ext uri="{FF2B5EF4-FFF2-40B4-BE49-F238E27FC236}">
                  <a16:creationId xmlns:a16="http://schemas.microsoft.com/office/drawing/2014/main" id="{7C24F701-2AB8-A465-20FC-13D855C2ED6E}"/>
                </a:ext>
              </a:extLst>
            </p:cNvPr>
            <p:cNvSpPr/>
            <p:nvPr/>
          </p:nvSpPr>
          <p:spPr>
            <a:xfrm>
              <a:off x="8859475" y="2338750"/>
              <a:ext cx="15275" cy="9000"/>
            </a:xfrm>
            <a:custGeom>
              <a:avLst/>
              <a:gdLst/>
              <a:ahLst/>
              <a:cxnLst/>
              <a:rect l="l" t="t" r="r" b="b"/>
              <a:pathLst>
                <a:path w="611" h="360" extrusionOk="0">
                  <a:moveTo>
                    <a:pt x="0" y="1"/>
                  </a:moveTo>
                  <a:lnTo>
                    <a:pt x="611" y="3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4">
              <a:extLst>
                <a:ext uri="{FF2B5EF4-FFF2-40B4-BE49-F238E27FC236}">
                  <a16:creationId xmlns:a16="http://schemas.microsoft.com/office/drawing/2014/main" id="{90F7BA90-E8C0-306C-C552-A13504EDA3AF}"/>
                </a:ext>
              </a:extLst>
            </p:cNvPr>
            <p:cNvSpPr/>
            <p:nvPr/>
          </p:nvSpPr>
          <p:spPr>
            <a:xfrm>
              <a:off x="8819500" y="2323500"/>
              <a:ext cx="18900" cy="6300"/>
            </a:xfrm>
            <a:custGeom>
              <a:avLst/>
              <a:gdLst/>
              <a:ahLst/>
              <a:cxnLst/>
              <a:rect l="l" t="t" r="r" b="b"/>
              <a:pathLst>
                <a:path w="756" h="252" extrusionOk="0">
                  <a:moveTo>
                    <a:pt x="1" y="0"/>
                  </a:moveTo>
                  <a:lnTo>
                    <a:pt x="755" y="2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4">
              <a:extLst>
                <a:ext uri="{FF2B5EF4-FFF2-40B4-BE49-F238E27FC236}">
                  <a16:creationId xmlns:a16="http://schemas.microsoft.com/office/drawing/2014/main" id="{E329C1F3-E70D-61D5-95C5-0DBDECF86642}"/>
                </a:ext>
              </a:extLst>
            </p:cNvPr>
            <p:cNvSpPr/>
            <p:nvPr/>
          </p:nvSpPr>
          <p:spPr>
            <a:xfrm>
              <a:off x="8874750" y="2347725"/>
              <a:ext cx="12575" cy="10350"/>
            </a:xfrm>
            <a:custGeom>
              <a:avLst/>
              <a:gdLst/>
              <a:ahLst/>
              <a:cxnLst/>
              <a:rect l="l" t="t" r="r" b="b"/>
              <a:pathLst>
                <a:path w="503" h="414" extrusionOk="0">
                  <a:moveTo>
                    <a:pt x="0" y="1"/>
                  </a:moveTo>
                  <a:lnTo>
                    <a:pt x="503" y="4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4">
              <a:extLst>
                <a:ext uri="{FF2B5EF4-FFF2-40B4-BE49-F238E27FC236}">
                  <a16:creationId xmlns:a16="http://schemas.microsoft.com/office/drawing/2014/main" id="{01B629F8-DFCB-26F1-7279-21C281FFE0BE}"/>
                </a:ext>
              </a:extLst>
            </p:cNvPr>
            <p:cNvSpPr/>
            <p:nvPr/>
          </p:nvSpPr>
          <p:spPr>
            <a:xfrm>
              <a:off x="8784950" y="2053200"/>
              <a:ext cx="122150" cy="36875"/>
            </a:xfrm>
            <a:custGeom>
              <a:avLst/>
              <a:gdLst/>
              <a:ahLst/>
              <a:cxnLst/>
              <a:rect l="l" t="t" r="r" b="b"/>
              <a:pathLst>
                <a:path w="4886" h="1475" extrusionOk="0">
                  <a:moveTo>
                    <a:pt x="4777" y="0"/>
                  </a:moveTo>
                  <a:cubicBezTo>
                    <a:pt x="3179" y="467"/>
                    <a:pt x="1688" y="1240"/>
                    <a:pt x="0" y="1473"/>
                  </a:cubicBezTo>
                  <a:cubicBezTo>
                    <a:pt x="41" y="1474"/>
                    <a:pt x="81" y="1474"/>
                    <a:pt x="121" y="1474"/>
                  </a:cubicBezTo>
                  <a:cubicBezTo>
                    <a:pt x="1831" y="1474"/>
                    <a:pt x="3341" y="740"/>
                    <a:pt x="4885" y="126"/>
                  </a:cubicBezTo>
                  <a:cubicBezTo>
                    <a:pt x="4831" y="54"/>
                    <a:pt x="4795" y="0"/>
                    <a:pt x="4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4">
              <a:extLst>
                <a:ext uri="{FF2B5EF4-FFF2-40B4-BE49-F238E27FC236}">
                  <a16:creationId xmlns:a16="http://schemas.microsoft.com/office/drawing/2014/main" id="{F23B15FD-9A0C-8489-F333-3457BF9618D4}"/>
                </a:ext>
              </a:extLst>
            </p:cNvPr>
            <p:cNvSpPr/>
            <p:nvPr/>
          </p:nvSpPr>
          <p:spPr>
            <a:xfrm>
              <a:off x="8893600" y="2197325"/>
              <a:ext cx="83075" cy="53450"/>
            </a:xfrm>
            <a:custGeom>
              <a:avLst/>
              <a:gdLst/>
              <a:ahLst/>
              <a:cxnLst/>
              <a:rect l="l" t="t" r="r" b="b"/>
              <a:pathLst>
                <a:path w="3323" h="2138" extrusionOk="0">
                  <a:moveTo>
                    <a:pt x="3323" y="0"/>
                  </a:moveTo>
                  <a:cubicBezTo>
                    <a:pt x="2263" y="144"/>
                    <a:pt x="1257" y="575"/>
                    <a:pt x="413" y="1222"/>
                  </a:cubicBezTo>
                  <a:cubicBezTo>
                    <a:pt x="288" y="1329"/>
                    <a:pt x="198" y="1455"/>
                    <a:pt x="126" y="1599"/>
                  </a:cubicBezTo>
                  <a:cubicBezTo>
                    <a:pt x="0" y="1814"/>
                    <a:pt x="108" y="2066"/>
                    <a:pt x="324" y="2138"/>
                  </a:cubicBezTo>
                  <a:cubicBezTo>
                    <a:pt x="90" y="1778"/>
                    <a:pt x="288" y="1527"/>
                    <a:pt x="539" y="1329"/>
                  </a:cubicBezTo>
                  <a:cubicBezTo>
                    <a:pt x="844" y="1114"/>
                    <a:pt x="1150" y="934"/>
                    <a:pt x="1473" y="773"/>
                  </a:cubicBezTo>
                  <a:cubicBezTo>
                    <a:pt x="2084" y="485"/>
                    <a:pt x="2712" y="252"/>
                    <a:pt x="3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4">
              <a:extLst>
                <a:ext uri="{FF2B5EF4-FFF2-40B4-BE49-F238E27FC236}">
                  <a16:creationId xmlns:a16="http://schemas.microsoft.com/office/drawing/2014/main" id="{6DA6C230-9034-155E-4465-5AAE28B1B8A2}"/>
                </a:ext>
              </a:extLst>
            </p:cNvPr>
            <p:cNvSpPr/>
            <p:nvPr/>
          </p:nvSpPr>
          <p:spPr>
            <a:xfrm>
              <a:off x="8877875" y="1986300"/>
              <a:ext cx="62450" cy="10350"/>
            </a:xfrm>
            <a:custGeom>
              <a:avLst/>
              <a:gdLst/>
              <a:ahLst/>
              <a:cxnLst/>
              <a:rect l="l" t="t" r="r" b="b"/>
              <a:pathLst>
                <a:path w="2498" h="414" extrusionOk="0">
                  <a:moveTo>
                    <a:pt x="2479" y="1"/>
                  </a:moveTo>
                  <a:cubicBezTo>
                    <a:pt x="1673" y="88"/>
                    <a:pt x="849" y="73"/>
                    <a:pt x="59" y="390"/>
                  </a:cubicBezTo>
                  <a:lnTo>
                    <a:pt x="59" y="390"/>
                  </a:lnTo>
                  <a:lnTo>
                    <a:pt x="2497" y="144"/>
                  </a:lnTo>
                  <a:lnTo>
                    <a:pt x="2479" y="1"/>
                  </a:lnTo>
                  <a:close/>
                  <a:moveTo>
                    <a:pt x="59" y="390"/>
                  </a:moveTo>
                  <a:lnTo>
                    <a:pt x="1" y="396"/>
                  </a:lnTo>
                  <a:lnTo>
                    <a:pt x="1" y="414"/>
                  </a:lnTo>
                  <a:cubicBezTo>
                    <a:pt x="20" y="405"/>
                    <a:pt x="39" y="398"/>
                    <a:pt x="59" y="3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4">
              <a:extLst>
                <a:ext uri="{FF2B5EF4-FFF2-40B4-BE49-F238E27FC236}">
                  <a16:creationId xmlns:a16="http://schemas.microsoft.com/office/drawing/2014/main" id="{352CE040-23A5-6610-98DA-E0D12DF2A067}"/>
                </a:ext>
              </a:extLst>
            </p:cNvPr>
            <p:cNvSpPr/>
            <p:nvPr/>
          </p:nvSpPr>
          <p:spPr>
            <a:xfrm>
              <a:off x="8949275" y="2261975"/>
              <a:ext cx="15200" cy="6750"/>
            </a:xfrm>
            <a:custGeom>
              <a:avLst/>
              <a:gdLst/>
              <a:ahLst/>
              <a:cxnLst/>
              <a:rect l="l" t="t" r="r" b="b"/>
              <a:pathLst>
                <a:path w="608" h="270" extrusionOk="0">
                  <a:moveTo>
                    <a:pt x="18" y="1"/>
                  </a:moveTo>
                  <a:lnTo>
                    <a:pt x="0" y="108"/>
                  </a:lnTo>
                  <a:lnTo>
                    <a:pt x="575" y="270"/>
                  </a:lnTo>
                  <a:cubicBezTo>
                    <a:pt x="591" y="222"/>
                    <a:pt x="607" y="159"/>
                    <a:pt x="597" y="159"/>
                  </a:cubicBezTo>
                  <a:cubicBezTo>
                    <a:pt x="596" y="159"/>
                    <a:pt x="595" y="160"/>
                    <a:pt x="593" y="162"/>
                  </a:cubicBezTo>
                  <a:cubicBezTo>
                    <a:pt x="413" y="108"/>
                    <a:pt x="216" y="54"/>
                    <a:pt x="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4">
              <a:extLst>
                <a:ext uri="{FF2B5EF4-FFF2-40B4-BE49-F238E27FC236}">
                  <a16:creationId xmlns:a16="http://schemas.microsoft.com/office/drawing/2014/main" id="{B29B92AB-68CE-F7FB-F3B6-7DE084485D78}"/>
                </a:ext>
              </a:extLst>
            </p:cNvPr>
            <p:cNvSpPr/>
            <p:nvPr/>
          </p:nvSpPr>
          <p:spPr>
            <a:xfrm>
              <a:off x="8959150" y="1985400"/>
              <a:ext cx="8100" cy="1825"/>
            </a:xfrm>
            <a:custGeom>
              <a:avLst/>
              <a:gdLst/>
              <a:ahLst/>
              <a:cxnLst/>
              <a:rect l="l" t="t" r="r" b="b"/>
              <a:pathLst>
                <a:path w="324" h="73" extrusionOk="0">
                  <a:moveTo>
                    <a:pt x="0" y="1"/>
                  </a:moveTo>
                  <a:lnTo>
                    <a:pt x="0" y="72"/>
                  </a:lnTo>
                  <a:lnTo>
                    <a:pt x="324" y="55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4">
              <a:extLst>
                <a:ext uri="{FF2B5EF4-FFF2-40B4-BE49-F238E27FC236}">
                  <a16:creationId xmlns:a16="http://schemas.microsoft.com/office/drawing/2014/main" id="{13A29280-AC51-2F04-406F-08EA73A3A35A}"/>
                </a:ext>
              </a:extLst>
            </p:cNvPr>
            <p:cNvSpPr/>
            <p:nvPr/>
          </p:nvSpPr>
          <p:spPr>
            <a:xfrm>
              <a:off x="8886850" y="2191925"/>
              <a:ext cx="10800" cy="6325"/>
            </a:xfrm>
            <a:custGeom>
              <a:avLst/>
              <a:gdLst/>
              <a:ahLst/>
              <a:cxnLst/>
              <a:rect l="l" t="t" r="r" b="b"/>
              <a:pathLst>
                <a:path w="432" h="253" extrusionOk="0">
                  <a:moveTo>
                    <a:pt x="378" y="1"/>
                  </a:moveTo>
                  <a:lnTo>
                    <a:pt x="32" y="243"/>
                  </a:lnTo>
                  <a:lnTo>
                    <a:pt x="32" y="243"/>
                  </a:lnTo>
                  <a:lnTo>
                    <a:pt x="432" y="127"/>
                  </a:lnTo>
                  <a:lnTo>
                    <a:pt x="378" y="1"/>
                  </a:lnTo>
                  <a:close/>
                  <a:moveTo>
                    <a:pt x="32" y="243"/>
                  </a:moveTo>
                  <a:lnTo>
                    <a:pt x="1" y="252"/>
                  </a:lnTo>
                  <a:lnTo>
                    <a:pt x="19" y="252"/>
                  </a:lnTo>
                  <a:lnTo>
                    <a:pt x="32" y="2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4">
              <a:extLst>
                <a:ext uri="{FF2B5EF4-FFF2-40B4-BE49-F238E27FC236}">
                  <a16:creationId xmlns:a16="http://schemas.microsoft.com/office/drawing/2014/main" id="{26C9BEBE-DD0D-20F5-DFCF-890CC423E950}"/>
                </a:ext>
              </a:extLst>
            </p:cNvPr>
            <p:cNvSpPr/>
            <p:nvPr/>
          </p:nvSpPr>
          <p:spPr>
            <a:xfrm>
              <a:off x="8876075" y="2198225"/>
              <a:ext cx="11250" cy="5400"/>
            </a:xfrm>
            <a:custGeom>
              <a:avLst/>
              <a:gdLst/>
              <a:ahLst/>
              <a:cxnLst/>
              <a:rect l="l" t="t" r="r" b="b"/>
              <a:pathLst>
                <a:path w="450" h="216" extrusionOk="0">
                  <a:moveTo>
                    <a:pt x="432" y="0"/>
                  </a:moveTo>
                  <a:lnTo>
                    <a:pt x="418" y="8"/>
                  </a:lnTo>
                  <a:lnTo>
                    <a:pt x="450" y="0"/>
                  </a:lnTo>
                  <a:close/>
                  <a:moveTo>
                    <a:pt x="418" y="8"/>
                  </a:moveTo>
                  <a:lnTo>
                    <a:pt x="1" y="108"/>
                  </a:lnTo>
                  <a:lnTo>
                    <a:pt x="37" y="216"/>
                  </a:lnTo>
                  <a:lnTo>
                    <a:pt x="418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4">
              <a:extLst>
                <a:ext uri="{FF2B5EF4-FFF2-40B4-BE49-F238E27FC236}">
                  <a16:creationId xmlns:a16="http://schemas.microsoft.com/office/drawing/2014/main" id="{570858B9-1E29-411A-E973-15E9670990BE}"/>
                </a:ext>
              </a:extLst>
            </p:cNvPr>
            <p:cNvSpPr/>
            <p:nvPr/>
          </p:nvSpPr>
          <p:spPr>
            <a:xfrm>
              <a:off x="9355150" y="2588400"/>
              <a:ext cx="26075" cy="46250"/>
            </a:xfrm>
            <a:custGeom>
              <a:avLst/>
              <a:gdLst/>
              <a:ahLst/>
              <a:cxnLst/>
              <a:rect l="l" t="t" r="r" b="b"/>
              <a:pathLst>
                <a:path w="1043" h="1850" extrusionOk="0">
                  <a:moveTo>
                    <a:pt x="1" y="0"/>
                  </a:moveTo>
                  <a:lnTo>
                    <a:pt x="1" y="0"/>
                  </a:lnTo>
                  <a:cubicBezTo>
                    <a:pt x="90" y="844"/>
                    <a:pt x="539" y="1365"/>
                    <a:pt x="1042" y="1850"/>
                  </a:cubicBezTo>
                  <a:lnTo>
                    <a:pt x="593" y="683"/>
                  </a:lnTo>
                  <a:lnTo>
                    <a:pt x="898" y="4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4">
              <a:extLst>
                <a:ext uri="{FF2B5EF4-FFF2-40B4-BE49-F238E27FC236}">
                  <a16:creationId xmlns:a16="http://schemas.microsoft.com/office/drawing/2014/main" id="{7DC69AD6-5D21-CD3D-560E-BD6B67D1937B}"/>
                </a:ext>
              </a:extLst>
            </p:cNvPr>
            <p:cNvSpPr/>
            <p:nvPr/>
          </p:nvSpPr>
          <p:spPr>
            <a:xfrm>
              <a:off x="8649800" y="1907700"/>
              <a:ext cx="2385025" cy="2366200"/>
            </a:xfrm>
            <a:custGeom>
              <a:avLst/>
              <a:gdLst/>
              <a:ahLst/>
              <a:cxnLst/>
              <a:rect l="l" t="t" r="r" b="b"/>
              <a:pathLst>
                <a:path w="95401" h="94648" extrusionOk="0">
                  <a:moveTo>
                    <a:pt x="29757" y="3770"/>
                  </a:moveTo>
                  <a:cubicBezTo>
                    <a:pt x="30249" y="3770"/>
                    <a:pt x="30706" y="4059"/>
                    <a:pt x="30908" y="4509"/>
                  </a:cubicBezTo>
                  <a:cubicBezTo>
                    <a:pt x="31052" y="4797"/>
                    <a:pt x="30747" y="5533"/>
                    <a:pt x="30406" y="5659"/>
                  </a:cubicBezTo>
                  <a:cubicBezTo>
                    <a:pt x="29579" y="5946"/>
                    <a:pt x="28753" y="6234"/>
                    <a:pt x="27909" y="6503"/>
                  </a:cubicBezTo>
                  <a:cubicBezTo>
                    <a:pt x="27738" y="6558"/>
                    <a:pt x="27617" y="6590"/>
                    <a:pt x="27514" y="6590"/>
                  </a:cubicBezTo>
                  <a:cubicBezTo>
                    <a:pt x="27316" y="6590"/>
                    <a:pt x="27188" y="6470"/>
                    <a:pt x="26903" y="6162"/>
                  </a:cubicBezTo>
                  <a:lnTo>
                    <a:pt x="30334" y="4887"/>
                  </a:lnTo>
                  <a:lnTo>
                    <a:pt x="30316" y="4833"/>
                  </a:lnTo>
                  <a:cubicBezTo>
                    <a:pt x="29795" y="4976"/>
                    <a:pt x="29274" y="5138"/>
                    <a:pt x="28735" y="5282"/>
                  </a:cubicBezTo>
                  <a:lnTo>
                    <a:pt x="28304" y="5282"/>
                  </a:lnTo>
                  <a:cubicBezTo>
                    <a:pt x="28299" y="5282"/>
                    <a:pt x="28293" y="5283"/>
                    <a:pt x="28288" y="5283"/>
                  </a:cubicBezTo>
                  <a:cubicBezTo>
                    <a:pt x="28202" y="5283"/>
                    <a:pt x="28088" y="5218"/>
                    <a:pt x="27998" y="5218"/>
                  </a:cubicBezTo>
                  <a:cubicBezTo>
                    <a:pt x="27917" y="5218"/>
                    <a:pt x="27855" y="5272"/>
                    <a:pt x="27855" y="5479"/>
                  </a:cubicBezTo>
                  <a:cubicBezTo>
                    <a:pt x="27855" y="5497"/>
                    <a:pt x="27766" y="5551"/>
                    <a:pt x="27712" y="5569"/>
                  </a:cubicBezTo>
                  <a:cubicBezTo>
                    <a:pt x="27424" y="5641"/>
                    <a:pt x="27137" y="5731"/>
                    <a:pt x="26832" y="5803"/>
                  </a:cubicBezTo>
                  <a:cubicBezTo>
                    <a:pt x="26832" y="5138"/>
                    <a:pt x="27424" y="4330"/>
                    <a:pt x="28035" y="4150"/>
                  </a:cubicBezTo>
                  <a:cubicBezTo>
                    <a:pt x="28520" y="4007"/>
                    <a:pt x="29023" y="3881"/>
                    <a:pt x="29526" y="3791"/>
                  </a:cubicBezTo>
                  <a:cubicBezTo>
                    <a:pt x="29603" y="3777"/>
                    <a:pt x="29680" y="3770"/>
                    <a:pt x="29757" y="3770"/>
                  </a:cubicBezTo>
                  <a:close/>
                  <a:moveTo>
                    <a:pt x="14512" y="6988"/>
                  </a:moveTo>
                  <a:lnTo>
                    <a:pt x="14637" y="7042"/>
                  </a:lnTo>
                  <a:lnTo>
                    <a:pt x="14098" y="8155"/>
                  </a:lnTo>
                  <a:lnTo>
                    <a:pt x="14206" y="8227"/>
                  </a:lnTo>
                  <a:cubicBezTo>
                    <a:pt x="14422" y="7886"/>
                    <a:pt x="14637" y="7563"/>
                    <a:pt x="14799" y="7221"/>
                  </a:cubicBezTo>
                  <a:cubicBezTo>
                    <a:pt x="14871" y="7078"/>
                    <a:pt x="14927" y="6998"/>
                    <a:pt x="15025" y="6998"/>
                  </a:cubicBezTo>
                  <a:cubicBezTo>
                    <a:pt x="15074" y="6998"/>
                    <a:pt x="15134" y="7018"/>
                    <a:pt x="15212" y="7060"/>
                  </a:cubicBezTo>
                  <a:cubicBezTo>
                    <a:pt x="15427" y="7114"/>
                    <a:pt x="15643" y="7167"/>
                    <a:pt x="15858" y="7167"/>
                  </a:cubicBezTo>
                  <a:lnTo>
                    <a:pt x="15356" y="8012"/>
                  </a:lnTo>
                  <a:lnTo>
                    <a:pt x="15427" y="8083"/>
                  </a:lnTo>
                  <a:cubicBezTo>
                    <a:pt x="15607" y="7904"/>
                    <a:pt x="15787" y="7706"/>
                    <a:pt x="15930" y="7509"/>
                  </a:cubicBezTo>
                  <a:cubicBezTo>
                    <a:pt x="16017" y="7379"/>
                    <a:pt x="16161" y="7295"/>
                    <a:pt x="16317" y="7295"/>
                  </a:cubicBezTo>
                  <a:cubicBezTo>
                    <a:pt x="16355" y="7295"/>
                    <a:pt x="16394" y="7301"/>
                    <a:pt x="16433" y="7311"/>
                  </a:cubicBezTo>
                  <a:cubicBezTo>
                    <a:pt x="16846" y="7329"/>
                    <a:pt x="17277" y="7365"/>
                    <a:pt x="17690" y="7437"/>
                  </a:cubicBezTo>
                  <a:lnTo>
                    <a:pt x="12895" y="9251"/>
                  </a:lnTo>
                  <a:cubicBezTo>
                    <a:pt x="12967" y="8137"/>
                    <a:pt x="12967" y="8137"/>
                    <a:pt x="13470" y="7958"/>
                  </a:cubicBezTo>
                  <a:lnTo>
                    <a:pt x="13470" y="7958"/>
                  </a:lnTo>
                  <a:lnTo>
                    <a:pt x="13200" y="8802"/>
                  </a:lnTo>
                  <a:lnTo>
                    <a:pt x="13254" y="8820"/>
                  </a:lnTo>
                  <a:lnTo>
                    <a:pt x="14512" y="6988"/>
                  </a:lnTo>
                  <a:close/>
                  <a:moveTo>
                    <a:pt x="12805" y="8317"/>
                  </a:moveTo>
                  <a:lnTo>
                    <a:pt x="12805" y="8317"/>
                  </a:lnTo>
                  <a:cubicBezTo>
                    <a:pt x="12626" y="8874"/>
                    <a:pt x="12662" y="9520"/>
                    <a:pt x="11943" y="9700"/>
                  </a:cubicBezTo>
                  <a:cubicBezTo>
                    <a:pt x="11961" y="8766"/>
                    <a:pt x="12141" y="8478"/>
                    <a:pt x="12805" y="8317"/>
                  </a:cubicBezTo>
                  <a:close/>
                  <a:moveTo>
                    <a:pt x="11925" y="8748"/>
                  </a:moveTo>
                  <a:lnTo>
                    <a:pt x="11925" y="8748"/>
                  </a:lnTo>
                  <a:cubicBezTo>
                    <a:pt x="11602" y="9305"/>
                    <a:pt x="11925" y="10167"/>
                    <a:pt x="10902" y="10256"/>
                  </a:cubicBezTo>
                  <a:lnTo>
                    <a:pt x="10740" y="9323"/>
                  </a:lnTo>
                  <a:lnTo>
                    <a:pt x="11189" y="9179"/>
                  </a:lnTo>
                  <a:lnTo>
                    <a:pt x="10991" y="8945"/>
                  </a:lnTo>
                  <a:lnTo>
                    <a:pt x="11925" y="8748"/>
                  </a:lnTo>
                  <a:close/>
                  <a:moveTo>
                    <a:pt x="10578" y="9628"/>
                  </a:moveTo>
                  <a:lnTo>
                    <a:pt x="10758" y="10454"/>
                  </a:lnTo>
                  <a:lnTo>
                    <a:pt x="9627" y="10526"/>
                  </a:lnTo>
                  <a:lnTo>
                    <a:pt x="10578" y="9628"/>
                  </a:lnTo>
                  <a:close/>
                  <a:moveTo>
                    <a:pt x="27083" y="4420"/>
                  </a:moveTo>
                  <a:lnTo>
                    <a:pt x="27083" y="4420"/>
                  </a:lnTo>
                  <a:cubicBezTo>
                    <a:pt x="26850" y="4833"/>
                    <a:pt x="26580" y="5138"/>
                    <a:pt x="26490" y="5479"/>
                  </a:cubicBezTo>
                  <a:cubicBezTo>
                    <a:pt x="26365" y="5928"/>
                    <a:pt x="26113" y="6036"/>
                    <a:pt x="25736" y="6162"/>
                  </a:cubicBezTo>
                  <a:cubicBezTo>
                    <a:pt x="24820" y="6467"/>
                    <a:pt x="23904" y="6808"/>
                    <a:pt x="22988" y="7149"/>
                  </a:cubicBezTo>
                  <a:cubicBezTo>
                    <a:pt x="22899" y="7185"/>
                    <a:pt x="22809" y="7239"/>
                    <a:pt x="22737" y="7293"/>
                  </a:cubicBezTo>
                  <a:lnTo>
                    <a:pt x="22863" y="7329"/>
                  </a:lnTo>
                  <a:cubicBezTo>
                    <a:pt x="23222" y="7167"/>
                    <a:pt x="23581" y="7006"/>
                    <a:pt x="23958" y="6862"/>
                  </a:cubicBezTo>
                  <a:cubicBezTo>
                    <a:pt x="24641" y="6611"/>
                    <a:pt x="25305" y="6395"/>
                    <a:pt x="25988" y="6162"/>
                  </a:cubicBezTo>
                  <a:cubicBezTo>
                    <a:pt x="26050" y="6144"/>
                    <a:pt x="26118" y="6135"/>
                    <a:pt x="26185" y="6135"/>
                  </a:cubicBezTo>
                  <a:cubicBezTo>
                    <a:pt x="26252" y="6135"/>
                    <a:pt x="26320" y="6144"/>
                    <a:pt x="26383" y="6162"/>
                  </a:cubicBezTo>
                  <a:lnTo>
                    <a:pt x="26239" y="6323"/>
                  </a:lnTo>
                  <a:lnTo>
                    <a:pt x="26993" y="6736"/>
                  </a:lnTo>
                  <a:cubicBezTo>
                    <a:pt x="26239" y="7006"/>
                    <a:pt x="25557" y="7221"/>
                    <a:pt x="24838" y="7473"/>
                  </a:cubicBezTo>
                  <a:cubicBezTo>
                    <a:pt x="24120" y="7742"/>
                    <a:pt x="23437" y="8065"/>
                    <a:pt x="22701" y="8299"/>
                  </a:cubicBezTo>
                  <a:cubicBezTo>
                    <a:pt x="22036" y="8496"/>
                    <a:pt x="21426" y="8820"/>
                    <a:pt x="20743" y="8981"/>
                  </a:cubicBezTo>
                  <a:cubicBezTo>
                    <a:pt x="20025" y="9161"/>
                    <a:pt x="19343" y="9484"/>
                    <a:pt x="18624" y="9736"/>
                  </a:cubicBezTo>
                  <a:lnTo>
                    <a:pt x="18499" y="9376"/>
                  </a:lnTo>
                  <a:cubicBezTo>
                    <a:pt x="18499" y="9969"/>
                    <a:pt x="18014" y="9987"/>
                    <a:pt x="17636" y="10095"/>
                  </a:cubicBezTo>
                  <a:cubicBezTo>
                    <a:pt x="17259" y="10185"/>
                    <a:pt x="16846" y="10239"/>
                    <a:pt x="16487" y="10328"/>
                  </a:cubicBezTo>
                  <a:cubicBezTo>
                    <a:pt x="16146" y="10436"/>
                    <a:pt x="15805" y="10562"/>
                    <a:pt x="15463" y="10687"/>
                  </a:cubicBezTo>
                  <a:cubicBezTo>
                    <a:pt x="14996" y="10867"/>
                    <a:pt x="14512" y="11047"/>
                    <a:pt x="14027" y="11226"/>
                  </a:cubicBezTo>
                  <a:cubicBezTo>
                    <a:pt x="13667" y="11370"/>
                    <a:pt x="13326" y="11514"/>
                    <a:pt x="12877" y="11693"/>
                  </a:cubicBezTo>
                  <a:lnTo>
                    <a:pt x="11135" y="10670"/>
                  </a:lnTo>
                  <a:cubicBezTo>
                    <a:pt x="12285" y="10041"/>
                    <a:pt x="13362" y="9448"/>
                    <a:pt x="14583" y="9143"/>
                  </a:cubicBezTo>
                  <a:cubicBezTo>
                    <a:pt x="14637" y="9143"/>
                    <a:pt x="14673" y="9161"/>
                    <a:pt x="14727" y="9161"/>
                  </a:cubicBezTo>
                  <a:cubicBezTo>
                    <a:pt x="15032" y="9035"/>
                    <a:pt x="15320" y="8892"/>
                    <a:pt x="15625" y="8784"/>
                  </a:cubicBezTo>
                  <a:cubicBezTo>
                    <a:pt x="16846" y="8281"/>
                    <a:pt x="18085" y="7760"/>
                    <a:pt x="19325" y="7311"/>
                  </a:cubicBezTo>
                  <a:cubicBezTo>
                    <a:pt x="20438" y="6916"/>
                    <a:pt x="21588" y="6593"/>
                    <a:pt x="22719" y="6252"/>
                  </a:cubicBezTo>
                  <a:cubicBezTo>
                    <a:pt x="23599" y="5982"/>
                    <a:pt x="24479" y="5767"/>
                    <a:pt x="25323" y="5425"/>
                  </a:cubicBezTo>
                  <a:cubicBezTo>
                    <a:pt x="25916" y="5192"/>
                    <a:pt x="26455" y="4797"/>
                    <a:pt x="27083" y="4420"/>
                  </a:cubicBezTo>
                  <a:close/>
                  <a:moveTo>
                    <a:pt x="22683" y="8927"/>
                  </a:moveTo>
                  <a:cubicBezTo>
                    <a:pt x="22162" y="9682"/>
                    <a:pt x="21695" y="10400"/>
                    <a:pt x="21192" y="11065"/>
                  </a:cubicBezTo>
                  <a:cubicBezTo>
                    <a:pt x="20941" y="11334"/>
                    <a:pt x="20672" y="11585"/>
                    <a:pt x="20384" y="11801"/>
                  </a:cubicBezTo>
                  <a:lnTo>
                    <a:pt x="20276" y="11729"/>
                  </a:lnTo>
                  <a:cubicBezTo>
                    <a:pt x="20672" y="11083"/>
                    <a:pt x="21085" y="10400"/>
                    <a:pt x="21480" y="9790"/>
                  </a:cubicBezTo>
                  <a:cubicBezTo>
                    <a:pt x="21875" y="9161"/>
                    <a:pt x="21875" y="9161"/>
                    <a:pt x="22683" y="8927"/>
                  </a:cubicBezTo>
                  <a:close/>
                  <a:moveTo>
                    <a:pt x="18283" y="10508"/>
                  </a:moveTo>
                  <a:lnTo>
                    <a:pt x="18032" y="11999"/>
                  </a:lnTo>
                  <a:lnTo>
                    <a:pt x="18014" y="11999"/>
                  </a:lnTo>
                  <a:cubicBezTo>
                    <a:pt x="17403" y="11837"/>
                    <a:pt x="17475" y="11352"/>
                    <a:pt x="17529" y="10939"/>
                  </a:cubicBezTo>
                  <a:cubicBezTo>
                    <a:pt x="17547" y="10472"/>
                    <a:pt x="18050" y="10705"/>
                    <a:pt x="18283" y="10508"/>
                  </a:cubicBezTo>
                  <a:close/>
                  <a:moveTo>
                    <a:pt x="21516" y="9305"/>
                  </a:moveTo>
                  <a:lnTo>
                    <a:pt x="21582" y="9453"/>
                  </a:lnTo>
                  <a:lnTo>
                    <a:pt x="21582" y="9453"/>
                  </a:lnTo>
                  <a:cubicBezTo>
                    <a:pt x="21368" y="9612"/>
                    <a:pt x="21154" y="9737"/>
                    <a:pt x="20941" y="9915"/>
                  </a:cubicBezTo>
                  <a:cubicBezTo>
                    <a:pt x="20725" y="10095"/>
                    <a:pt x="20510" y="10328"/>
                    <a:pt x="20294" y="10544"/>
                  </a:cubicBezTo>
                  <a:lnTo>
                    <a:pt x="20205" y="9969"/>
                  </a:lnTo>
                  <a:lnTo>
                    <a:pt x="20079" y="9969"/>
                  </a:lnTo>
                  <a:cubicBezTo>
                    <a:pt x="20043" y="10777"/>
                    <a:pt x="19720" y="11568"/>
                    <a:pt x="19145" y="12160"/>
                  </a:cubicBezTo>
                  <a:cubicBezTo>
                    <a:pt x="19217" y="11496"/>
                    <a:pt x="19271" y="10885"/>
                    <a:pt x="19361" y="10256"/>
                  </a:cubicBezTo>
                  <a:cubicBezTo>
                    <a:pt x="19396" y="10131"/>
                    <a:pt x="19486" y="10041"/>
                    <a:pt x="19594" y="9987"/>
                  </a:cubicBezTo>
                  <a:cubicBezTo>
                    <a:pt x="20223" y="9754"/>
                    <a:pt x="20869" y="9538"/>
                    <a:pt x="21516" y="9305"/>
                  </a:cubicBezTo>
                  <a:close/>
                  <a:moveTo>
                    <a:pt x="15535" y="11442"/>
                  </a:moveTo>
                  <a:lnTo>
                    <a:pt x="14727" y="12160"/>
                  </a:lnTo>
                  <a:lnTo>
                    <a:pt x="14727" y="12196"/>
                  </a:lnTo>
                  <a:cubicBezTo>
                    <a:pt x="14583" y="11675"/>
                    <a:pt x="14655" y="11603"/>
                    <a:pt x="15535" y="11442"/>
                  </a:cubicBezTo>
                  <a:close/>
                  <a:moveTo>
                    <a:pt x="19055" y="10131"/>
                  </a:moveTo>
                  <a:lnTo>
                    <a:pt x="19145" y="10221"/>
                  </a:lnTo>
                  <a:lnTo>
                    <a:pt x="18804" y="12196"/>
                  </a:lnTo>
                  <a:lnTo>
                    <a:pt x="18355" y="12124"/>
                  </a:lnTo>
                  <a:cubicBezTo>
                    <a:pt x="18391" y="11603"/>
                    <a:pt x="18463" y="11083"/>
                    <a:pt x="18552" y="10580"/>
                  </a:cubicBezTo>
                  <a:cubicBezTo>
                    <a:pt x="18588" y="10400"/>
                    <a:pt x="18876" y="10274"/>
                    <a:pt x="19055" y="10131"/>
                  </a:cubicBezTo>
                  <a:close/>
                  <a:moveTo>
                    <a:pt x="14458" y="487"/>
                  </a:moveTo>
                  <a:cubicBezTo>
                    <a:pt x="15374" y="505"/>
                    <a:pt x="16272" y="576"/>
                    <a:pt x="17170" y="702"/>
                  </a:cubicBezTo>
                  <a:cubicBezTo>
                    <a:pt x="17942" y="810"/>
                    <a:pt x="18714" y="1061"/>
                    <a:pt x="19486" y="1151"/>
                  </a:cubicBezTo>
                  <a:cubicBezTo>
                    <a:pt x="20474" y="1259"/>
                    <a:pt x="21444" y="1313"/>
                    <a:pt x="22432" y="1313"/>
                  </a:cubicBezTo>
                  <a:cubicBezTo>
                    <a:pt x="22627" y="1315"/>
                    <a:pt x="22821" y="1316"/>
                    <a:pt x="23016" y="1316"/>
                  </a:cubicBezTo>
                  <a:cubicBezTo>
                    <a:pt x="24182" y="1316"/>
                    <a:pt x="25338" y="1277"/>
                    <a:pt x="26508" y="1277"/>
                  </a:cubicBezTo>
                  <a:cubicBezTo>
                    <a:pt x="26850" y="1277"/>
                    <a:pt x="27173" y="1331"/>
                    <a:pt x="27478" y="1456"/>
                  </a:cubicBezTo>
                  <a:cubicBezTo>
                    <a:pt x="27766" y="1600"/>
                    <a:pt x="28017" y="1798"/>
                    <a:pt x="28232" y="2031"/>
                  </a:cubicBezTo>
                  <a:cubicBezTo>
                    <a:pt x="28592" y="2336"/>
                    <a:pt x="28897" y="2678"/>
                    <a:pt x="29238" y="3019"/>
                  </a:cubicBezTo>
                  <a:cubicBezTo>
                    <a:pt x="29346" y="3127"/>
                    <a:pt x="29472" y="3198"/>
                    <a:pt x="29615" y="3324"/>
                  </a:cubicBezTo>
                  <a:cubicBezTo>
                    <a:pt x="28771" y="3558"/>
                    <a:pt x="27963" y="3737"/>
                    <a:pt x="27173" y="3989"/>
                  </a:cubicBezTo>
                  <a:cubicBezTo>
                    <a:pt x="26652" y="4132"/>
                    <a:pt x="26149" y="4366"/>
                    <a:pt x="25628" y="4545"/>
                  </a:cubicBezTo>
                  <a:cubicBezTo>
                    <a:pt x="24497" y="4958"/>
                    <a:pt x="23365" y="5354"/>
                    <a:pt x="22234" y="5749"/>
                  </a:cubicBezTo>
                  <a:cubicBezTo>
                    <a:pt x="21228" y="6090"/>
                    <a:pt x="20241" y="6413"/>
                    <a:pt x="19253" y="6772"/>
                  </a:cubicBezTo>
                  <a:cubicBezTo>
                    <a:pt x="19164" y="6804"/>
                    <a:pt x="19089" y="6820"/>
                    <a:pt x="19022" y="6820"/>
                  </a:cubicBezTo>
                  <a:cubicBezTo>
                    <a:pt x="18859" y="6820"/>
                    <a:pt x="18746" y="6725"/>
                    <a:pt x="18606" y="6521"/>
                  </a:cubicBezTo>
                  <a:cubicBezTo>
                    <a:pt x="18301" y="6072"/>
                    <a:pt x="18463" y="5587"/>
                    <a:pt x="18427" y="5102"/>
                  </a:cubicBezTo>
                  <a:cubicBezTo>
                    <a:pt x="18409" y="4958"/>
                    <a:pt x="18373" y="4797"/>
                    <a:pt x="18301" y="4653"/>
                  </a:cubicBezTo>
                  <a:cubicBezTo>
                    <a:pt x="17942" y="5264"/>
                    <a:pt x="17618" y="5856"/>
                    <a:pt x="18067" y="6683"/>
                  </a:cubicBezTo>
                  <a:cubicBezTo>
                    <a:pt x="17223" y="6593"/>
                    <a:pt x="16487" y="6557"/>
                    <a:pt x="15751" y="6449"/>
                  </a:cubicBezTo>
                  <a:cubicBezTo>
                    <a:pt x="14889" y="6341"/>
                    <a:pt x="14494" y="5677"/>
                    <a:pt x="14116" y="4994"/>
                  </a:cubicBezTo>
                  <a:lnTo>
                    <a:pt x="14009" y="5030"/>
                  </a:lnTo>
                  <a:cubicBezTo>
                    <a:pt x="14081" y="5318"/>
                    <a:pt x="14152" y="5605"/>
                    <a:pt x="14188" y="5892"/>
                  </a:cubicBezTo>
                  <a:cubicBezTo>
                    <a:pt x="14224" y="6072"/>
                    <a:pt x="14206" y="6269"/>
                    <a:pt x="14152" y="6449"/>
                  </a:cubicBezTo>
                  <a:cubicBezTo>
                    <a:pt x="13955" y="6898"/>
                    <a:pt x="13578" y="7275"/>
                    <a:pt x="13111" y="7473"/>
                  </a:cubicBezTo>
                  <a:cubicBezTo>
                    <a:pt x="12626" y="7688"/>
                    <a:pt x="12159" y="7958"/>
                    <a:pt x="11674" y="8191"/>
                  </a:cubicBezTo>
                  <a:lnTo>
                    <a:pt x="11692" y="8209"/>
                  </a:lnTo>
                  <a:cubicBezTo>
                    <a:pt x="11527" y="8292"/>
                    <a:pt x="11398" y="8336"/>
                    <a:pt x="11289" y="8336"/>
                  </a:cubicBezTo>
                  <a:cubicBezTo>
                    <a:pt x="11089" y="8336"/>
                    <a:pt x="10957" y="8187"/>
                    <a:pt x="10794" y="7850"/>
                  </a:cubicBezTo>
                  <a:cubicBezTo>
                    <a:pt x="10578" y="7383"/>
                    <a:pt x="10417" y="6898"/>
                    <a:pt x="10201" y="6431"/>
                  </a:cubicBezTo>
                  <a:lnTo>
                    <a:pt x="10201" y="6431"/>
                  </a:lnTo>
                  <a:cubicBezTo>
                    <a:pt x="10309" y="7167"/>
                    <a:pt x="10453" y="7904"/>
                    <a:pt x="11081" y="8461"/>
                  </a:cubicBezTo>
                  <a:cubicBezTo>
                    <a:pt x="11027" y="8461"/>
                    <a:pt x="10978" y="8456"/>
                    <a:pt x="10935" y="8456"/>
                  </a:cubicBezTo>
                  <a:cubicBezTo>
                    <a:pt x="10893" y="8456"/>
                    <a:pt x="10857" y="8461"/>
                    <a:pt x="10830" y="8478"/>
                  </a:cubicBezTo>
                  <a:cubicBezTo>
                    <a:pt x="10689" y="8576"/>
                    <a:pt x="10566" y="8616"/>
                    <a:pt x="10458" y="8616"/>
                  </a:cubicBezTo>
                  <a:cubicBezTo>
                    <a:pt x="10207" y="8616"/>
                    <a:pt x="10034" y="8399"/>
                    <a:pt x="9896" y="8173"/>
                  </a:cubicBezTo>
                  <a:cubicBezTo>
                    <a:pt x="9555" y="7670"/>
                    <a:pt x="9285" y="7114"/>
                    <a:pt x="8998" y="6575"/>
                  </a:cubicBezTo>
                  <a:lnTo>
                    <a:pt x="8998" y="6575"/>
                  </a:lnTo>
                  <a:cubicBezTo>
                    <a:pt x="8800" y="7347"/>
                    <a:pt x="9339" y="8568"/>
                    <a:pt x="10129" y="9161"/>
                  </a:cubicBezTo>
                  <a:lnTo>
                    <a:pt x="9178" y="10328"/>
                  </a:lnTo>
                  <a:lnTo>
                    <a:pt x="9267" y="10418"/>
                  </a:lnTo>
                  <a:lnTo>
                    <a:pt x="8567" y="10364"/>
                  </a:lnTo>
                  <a:cubicBezTo>
                    <a:pt x="8765" y="9538"/>
                    <a:pt x="8729" y="8658"/>
                    <a:pt x="8477" y="7832"/>
                  </a:cubicBezTo>
                  <a:cubicBezTo>
                    <a:pt x="8459" y="8155"/>
                    <a:pt x="8459" y="8478"/>
                    <a:pt x="8441" y="8802"/>
                  </a:cubicBezTo>
                  <a:cubicBezTo>
                    <a:pt x="8423" y="9071"/>
                    <a:pt x="8423" y="9323"/>
                    <a:pt x="8387" y="9592"/>
                  </a:cubicBezTo>
                  <a:cubicBezTo>
                    <a:pt x="8369" y="9861"/>
                    <a:pt x="8423" y="10274"/>
                    <a:pt x="8262" y="10382"/>
                  </a:cubicBezTo>
                  <a:cubicBezTo>
                    <a:pt x="7938" y="10616"/>
                    <a:pt x="7561" y="10759"/>
                    <a:pt x="7184" y="10777"/>
                  </a:cubicBezTo>
                  <a:cubicBezTo>
                    <a:pt x="6304" y="10813"/>
                    <a:pt x="5783" y="11334"/>
                    <a:pt x="5316" y="11945"/>
                  </a:cubicBezTo>
                  <a:cubicBezTo>
                    <a:pt x="5201" y="12104"/>
                    <a:pt x="5085" y="12239"/>
                    <a:pt x="4941" y="12239"/>
                  </a:cubicBezTo>
                  <a:cubicBezTo>
                    <a:pt x="4906" y="12239"/>
                    <a:pt x="4870" y="12232"/>
                    <a:pt x="4831" y="12214"/>
                  </a:cubicBezTo>
                  <a:cubicBezTo>
                    <a:pt x="4562" y="12088"/>
                    <a:pt x="4185" y="12214"/>
                    <a:pt x="4077" y="11765"/>
                  </a:cubicBezTo>
                  <a:cubicBezTo>
                    <a:pt x="3969" y="11370"/>
                    <a:pt x="3916" y="11029"/>
                    <a:pt x="4221" y="10687"/>
                  </a:cubicBezTo>
                  <a:cubicBezTo>
                    <a:pt x="5173" y="9610"/>
                    <a:pt x="5909" y="8353"/>
                    <a:pt x="6412" y="7006"/>
                  </a:cubicBezTo>
                  <a:cubicBezTo>
                    <a:pt x="6573" y="6575"/>
                    <a:pt x="6717" y="6090"/>
                    <a:pt x="6987" y="5731"/>
                  </a:cubicBezTo>
                  <a:cubicBezTo>
                    <a:pt x="7274" y="5372"/>
                    <a:pt x="7633" y="5084"/>
                    <a:pt x="8046" y="4887"/>
                  </a:cubicBezTo>
                  <a:cubicBezTo>
                    <a:pt x="9339" y="4186"/>
                    <a:pt x="10560" y="3324"/>
                    <a:pt x="11638" y="2336"/>
                  </a:cubicBezTo>
                  <a:cubicBezTo>
                    <a:pt x="12195" y="1851"/>
                    <a:pt x="12698" y="1295"/>
                    <a:pt x="13290" y="882"/>
                  </a:cubicBezTo>
                  <a:cubicBezTo>
                    <a:pt x="13632" y="630"/>
                    <a:pt x="14045" y="505"/>
                    <a:pt x="14458" y="487"/>
                  </a:cubicBezTo>
                  <a:close/>
                  <a:moveTo>
                    <a:pt x="16667" y="11370"/>
                  </a:moveTo>
                  <a:lnTo>
                    <a:pt x="17134" y="12124"/>
                  </a:lnTo>
                  <a:lnTo>
                    <a:pt x="16649" y="12519"/>
                  </a:lnTo>
                  <a:lnTo>
                    <a:pt x="16595" y="11406"/>
                  </a:lnTo>
                  <a:lnTo>
                    <a:pt x="16667" y="11370"/>
                  </a:lnTo>
                  <a:close/>
                  <a:moveTo>
                    <a:pt x="14512" y="11657"/>
                  </a:moveTo>
                  <a:lnTo>
                    <a:pt x="14512" y="11657"/>
                  </a:lnTo>
                  <a:cubicBezTo>
                    <a:pt x="14494" y="12070"/>
                    <a:pt x="14583" y="12448"/>
                    <a:pt x="14152" y="12645"/>
                  </a:cubicBezTo>
                  <a:lnTo>
                    <a:pt x="13326" y="12088"/>
                  </a:lnTo>
                  <a:lnTo>
                    <a:pt x="14512" y="11657"/>
                  </a:lnTo>
                  <a:close/>
                  <a:moveTo>
                    <a:pt x="15535" y="12465"/>
                  </a:moveTo>
                  <a:lnTo>
                    <a:pt x="15715" y="13112"/>
                  </a:lnTo>
                  <a:lnTo>
                    <a:pt x="14763" y="12950"/>
                  </a:lnTo>
                  <a:lnTo>
                    <a:pt x="14727" y="12861"/>
                  </a:lnTo>
                  <a:lnTo>
                    <a:pt x="15535" y="12465"/>
                  </a:lnTo>
                  <a:close/>
                  <a:moveTo>
                    <a:pt x="16290" y="11639"/>
                  </a:moveTo>
                  <a:lnTo>
                    <a:pt x="16397" y="11693"/>
                  </a:lnTo>
                  <a:cubicBezTo>
                    <a:pt x="16397" y="12196"/>
                    <a:pt x="16595" y="12735"/>
                    <a:pt x="16146" y="13166"/>
                  </a:cubicBezTo>
                  <a:cubicBezTo>
                    <a:pt x="16110" y="13220"/>
                    <a:pt x="16038" y="13274"/>
                    <a:pt x="15984" y="13274"/>
                  </a:cubicBezTo>
                  <a:cubicBezTo>
                    <a:pt x="15912" y="13256"/>
                    <a:pt x="15876" y="13184"/>
                    <a:pt x="15858" y="13112"/>
                  </a:cubicBezTo>
                  <a:cubicBezTo>
                    <a:pt x="15823" y="12807"/>
                    <a:pt x="15715" y="12501"/>
                    <a:pt x="15787" y="12214"/>
                  </a:cubicBezTo>
                  <a:cubicBezTo>
                    <a:pt x="15841" y="11999"/>
                    <a:pt x="16110" y="11837"/>
                    <a:pt x="16290" y="11639"/>
                  </a:cubicBezTo>
                  <a:close/>
                  <a:moveTo>
                    <a:pt x="17223" y="12753"/>
                  </a:moveTo>
                  <a:lnTo>
                    <a:pt x="17277" y="13471"/>
                  </a:lnTo>
                  <a:lnTo>
                    <a:pt x="16667" y="13489"/>
                  </a:lnTo>
                  <a:lnTo>
                    <a:pt x="17223" y="12753"/>
                  </a:lnTo>
                  <a:close/>
                  <a:moveTo>
                    <a:pt x="17565" y="12448"/>
                  </a:moveTo>
                  <a:lnTo>
                    <a:pt x="17565" y="12448"/>
                  </a:lnTo>
                  <a:cubicBezTo>
                    <a:pt x="18032" y="12645"/>
                    <a:pt x="18067" y="12753"/>
                    <a:pt x="17906" y="13489"/>
                  </a:cubicBezTo>
                  <a:cubicBezTo>
                    <a:pt x="17837" y="13500"/>
                    <a:pt x="17779" y="13507"/>
                    <a:pt x="17731" y="13507"/>
                  </a:cubicBezTo>
                  <a:cubicBezTo>
                    <a:pt x="17464" y="13507"/>
                    <a:pt x="17489" y="13299"/>
                    <a:pt x="17565" y="12448"/>
                  </a:cubicBezTo>
                  <a:close/>
                  <a:moveTo>
                    <a:pt x="18283" y="12717"/>
                  </a:moveTo>
                  <a:lnTo>
                    <a:pt x="18768" y="12807"/>
                  </a:lnTo>
                  <a:lnTo>
                    <a:pt x="18732" y="13489"/>
                  </a:lnTo>
                  <a:lnTo>
                    <a:pt x="18247" y="13525"/>
                  </a:lnTo>
                  <a:lnTo>
                    <a:pt x="18283" y="12717"/>
                  </a:lnTo>
                  <a:close/>
                  <a:moveTo>
                    <a:pt x="4921" y="12879"/>
                  </a:moveTo>
                  <a:cubicBezTo>
                    <a:pt x="4688" y="13651"/>
                    <a:pt x="4490" y="14297"/>
                    <a:pt x="4867" y="15052"/>
                  </a:cubicBezTo>
                  <a:lnTo>
                    <a:pt x="3125" y="15321"/>
                  </a:lnTo>
                  <a:lnTo>
                    <a:pt x="2874" y="14172"/>
                  </a:lnTo>
                  <a:lnTo>
                    <a:pt x="4921" y="12879"/>
                  </a:lnTo>
                  <a:close/>
                  <a:moveTo>
                    <a:pt x="6699" y="17315"/>
                  </a:moveTo>
                  <a:cubicBezTo>
                    <a:pt x="7130" y="17548"/>
                    <a:pt x="7597" y="17692"/>
                    <a:pt x="7902" y="17997"/>
                  </a:cubicBezTo>
                  <a:cubicBezTo>
                    <a:pt x="8334" y="18446"/>
                    <a:pt x="8908" y="18733"/>
                    <a:pt x="9519" y="18769"/>
                  </a:cubicBezTo>
                  <a:cubicBezTo>
                    <a:pt x="9609" y="18769"/>
                    <a:pt x="9698" y="18805"/>
                    <a:pt x="9824" y="18823"/>
                  </a:cubicBezTo>
                  <a:cubicBezTo>
                    <a:pt x="9501" y="19452"/>
                    <a:pt x="8890" y="19703"/>
                    <a:pt x="8369" y="20044"/>
                  </a:cubicBezTo>
                  <a:cubicBezTo>
                    <a:pt x="8325" y="20071"/>
                    <a:pt x="8275" y="20085"/>
                    <a:pt x="8228" y="20085"/>
                  </a:cubicBezTo>
                  <a:cubicBezTo>
                    <a:pt x="8181" y="20085"/>
                    <a:pt x="8136" y="20071"/>
                    <a:pt x="8100" y="20044"/>
                  </a:cubicBezTo>
                  <a:cubicBezTo>
                    <a:pt x="7525" y="19757"/>
                    <a:pt x="6861" y="19559"/>
                    <a:pt x="6573" y="18913"/>
                  </a:cubicBezTo>
                  <a:cubicBezTo>
                    <a:pt x="6520" y="18679"/>
                    <a:pt x="6502" y="18446"/>
                    <a:pt x="6538" y="18212"/>
                  </a:cubicBezTo>
                  <a:cubicBezTo>
                    <a:pt x="6573" y="17943"/>
                    <a:pt x="6645" y="17674"/>
                    <a:pt x="6699" y="17315"/>
                  </a:cubicBezTo>
                  <a:close/>
                  <a:moveTo>
                    <a:pt x="13937" y="20799"/>
                  </a:moveTo>
                  <a:cubicBezTo>
                    <a:pt x="14655" y="21319"/>
                    <a:pt x="15284" y="21930"/>
                    <a:pt x="15625" y="22738"/>
                  </a:cubicBezTo>
                  <a:cubicBezTo>
                    <a:pt x="15661" y="22846"/>
                    <a:pt x="15643" y="22954"/>
                    <a:pt x="15571" y="23044"/>
                  </a:cubicBezTo>
                  <a:cubicBezTo>
                    <a:pt x="14876" y="23477"/>
                    <a:pt x="14190" y="23939"/>
                    <a:pt x="13394" y="23939"/>
                  </a:cubicBezTo>
                  <a:cubicBezTo>
                    <a:pt x="13101" y="23939"/>
                    <a:pt x="12793" y="23876"/>
                    <a:pt x="12464" y="23726"/>
                  </a:cubicBezTo>
                  <a:cubicBezTo>
                    <a:pt x="12303" y="23672"/>
                    <a:pt x="12123" y="23654"/>
                    <a:pt x="11961" y="23636"/>
                  </a:cubicBezTo>
                  <a:lnTo>
                    <a:pt x="13937" y="20799"/>
                  </a:lnTo>
                  <a:close/>
                  <a:moveTo>
                    <a:pt x="10507" y="18697"/>
                  </a:moveTo>
                  <a:lnTo>
                    <a:pt x="11261" y="19003"/>
                  </a:lnTo>
                  <a:lnTo>
                    <a:pt x="10812" y="19919"/>
                  </a:lnTo>
                  <a:lnTo>
                    <a:pt x="10920" y="19972"/>
                  </a:lnTo>
                  <a:cubicBezTo>
                    <a:pt x="10991" y="19865"/>
                    <a:pt x="11063" y="19739"/>
                    <a:pt x="11153" y="19613"/>
                  </a:cubicBezTo>
                  <a:cubicBezTo>
                    <a:pt x="11335" y="19314"/>
                    <a:pt x="11408" y="19193"/>
                    <a:pt x="11567" y="19193"/>
                  </a:cubicBezTo>
                  <a:cubicBezTo>
                    <a:pt x="11674" y="19193"/>
                    <a:pt x="11822" y="19249"/>
                    <a:pt x="12069" y="19344"/>
                  </a:cubicBezTo>
                  <a:cubicBezTo>
                    <a:pt x="11620" y="19865"/>
                    <a:pt x="10991" y="20206"/>
                    <a:pt x="10686" y="20835"/>
                  </a:cubicBezTo>
                  <a:lnTo>
                    <a:pt x="10776" y="20924"/>
                  </a:lnTo>
                  <a:cubicBezTo>
                    <a:pt x="10848" y="20870"/>
                    <a:pt x="10938" y="20817"/>
                    <a:pt x="11009" y="20745"/>
                  </a:cubicBezTo>
                  <a:cubicBezTo>
                    <a:pt x="11333" y="20439"/>
                    <a:pt x="11656" y="20116"/>
                    <a:pt x="11979" y="19811"/>
                  </a:cubicBezTo>
                  <a:cubicBezTo>
                    <a:pt x="12186" y="19604"/>
                    <a:pt x="12298" y="19501"/>
                    <a:pt x="12406" y="19501"/>
                  </a:cubicBezTo>
                  <a:cubicBezTo>
                    <a:pt x="12523" y="19501"/>
                    <a:pt x="12635" y="19622"/>
                    <a:pt x="12859" y="19865"/>
                  </a:cubicBezTo>
                  <a:lnTo>
                    <a:pt x="11081" y="21445"/>
                  </a:lnTo>
                  <a:lnTo>
                    <a:pt x="11207" y="21589"/>
                  </a:lnTo>
                  <a:lnTo>
                    <a:pt x="13003" y="19955"/>
                  </a:lnTo>
                  <a:lnTo>
                    <a:pt x="13362" y="20260"/>
                  </a:lnTo>
                  <a:cubicBezTo>
                    <a:pt x="12823" y="21355"/>
                    <a:pt x="12267" y="22415"/>
                    <a:pt x="11387" y="23241"/>
                  </a:cubicBezTo>
                  <a:cubicBezTo>
                    <a:pt x="10974" y="23654"/>
                    <a:pt x="10471" y="23977"/>
                    <a:pt x="9932" y="24211"/>
                  </a:cubicBezTo>
                  <a:cubicBezTo>
                    <a:pt x="9803" y="24265"/>
                    <a:pt x="9676" y="24290"/>
                    <a:pt x="9553" y="24290"/>
                  </a:cubicBezTo>
                  <a:cubicBezTo>
                    <a:pt x="8943" y="24290"/>
                    <a:pt x="8459" y="23669"/>
                    <a:pt x="8549" y="22936"/>
                  </a:cubicBezTo>
                  <a:cubicBezTo>
                    <a:pt x="8567" y="22702"/>
                    <a:pt x="8639" y="22487"/>
                    <a:pt x="8729" y="22289"/>
                  </a:cubicBezTo>
                  <a:cubicBezTo>
                    <a:pt x="9267" y="21230"/>
                    <a:pt x="9806" y="20170"/>
                    <a:pt x="10345" y="19110"/>
                  </a:cubicBezTo>
                  <a:cubicBezTo>
                    <a:pt x="10417" y="18985"/>
                    <a:pt x="10453" y="18859"/>
                    <a:pt x="10507" y="18697"/>
                  </a:cubicBezTo>
                  <a:close/>
                  <a:moveTo>
                    <a:pt x="29400" y="2247"/>
                  </a:moveTo>
                  <a:lnTo>
                    <a:pt x="29400" y="2247"/>
                  </a:lnTo>
                  <a:cubicBezTo>
                    <a:pt x="30244" y="2372"/>
                    <a:pt x="30962" y="2462"/>
                    <a:pt x="31681" y="2570"/>
                  </a:cubicBezTo>
                  <a:cubicBezTo>
                    <a:pt x="32004" y="2624"/>
                    <a:pt x="32327" y="2731"/>
                    <a:pt x="32650" y="2821"/>
                  </a:cubicBezTo>
                  <a:cubicBezTo>
                    <a:pt x="33459" y="3037"/>
                    <a:pt x="33962" y="3558"/>
                    <a:pt x="34141" y="4509"/>
                  </a:cubicBezTo>
                  <a:cubicBezTo>
                    <a:pt x="34285" y="5354"/>
                    <a:pt x="34536" y="6180"/>
                    <a:pt x="34913" y="6970"/>
                  </a:cubicBezTo>
                  <a:cubicBezTo>
                    <a:pt x="35901" y="9161"/>
                    <a:pt x="36709" y="11442"/>
                    <a:pt x="37374" y="13759"/>
                  </a:cubicBezTo>
                  <a:cubicBezTo>
                    <a:pt x="38020" y="15986"/>
                    <a:pt x="38918" y="18159"/>
                    <a:pt x="39691" y="20314"/>
                  </a:cubicBezTo>
                  <a:lnTo>
                    <a:pt x="37500" y="21068"/>
                  </a:lnTo>
                  <a:lnTo>
                    <a:pt x="37553" y="21230"/>
                  </a:lnTo>
                  <a:cubicBezTo>
                    <a:pt x="37823" y="21140"/>
                    <a:pt x="38110" y="21050"/>
                    <a:pt x="38380" y="20960"/>
                  </a:cubicBezTo>
                  <a:cubicBezTo>
                    <a:pt x="38649" y="20870"/>
                    <a:pt x="38900" y="20799"/>
                    <a:pt x="39170" y="20727"/>
                  </a:cubicBezTo>
                  <a:cubicBezTo>
                    <a:pt x="39356" y="20677"/>
                    <a:pt x="39534" y="20632"/>
                    <a:pt x="39698" y="20632"/>
                  </a:cubicBezTo>
                  <a:cubicBezTo>
                    <a:pt x="39946" y="20632"/>
                    <a:pt x="40164" y="20733"/>
                    <a:pt x="40337" y="21068"/>
                  </a:cubicBezTo>
                  <a:cubicBezTo>
                    <a:pt x="40481" y="21301"/>
                    <a:pt x="40714" y="21481"/>
                    <a:pt x="40984" y="21553"/>
                  </a:cubicBezTo>
                  <a:cubicBezTo>
                    <a:pt x="41379" y="21733"/>
                    <a:pt x="41702" y="22020"/>
                    <a:pt x="41935" y="22397"/>
                  </a:cubicBezTo>
                  <a:cubicBezTo>
                    <a:pt x="42043" y="22577"/>
                    <a:pt x="42187" y="22738"/>
                    <a:pt x="42366" y="22846"/>
                  </a:cubicBezTo>
                  <a:cubicBezTo>
                    <a:pt x="42941" y="23133"/>
                    <a:pt x="43426" y="23564"/>
                    <a:pt x="43767" y="24103"/>
                  </a:cubicBezTo>
                  <a:cubicBezTo>
                    <a:pt x="43929" y="24337"/>
                    <a:pt x="44055" y="24552"/>
                    <a:pt x="44216" y="24786"/>
                  </a:cubicBezTo>
                  <a:cubicBezTo>
                    <a:pt x="44863" y="25684"/>
                    <a:pt x="45509" y="26564"/>
                    <a:pt x="46174" y="27462"/>
                  </a:cubicBezTo>
                  <a:cubicBezTo>
                    <a:pt x="46246" y="27587"/>
                    <a:pt x="46389" y="27677"/>
                    <a:pt x="46479" y="27803"/>
                  </a:cubicBezTo>
                  <a:cubicBezTo>
                    <a:pt x="47682" y="29491"/>
                    <a:pt x="48940" y="31089"/>
                    <a:pt x="50556" y="32400"/>
                  </a:cubicBezTo>
                  <a:cubicBezTo>
                    <a:pt x="51400" y="33083"/>
                    <a:pt x="52208" y="33837"/>
                    <a:pt x="52998" y="34573"/>
                  </a:cubicBezTo>
                  <a:cubicBezTo>
                    <a:pt x="54130" y="35633"/>
                    <a:pt x="55243" y="36729"/>
                    <a:pt x="56375" y="37788"/>
                  </a:cubicBezTo>
                  <a:cubicBezTo>
                    <a:pt x="58081" y="39369"/>
                    <a:pt x="59805" y="40949"/>
                    <a:pt x="61547" y="42494"/>
                  </a:cubicBezTo>
                  <a:cubicBezTo>
                    <a:pt x="62248" y="43140"/>
                    <a:pt x="63002" y="43715"/>
                    <a:pt x="63810" y="44218"/>
                  </a:cubicBezTo>
                  <a:cubicBezTo>
                    <a:pt x="65354" y="45169"/>
                    <a:pt x="66845" y="46193"/>
                    <a:pt x="68300" y="47307"/>
                  </a:cubicBezTo>
                  <a:cubicBezTo>
                    <a:pt x="69216" y="48007"/>
                    <a:pt x="70150" y="48690"/>
                    <a:pt x="71084" y="49390"/>
                  </a:cubicBezTo>
                  <a:cubicBezTo>
                    <a:pt x="71820" y="49947"/>
                    <a:pt x="72520" y="50521"/>
                    <a:pt x="73257" y="51078"/>
                  </a:cubicBezTo>
                  <a:cubicBezTo>
                    <a:pt x="73382" y="51186"/>
                    <a:pt x="73526" y="51294"/>
                    <a:pt x="73688" y="51437"/>
                  </a:cubicBezTo>
                  <a:cubicBezTo>
                    <a:pt x="73297" y="51397"/>
                    <a:pt x="72896" y="51377"/>
                    <a:pt x="72501" y="51377"/>
                  </a:cubicBezTo>
                  <a:cubicBezTo>
                    <a:pt x="72369" y="51377"/>
                    <a:pt x="72237" y="51379"/>
                    <a:pt x="72107" y="51383"/>
                  </a:cubicBezTo>
                  <a:cubicBezTo>
                    <a:pt x="70868" y="51509"/>
                    <a:pt x="69808" y="52012"/>
                    <a:pt x="69108" y="53108"/>
                  </a:cubicBezTo>
                  <a:cubicBezTo>
                    <a:pt x="68964" y="53395"/>
                    <a:pt x="68821" y="53700"/>
                    <a:pt x="68713" y="54006"/>
                  </a:cubicBezTo>
                  <a:cubicBezTo>
                    <a:pt x="68336" y="54886"/>
                    <a:pt x="67617" y="55514"/>
                    <a:pt x="66953" y="56197"/>
                  </a:cubicBezTo>
                  <a:cubicBezTo>
                    <a:pt x="66073" y="57077"/>
                    <a:pt x="65157" y="57939"/>
                    <a:pt x="64636" y="59088"/>
                  </a:cubicBezTo>
                  <a:cubicBezTo>
                    <a:pt x="64295" y="59788"/>
                    <a:pt x="64079" y="60543"/>
                    <a:pt x="63990" y="61315"/>
                  </a:cubicBezTo>
                  <a:cubicBezTo>
                    <a:pt x="63882" y="62482"/>
                    <a:pt x="63523" y="63470"/>
                    <a:pt x="62589" y="64242"/>
                  </a:cubicBezTo>
                  <a:cubicBezTo>
                    <a:pt x="62230" y="64566"/>
                    <a:pt x="61888" y="64907"/>
                    <a:pt x="61583" y="65266"/>
                  </a:cubicBezTo>
                  <a:lnTo>
                    <a:pt x="61529" y="65051"/>
                  </a:lnTo>
                  <a:cubicBezTo>
                    <a:pt x="60990" y="66182"/>
                    <a:pt x="60434" y="67295"/>
                    <a:pt x="59913" y="68427"/>
                  </a:cubicBezTo>
                  <a:cubicBezTo>
                    <a:pt x="59374" y="69684"/>
                    <a:pt x="58943" y="70977"/>
                    <a:pt x="58620" y="72306"/>
                  </a:cubicBezTo>
                  <a:cubicBezTo>
                    <a:pt x="58458" y="72935"/>
                    <a:pt x="58135" y="73527"/>
                    <a:pt x="57847" y="74210"/>
                  </a:cubicBezTo>
                  <a:cubicBezTo>
                    <a:pt x="57776" y="74102"/>
                    <a:pt x="57704" y="74012"/>
                    <a:pt x="57650" y="73904"/>
                  </a:cubicBezTo>
                  <a:cubicBezTo>
                    <a:pt x="56949" y="71660"/>
                    <a:pt x="55944" y="69558"/>
                    <a:pt x="54884" y="67457"/>
                  </a:cubicBezTo>
                  <a:cubicBezTo>
                    <a:pt x="54525" y="66703"/>
                    <a:pt x="54256" y="65895"/>
                    <a:pt x="53860" y="65158"/>
                  </a:cubicBezTo>
                  <a:cubicBezTo>
                    <a:pt x="53376" y="64206"/>
                    <a:pt x="52783" y="63291"/>
                    <a:pt x="52244" y="62357"/>
                  </a:cubicBezTo>
                  <a:cubicBezTo>
                    <a:pt x="51885" y="61728"/>
                    <a:pt x="51544" y="61082"/>
                    <a:pt x="51185" y="60471"/>
                  </a:cubicBezTo>
                  <a:cubicBezTo>
                    <a:pt x="50879" y="59932"/>
                    <a:pt x="50556" y="59429"/>
                    <a:pt x="50233" y="58926"/>
                  </a:cubicBezTo>
                  <a:cubicBezTo>
                    <a:pt x="49963" y="58495"/>
                    <a:pt x="49622" y="58082"/>
                    <a:pt x="49820" y="57526"/>
                  </a:cubicBezTo>
                  <a:cubicBezTo>
                    <a:pt x="49838" y="57472"/>
                    <a:pt x="49802" y="57418"/>
                    <a:pt x="49784" y="57364"/>
                  </a:cubicBezTo>
                  <a:cubicBezTo>
                    <a:pt x="49425" y="56430"/>
                    <a:pt x="49047" y="55496"/>
                    <a:pt x="48652" y="54562"/>
                  </a:cubicBezTo>
                  <a:cubicBezTo>
                    <a:pt x="48562" y="54347"/>
                    <a:pt x="48437" y="54149"/>
                    <a:pt x="48311" y="53952"/>
                  </a:cubicBezTo>
                  <a:cubicBezTo>
                    <a:pt x="47736" y="52928"/>
                    <a:pt x="47198" y="51868"/>
                    <a:pt x="46551" y="50899"/>
                  </a:cubicBezTo>
                  <a:cubicBezTo>
                    <a:pt x="45904" y="49947"/>
                    <a:pt x="45617" y="48797"/>
                    <a:pt x="45007" y="47845"/>
                  </a:cubicBezTo>
                  <a:cubicBezTo>
                    <a:pt x="44432" y="46930"/>
                    <a:pt x="44091" y="45924"/>
                    <a:pt x="43642" y="44972"/>
                  </a:cubicBezTo>
                  <a:cubicBezTo>
                    <a:pt x="42887" y="43427"/>
                    <a:pt x="41846" y="42027"/>
                    <a:pt x="40606" y="40823"/>
                  </a:cubicBezTo>
                  <a:cubicBezTo>
                    <a:pt x="40211" y="40464"/>
                    <a:pt x="39798" y="40159"/>
                    <a:pt x="39349" y="39889"/>
                  </a:cubicBezTo>
                  <a:cubicBezTo>
                    <a:pt x="38433" y="39279"/>
                    <a:pt x="37625" y="38542"/>
                    <a:pt x="36961" y="37680"/>
                  </a:cubicBezTo>
                  <a:cubicBezTo>
                    <a:pt x="36063" y="36585"/>
                    <a:pt x="35165" y="35489"/>
                    <a:pt x="34267" y="34376"/>
                  </a:cubicBezTo>
                  <a:cubicBezTo>
                    <a:pt x="33890" y="33909"/>
                    <a:pt x="33530" y="33424"/>
                    <a:pt x="33135" y="32993"/>
                  </a:cubicBezTo>
                  <a:cubicBezTo>
                    <a:pt x="32740" y="32598"/>
                    <a:pt x="32327" y="32239"/>
                    <a:pt x="31878" y="31898"/>
                  </a:cubicBezTo>
                  <a:cubicBezTo>
                    <a:pt x="31555" y="31682"/>
                    <a:pt x="31232" y="31466"/>
                    <a:pt x="30890" y="31287"/>
                  </a:cubicBezTo>
                  <a:cubicBezTo>
                    <a:pt x="30531" y="31107"/>
                    <a:pt x="30208" y="30928"/>
                    <a:pt x="29885" y="30694"/>
                  </a:cubicBezTo>
                  <a:cubicBezTo>
                    <a:pt x="29292" y="30209"/>
                    <a:pt x="28538" y="30066"/>
                    <a:pt x="27855" y="29778"/>
                  </a:cubicBezTo>
                  <a:cubicBezTo>
                    <a:pt x="27335" y="29563"/>
                    <a:pt x="26814" y="29186"/>
                    <a:pt x="26275" y="29132"/>
                  </a:cubicBezTo>
                  <a:cubicBezTo>
                    <a:pt x="25287" y="29006"/>
                    <a:pt x="24335" y="28683"/>
                    <a:pt x="23509" y="28144"/>
                  </a:cubicBezTo>
                  <a:cubicBezTo>
                    <a:pt x="22054" y="27300"/>
                    <a:pt x="20546" y="26546"/>
                    <a:pt x="19127" y="25648"/>
                  </a:cubicBezTo>
                  <a:cubicBezTo>
                    <a:pt x="18588" y="25306"/>
                    <a:pt x="18229" y="24678"/>
                    <a:pt x="17798" y="24157"/>
                  </a:cubicBezTo>
                  <a:cubicBezTo>
                    <a:pt x="17439" y="23708"/>
                    <a:pt x="17080" y="23259"/>
                    <a:pt x="16738" y="22792"/>
                  </a:cubicBezTo>
                  <a:cubicBezTo>
                    <a:pt x="16361" y="22289"/>
                    <a:pt x="16056" y="21697"/>
                    <a:pt x="15607" y="21266"/>
                  </a:cubicBezTo>
                  <a:cubicBezTo>
                    <a:pt x="14727" y="20404"/>
                    <a:pt x="13757" y="19631"/>
                    <a:pt x="12716" y="18931"/>
                  </a:cubicBezTo>
                  <a:cubicBezTo>
                    <a:pt x="12011" y="18482"/>
                    <a:pt x="11192" y="18105"/>
                    <a:pt x="10310" y="18105"/>
                  </a:cubicBezTo>
                  <a:cubicBezTo>
                    <a:pt x="10203" y="18105"/>
                    <a:pt x="10095" y="18111"/>
                    <a:pt x="9986" y="18123"/>
                  </a:cubicBezTo>
                  <a:cubicBezTo>
                    <a:pt x="9920" y="18132"/>
                    <a:pt x="9854" y="18137"/>
                    <a:pt x="9789" y="18137"/>
                  </a:cubicBezTo>
                  <a:cubicBezTo>
                    <a:pt x="9373" y="18137"/>
                    <a:pt x="8977" y="17943"/>
                    <a:pt x="8729" y="17602"/>
                  </a:cubicBezTo>
                  <a:cubicBezTo>
                    <a:pt x="8369" y="17153"/>
                    <a:pt x="7795" y="17081"/>
                    <a:pt x="7382" y="16776"/>
                  </a:cubicBezTo>
                  <a:cubicBezTo>
                    <a:pt x="6807" y="16309"/>
                    <a:pt x="6286" y="15788"/>
                    <a:pt x="5747" y="15285"/>
                  </a:cubicBezTo>
                  <a:cubicBezTo>
                    <a:pt x="5676" y="15213"/>
                    <a:pt x="5676" y="15070"/>
                    <a:pt x="5622" y="14890"/>
                  </a:cubicBezTo>
                  <a:lnTo>
                    <a:pt x="5622" y="14890"/>
                  </a:lnTo>
                  <a:lnTo>
                    <a:pt x="6232" y="15357"/>
                  </a:lnTo>
                  <a:lnTo>
                    <a:pt x="6304" y="15267"/>
                  </a:lnTo>
                  <a:lnTo>
                    <a:pt x="5819" y="14764"/>
                  </a:lnTo>
                  <a:cubicBezTo>
                    <a:pt x="5757" y="14780"/>
                    <a:pt x="5669" y="14822"/>
                    <a:pt x="5623" y="14822"/>
                  </a:cubicBezTo>
                  <a:cubicBezTo>
                    <a:pt x="5615" y="14822"/>
                    <a:pt x="5609" y="14821"/>
                    <a:pt x="5604" y="14818"/>
                  </a:cubicBezTo>
                  <a:cubicBezTo>
                    <a:pt x="5514" y="14746"/>
                    <a:pt x="5442" y="14639"/>
                    <a:pt x="5424" y="14531"/>
                  </a:cubicBezTo>
                  <a:cubicBezTo>
                    <a:pt x="5280" y="13453"/>
                    <a:pt x="5280" y="12430"/>
                    <a:pt x="6107" y="11585"/>
                  </a:cubicBezTo>
                  <a:cubicBezTo>
                    <a:pt x="6193" y="11486"/>
                    <a:pt x="6272" y="11327"/>
                    <a:pt x="6401" y="11327"/>
                  </a:cubicBezTo>
                  <a:cubicBezTo>
                    <a:pt x="6458" y="11327"/>
                    <a:pt x="6526" y="11359"/>
                    <a:pt x="6609" y="11442"/>
                  </a:cubicBezTo>
                  <a:cubicBezTo>
                    <a:pt x="6622" y="11459"/>
                    <a:pt x="6645" y="11466"/>
                    <a:pt x="6675" y="11466"/>
                  </a:cubicBezTo>
                  <a:cubicBezTo>
                    <a:pt x="6773" y="11466"/>
                    <a:pt x="6948" y="11393"/>
                    <a:pt x="7112" y="11352"/>
                  </a:cubicBezTo>
                  <a:lnTo>
                    <a:pt x="7112" y="11352"/>
                  </a:lnTo>
                  <a:cubicBezTo>
                    <a:pt x="6735" y="12178"/>
                    <a:pt x="6358" y="12950"/>
                    <a:pt x="6358" y="13830"/>
                  </a:cubicBezTo>
                  <a:cubicBezTo>
                    <a:pt x="6573" y="13202"/>
                    <a:pt x="6771" y="12573"/>
                    <a:pt x="6969" y="11945"/>
                  </a:cubicBezTo>
                  <a:cubicBezTo>
                    <a:pt x="7079" y="11582"/>
                    <a:pt x="7217" y="11261"/>
                    <a:pt x="7662" y="11261"/>
                  </a:cubicBezTo>
                  <a:cubicBezTo>
                    <a:pt x="7724" y="11261"/>
                    <a:pt x="7792" y="11267"/>
                    <a:pt x="7867" y="11280"/>
                  </a:cubicBezTo>
                  <a:lnTo>
                    <a:pt x="7669" y="11065"/>
                  </a:lnTo>
                  <a:cubicBezTo>
                    <a:pt x="8027" y="10921"/>
                    <a:pt x="8386" y="10836"/>
                    <a:pt x="8747" y="10836"/>
                  </a:cubicBezTo>
                  <a:cubicBezTo>
                    <a:pt x="9020" y="10836"/>
                    <a:pt x="9295" y="10885"/>
                    <a:pt x="9573" y="10993"/>
                  </a:cubicBezTo>
                  <a:cubicBezTo>
                    <a:pt x="9609" y="11029"/>
                    <a:pt x="9662" y="11047"/>
                    <a:pt x="9716" y="11047"/>
                  </a:cubicBezTo>
                  <a:cubicBezTo>
                    <a:pt x="10686" y="11047"/>
                    <a:pt x="11405" y="11621"/>
                    <a:pt x="12159" y="12106"/>
                  </a:cubicBezTo>
                  <a:cubicBezTo>
                    <a:pt x="12644" y="12412"/>
                    <a:pt x="13075" y="12807"/>
                    <a:pt x="13524" y="13148"/>
                  </a:cubicBezTo>
                  <a:cubicBezTo>
                    <a:pt x="13973" y="13525"/>
                    <a:pt x="14512" y="13777"/>
                    <a:pt x="15068" y="13866"/>
                  </a:cubicBezTo>
                  <a:cubicBezTo>
                    <a:pt x="15356" y="13902"/>
                    <a:pt x="15643" y="13974"/>
                    <a:pt x="15912" y="14082"/>
                  </a:cubicBezTo>
                  <a:cubicBezTo>
                    <a:pt x="16182" y="14199"/>
                    <a:pt x="16451" y="14239"/>
                    <a:pt x="16721" y="14239"/>
                  </a:cubicBezTo>
                  <a:cubicBezTo>
                    <a:pt x="16990" y="14239"/>
                    <a:pt x="17259" y="14199"/>
                    <a:pt x="17529" y="14154"/>
                  </a:cubicBezTo>
                  <a:cubicBezTo>
                    <a:pt x="18193" y="14046"/>
                    <a:pt x="18858" y="14028"/>
                    <a:pt x="19504" y="13884"/>
                  </a:cubicBezTo>
                  <a:cubicBezTo>
                    <a:pt x="20330" y="13687"/>
                    <a:pt x="21103" y="13274"/>
                    <a:pt x="21713" y="12699"/>
                  </a:cubicBezTo>
                  <a:cubicBezTo>
                    <a:pt x="21821" y="12609"/>
                    <a:pt x="21893" y="12483"/>
                    <a:pt x="21929" y="12340"/>
                  </a:cubicBezTo>
                  <a:lnTo>
                    <a:pt x="21929" y="12340"/>
                  </a:lnTo>
                  <a:lnTo>
                    <a:pt x="19899" y="13148"/>
                  </a:lnTo>
                  <a:lnTo>
                    <a:pt x="19845" y="13076"/>
                  </a:lnTo>
                  <a:lnTo>
                    <a:pt x="20079" y="12843"/>
                  </a:lnTo>
                  <a:lnTo>
                    <a:pt x="19953" y="12717"/>
                  </a:lnTo>
                  <a:cubicBezTo>
                    <a:pt x="20187" y="12483"/>
                    <a:pt x="20420" y="12286"/>
                    <a:pt x="20690" y="12124"/>
                  </a:cubicBezTo>
                  <a:cubicBezTo>
                    <a:pt x="21067" y="11945"/>
                    <a:pt x="21246" y="11621"/>
                    <a:pt x="21498" y="11352"/>
                  </a:cubicBezTo>
                  <a:cubicBezTo>
                    <a:pt x="21929" y="10867"/>
                    <a:pt x="22342" y="10382"/>
                    <a:pt x="22485" y="9682"/>
                  </a:cubicBezTo>
                  <a:cubicBezTo>
                    <a:pt x="22593" y="9161"/>
                    <a:pt x="23006" y="8730"/>
                    <a:pt x="23527" y="8586"/>
                  </a:cubicBezTo>
                  <a:cubicBezTo>
                    <a:pt x="23868" y="8496"/>
                    <a:pt x="24192" y="8371"/>
                    <a:pt x="24587" y="8227"/>
                  </a:cubicBezTo>
                  <a:lnTo>
                    <a:pt x="24587" y="8227"/>
                  </a:lnTo>
                  <a:cubicBezTo>
                    <a:pt x="23868" y="9341"/>
                    <a:pt x="22952" y="10239"/>
                    <a:pt x="22396" y="11388"/>
                  </a:cubicBezTo>
                  <a:lnTo>
                    <a:pt x="22485" y="11460"/>
                  </a:lnTo>
                  <a:cubicBezTo>
                    <a:pt x="22791" y="11029"/>
                    <a:pt x="23114" y="10616"/>
                    <a:pt x="23419" y="10185"/>
                  </a:cubicBezTo>
                  <a:cubicBezTo>
                    <a:pt x="23886" y="9538"/>
                    <a:pt x="24335" y="8874"/>
                    <a:pt x="24802" y="8209"/>
                  </a:cubicBezTo>
                  <a:cubicBezTo>
                    <a:pt x="24910" y="8101"/>
                    <a:pt x="25036" y="7994"/>
                    <a:pt x="25179" y="7940"/>
                  </a:cubicBezTo>
                  <a:cubicBezTo>
                    <a:pt x="26131" y="7598"/>
                    <a:pt x="27083" y="7293"/>
                    <a:pt x="28035" y="6970"/>
                  </a:cubicBezTo>
                  <a:cubicBezTo>
                    <a:pt x="28681" y="6736"/>
                    <a:pt x="29310" y="6467"/>
                    <a:pt x="29939" y="6234"/>
                  </a:cubicBezTo>
                  <a:cubicBezTo>
                    <a:pt x="30064" y="6180"/>
                    <a:pt x="30208" y="6198"/>
                    <a:pt x="30334" y="6162"/>
                  </a:cubicBezTo>
                  <a:cubicBezTo>
                    <a:pt x="30567" y="6072"/>
                    <a:pt x="30801" y="5982"/>
                    <a:pt x="31034" y="5874"/>
                  </a:cubicBezTo>
                  <a:cubicBezTo>
                    <a:pt x="31753" y="6754"/>
                    <a:pt x="31770" y="7976"/>
                    <a:pt x="32309" y="8981"/>
                  </a:cubicBezTo>
                  <a:cubicBezTo>
                    <a:pt x="32237" y="7886"/>
                    <a:pt x="31932" y="6808"/>
                    <a:pt x="31375" y="5838"/>
                  </a:cubicBezTo>
                  <a:cubicBezTo>
                    <a:pt x="31304" y="5695"/>
                    <a:pt x="31286" y="5551"/>
                    <a:pt x="31321" y="5389"/>
                  </a:cubicBezTo>
                  <a:cubicBezTo>
                    <a:pt x="31483" y="4851"/>
                    <a:pt x="31537" y="4402"/>
                    <a:pt x="30980" y="3989"/>
                  </a:cubicBezTo>
                  <a:cubicBezTo>
                    <a:pt x="30710" y="3786"/>
                    <a:pt x="30551" y="3409"/>
                    <a:pt x="30205" y="3409"/>
                  </a:cubicBezTo>
                  <a:cubicBezTo>
                    <a:pt x="30183" y="3409"/>
                    <a:pt x="30160" y="3411"/>
                    <a:pt x="30136" y="3414"/>
                  </a:cubicBezTo>
                  <a:lnTo>
                    <a:pt x="29400" y="2247"/>
                  </a:lnTo>
                  <a:close/>
                  <a:moveTo>
                    <a:pt x="72227" y="52151"/>
                  </a:moveTo>
                  <a:cubicBezTo>
                    <a:pt x="72691" y="52151"/>
                    <a:pt x="73140" y="52283"/>
                    <a:pt x="73598" y="52407"/>
                  </a:cubicBezTo>
                  <a:cubicBezTo>
                    <a:pt x="73943" y="52509"/>
                    <a:pt x="74299" y="52564"/>
                    <a:pt x="74658" y="52564"/>
                  </a:cubicBezTo>
                  <a:cubicBezTo>
                    <a:pt x="74933" y="52564"/>
                    <a:pt x="75210" y="52531"/>
                    <a:pt x="75484" y="52461"/>
                  </a:cubicBezTo>
                  <a:cubicBezTo>
                    <a:pt x="76148" y="52299"/>
                    <a:pt x="76848" y="52317"/>
                    <a:pt x="77549" y="52263"/>
                  </a:cubicBezTo>
                  <a:cubicBezTo>
                    <a:pt x="77603" y="52263"/>
                    <a:pt x="77675" y="52371"/>
                    <a:pt x="77711" y="52443"/>
                  </a:cubicBezTo>
                  <a:cubicBezTo>
                    <a:pt x="77962" y="52820"/>
                    <a:pt x="78177" y="53215"/>
                    <a:pt x="78393" y="53574"/>
                  </a:cubicBezTo>
                  <a:lnTo>
                    <a:pt x="74226" y="53395"/>
                  </a:lnTo>
                  <a:lnTo>
                    <a:pt x="74226" y="53503"/>
                  </a:lnTo>
                  <a:cubicBezTo>
                    <a:pt x="75861" y="53754"/>
                    <a:pt x="77567" y="53413"/>
                    <a:pt x="79201" y="54006"/>
                  </a:cubicBezTo>
                  <a:cubicBezTo>
                    <a:pt x="77657" y="54059"/>
                    <a:pt x="76148" y="54077"/>
                    <a:pt x="74675" y="54185"/>
                  </a:cubicBezTo>
                  <a:cubicBezTo>
                    <a:pt x="73203" y="54275"/>
                    <a:pt x="71712" y="54347"/>
                    <a:pt x="70311" y="54939"/>
                  </a:cubicBezTo>
                  <a:lnTo>
                    <a:pt x="70329" y="55047"/>
                  </a:lnTo>
                  <a:cubicBezTo>
                    <a:pt x="70419" y="55047"/>
                    <a:pt x="70527" y="55047"/>
                    <a:pt x="70617" y="55029"/>
                  </a:cubicBezTo>
                  <a:cubicBezTo>
                    <a:pt x="72574" y="54526"/>
                    <a:pt x="74568" y="54419"/>
                    <a:pt x="76579" y="54347"/>
                  </a:cubicBezTo>
                  <a:cubicBezTo>
                    <a:pt x="76849" y="54333"/>
                    <a:pt x="77120" y="54327"/>
                    <a:pt x="77390" y="54327"/>
                  </a:cubicBezTo>
                  <a:cubicBezTo>
                    <a:pt x="78143" y="54327"/>
                    <a:pt x="78897" y="54369"/>
                    <a:pt x="79650" y="54383"/>
                  </a:cubicBezTo>
                  <a:cubicBezTo>
                    <a:pt x="79722" y="54401"/>
                    <a:pt x="79794" y="54419"/>
                    <a:pt x="79866" y="54454"/>
                  </a:cubicBezTo>
                  <a:cubicBezTo>
                    <a:pt x="81069" y="55155"/>
                    <a:pt x="82236" y="55855"/>
                    <a:pt x="83224" y="56843"/>
                  </a:cubicBezTo>
                  <a:lnTo>
                    <a:pt x="83440" y="57077"/>
                  </a:lnTo>
                  <a:cubicBezTo>
                    <a:pt x="81015" y="57400"/>
                    <a:pt x="78608" y="57669"/>
                    <a:pt x="76220" y="58064"/>
                  </a:cubicBezTo>
                  <a:cubicBezTo>
                    <a:pt x="73652" y="58495"/>
                    <a:pt x="71515" y="59753"/>
                    <a:pt x="69665" y="61584"/>
                  </a:cubicBezTo>
                  <a:cubicBezTo>
                    <a:pt x="68443" y="62806"/>
                    <a:pt x="67635" y="64260"/>
                    <a:pt x="67007" y="65859"/>
                  </a:cubicBezTo>
                  <a:cubicBezTo>
                    <a:pt x="66181" y="67996"/>
                    <a:pt x="65319" y="70133"/>
                    <a:pt x="64492" y="72288"/>
                  </a:cubicBezTo>
                  <a:cubicBezTo>
                    <a:pt x="64385" y="72576"/>
                    <a:pt x="64313" y="72881"/>
                    <a:pt x="64241" y="73186"/>
                  </a:cubicBezTo>
                  <a:lnTo>
                    <a:pt x="64403" y="73240"/>
                  </a:lnTo>
                  <a:cubicBezTo>
                    <a:pt x="64492" y="73132"/>
                    <a:pt x="64582" y="72989"/>
                    <a:pt x="64654" y="72863"/>
                  </a:cubicBezTo>
                  <a:cubicBezTo>
                    <a:pt x="65157" y="71642"/>
                    <a:pt x="65588" y="70384"/>
                    <a:pt x="66127" y="69163"/>
                  </a:cubicBezTo>
                  <a:cubicBezTo>
                    <a:pt x="66935" y="67295"/>
                    <a:pt x="67599" y="65338"/>
                    <a:pt x="68731" y="63614"/>
                  </a:cubicBezTo>
                  <a:cubicBezTo>
                    <a:pt x="69270" y="62806"/>
                    <a:pt x="69916" y="62087"/>
                    <a:pt x="70688" y="61477"/>
                  </a:cubicBezTo>
                  <a:cubicBezTo>
                    <a:pt x="72359" y="60148"/>
                    <a:pt x="74173" y="59052"/>
                    <a:pt x="76310" y="58675"/>
                  </a:cubicBezTo>
                  <a:cubicBezTo>
                    <a:pt x="77962" y="58370"/>
                    <a:pt x="79650" y="58190"/>
                    <a:pt x="81320" y="57957"/>
                  </a:cubicBezTo>
                  <a:lnTo>
                    <a:pt x="81428" y="57957"/>
                  </a:lnTo>
                  <a:cubicBezTo>
                    <a:pt x="81670" y="57881"/>
                    <a:pt x="81896" y="57844"/>
                    <a:pt x="82112" y="57844"/>
                  </a:cubicBezTo>
                  <a:cubicBezTo>
                    <a:pt x="82665" y="57844"/>
                    <a:pt x="83146" y="58089"/>
                    <a:pt x="83637" y="58567"/>
                  </a:cubicBezTo>
                  <a:cubicBezTo>
                    <a:pt x="84697" y="59627"/>
                    <a:pt x="86098" y="60219"/>
                    <a:pt x="87480" y="60812"/>
                  </a:cubicBezTo>
                  <a:cubicBezTo>
                    <a:pt x="88289" y="61171"/>
                    <a:pt x="89115" y="61495"/>
                    <a:pt x="89941" y="61800"/>
                  </a:cubicBezTo>
                  <a:cubicBezTo>
                    <a:pt x="90354" y="61979"/>
                    <a:pt x="90695" y="62303"/>
                    <a:pt x="90893" y="62698"/>
                  </a:cubicBezTo>
                  <a:cubicBezTo>
                    <a:pt x="91108" y="63093"/>
                    <a:pt x="91396" y="63434"/>
                    <a:pt x="91737" y="63722"/>
                  </a:cubicBezTo>
                  <a:cubicBezTo>
                    <a:pt x="92222" y="64099"/>
                    <a:pt x="92599" y="64512"/>
                    <a:pt x="92653" y="65104"/>
                  </a:cubicBezTo>
                  <a:cubicBezTo>
                    <a:pt x="91611" y="65446"/>
                    <a:pt x="90569" y="65751"/>
                    <a:pt x="89546" y="66164"/>
                  </a:cubicBezTo>
                  <a:cubicBezTo>
                    <a:pt x="87965" y="66811"/>
                    <a:pt x="86564" y="67816"/>
                    <a:pt x="85253" y="68876"/>
                  </a:cubicBezTo>
                  <a:cubicBezTo>
                    <a:pt x="83655" y="70187"/>
                    <a:pt x="82093" y="71480"/>
                    <a:pt x="80602" y="72881"/>
                  </a:cubicBezTo>
                  <a:cubicBezTo>
                    <a:pt x="79399" y="73958"/>
                    <a:pt x="78357" y="75251"/>
                    <a:pt x="77549" y="76670"/>
                  </a:cubicBezTo>
                  <a:cubicBezTo>
                    <a:pt x="77513" y="76724"/>
                    <a:pt x="77477" y="76796"/>
                    <a:pt x="77405" y="76850"/>
                  </a:cubicBezTo>
                  <a:cubicBezTo>
                    <a:pt x="75124" y="78323"/>
                    <a:pt x="73310" y="80280"/>
                    <a:pt x="71622" y="82363"/>
                  </a:cubicBezTo>
                  <a:cubicBezTo>
                    <a:pt x="71604" y="82381"/>
                    <a:pt x="71568" y="82417"/>
                    <a:pt x="71461" y="82525"/>
                  </a:cubicBezTo>
                  <a:cubicBezTo>
                    <a:pt x="71676" y="81609"/>
                    <a:pt x="71604" y="80747"/>
                    <a:pt x="72359" y="80100"/>
                  </a:cubicBezTo>
                  <a:cubicBezTo>
                    <a:pt x="73562" y="79041"/>
                    <a:pt x="74729" y="77891"/>
                    <a:pt x="75933" y="76814"/>
                  </a:cubicBezTo>
                  <a:cubicBezTo>
                    <a:pt x="76310" y="76455"/>
                    <a:pt x="76759" y="76185"/>
                    <a:pt x="77172" y="75862"/>
                  </a:cubicBezTo>
                  <a:lnTo>
                    <a:pt x="77136" y="75754"/>
                  </a:lnTo>
                  <a:cubicBezTo>
                    <a:pt x="76992" y="75772"/>
                    <a:pt x="76866" y="75826"/>
                    <a:pt x="76741" y="75880"/>
                  </a:cubicBezTo>
                  <a:cubicBezTo>
                    <a:pt x="75106" y="76922"/>
                    <a:pt x="73634" y="78197"/>
                    <a:pt x="72377" y="79669"/>
                  </a:cubicBezTo>
                  <a:cubicBezTo>
                    <a:pt x="72287" y="79759"/>
                    <a:pt x="72215" y="79831"/>
                    <a:pt x="72053" y="80011"/>
                  </a:cubicBezTo>
                  <a:cubicBezTo>
                    <a:pt x="72430" y="78807"/>
                    <a:pt x="72897" y="77784"/>
                    <a:pt x="73759" y="76976"/>
                  </a:cubicBezTo>
                  <a:cubicBezTo>
                    <a:pt x="74801" y="75970"/>
                    <a:pt x="75951" y="75072"/>
                    <a:pt x="77190" y="74318"/>
                  </a:cubicBezTo>
                  <a:cubicBezTo>
                    <a:pt x="77369" y="74210"/>
                    <a:pt x="77567" y="74138"/>
                    <a:pt x="77746" y="74048"/>
                  </a:cubicBezTo>
                  <a:cubicBezTo>
                    <a:pt x="77666" y="74008"/>
                    <a:pt x="77585" y="73988"/>
                    <a:pt x="77496" y="73988"/>
                  </a:cubicBezTo>
                  <a:cubicBezTo>
                    <a:pt x="77305" y="73988"/>
                    <a:pt x="77083" y="74080"/>
                    <a:pt x="76777" y="74264"/>
                  </a:cubicBezTo>
                  <a:cubicBezTo>
                    <a:pt x="75699" y="74910"/>
                    <a:pt x="74693" y="75682"/>
                    <a:pt x="73795" y="76562"/>
                  </a:cubicBezTo>
                  <a:cubicBezTo>
                    <a:pt x="73769" y="76589"/>
                    <a:pt x="73733" y="76605"/>
                    <a:pt x="73674" y="76605"/>
                  </a:cubicBezTo>
                  <a:cubicBezTo>
                    <a:pt x="73652" y="76605"/>
                    <a:pt x="73627" y="76603"/>
                    <a:pt x="73598" y="76598"/>
                  </a:cubicBezTo>
                  <a:cubicBezTo>
                    <a:pt x="73813" y="76239"/>
                    <a:pt x="74011" y="75862"/>
                    <a:pt x="74244" y="75503"/>
                  </a:cubicBezTo>
                  <a:cubicBezTo>
                    <a:pt x="76058" y="72647"/>
                    <a:pt x="78303" y="70079"/>
                    <a:pt x="80889" y="67870"/>
                  </a:cubicBezTo>
                  <a:cubicBezTo>
                    <a:pt x="82057" y="66900"/>
                    <a:pt x="83332" y="66020"/>
                    <a:pt x="84571" y="65140"/>
                  </a:cubicBezTo>
                  <a:cubicBezTo>
                    <a:pt x="84894" y="64907"/>
                    <a:pt x="85343" y="64871"/>
                    <a:pt x="85792" y="64727"/>
                  </a:cubicBezTo>
                  <a:lnTo>
                    <a:pt x="85559" y="64584"/>
                  </a:lnTo>
                  <a:cubicBezTo>
                    <a:pt x="86204" y="64206"/>
                    <a:pt x="86807" y="63746"/>
                    <a:pt x="87598" y="63746"/>
                  </a:cubicBezTo>
                  <a:cubicBezTo>
                    <a:pt x="87711" y="63746"/>
                    <a:pt x="87827" y="63755"/>
                    <a:pt x="87947" y="63775"/>
                  </a:cubicBezTo>
                  <a:lnTo>
                    <a:pt x="87893" y="63578"/>
                  </a:lnTo>
                  <a:cubicBezTo>
                    <a:pt x="87444" y="63560"/>
                    <a:pt x="87013" y="63524"/>
                    <a:pt x="86582" y="63524"/>
                  </a:cubicBezTo>
                  <a:cubicBezTo>
                    <a:pt x="84194" y="63542"/>
                    <a:pt x="81823" y="63757"/>
                    <a:pt x="79488" y="64135"/>
                  </a:cubicBezTo>
                  <a:cubicBezTo>
                    <a:pt x="79273" y="64171"/>
                    <a:pt x="78968" y="64117"/>
                    <a:pt x="78896" y="64458"/>
                  </a:cubicBezTo>
                  <a:lnTo>
                    <a:pt x="85667" y="63793"/>
                  </a:lnTo>
                  <a:lnTo>
                    <a:pt x="85667" y="63793"/>
                  </a:lnTo>
                  <a:cubicBezTo>
                    <a:pt x="84625" y="64350"/>
                    <a:pt x="83637" y="64871"/>
                    <a:pt x="82434" y="65015"/>
                  </a:cubicBezTo>
                  <a:cubicBezTo>
                    <a:pt x="80710" y="65194"/>
                    <a:pt x="79004" y="65607"/>
                    <a:pt x="77297" y="65931"/>
                  </a:cubicBezTo>
                  <a:cubicBezTo>
                    <a:pt x="77064" y="65984"/>
                    <a:pt x="76848" y="66056"/>
                    <a:pt x="76615" y="66164"/>
                  </a:cubicBezTo>
                  <a:cubicBezTo>
                    <a:pt x="76543" y="66182"/>
                    <a:pt x="76507" y="66308"/>
                    <a:pt x="76453" y="66380"/>
                  </a:cubicBezTo>
                  <a:cubicBezTo>
                    <a:pt x="76543" y="66415"/>
                    <a:pt x="76633" y="66433"/>
                    <a:pt x="76723" y="66433"/>
                  </a:cubicBezTo>
                  <a:cubicBezTo>
                    <a:pt x="78824" y="66002"/>
                    <a:pt x="80925" y="65571"/>
                    <a:pt x="83044" y="65194"/>
                  </a:cubicBezTo>
                  <a:lnTo>
                    <a:pt x="83044" y="65194"/>
                  </a:lnTo>
                  <a:cubicBezTo>
                    <a:pt x="82434" y="65877"/>
                    <a:pt x="81662" y="66110"/>
                    <a:pt x="80817" y="66308"/>
                  </a:cubicBezTo>
                  <a:cubicBezTo>
                    <a:pt x="79147" y="66703"/>
                    <a:pt x="77495" y="67224"/>
                    <a:pt x="75843" y="67691"/>
                  </a:cubicBezTo>
                  <a:cubicBezTo>
                    <a:pt x="75645" y="67762"/>
                    <a:pt x="75466" y="67852"/>
                    <a:pt x="75286" y="67978"/>
                  </a:cubicBezTo>
                  <a:lnTo>
                    <a:pt x="75322" y="68086"/>
                  </a:lnTo>
                  <a:lnTo>
                    <a:pt x="81266" y="66487"/>
                  </a:lnTo>
                  <a:lnTo>
                    <a:pt x="81266" y="66487"/>
                  </a:lnTo>
                  <a:cubicBezTo>
                    <a:pt x="80800" y="66990"/>
                    <a:pt x="80333" y="67403"/>
                    <a:pt x="79650" y="67583"/>
                  </a:cubicBezTo>
                  <a:cubicBezTo>
                    <a:pt x="78124" y="67996"/>
                    <a:pt x="76651" y="68535"/>
                    <a:pt x="75160" y="69055"/>
                  </a:cubicBezTo>
                  <a:cubicBezTo>
                    <a:pt x="74855" y="69163"/>
                    <a:pt x="74568" y="69325"/>
                    <a:pt x="74298" y="69504"/>
                  </a:cubicBezTo>
                  <a:lnTo>
                    <a:pt x="74370" y="69630"/>
                  </a:lnTo>
                  <a:lnTo>
                    <a:pt x="79596" y="67870"/>
                  </a:lnTo>
                  <a:lnTo>
                    <a:pt x="79668" y="67996"/>
                  </a:lnTo>
                  <a:cubicBezTo>
                    <a:pt x="79093" y="68409"/>
                    <a:pt x="78734" y="69038"/>
                    <a:pt x="77962" y="69271"/>
                  </a:cubicBezTo>
                  <a:cubicBezTo>
                    <a:pt x="76364" y="69720"/>
                    <a:pt x="74765" y="70295"/>
                    <a:pt x="73203" y="70833"/>
                  </a:cubicBezTo>
                  <a:cubicBezTo>
                    <a:pt x="72844" y="70941"/>
                    <a:pt x="72826" y="71031"/>
                    <a:pt x="72897" y="71211"/>
                  </a:cubicBezTo>
                  <a:lnTo>
                    <a:pt x="77926" y="69522"/>
                  </a:lnTo>
                  <a:lnTo>
                    <a:pt x="77980" y="69630"/>
                  </a:lnTo>
                  <a:cubicBezTo>
                    <a:pt x="77549" y="70097"/>
                    <a:pt x="77118" y="70582"/>
                    <a:pt x="76705" y="71067"/>
                  </a:cubicBezTo>
                  <a:cubicBezTo>
                    <a:pt x="75053" y="72971"/>
                    <a:pt x="73562" y="74964"/>
                    <a:pt x="72520" y="77281"/>
                  </a:cubicBezTo>
                  <a:cubicBezTo>
                    <a:pt x="72035" y="78358"/>
                    <a:pt x="71640" y="79472"/>
                    <a:pt x="71353" y="80603"/>
                  </a:cubicBezTo>
                  <a:cubicBezTo>
                    <a:pt x="70796" y="82794"/>
                    <a:pt x="70706" y="85003"/>
                    <a:pt x="70796" y="87230"/>
                  </a:cubicBezTo>
                  <a:cubicBezTo>
                    <a:pt x="70832" y="87625"/>
                    <a:pt x="70922" y="88021"/>
                    <a:pt x="71030" y="88398"/>
                  </a:cubicBezTo>
                  <a:lnTo>
                    <a:pt x="71245" y="88380"/>
                  </a:lnTo>
                  <a:cubicBezTo>
                    <a:pt x="71245" y="87967"/>
                    <a:pt x="71263" y="87536"/>
                    <a:pt x="71263" y="87123"/>
                  </a:cubicBezTo>
                  <a:cubicBezTo>
                    <a:pt x="71263" y="86440"/>
                    <a:pt x="71227" y="85758"/>
                    <a:pt x="71263" y="85093"/>
                  </a:cubicBezTo>
                  <a:cubicBezTo>
                    <a:pt x="71281" y="84806"/>
                    <a:pt x="71389" y="84554"/>
                    <a:pt x="71550" y="84339"/>
                  </a:cubicBezTo>
                  <a:cubicBezTo>
                    <a:pt x="72790" y="82776"/>
                    <a:pt x="74316" y="81483"/>
                    <a:pt x="75807" y="80190"/>
                  </a:cubicBezTo>
                  <a:cubicBezTo>
                    <a:pt x="75986" y="80047"/>
                    <a:pt x="76130" y="79885"/>
                    <a:pt x="76256" y="79705"/>
                  </a:cubicBezTo>
                  <a:lnTo>
                    <a:pt x="76256" y="79705"/>
                  </a:lnTo>
                  <a:cubicBezTo>
                    <a:pt x="74406" y="80909"/>
                    <a:pt x="72754" y="82381"/>
                    <a:pt x="71317" y="84070"/>
                  </a:cubicBezTo>
                  <a:cubicBezTo>
                    <a:pt x="71389" y="83638"/>
                    <a:pt x="71281" y="83225"/>
                    <a:pt x="71604" y="82812"/>
                  </a:cubicBezTo>
                  <a:cubicBezTo>
                    <a:pt x="73203" y="80801"/>
                    <a:pt x="74999" y="78987"/>
                    <a:pt x="76974" y="77353"/>
                  </a:cubicBezTo>
                  <a:cubicBezTo>
                    <a:pt x="77046" y="77317"/>
                    <a:pt x="77118" y="77263"/>
                    <a:pt x="77208" y="77227"/>
                  </a:cubicBezTo>
                  <a:lnTo>
                    <a:pt x="77208" y="77227"/>
                  </a:lnTo>
                  <a:lnTo>
                    <a:pt x="77154" y="77694"/>
                  </a:lnTo>
                  <a:cubicBezTo>
                    <a:pt x="77836" y="76868"/>
                    <a:pt x="78447" y="76060"/>
                    <a:pt x="79147" y="75341"/>
                  </a:cubicBezTo>
                  <a:cubicBezTo>
                    <a:pt x="80566" y="73922"/>
                    <a:pt x="81967" y="72504"/>
                    <a:pt x="83475" y="71193"/>
                  </a:cubicBezTo>
                  <a:cubicBezTo>
                    <a:pt x="84822" y="70025"/>
                    <a:pt x="86295" y="68966"/>
                    <a:pt x="87750" y="67906"/>
                  </a:cubicBezTo>
                  <a:cubicBezTo>
                    <a:pt x="89222" y="66811"/>
                    <a:pt x="90929" y="66074"/>
                    <a:pt x="92725" y="65715"/>
                  </a:cubicBezTo>
                  <a:cubicBezTo>
                    <a:pt x="92755" y="65710"/>
                    <a:pt x="92786" y="65707"/>
                    <a:pt x="92818" y="65707"/>
                  </a:cubicBezTo>
                  <a:cubicBezTo>
                    <a:pt x="93105" y="65707"/>
                    <a:pt x="93438" y="65911"/>
                    <a:pt x="93712" y="66056"/>
                  </a:cubicBezTo>
                  <a:cubicBezTo>
                    <a:pt x="93928" y="66182"/>
                    <a:pt x="94143" y="66344"/>
                    <a:pt x="94323" y="66541"/>
                  </a:cubicBezTo>
                  <a:cubicBezTo>
                    <a:pt x="94395" y="66595"/>
                    <a:pt x="94431" y="66649"/>
                    <a:pt x="94449" y="66739"/>
                  </a:cubicBezTo>
                  <a:cubicBezTo>
                    <a:pt x="94449" y="67673"/>
                    <a:pt x="94538" y="68624"/>
                    <a:pt x="94413" y="69540"/>
                  </a:cubicBezTo>
                  <a:cubicBezTo>
                    <a:pt x="94323" y="70205"/>
                    <a:pt x="93964" y="70851"/>
                    <a:pt x="93730" y="71498"/>
                  </a:cubicBezTo>
                  <a:lnTo>
                    <a:pt x="93730" y="71480"/>
                  </a:lnTo>
                  <a:cubicBezTo>
                    <a:pt x="93174" y="73725"/>
                    <a:pt x="92078" y="75718"/>
                    <a:pt x="90982" y="77712"/>
                  </a:cubicBezTo>
                  <a:cubicBezTo>
                    <a:pt x="90390" y="78807"/>
                    <a:pt x="89887" y="79975"/>
                    <a:pt x="89187" y="81016"/>
                  </a:cubicBezTo>
                  <a:cubicBezTo>
                    <a:pt x="87211" y="84016"/>
                    <a:pt x="85092" y="86889"/>
                    <a:pt x="82362" y="89260"/>
                  </a:cubicBezTo>
                  <a:cubicBezTo>
                    <a:pt x="81051" y="90409"/>
                    <a:pt x="79704" y="91505"/>
                    <a:pt x="78375" y="92636"/>
                  </a:cubicBezTo>
                  <a:cubicBezTo>
                    <a:pt x="78213" y="92744"/>
                    <a:pt x="78070" y="92870"/>
                    <a:pt x="77926" y="93013"/>
                  </a:cubicBezTo>
                  <a:cubicBezTo>
                    <a:pt x="77262" y="93732"/>
                    <a:pt x="76399" y="93750"/>
                    <a:pt x="75502" y="93750"/>
                  </a:cubicBezTo>
                  <a:cubicBezTo>
                    <a:pt x="74352" y="93732"/>
                    <a:pt x="73257" y="93444"/>
                    <a:pt x="72251" y="92923"/>
                  </a:cubicBezTo>
                  <a:cubicBezTo>
                    <a:pt x="71874" y="92744"/>
                    <a:pt x="71461" y="92654"/>
                    <a:pt x="71066" y="92474"/>
                  </a:cubicBezTo>
                  <a:cubicBezTo>
                    <a:pt x="70814" y="92385"/>
                    <a:pt x="70599" y="92223"/>
                    <a:pt x="70401" y="92026"/>
                  </a:cubicBezTo>
                  <a:cubicBezTo>
                    <a:pt x="69772" y="91325"/>
                    <a:pt x="69162" y="90607"/>
                    <a:pt x="68569" y="89870"/>
                  </a:cubicBezTo>
                  <a:cubicBezTo>
                    <a:pt x="68336" y="89547"/>
                    <a:pt x="68120" y="89224"/>
                    <a:pt x="67941" y="88883"/>
                  </a:cubicBezTo>
                  <a:cubicBezTo>
                    <a:pt x="67761" y="88595"/>
                    <a:pt x="67635" y="88272"/>
                    <a:pt x="67474" y="87967"/>
                  </a:cubicBezTo>
                  <a:lnTo>
                    <a:pt x="67294" y="88074"/>
                  </a:lnTo>
                  <a:lnTo>
                    <a:pt x="67294" y="88074"/>
                  </a:lnTo>
                  <a:lnTo>
                    <a:pt x="68210" y="87500"/>
                  </a:lnTo>
                  <a:lnTo>
                    <a:pt x="68192" y="87410"/>
                  </a:lnTo>
                  <a:lnTo>
                    <a:pt x="67905" y="87410"/>
                  </a:lnTo>
                  <a:cubicBezTo>
                    <a:pt x="67583" y="87427"/>
                    <a:pt x="67260" y="87443"/>
                    <a:pt x="66941" y="87443"/>
                  </a:cubicBezTo>
                  <a:cubicBezTo>
                    <a:pt x="66262" y="87443"/>
                    <a:pt x="65594" y="87373"/>
                    <a:pt x="64959" y="87105"/>
                  </a:cubicBezTo>
                  <a:cubicBezTo>
                    <a:pt x="64474" y="86907"/>
                    <a:pt x="64097" y="86530"/>
                    <a:pt x="63882" y="86045"/>
                  </a:cubicBezTo>
                  <a:cubicBezTo>
                    <a:pt x="63523" y="85291"/>
                    <a:pt x="63163" y="84518"/>
                    <a:pt x="62768" y="83674"/>
                  </a:cubicBezTo>
                  <a:lnTo>
                    <a:pt x="62768" y="83674"/>
                  </a:lnTo>
                  <a:cubicBezTo>
                    <a:pt x="62840" y="83683"/>
                    <a:pt x="62912" y="83688"/>
                    <a:pt x="62984" y="83688"/>
                  </a:cubicBezTo>
                  <a:cubicBezTo>
                    <a:pt x="63056" y="83688"/>
                    <a:pt x="63128" y="83683"/>
                    <a:pt x="63199" y="83674"/>
                  </a:cubicBezTo>
                  <a:cubicBezTo>
                    <a:pt x="63307" y="83621"/>
                    <a:pt x="63397" y="83567"/>
                    <a:pt x="63487" y="83477"/>
                  </a:cubicBezTo>
                  <a:cubicBezTo>
                    <a:pt x="63415" y="83405"/>
                    <a:pt x="63379" y="83297"/>
                    <a:pt x="63271" y="83243"/>
                  </a:cubicBezTo>
                  <a:cubicBezTo>
                    <a:pt x="63163" y="83172"/>
                    <a:pt x="63002" y="83207"/>
                    <a:pt x="62894" y="83154"/>
                  </a:cubicBezTo>
                  <a:cubicBezTo>
                    <a:pt x="62714" y="83082"/>
                    <a:pt x="62553" y="82992"/>
                    <a:pt x="62427" y="82848"/>
                  </a:cubicBezTo>
                  <a:cubicBezTo>
                    <a:pt x="62256" y="82664"/>
                    <a:pt x="62095" y="82548"/>
                    <a:pt x="61887" y="82548"/>
                  </a:cubicBezTo>
                  <a:cubicBezTo>
                    <a:pt x="61811" y="82548"/>
                    <a:pt x="61728" y="82563"/>
                    <a:pt x="61637" y="82597"/>
                  </a:cubicBezTo>
                  <a:cubicBezTo>
                    <a:pt x="61582" y="82617"/>
                    <a:pt x="61530" y="82626"/>
                    <a:pt x="61483" y="82626"/>
                  </a:cubicBezTo>
                  <a:cubicBezTo>
                    <a:pt x="61238" y="82626"/>
                    <a:pt x="61090" y="82385"/>
                    <a:pt x="60954" y="82220"/>
                  </a:cubicBezTo>
                  <a:cubicBezTo>
                    <a:pt x="60595" y="81825"/>
                    <a:pt x="60577" y="81322"/>
                    <a:pt x="60595" y="80819"/>
                  </a:cubicBezTo>
                  <a:cubicBezTo>
                    <a:pt x="60649" y="80226"/>
                    <a:pt x="60667" y="79634"/>
                    <a:pt x="60649" y="79059"/>
                  </a:cubicBezTo>
                  <a:cubicBezTo>
                    <a:pt x="60613" y="78664"/>
                    <a:pt x="60380" y="78305"/>
                    <a:pt x="60236" y="77927"/>
                  </a:cubicBezTo>
                  <a:cubicBezTo>
                    <a:pt x="60218" y="77856"/>
                    <a:pt x="60110" y="77802"/>
                    <a:pt x="60110" y="77748"/>
                  </a:cubicBezTo>
                  <a:cubicBezTo>
                    <a:pt x="60164" y="77245"/>
                    <a:pt x="59787" y="77065"/>
                    <a:pt x="59464" y="76850"/>
                  </a:cubicBezTo>
                  <a:cubicBezTo>
                    <a:pt x="59141" y="76616"/>
                    <a:pt x="58799" y="76419"/>
                    <a:pt x="58476" y="76203"/>
                  </a:cubicBezTo>
                  <a:cubicBezTo>
                    <a:pt x="58063" y="75988"/>
                    <a:pt x="57973" y="75431"/>
                    <a:pt x="58296" y="75090"/>
                  </a:cubicBezTo>
                  <a:cubicBezTo>
                    <a:pt x="58835" y="74533"/>
                    <a:pt x="58961" y="73797"/>
                    <a:pt x="59194" y="73114"/>
                  </a:cubicBezTo>
                  <a:cubicBezTo>
                    <a:pt x="59536" y="72037"/>
                    <a:pt x="59841" y="70941"/>
                    <a:pt x="60236" y="69882"/>
                  </a:cubicBezTo>
                  <a:cubicBezTo>
                    <a:pt x="60595" y="68948"/>
                    <a:pt x="61026" y="68032"/>
                    <a:pt x="61439" y="67134"/>
                  </a:cubicBezTo>
                  <a:cubicBezTo>
                    <a:pt x="61960" y="66056"/>
                    <a:pt x="62894" y="65302"/>
                    <a:pt x="63702" y="64440"/>
                  </a:cubicBezTo>
                  <a:cubicBezTo>
                    <a:pt x="64295" y="63811"/>
                    <a:pt x="65067" y="63542"/>
                    <a:pt x="65803" y="63183"/>
                  </a:cubicBezTo>
                  <a:cubicBezTo>
                    <a:pt x="66881" y="62680"/>
                    <a:pt x="67959" y="62195"/>
                    <a:pt x="69036" y="61710"/>
                  </a:cubicBezTo>
                  <a:cubicBezTo>
                    <a:pt x="69090" y="61674"/>
                    <a:pt x="69144" y="61638"/>
                    <a:pt x="69180" y="61584"/>
                  </a:cubicBezTo>
                  <a:lnTo>
                    <a:pt x="69126" y="61477"/>
                  </a:lnTo>
                  <a:lnTo>
                    <a:pt x="64582" y="63380"/>
                  </a:lnTo>
                  <a:cubicBezTo>
                    <a:pt x="64690" y="63003"/>
                    <a:pt x="64762" y="62644"/>
                    <a:pt x="64870" y="62303"/>
                  </a:cubicBezTo>
                  <a:cubicBezTo>
                    <a:pt x="64905" y="62195"/>
                    <a:pt x="65067" y="62123"/>
                    <a:pt x="65175" y="62087"/>
                  </a:cubicBezTo>
                  <a:cubicBezTo>
                    <a:pt x="67097" y="61225"/>
                    <a:pt x="69036" y="60381"/>
                    <a:pt x="70958" y="59519"/>
                  </a:cubicBezTo>
                  <a:cubicBezTo>
                    <a:pt x="71066" y="59483"/>
                    <a:pt x="71173" y="59393"/>
                    <a:pt x="71263" y="59286"/>
                  </a:cubicBezTo>
                  <a:lnTo>
                    <a:pt x="71263" y="59286"/>
                  </a:lnTo>
                  <a:cubicBezTo>
                    <a:pt x="69090" y="59968"/>
                    <a:pt x="67025" y="60920"/>
                    <a:pt x="64888" y="61890"/>
                  </a:cubicBezTo>
                  <a:cubicBezTo>
                    <a:pt x="64977" y="61369"/>
                    <a:pt x="65031" y="60884"/>
                    <a:pt x="65157" y="60417"/>
                  </a:cubicBezTo>
                  <a:cubicBezTo>
                    <a:pt x="65462" y="59124"/>
                    <a:pt x="66342" y="58172"/>
                    <a:pt x="67186" y="57202"/>
                  </a:cubicBezTo>
                  <a:cubicBezTo>
                    <a:pt x="67833" y="56448"/>
                    <a:pt x="68479" y="55694"/>
                    <a:pt x="69072" y="54903"/>
                  </a:cubicBezTo>
                  <a:cubicBezTo>
                    <a:pt x="69252" y="54616"/>
                    <a:pt x="69395" y="54293"/>
                    <a:pt x="69485" y="53970"/>
                  </a:cubicBezTo>
                  <a:cubicBezTo>
                    <a:pt x="69844" y="52982"/>
                    <a:pt x="70635" y="52533"/>
                    <a:pt x="71586" y="52245"/>
                  </a:cubicBezTo>
                  <a:cubicBezTo>
                    <a:pt x="71805" y="52178"/>
                    <a:pt x="72017" y="52151"/>
                    <a:pt x="72227" y="52151"/>
                  </a:cubicBezTo>
                  <a:close/>
                  <a:moveTo>
                    <a:pt x="14458" y="0"/>
                  </a:moveTo>
                  <a:cubicBezTo>
                    <a:pt x="13321" y="0"/>
                    <a:pt x="12386" y="550"/>
                    <a:pt x="11602" y="1420"/>
                  </a:cubicBezTo>
                  <a:cubicBezTo>
                    <a:pt x="10381" y="2714"/>
                    <a:pt x="9016" y="3845"/>
                    <a:pt x="7525" y="4797"/>
                  </a:cubicBezTo>
                  <a:cubicBezTo>
                    <a:pt x="7292" y="4958"/>
                    <a:pt x="7022" y="5084"/>
                    <a:pt x="6771" y="5210"/>
                  </a:cubicBezTo>
                  <a:cubicBezTo>
                    <a:pt x="5981" y="5623"/>
                    <a:pt x="5765" y="6431"/>
                    <a:pt x="5424" y="7132"/>
                  </a:cubicBezTo>
                  <a:cubicBezTo>
                    <a:pt x="4849" y="8299"/>
                    <a:pt x="4311" y="9466"/>
                    <a:pt x="3718" y="10598"/>
                  </a:cubicBezTo>
                  <a:cubicBezTo>
                    <a:pt x="3484" y="11011"/>
                    <a:pt x="3431" y="11496"/>
                    <a:pt x="3556" y="11927"/>
                  </a:cubicBezTo>
                  <a:cubicBezTo>
                    <a:pt x="3674" y="12346"/>
                    <a:pt x="4072" y="12577"/>
                    <a:pt x="4621" y="12577"/>
                  </a:cubicBezTo>
                  <a:cubicBezTo>
                    <a:pt x="4660" y="12577"/>
                    <a:pt x="4701" y="12576"/>
                    <a:pt x="4742" y="12573"/>
                  </a:cubicBezTo>
                  <a:lnTo>
                    <a:pt x="4903" y="12555"/>
                  </a:lnTo>
                  <a:lnTo>
                    <a:pt x="4903" y="12555"/>
                  </a:lnTo>
                  <a:cubicBezTo>
                    <a:pt x="4364" y="12825"/>
                    <a:pt x="3826" y="13112"/>
                    <a:pt x="3269" y="13363"/>
                  </a:cubicBezTo>
                  <a:cubicBezTo>
                    <a:pt x="2479" y="13705"/>
                    <a:pt x="1760" y="14208"/>
                    <a:pt x="1168" y="14872"/>
                  </a:cubicBezTo>
                  <a:cubicBezTo>
                    <a:pt x="1024" y="14998"/>
                    <a:pt x="844" y="15141"/>
                    <a:pt x="683" y="15249"/>
                  </a:cubicBezTo>
                  <a:cubicBezTo>
                    <a:pt x="449" y="15465"/>
                    <a:pt x="234" y="15680"/>
                    <a:pt x="0" y="15896"/>
                  </a:cubicBezTo>
                  <a:lnTo>
                    <a:pt x="0" y="15968"/>
                  </a:lnTo>
                  <a:cubicBezTo>
                    <a:pt x="130" y="16032"/>
                    <a:pt x="289" y="16170"/>
                    <a:pt x="411" y="16170"/>
                  </a:cubicBezTo>
                  <a:cubicBezTo>
                    <a:pt x="424" y="16170"/>
                    <a:pt x="437" y="16169"/>
                    <a:pt x="449" y="16165"/>
                  </a:cubicBezTo>
                  <a:cubicBezTo>
                    <a:pt x="880" y="16057"/>
                    <a:pt x="1293" y="15860"/>
                    <a:pt x="1724" y="15698"/>
                  </a:cubicBezTo>
                  <a:cubicBezTo>
                    <a:pt x="1778" y="15662"/>
                    <a:pt x="1832" y="15662"/>
                    <a:pt x="1904" y="15662"/>
                  </a:cubicBezTo>
                  <a:cubicBezTo>
                    <a:pt x="2928" y="15644"/>
                    <a:pt x="3951" y="15662"/>
                    <a:pt x="4813" y="15339"/>
                  </a:cubicBezTo>
                  <a:lnTo>
                    <a:pt x="6322" y="17081"/>
                  </a:lnTo>
                  <a:cubicBezTo>
                    <a:pt x="6250" y="17243"/>
                    <a:pt x="6178" y="17404"/>
                    <a:pt x="6125" y="17584"/>
                  </a:cubicBezTo>
                  <a:cubicBezTo>
                    <a:pt x="5873" y="18356"/>
                    <a:pt x="5837" y="19110"/>
                    <a:pt x="6520" y="19685"/>
                  </a:cubicBezTo>
                  <a:cubicBezTo>
                    <a:pt x="6789" y="19937"/>
                    <a:pt x="7148" y="20044"/>
                    <a:pt x="7453" y="20260"/>
                  </a:cubicBezTo>
                  <a:cubicBezTo>
                    <a:pt x="7661" y="20424"/>
                    <a:pt x="7916" y="20508"/>
                    <a:pt x="8177" y="20508"/>
                  </a:cubicBezTo>
                  <a:cubicBezTo>
                    <a:pt x="8344" y="20508"/>
                    <a:pt x="8513" y="20474"/>
                    <a:pt x="8675" y="20404"/>
                  </a:cubicBezTo>
                  <a:cubicBezTo>
                    <a:pt x="8836" y="20350"/>
                    <a:pt x="8998" y="20260"/>
                    <a:pt x="9196" y="20152"/>
                  </a:cubicBezTo>
                  <a:lnTo>
                    <a:pt x="9196" y="20152"/>
                  </a:lnTo>
                  <a:cubicBezTo>
                    <a:pt x="8908" y="20781"/>
                    <a:pt x="8657" y="21391"/>
                    <a:pt x="8369" y="21966"/>
                  </a:cubicBezTo>
                  <a:cubicBezTo>
                    <a:pt x="8100" y="22451"/>
                    <a:pt x="8028" y="23026"/>
                    <a:pt x="8172" y="23564"/>
                  </a:cubicBezTo>
                  <a:cubicBezTo>
                    <a:pt x="8370" y="24316"/>
                    <a:pt x="8955" y="24777"/>
                    <a:pt x="9636" y="24777"/>
                  </a:cubicBezTo>
                  <a:cubicBezTo>
                    <a:pt x="9882" y="24777"/>
                    <a:pt x="10141" y="24717"/>
                    <a:pt x="10399" y="24588"/>
                  </a:cubicBezTo>
                  <a:cubicBezTo>
                    <a:pt x="10866" y="24337"/>
                    <a:pt x="11297" y="24049"/>
                    <a:pt x="11710" y="23816"/>
                  </a:cubicBezTo>
                  <a:cubicBezTo>
                    <a:pt x="12281" y="24222"/>
                    <a:pt x="12851" y="24529"/>
                    <a:pt x="13479" y="24529"/>
                  </a:cubicBezTo>
                  <a:cubicBezTo>
                    <a:pt x="13740" y="24529"/>
                    <a:pt x="14011" y="24476"/>
                    <a:pt x="14296" y="24355"/>
                  </a:cubicBezTo>
                  <a:cubicBezTo>
                    <a:pt x="14925" y="24085"/>
                    <a:pt x="15553" y="23780"/>
                    <a:pt x="16236" y="23475"/>
                  </a:cubicBezTo>
                  <a:cubicBezTo>
                    <a:pt x="16397" y="23690"/>
                    <a:pt x="16613" y="23977"/>
                    <a:pt x="16810" y="24265"/>
                  </a:cubicBezTo>
                  <a:cubicBezTo>
                    <a:pt x="17313" y="24947"/>
                    <a:pt x="17708" y="25684"/>
                    <a:pt x="18409" y="26204"/>
                  </a:cubicBezTo>
                  <a:cubicBezTo>
                    <a:pt x="19756" y="27228"/>
                    <a:pt x="21264" y="27946"/>
                    <a:pt x="22791" y="28629"/>
                  </a:cubicBezTo>
                  <a:cubicBezTo>
                    <a:pt x="23473" y="28952"/>
                    <a:pt x="24192" y="29311"/>
                    <a:pt x="24928" y="29473"/>
                  </a:cubicBezTo>
                  <a:cubicBezTo>
                    <a:pt x="25808" y="29671"/>
                    <a:pt x="26652" y="29958"/>
                    <a:pt x="27460" y="30335"/>
                  </a:cubicBezTo>
                  <a:cubicBezTo>
                    <a:pt x="28268" y="30712"/>
                    <a:pt x="29130" y="30964"/>
                    <a:pt x="29831" y="31574"/>
                  </a:cubicBezTo>
                  <a:cubicBezTo>
                    <a:pt x="29992" y="31682"/>
                    <a:pt x="30154" y="31772"/>
                    <a:pt x="30352" y="31826"/>
                  </a:cubicBezTo>
                  <a:cubicBezTo>
                    <a:pt x="31375" y="32329"/>
                    <a:pt x="32076" y="33227"/>
                    <a:pt x="32938" y="33909"/>
                  </a:cubicBezTo>
                  <a:cubicBezTo>
                    <a:pt x="33010" y="33981"/>
                    <a:pt x="33064" y="34053"/>
                    <a:pt x="33099" y="34124"/>
                  </a:cubicBezTo>
                  <a:cubicBezTo>
                    <a:pt x="33495" y="34717"/>
                    <a:pt x="33836" y="35328"/>
                    <a:pt x="34267" y="35884"/>
                  </a:cubicBezTo>
                  <a:cubicBezTo>
                    <a:pt x="34877" y="36693"/>
                    <a:pt x="35524" y="37447"/>
                    <a:pt x="36224" y="38255"/>
                  </a:cubicBezTo>
                  <a:cubicBezTo>
                    <a:pt x="36907" y="39063"/>
                    <a:pt x="37607" y="39871"/>
                    <a:pt x="38541" y="40428"/>
                  </a:cubicBezTo>
                  <a:cubicBezTo>
                    <a:pt x="39996" y="41326"/>
                    <a:pt x="41109" y="42583"/>
                    <a:pt x="42097" y="43948"/>
                  </a:cubicBezTo>
                  <a:cubicBezTo>
                    <a:pt x="42708" y="44774"/>
                    <a:pt x="43193" y="45672"/>
                    <a:pt x="43570" y="46642"/>
                  </a:cubicBezTo>
                  <a:cubicBezTo>
                    <a:pt x="43893" y="47468"/>
                    <a:pt x="44396" y="48223"/>
                    <a:pt x="44791" y="49013"/>
                  </a:cubicBezTo>
                  <a:cubicBezTo>
                    <a:pt x="45060" y="49516"/>
                    <a:pt x="45258" y="50036"/>
                    <a:pt x="45527" y="50521"/>
                  </a:cubicBezTo>
                  <a:cubicBezTo>
                    <a:pt x="46300" y="51904"/>
                    <a:pt x="47162" y="53251"/>
                    <a:pt x="47808" y="54670"/>
                  </a:cubicBezTo>
                  <a:cubicBezTo>
                    <a:pt x="48329" y="55801"/>
                    <a:pt x="48904" y="56933"/>
                    <a:pt x="49065" y="58190"/>
                  </a:cubicBezTo>
                  <a:cubicBezTo>
                    <a:pt x="49119" y="58424"/>
                    <a:pt x="49191" y="58639"/>
                    <a:pt x="49317" y="58855"/>
                  </a:cubicBezTo>
                  <a:cubicBezTo>
                    <a:pt x="49694" y="59519"/>
                    <a:pt x="50071" y="60184"/>
                    <a:pt x="50448" y="60848"/>
                  </a:cubicBezTo>
                  <a:cubicBezTo>
                    <a:pt x="50861" y="61602"/>
                    <a:pt x="51292" y="62357"/>
                    <a:pt x="51705" y="63129"/>
                  </a:cubicBezTo>
                  <a:cubicBezTo>
                    <a:pt x="52083" y="63811"/>
                    <a:pt x="52496" y="64458"/>
                    <a:pt x="52837" y="65158"/>
                  </a:cubicBezTo>
                  <a:cubicBezTo>
                    <a:pt x="53896" y="67457"/>
                    <a:pt x="54920" y="69792"/>
                    <a:pt x="56016" y="72091"/>
                  </a:cubicBezTo>
                  <a:cubicBezTo>
                    <a:pt x="56375" y="72827"/>
                    <a:pt x="56914" y="73473"/>
                    <a:pt x="57398" y="74138"/>
                  </a:cubicBezTo>
                  <a:cubicBezTo>
                    <a:pt x="57614" y="74425"/>
                    <a:pt x="57560" y="74659"/>
                    <a:pt x="57470" y="74964"/>
                  </a:cubicBezTo>
                  <a:cubicBezTo>
                    <a:pt x="57219" y="75844"/>
                    <a:pt x="57111" y="76167"/>
                    <a:pt x="57686" y="76616"/>
                  </a:cubicBezTo>
                  <a:cubicBezTo>
                    <a:pt x="58171" y="76976"/>
                    <a:pt x="58692" y="77263"/>
                    <a:pt x="59212" y="77586"/>
                  </a:cubicBezTo>
                  <a:cubicBezTo>
                    <a:pt x="59284" y="77640"/>
                    <a:pt x="59392" y="77676"/>
                    <a:pt x="59428" y="77748"/>
                  </a:cubicBezTo>
                  <a:cubicBezTo>
                    <a:pt x="59715" y="78215"/>
                    <a:pt x="59967" y="78718"/>
                    <a:pt x="59895" y="79292"/>
                  </a:cubicBezTo>
                  <a:cubicBezTo>
                    <a:pt x="59841" y="79759"/>
                    <a:pt x="59805" y="80244"/>
                    <a:pt x="59733" y="80711"/>
                  </a:cubicBezTo>
                  <a:cubicBezTo>
                    <a:pt x="59500" y="82184"/>
                    <a:pt x="60362" y="83261"/>
                    <a:pt x="61727" y="83585"/>
                  </a:cubicBezTo>
                  <a:cubicBezTo>
                    <a:pt x="61924" y="83621"/>
                    <a:pt x="62068" y="83746"/>
                    <a:pt x="62122" y="83944"/>
                  </a:cubicBezTo>
                  <a:cubicBezTo>
                    <a:pt x="62427" y="84716"/>
                    <a:pt x="62714" y="85506"/>
                    <a:pt x="63074" y="86279"/>
                  </a:cubicBezTo>
                  <a:cubicBezTo>
                    <a:pt x="63612" y="87410"/>
                    <a:pt x="64582" y="87985"/>
                    <a:pt x="65803" y="88128"/>
                  </a:cubicBezTo>
                  <a:cubicBezTo>
                    <a:pt x="66252" y="88182"/>
                    <a:pt x="66701" y="88308"/>
                    <a:pt x="66971" y="88667"/>
                  </a:cubicBezTo>
                  <a:cubicBezTo>
                    <a:pt x="67258" y="89008"/>
                    <a:pt x="67438" y="89439"/>
                    <a:pt x="67707" y="89781"/>
                  </a:cubicBezTo>
                  <a:cubicBezTo>
                    <a:pt x="68408" y="90714"/>
                    <a:pt x="69126" y="91648"/>
                    <a:pt x="69880" y="92546"/>
                  </a:cubicBezTo>
                  <a:cubicBezTo>
                    <a:pt x="70114" y="92816"/>
                    <a:pt x="70401" y="93013"/>
                    <a:pt x="70742" y="93139"/>
                  </a:cubicBezTo>
                  <a:cubicBezTo>
                    <a:pt x="71676" y="93570"/>
                    <a:pt x="72610" y="93965"/>
                    <a:pt x="73562" y="94360"/>
                  </a:cubicBezTo>
                  <a:lnTo>
                    <a:pt x="75124" y="94648"/>
                  </a:lnTo>
                  <a:lnTo>
                    <a:pt x="76561" y="94648"/>
                  </a:lnTo>
                  <a:cubicBezTo>
                    <a:pt x="77513" y="94630"/>
                    <a:pt x="78213" y="94109"/>
                    <a:pt x="78896" y="93534"/>
                  </a:cubicBezTo>
                  <a:cubicBezTo>
                    <a:pt x="79435" y="93085"/>
                    <a:pt x="79955" y="92618"/>
                    <a:pt x="80512" y="92205"/>
                  </a:cubicBezTo>
                  <a:cubicBezTo>
                    <a:pt x="82308" y="90930"/>
                    <a:pt x="83853" y="89350"/>
                    <a:pt x="85343" y="87751"/>
                  </a:cubicBezTo>
                  <a:cubicBezTo>
                    <a:pt x="87373" y="85578"/>
                    <a:pt x="89025" y="83082"/>
                    <a:pt x="90605" y="80567"/>
                  </a:cubicBezTo>
                  <a:cubicBezTo>
                    <a:pt x="91270" y="79490"/>
                    <a:pt x="91737" y="78287"/>
                    <a:pt x="92294" y="77137"/>
                  </a:cubicBezTo>
                  <a:cubicBezTo>
                    <a:pt x="92778" y="76167"/>
                    <a:pt x="93299" y="75233"/>
                    <a:pt x="93712" y="74246"/>
                  </a:cubicBezTo>
                  <a:cubicBezTo>
                    <a:pt x="94036" y="73473"/>
                    <a:pt x="94233" y="72629"/>
                    <a:pt x="94520" y="71839"/>
                  </a:cubicBezTo>
                  <a:cubicBezTo>
                    <a:pt x="94754" y="71175"/>
                    <a:pt x="95005" y="70510"/>
                    <a:pt x="95257" y="69864"/>
                  </a:cubicBezTo>
                  <a:lnTo>
                    <a:pt x="95400" y="69073"/>
                  </a:lnTo>
                  <a:cubicBezTo>
                    <a:pt x="95365" y="68606"/>
                    <a:pt x="95347" y="68122"/>
                    <a:pt x="95329" y="67637"/>
                  </a:cubicBezTo>
                  <a:cubicBezTo>
                    <a:pt x="95293" y="66308"/>
                    <a:pt x="95293" y="66308"/>
                    <a:pt x="94197" y="65571"/>
                  </a:cubicBezTo>
                  <a:cubicBezTo>
                    <a:pt x="94143" y="65535"/>
                    <a:pt x="94054" y="65482"/>
                    <a:pt x="94054" y="65428"/>
                  </a:cubicBezTo>
                  <a:cubicBezTo>
                    <a:pt x="94036" y="65104"/>
                    <a:pt x="93802" y="65104"/>
                    <a:pt x="93587" y="65051"/>
                  </a:cubicBezTo>
                  <a:cubicBezTo>
                    <a:pt x="93461" y="65015"/>
                    <a:pt x="93263" y="64925"/>
                    <a:pt x="93263" y="64835"/>
                  </a:cubicBezTo>
                  <a:cubicBezTo>
                    <a:pt x="93174" y="64063"/>
                    <a:pt x="92653" y="63632"/>
                    <a:pt x="92078" y="63201"/>
                  </a:cubicBezTo>
                  <a:cubicBezTo>
                    <a:pt x="91862" y="63057"/>
                    <a:pt x="91701" y="62842"/>
                    <a:pt x="91629" y="62608"/>
                  </a:cubicBezTo>
                  <a:cubicBezTo>
                    <a:pt x="91414" y="61710"/>
                    <a:pt x="90803" y="61279"/>
                    <a:pt x="90031" y="60956"/>
                  </a:cubicBezTo>
                  <a:cubicBezTo>
                    <a:pt x="88684" y="60381"/>
                    <a:pt x="87301" y="59824"/>
                    <a:pt x="85990" y="59196"/>
                  </a:cubicBezTo>
                  <a:cubicBezTo>
                    <a:pt x="85164" y="58801"/>
                    <a:pt x="84409" y="58262"/>
                    <a:pt x="83619" y="57777"/>
                  </a:cubicBezTo>
                  <a:lnTo>
                    <a:pt x="84302" y="57436"/>
                  </a:lnTo>
                  <a:cubicBezTo>
                    <a:pt x="84122" y="57274"/>
                    <a:pt x="83942" y="57184"/>
                    <a:pt x="83924" y="57059"/>
                  </a:cubicBezTo>
                  <a:cubicBezTo>
                    <a:pt x="83781" y="56484"/>
                    <a:pt x="83332" y="56197"/>
                    <a:pt x="82901" y="55891"/>
                  </a:cubicBezTo>
                  <a:cubicBezTo>
                    <a:pt x="81931" y="55173"/>
                    <a:pt x="80943" y="54508"/>
                    <a:pt x="79991" y="53790"/>
                  </a:cubicBezTo>
                  <a:cubicBezTo>
                    <a:pt x="79309" y="53287"/>
                    <a:pt x="78680" y="52730"/>
                    <a:pt x="78447" y="51850"/>
                  </a:cubicBezTo>
                  <a:cubicBezTo>
                    <a:pt x="78348" y="51519"/>
                    <a:pt x="78096" y="51417"/>
                    <a:pt x="77776" y="51417"/>
                  </a:cubicBezTo>
                  <a:cubicBezTo>
                    <a:pt x="77749" y="51417"/>
                    <a:pt x="77721" y="51418"/>
                    <a:pt x="77693" y="51419"/>
                  </a:cubicBezTo>
                  <a:cubicBezTo>
                    <a:pt x="77010" y="51491"/>
                    <a:pt x="76346" y="51527"/>
                    <a:pt x="75663" y="51617"/>
                  </a:cubicBezTo>
                  <a:cubicBezTo>
                    <a:pt x="75544" y="51635"/>
                    <a:pt x="75430" y="51648"/>
                    <a:pt x="75324" y="51648"/>
                  </a:cubicBezTo>
                  <a:cubicBezTo>
                    <a:pt x="75014" y="51648"/>
                    <a:pt x="74764" y="51542"/>
                    <a:pt x="74604" y="51168"/>
                  </a:cubicBezTo>
                  <a:cubicBezTo>
                    <a:pt x="74550" y="51060"/>
                    <a:pt x="74424" y="50970"/>
                    <a:pt x="74316" y="50899"/>
                  </a:cubicBezTo>
                  <a:cubicBezTo>
                    <a:pt x="73634" y="50360"/>
                    <a:pt x="72951" y="49839"/>
                    <a:pt x="72287" y="49300"/>
                  </a:cubicBezTo>
                  <a:cubicBezTo>
                    <a:pt x="71353" y="48546"/>
                    <a:pt x="70419" y="47792"/>
                    <a:pt x="69467" y="47055"/>
                  </a:cubicBezTo>
                  <a:cubicBezTo>
                    <a:pt x="68803" y="46534"/>
                    <a:pt x="68102" y="46050"/>
                    <a:pt x="67402" y="45565"/>
                  </a:cubicBezTo>
                  <a:cubicBezTo>
                    <a:pt x="66360" y="44828"/>
                    <a:pt x="65283" y="44128"/>
                    <a:pt x="64241" y="43409"/>
                  </a:cubicBezTo>
                  <a:cubicBezTo>
                    <a:pt x="63648" y="43014"/>
                    <a:pt x="63074" y="42601"/>
                    <a:pt x="62535" y="42152"/>
                  </a:cubicBezTo>
                  <a:cubicBezTo>
                    <a:pt x="61188" y="40931"/>
                    <a:pt x="59859" y="39656"/>
                    <a:pt x="58512" y="38435"/>
                  </a:cubicBezTo>
                  <a:cubicBezTo>
                    <a:pt x="57883" y="37860"/>
                    <a:pt x="57183" y="37357"/>
                    <a:pt x="56554" y="36782"/>
                  </a:cubicBezTo>
                  <a:cubicBezTo>
                    <a:pt x="55369" y="35705"/>
                    <a:pt x="54220" y="34556"/>
                    <a:pt x="53034" y="33478"/>
                  </a:cubicBezTo>
                  <a:cubicBezTo>
                    <a:pt x="52047" y="32580"/>
                    <a:pt x="50933" y="31808"/>
                    <a:pt x="49999" y="30856"/>
                  </a:cubicBezTo>
                  <a:cubicBezTo>
                    <a:pt x="48616" y="29437"/>
                    <a:pt x="47305" y="27928"/>
                    <a:pt x="46030" y="26420"/>
                  </a:cubicBezTo>
                  <a:cubicBezTo>
                    <a:pt x="45222" y="25450"/>
                    <a:pt x="44504" y="24390"/>
                    <a:pt x="43731" y="23385"/>
                  </a:cubicBezTo>
                  <a:cubicBezTo>
                    <a:pt x="43516" y="23133"/>
                    <a:pt x="43282" y="22918"/>
                    <a:pt x="43031" y="22702"/>
                  </a:cubicBezTo>
                  <a:cubicBezTo>
                    <a:pt x="42798" y="22487"/>
                    <a:pt x="42564" y="22253"/>
                    <a:pt x="42331" y="22038"/>
                  </a:cubicBezTo>
                  <a:cubicBezTo>
                    <a:pt x="42043" y="21733"/>
                    <a:pt x="41774" y="21463"/>
                    <a:pt x="41486" y="21104"/>
                  </a:cubicBezTo>
                  <a:cubicBezTo>
                    <a:pt x="41199" y="20763"/>
                    <a:pt x="40858" y="20421"/>
                    <a:pt x="40678" y="20026"/>
                  </a:cubicBezTo>
                  <a:cubicBezTo>
                    <a:pt x="40247" y="19021"/>
                    <a:pt x="39852" y="17997"/>
                    <a:pt x="39493" y="16973"/>
                  </a:cubicBezTo>
                  <a:cubicBezTo>
                    <a:pt x="38936" y="15393"/>
                    <a:pt x="38380" y="13794"/>
                    <a:pt x="37877" y="12178"/>
                  </a:cubicBezTo>
                  <a:cubicBezTo>
                    <a:pt x="37446" y="10777"/>
                    <a:pt x="36889" y="9430"/>
                    <a:pt x="36206" y="8137"/>
                  </a:cubicBezTo>
                  <a:cubicBezTo>
                    <a:pt x="35578" y="6898"/>
                    <a:pt x="35219" y="5551"/>
                    <a:pt x="34931" y="4204"/>
                  </a:cubicBezTo>
                  <a:cubicBezTo>
                    <a:pt x="34824" y="3486"/>
                    <a:pt x="34357" y="2875"/>
                    <a:pt x="33710" y="2570"/>
                  </a:cubicBezTo>
                  <a:cubicBezTo>
                    <a:pt x="33261" y="2336"/>
                    <a:pt x="32758" y="2211"/>
                    <a:pt x="32255" y="2139"/>
                  </a:cubicBezTo>
                  <a:cubicBezTo>
                    <a:pt x="31573" y="2067"/>
                    <a:pt x="30908" y="1923"/>
                    <a:pt x="30226" y="1816"/>
                  </a:cubicBezTo>
                  <a:cubicBezTo>
                    <a:pt x="29813" y="1762"/>
                    <a:pt x="29382" y="1726"/>
                    <a:pt x="28969" y="1690"/>
                  </a:cubicBezTo>
                  <a:cubicBezTo>
                    <a:pt x="28915" y="1690"/>
                    <a:pt x="28843" y="1744"/>
                    <a:pt x="28771" y="1780"/>
                  </a:cubicBezTo>
                  <a:cubicBezTo>
                    <a:pt x="28502" y="1367"/>
                    <a:pt x="28089" y="1079"/>
                    <a:pt x="27622" y="936"/>
                  </a:cubicBezTo>
                  <a:cubicBezTo>
                    <a:pt x="27155" y="810"/>
                    <a:pt x="26706" y="630"/>
                    <a:pt x="26257" y="469"/>
                  </a:cubicBezTo>
                  <a:lnTo>
                    <a:pt x="26167" y="469"/>
                  </a:lnTo>
                  <a:cubicBezTo>
                    <a:pt x="25341" y="505"/>
                    <a:pt x="24515" y="576"/>
                    <a:pt x="23671" y="576"/>
                  </a:cubicBezTo>
                  <a:cubicBezTo>
                    <a:pt x="23503" y="580"/>
                    <a:pt x="23335" y="581"/>
                    <a:pt x="23167" y="581"/>
                  </a:cubicBezTo>
                  <a:cubicBezTo>
                    <a:pt x="22419" y="581"/>
                    <a:pt x="21671" y="552"/>
                    <a:pt x="20923" y="522"/>
                  </a:cubicBezTo>
                  <a:cubicBezTo>
                    <a:pt x="20151" y="487"/>
                    <a:pt x="19379" y="415"/>
                    <a:pt x="18606" y="361"/>
                  </a:cubicBezTo>
                  <a:cubicBezTo>
                    <a:pt x="17259" y="217"/>
                    <a:pt x="15912" y="38"/>
                    <a:pt x="14565" y="2"/>
                  </a:cubicBezTo>
                  <a:cubicBezTo>
                    <a:pt x="14529" y="1"/>
                    <a:pt x="14493" y="0"/>
                    <a:pt x="14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4">
              <a:extLst>
                <a:ext uri="{FF2B5EF4-FFF2-40B4-BE49-F238E27FC236}">
                  <a16:creationId xmlns:a16="http://schemas.microsoft.com/office/drawing/2014/main" id="{76F28615-B26E-70A7-A9CF-6BC200953E22}"/>
                </a:ext>
              </a:extLst>
            </p:cNvPr>
            <p:cNvSpPr/>
            <p:nvPr/>
          </p:nvSpPr>
          <p:spPr>
            <a:xfrm>
              <a:off x="9196200" y="2090025"/>
              <a:ext cx="32800" cy="8100"/>
            </a:xfrm>
            <a:custGeom>
              <a:avLst/>
              <a:gdLst/>
              <a:ahLst/>
              <a:cxnLst/>
              <a:rect l="l" t="t" r="r" b="b"/>
              <a:pathLst>
                <a:path w="1312" h="324" extrusionOk="0">
                  <a:moveTo>
                    <a:pt x="881" y="0"/>
                  </a:moveTo>
                  <a:lnTo>
                    <a:pt x="1" y="323"/>
                  </a:lnTo>
                  <a:lnTo>
                    <a:pt x="1" y="323"/>
                  </a:lnTo>
                  <a:lnTo>
                    <a:pt x="1312" y="90"/>
                  </a:lnTo>
                  <a:lnTo>
                    <a:pt x="1312" y="54"/>
                  </a:lnTo>
                  <a:lnTo>
                    <a:pt x="1007" y="36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4">
              <a:extLst>
                <a:ext uri="{FF2B5EF4-FFF2-40B4-BE49-F238E27FC236}">
                  <a16:creationId xmlns:a16="http://schemas.microsoft.com/office/drawing/2014/main" id="{5B1E0216-F3A9-32A7-AC31-A513BE877229}"/>
                </a:ext>
              </a:extLst>
            </p:cNvPr>
            <p:cNvSpPr/>
            <p:nvPr/>
          </p:nvSpPr>
          <p:spPr>
            <a:xfrm>
              <a:off x="10055575" y="3215625"/>
              <a:ext cx="98350" cy="275700"/>
            </a:xfrm>
            <a:custGeom>
              <a:avLst/>
              <a:gdLst/>
              <a:ahLst/>
              <a:cxnLst/>
              <a:rect l="l" t="t" r="r" b="b"/>
              <a:pathLst>
                <a:path w="3934" h="11028" extrusionOk="0">
                  <a:moveTo>
                    <a:pt x="3790" y="0"/>
                  </a:moveTo>
                  <a:cubicBezTo>
                    <a:pt x="3772" y="18"/>
                    <a:pt x="3736" y="54"/>
                    <a:pt x="3718" y="72"/>
                  </a:cubicBezTo>
                  <a:cubicBezTo>
                    <a:pt x="2694" y="2209"/>
                    <a:pt x="1814" y="4382"/>
                    <a:pt x="1078" y="6627"/>
                  </a:cubicBezTo>
                  <a:cubicBezTo>
                    <a:pt x="665" y="7920"/>
                    <a:pt x="359" y="9249"/>
                    <a:pt x="36" y="10560"/>
                  </a:cubicBezTo>
                  <a:cubicBezTo>
                    <a:pt x="0" y="10722"/>
                    <a:pt x="0" y="10866"/>
                    <a:pt x="36" y="11027"/>
                  </a:cubicBezTo>
                  <a:lnTo>
                    <a:pt x="126" y="11027"/>
                  </a:lnTo>
                  <a:cubicBezTo>
                    <a:pt x="162" y="10956"/>
                    <a:pt x="198" y="10866"/>
                    <a:pt x="216" y="10794"/>
                  </a:cubicBezTo>
                  <a:cubicBezTo>
                    <a:pt x="395" y="10147"/>
                    <a:pt x="539" y="9483"/>
                    <a:pt x="736" y="8836"/>
                  </a:cubicBezTo>
                  <a:cubicBezTo>
                    <a:pt x="1527" y="6196"/>
                    <a:pt x="2479" y="3628"/>
                    <a:pt x="3592" y="1096"/>
                  </a:cubicBezTo>
                  <a:cubicBezTo>
                    <a:pt x="3718" y="755"/>
                    <a:pt x="3825" y="395"/>
                    <a:pt x="3933" y="36"/>
                  </a:cubicBezTo>
                  <a:lnTo>
                    <a:pt x="3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4">
              <a:extLst>
                <a:ext uri="{FF2B5EF4-FFF2-40B4-BE49-F238E27FC236}">
                  <a16:creationId xmlns:a16="http://schemas.microsoft.com/office/drawing/2014/main" id="{678C816E-A516-1FC2-73B6-09BD842634DB}"/>
                </a:ext>
              </a:extLst>
            </p:cNvPr>
            <p:cNvSpPr/>
            <p:nvPr/>
          </p:nvSpPr>
          <p:spPr>
            <a:xfrm>
              <a:off x="9994950" y="3153650"/>
              <a:ext cx="85775" cy="247425"/>
            </a:xfrm>
            <a:custGeom>
              <a:avLst/>
              <a:gdLst/>
              <a:ahLst/>
              <a:cxnLst/>
              <a:rect l="l" t="t" r="r" b="b"/>
              <a:pathLst>
                <a:path w="3431" h="9897" extrusionOk="0">
                  <a:moveTo>
                    <a:pt x="3431" y="1"/>
                  </a:moveTo>
                  <a:lnTo>
                    <a:pt x="3431" y="1"/>
                  </a:lnTo>
                  <a:cubicBezTo>
                    <a:pt x="3269" y="55"/>
                    <a:pt x="3143" y="163"/>
                    <a:pt x="3072" y="324"/>
                  </a:cubicBezTo>
                  <a:cubicBezTo>
                    <a:pt x="2479" y="1527"/>
                    <a:pt x="1850" y="2695"/>
                    <a:pt x="1348" y="3916"/>
                  </a:cubicBezTo>
                  <a:cubicBezTo>
                    <a:pt x="665" y="5568"/>
                    <a:pt x="90" y="7274"/>
                    <a:pt x="1" y="9088"/>
                  </a:cubicBezTo>
                  <a:cubicBezTo>
                    <a:pt x="1" y="9358"/>
                    <a:pt x="19" y="9627"/>
                    <a:pt x="54" y="9897"/>
                  </a:cubicBezTo>
                  <a:lnTo>
                    <a:pt x="180" y="9897"/>
                  </a:lnTo>
                  <a:cubicBezTo>
                    <a:pt x="270" y="8119"/>
                    <a:pt x="773" y="6448"/>
                    <a:pt x="1383" y="4814"/>
                  </a:cubicBezTo>
                  <a:cubicBezTo>
                    <a:pt x="2012" y="3180"/>
                    <a:pt x="2748" y="1599"/>
                    <a:pt x="34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4">
              <a:extLst>
                <a:ext uri="{FF2B5EF4-FFF2-40B4-BE49-F238E27FC236}">
                  <a16:creationId xmlns:a16="http://schemas.microsoft.com/office/drawing/2014/main" id="{7129475B-0D4A-236D-B1C9-940F274D63BE}"/>
                </a:ext>
              </a:extLst>
            </p:cNvPr>
            <p:cNvSpPr/>
            <p:nvPr/>
          </p:nvSpPr>
          <p:spPr>
            <a:xfrm>
              <a:off x="10015600" y="3190925"/>
              <a:ext cx="99250" cy="267625"/>
            </a:xfrm>
            <a:custGeom>
              <a:avLst/>
              <a:gdLst/>
              <a:ahLst/>
              <a:cxnLst/>
              <a:rect l="l" t="t" r="r" b="b"/>
              <a:pathLst>
                <a:path w="3970" h="10705" extrusionOk="0">
                  <a:moveTo>
                    <a:pt x="3970" y="1"/>
                  </a:moveTo>
                  <a:cubicBezTo>
                    <a:pt x="3000" y="611"/>
                    <a:pt x="1" y="9681"/>
                    <a:pt x="378" y="10704"/>
                  </a:cubicBezTo>
                  <a:cubicBezTo>
                    <a:pt x="1312" y="7041"/>
                    <a:pt x="2515" y="3467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4">
              <a:extLst>
                <a:ext uri="{FF2B5EF4-FFF2-40B4-BE49-F238E27FC236}">
                  <a16:creationId xmlns:a16="http://schemas.microsoft.com/office/drawing/2014/main" id="{C90E4F8C-ED81-6CC2-CECA-974CB656D904}"/>
                </a:ext>
              </a:extLst>
            </p:cNvPr>
            <p:cNvSpPr/>
            <p:nvPr/>
          </p:nvSpPr>
          <p:spPr>
            <a:xfrm>
              <a:off x="10111700" y="3345375"/>
              <a:ext cx="83075" cy="222275"/>
            </a:xfrm>
            <a:custGeom>
              <a:avLst/>
              <a:gdLst/>
              <a:ahLst/>
              <a:cxnLst/>
              <a:rect l="l" t="t" r="r" b="b"/>
              <a:pathLst>
                <a:path w="3323" h="8891" extrusionOk="0">
                  <a:moveTo>
                    <a:pt x="3071" y="1"/>
                  </a:moveTo>
                  <a:cubicBezTo>
                    <a:pt x="1976" y="2946"/>
                    <a:pt x="629" y="5801"/>
                    <a:pt x="0" y="8890"/>
                  </a:cubicBezTo>
                  <a:cubicBezTo>
                    <a:pt x="36" y="8873"/>
                    <a:pt x="54" y="8837"/>
                    <a:pt x="72" y="8819"/>
                  </a:cubicBezTo>
                  <a:cubicBezTo>
                    <a:pt x="521" y="7633"/>
                    <a:pt x="952" y="6448"/>
                    <a:pt x="1401" y="5263"/>
                  </a:cubicBezTo>
                  <a:cubicBezTo>
                    <a:pt x="1940" y="3790"/>
                    <a:pt x="2532" y="2335"/>
                    <a:pt x="3071" y="863"/>
                  </a:cubicBezTo>
                  <a:cubicBezTo>
                    <a:pt x="3143" y="611"/>
                    <a:pt x="3323" y="288"/>
                    <a:pt x="3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4">
              <a:extLst>
                <a:ext uri="{FF2B5EF4-FFF2-40B4-BE49-F238E27FC236}">
                  <a16:creationId xmlns:a16="http://schemas.microsoft.com/office/drawing/2014/main" id="{972567B1-3713-AA40-FEA2-4E2162B2C3A0}"/>
                </a:ext>
              </a:extLst>
            </p:cNvPr>
            <p:cNvSpPr/>
            <p:nvPr/>
          </p:nvSpPr>
          <p:spPr>
            <a:xfrm>
              <a:off x="9955000" y="3124025"/>
              <a:ext cx="83975" cy="214200"/>
            </a:xfrm>
            <a:custGeom>
              <a:avLst/>
              <a:gdLst/>
              <a:ahLst/>
              <a:cxnLst/>
              <a:rect l="l" t="t" r="r" b="b"/>
              <a:pathLst>
                <a:path w="3359" h="8568" extrusionOk="0">
                  <a:moveTo>
                    <a:pt x="3251" y="1"/>
                  </a:moveTo>
                  <a:cubicBezTo>
                    <a:pt x="3071" y="234"/>
                    <a:pt x="2928" y="468"/>
                    <a:pt x="2784" y="719"/>
                  </a:cubicBezTo>
                  <a:cubicBezTo>
                    <a:pt x="2173" y="2012"/>
                    <a:pt x="1527" y="3305"/>
                    <a:pt x="988" y="4652"/>
                  </a:cubicBezTo>
                  <a:cubicBezTo>
                    <a:pt x="647" y="5622"/>
                    <a:pt x="359" y="6628"/>
                    <a:pt x="126" y="7633"/>
                  </a:cubicBezTo>
                  <a:cubicBezTo>
                    <a:pt x="0" y="7939"/>
                    <a:pt x="54" y="8298"/>
                    <a:pt x="252" y="8567"/>
                  </a:cubicBezTo>
                  <a:cubicBezTo>
                    <a:pt x="701" y="5514"/>
                    <a:pt x="2012" y="2784"/>
                    <a:pt x="3359" y="72"/>
                  </a:cubicBezTo>
                  <a:lnTo>
                    <a:pt x="3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4">
              <a:extLst>
                <a:ext uri="{FF2B5EF4-FFF2-40B4-BE49-F238E27FC236}">
                  <a16:creationId xmlns:a16="http://schemas.microsoft.com/office/drawing/2014/main" id="{7F49325F-7FDD-7512-CCE0-4AAACBC43A10}"/>
                </a:ext>
              </a:extLst>
            </p:cNvPr>
            <p:cNvSpPr/>
            <p:nvPr/>
          </p:nvSpPr>
          <p:spPr>
            <a:xfrm>
              <a:off x="10078475" y="3293750"/>
              <a:ext cx="87575" cy="235725"/>
            </a:xfrm>
            <a:custGeom>
              <a:avLst/>
              <a:gdLst/>
              <a:ahLst/>
              <a:cxnLst/>
              <a:rect l="l" t="t" r="r" b="b"/>
              <a:pathLst>
                <a:path w="3503" h="9429" extrusionOk="0">
                  <a:moveTo>
                    <a:pt x="3448" y="0"/>
                  </a:moveTo>
                  <a:cubicBezTo>
                    <a:pt x="3376" y="108"/>
                    <a:pt x="3305" y="234"/>
                    <a:pt x="3251" y="359"/>
                  </a:cubicBezTo>
                  <a:cubicBezTo>
                    <a:pt x="2083" y="2892"/>
                    <a:pt x="1060" y="5514"/>
                    <a:pt x="216" y="8172"/>
                  </a:cubicBezTo>
                  <a:cubicBezTo>
                    <a:pt x="126" y="8585"/>
                    <a:pt x="36" y="8998"/>
                    <a:pt x="0" y="9429"/>
                  </a:cubicBezTo>
                  <a:lnTo>
                    <a:pt x="3502" y="3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4">
              <a:extLst>
                <a:ext uri="{FF2B5EF4-FFF2-40B4-BE49-F238E27FC236}">
                  <a16:creationId xmlns:a16="http://schemas.microsoft.com/office/drawing/2014/main" id="{38124DC2-0EBE-D667-2902-22329ED0D8CC}"/>
                </a:ext>
              </a:extLst>
            </p:cNvPr>
            <p:cNvSpPr/>
            <p:nvPr/>
          </p:nvSpPr>
          <p:spPr>
            <a:xfrm>
              <a:off x="9935675" y="3095750"/>
              <a:ext cx="68275" cy="148625"/>
            </a:xfrm>
            <a:custGeom>
              <a:avLst/>
              <a:gdLst/>
              <a:ahLst/>
              <a:cxnLst/>
              <a:rect l="l" t="t" r="r" b="b"/>
              <a:pathLst>
                <a:path w="2731" h="5945" extrusionOk="0">
                  <a:moveTo>
                    <a:pt x="2731" y="0"/>
                  </a:moveTo>
                  <a:lnTo>
                    <a:pt x="2731" y="0"/>
                  </a:lnTo>
                  <a:cubicBezTo>
                    <a:pt x="1402" y="1760"/>
                    <a:pt x="396" y="3682"/>
                    <a:pt x="1" y="5945"/>
                  </a:cubicBezTo>
                  <a:lnTo>
                    <a:pt x="2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4">
              <a:extLst>
                <a:ext uri="{FF2B5EF4-FFF2-40B4-BE49-F238E27FC236}">
                  <a16:creationId xmlns:a16="http://schemas.microsoft.com/office/drawing/2014/main" id="{22DE3998-B561-A4C9-9655-AA0C60BA8A3D}"/>
                </a:ext>
              </a:extLst>
            </p:cNvPr>
            <p:cNvSpPr/>
            <p:nvPr/>
          </p:nvSpPr>
          <p:spPr>
            <a:xfrm>
              <a:off x="8863075" y="2208400"/>
              <a:ext cx="54800" cy="107925"/>
            </a:xfrm>
            <a:custGeom>
              <a:avLst/>
              <a:gdLst/>
              <a:ahLst/>
              <a:cxnLst/>
              <a:rect l="l" t="t" r="r" b="b"/>
              <a:pathLst>
                <a:path w="2192" h="4317" extrusionOk="0">
                  <a:moveTo>
                    <a:pt x="2001" y="0"/>
                  </a:moveTo>
                  <a:cubicBezTo>
                    <a:pt x="1841" y="0"/>
                    <a:pt x="1732" y="143"/>
                    <a:pt x="1652" y="276"/>
                  </a:cubicBezTo>
                  <a:cubicBezTo>
                    <a:pt x="1185" y="1138"/>
                    <a:pt x="718" y="2018"/>
                    <a:pt x="287" y="2916"/>
                  </a:cubicBezTo>
                  <a:cubicBezTo>
                    <a:pt x="18" y="3347"/>
                    <a:pt x="0" y="3868"/>
                    <a:pt x="216" y="4317"/>
                  </a:cubicBezTo>
                  <a:cubicBezTo>
                    <a:pt x="683" y="2736"/>
                    <a:pt x="1167" y="1264"/>
                    <a:pt x="2191" y="60"/>
                  </a:cubicBezTo>
                  <a:cubicBezTo>
                    <a:pt x="2121" y="18"/>
                    <a:pt x="2058" y="0"/>
                    <a:pt x="2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4">
              <a:extLst>
                <a:ext uri="{FF2B5EF4-FFF2-40B4-BE49-F238E27FC236}">
                  <a16:creationId xmlns:a16="http://schemas.microsoft.com/office/drawing/2014/main" id="{323514BF-C986-8FA8-63A8-5B55DA97932D}"/>
                </a:ext>
              </a:extLst>
            </p:cNvPr>
            <p:cNvSpPr/>
            <p:nvPr/>
          </p:nvSpPr>
          <p:spPr>
            <a:xfrm>
              <a:off x="9373100" y="2503525"/>
              <a:ext cx="25175" cy="139675"/>
            </a:xfrm>
            <a:custGeom>
              <a:avLst/>
              <a:gdLst/>
              <a:ahLst/>
              <a:cxnLst/>
              <a:rect l="l" t="t" r="r" b="b"/>
              <a:pathLst>
                <a:path w="1007" h="5587" extrusionOk="0">
                  <a:moveTo>
                    <a:pt x="845" y="1"/>
                  </a:moveTo>
                  <a:cubicBezTo>
                    <a:pt x="486" y="1851"/>
                    <a:pt x="1" y="3682"/>
                    <a:pt x="37" y="5586"/>
                  </a:cubicBezTo>
                  <a:lnTo>
                    <a:pt x="1007" y="19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4">
              <a:extLst>
                <a:ext uri="{FF2B5EF4-FFF2-40B4-BE49-F238E27FC236}">
                  <a16:creationId xmlns:a16="http://schemas.microsoft.com/office/drawing/2014/main" id="{4C8465A0-2371-4F9D-028C-F8EC2049A06E}"/>
                </a:ext>
              </a:extLst>
            </p:cNvPr>
            <p:cNvSpPr/>
            <p:nvPr/>
          </p:nvSpPr>
          <p:spPr>
            <a:xfrm>
              <a:off x="9358750" y="2473900"/>
              <a:ext cx="14375" cy="141450"/>
            </a:xfrm>
            <a:custGeom>
              <a:avLst/>
              <a:gdLst/>
              <a:ahLst/>
              <a:cxnLst/>
              <a:rect l="l" t="t" r="r" b="b"/>
              <a:pathLst>
                <a:path w="575" h="5658" extrusionOk="0">
                  <a:moveTo>
                    <a:pt x="431" y="0"/>
                  </a:moveTo>
                  <a:lnTo>
                    <a:pt x="395" y="18"/>
                  </a:lnTo>
                  <a:lnTo>
                    <a:pt x="0" y="5640"/>
                  </a:lnTo>
                  <a:lnTo>
                    <a:pt x="144" y="5658"/>
                  </a:lnTo>
                  <a:cubicBezTo>
                    <a:pt x="216" y="5047"/>
                    <a:pt x="306" y="4454"/>
                    <a:pt x="359" y="3862"/>
                  </a:cubicBezTo>
                  <a:cubicBezTo>
                    <a:pt x="449" y="2820"/>
                    <a:pt x="521" y="1760"/>
                    <a:pt x="575" y="719"/>
                  </a:cubicBezTo>
                  <a:cubicBezTo>
                    <a:pt x="557" y="467"/>
                    <a:pt x="521" y="234"/>
                    <a:pt x="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4">
              <a:extLst>
                <a:ext uri="{FF2B5EF4-FFF2-40B4-BE49-F238E27FC236}">
                  <a16:creationId xmlns:a16="http://schemas.microsoft.com/office/drawing/2014/main" id="{1373D757-0ACF-D43E-20AD-DF0BA36577AB}"/>
                </a:ext>
              </a:extLst>
            </p:cNvPr>
            <p:cNvSpPr/>
            <p:nvPr/>
          </p:nvSpPr>
          <p:spPr>
            <a:xfrm>
              <a:off x="9296775" y="2416875"/>
              <a:ext cx="13500" cy="153125"/>
            </a:xfrm>
            <a:custGeom>
              <a:avLst/>
              <a:gdLst/>
              <a:ahLst/>
              <a:cxnLst/>
              <a:rect l="l" t="t" r="r" b="b"/>
              <a:pathLst>
                <a:path w="540" h="6125" extrusionOk="0">
                  <a:moveTo>
                    <a:pt x="1" y="1"/>
                  </a:moveTo>
                  <a:lnTo>
                    <a:pt x="1" y="288"/>
                  </a:lnTo>
                  <a:cubicBezTo>
                    <a:pt x="73" y="1868"/>
                    <a:pt x="144" y="3431"/>
                    <a:pt x="234" y="5011"/>
                  </a:cubicBezTo>
                  <a:cubicBezTo>
                    <a:pt x="288" y="5388"/>
                    <a:pt x="360" y="5766"/>
                    <a:pt x="486" y="6125"/>
                  </a:cubicBezTo>
                  <a:lnTo>
                    <a:pt x="540" y="61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4">
              <a:extLst>
                <a:ext uri="{FF2B5EF4-FFF2-40B4-BE49-F238E27FC236}">
                  <a16:creationId xmlns:a16="http://schemas.microsoft.com/office/drawing/2014/main" id="{923F7F2D-1387-8408-7BFC-CF20FF923373}"/>
                </a:ext>
              </a:extLst>
            </p:cNvPr>
            <p:cNvSpPr/>
            <p:nvPr/>
          </p:nvSpPr>
          <p:spPr>
            <a:xfrm>
              <a:off x="9400950" y="2524625"/>
              <a:ext cx="21125" cy="126200"/>
            </a:xfrm>
            <a:custGeom>
              <a:avLst/>
              <a:gdLst/>
              <a:ahLst/>
              <a:cxnLst/>
              <a:rect l="l" t="t" r="r" b="b"/>
              <a:pathLst>
                <a:path w="845" h="5048" extrusionOk="0">
                  <a:moveTo>
                    <a:pt x="844" y="1"/>
                  </a:moveTo>
                  <a:lnTo>
                    <a:pt x="844" y="1"/>
                  </a:lnTo>
                  <a:cubicBezTo>
                    <a:pt x="539" y="1671"/>
                    <a:pt x="0" y="3323"/>
                    <a:pt x="18" y="5047"/>
                  </a:cubicBezTo>
                  <a:cubicBezTo>
                    <a:pt x="413" y="3377"/>
                    <a:pt x="791" y="1725"/>
                    <a:pt x="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4">
              <a:extLst>
                <a:ext uri="{FF2B5EF4-FFF2-40B4-BE49-F238E27FC236}">
                  <a16:creationId xmlns:a16="http://schemas.microsoft.com/office/drawing/2014/main" id="{113B359E-FC34-120F-1079-9821C543288A}"/>
                </a:ext>
              </a:extLst>
            </p:cNvPr>
            <p:cNvSpPr/>
            <p:nvPr/>
          </p:nvSpPr>
          <p:spPr>
            <a:xfrm>
              <a:off x="9331800" y="2464025"/>
              <a:ext cx="13500" cy="141450"/>
            </a:xfrm>
            <a:custGeom>
              <a:avLst/>
              <a:gdLst/>
              <a:ahLst/>
              <a:cxnLst/>
              <a:rect l="l" t="t" r="r" b="b"/>
              <a:pathLst>
                <a:path w="540" h="5658" extrusionOk="0">
                  <a:moveTo>
                    <a:pt x="216" y="0"/>
                  </a:moveTo>
                  <a:lnTo>
                    <a:pt x="216" y="0"/>
                  </a:lnTo>
                  <a:cubicBezTo>
                    <a:pt x="252" y="1886"/>
                    <a:pt x="1" y="3772"/>
                    <a:pt x="252" y="5658"/>
                  </a:cubicBezTo>
                  <a:cubicBezTo>
                    <a:pt x="306" y="3772"/>
                    <a:pt x="539" y="1886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4">
              <a:extLst>
                <a:ext uri="{FF2B5EF4-FFF2-40B4-BE49-F238E27FC236}">
                  <a16:creationId xmlns:a16="http://schemas.microsoft.com/office/drawing/2014/main" id="{3EC73A9B-B6FD-1A2C-1DC6-38CF88F8D372}"/>
                </a:ext>
              </a:extLst>
            </p:cNvPr>
            <p:cNvSpPr/>
            <p:nvPr/>
          </p:nvSpPr>
          <p:spPr>
            <a:xfrm>
              <a:off x="8879225" y="2242225"/>
              <a:ext cx="32350" cy="85325"/>
            </a:xfrm>
            <a:custGeom>
              <a:avLst/>
              <a:gdLst/>
              <a:ahLst/>
              <a:cxnLst/>
              <a:rect l="l" t="t" r="r" b="b"/>
              <a:pathLst>
                <a:path w="1294" h="3413" extrusionOk="0">
                  <a:moveTo>
                    <a:pt x="1294" y="0"/>
                  </a:moveTo>
                  <a:cubicBezTo>
                    <a:pt x="1204" y="54"/>
                    <a:pt x="1132" y="126"/>
                    <a:pt x="1060" y="198"/>
                  </a:cubicBezTo>
                  <a:cubicBezTo>
                    <a:pt x="414" y="898"/>
                    <a:pt x="37" y="1832"/>
                    <a:pt x="1" y="2784"/>
                  </a:cubicBezTo>
                  <a:cubicBezTo>
                    <a:pt x="19" y="3000"/>
                    <a:pt x="72" y="3215"/>
                    <a:pt x="162" y="3413"/>
                  </a:cubicBezTo>
                  <a:lnTo>
                    <a:pt x="342" y="3395"/>
                  </a:lnTo>
                  <a:cubicBezTo>
                    <a:pt x="450" y="2838"/>
                    <a:pt x="503" y="2245"/>
                    <a:pt x="665" y="1689"/>
                  </a:cubicBezTo>
                  <a:cubicBezTo>
                    <a:pt x="809" y="1132"/>
                    <a:pt x="1060" y="593"/>
                    <a:pt x="1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4">
              <a:extLst>
                <a:ext uri="{FF2B5EF4-FFF2-40B4-BE49-F238E27FC236}">
                  <a16:creationId xmlns:a16="http://schemas.microsoft.com/office/drawing/2014/main" id="{3E2EBAAB-4C2E-87D8-6516-8A666CEAE547}"/>
                </a:ext>
              </a:extLst>
            </p:cNvPr>
            <p:cNvSpPr/>
            <p:nvPr/>
          </p:nvSpPr>
          <p:spPr>
            <a:xfrm>
              <a:off x="10143575" y="3443250"/>
              <a:ext cx="51650" cy="127550"/>
            </a:xfrm>
            <a:custGeom>
              <a:avLst/>
              <a:gdLst/>
              <a:ahLst/>
              <a:cxnLst/>
              <a:rect l="l" t="t" r="r" b="b"/>
              <a:pathLst>
                <a:path w="2066" h="5102" extrusionOk="0">
                  <a:moveTo>
                    <a:pt x="1958" y="1"/>
                  </a:moveTo>
                  <a:lnTo>
                    <a:pt x="0" y="5065"/>
                  </a:lnTo>
                  <a:lnTo>
                    <a:pt x="162" y="5101"/>
                  </a:lnTo>
                  <a:cubicBezTo>
                    <a:pt x="916" y="3593"/>
                    <a:pt x="2065" y="504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4">
              <a:extLst>
                <a:ext uri="{FF2B5EF4-FFF2-40B4-BE49-F238E27FC236}">
                  <a16:creationId xmlns:a16="http://schemas.microsoft.com/office/drawing/2014/main" id="{D36757DD-E222-468C-B7D8-FAF544CC431A}"/>
                </a:ext>
              </a:extLst>
            </p:cNvPr>
            <p:cNvSpPr/>
            <p:nvPr/>
          </p:nvSpPr>
          <p:spPr>
            <a:xfrm>
              <a:off x="9903800" y="3073750"/>
              <a:ext cx="59750" cy="132925"/>
            </a:xfrm>
            <a:custGeom>
              <a:avLst/>
              <a:gdLst/>
              <a:ahLst/>
              <a:cxnLst/>
              <a:rect l="l" t="t" r="r" b="b"/>
              <a:pathLst>
                <a:path w="2390" h="5317" extrusionOk="0">
                  <a:moveTo>
                    <a:pt x="2389" y="0"/>
                  </a:moveTo>
                  <a:cubicBezTo>
                    <a:pt x="1491" y="1293"/>
                    <a:pt x="1" y="4616"/>
                    <a:pt x="306" y="5316"/>
                  </a:cubicBezTo>
                  <a:cubicBezTo>
                    <a:pt x="737" y="3412"/>
                    <a:pt x="1653" y="1742"/>
                    <a:pt x="2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4">
              <a:extLst>
                <a:ext uri="{FF2B5EF4-FFF2-40B4-BE49-F238E27FC236}">
                  <a16:creationId xmlns:a16="http://schemas.microsoft.com/office/drawing/2014/main" id="{84C7C827-5881-F5FC-F382-2F82AA85B81C}"/>
                </a:ext>
              </a:extLst>
            </p:cNvPr>
            <p:cNvSpPr/>
            <p:nvPr/>
          </p:nvSpPr>
          <p:spPr>
            <a:xfrm>
              <a:off x="9580550" y="2658875"/>
              <a:ext cx="39075" cy="110925"/>
            </a:xfrm>
            <a:custGeom>
              <a:avLst/>
              <a:gdLst/>
              <a:ahLst/>
              <a:cxnLst/>
              <a:rect l="l" t="t" r="r" b="b"/>
              <a:pathLst>
                <a:path w="1563" h="4437" extrusionOk="0">
                  <a:moveTo>
                    <a:pt x="1419" y="1"/>
                  </a:moveTo>
                  <a:cubicBezTo>
                    <a:pt x="826" y="1437"/>
                    <a:pt x="72" y="2820"/>
                    <a:pt x="0" y="4437"/>
                  </a:cubicBezTo>
                  <a:lnTo>
                    <a:pt x="1563" y="55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4">
              <a:extLst>
                <a:ext uri="{FF2B5EF4-FFF2-40B4-BE49-F238E27FC236}">
                  <a16:creationId xmlns:a16="http://schemas.microsoft.com/office/drawing/2014/main" id="{FFA36870-D67E-69EF-A769-7E9048BA3B42}"/>
                </a:ext>
              </a:extLst>
            </p:cNvPr>
            <p:cNvSpPr/>
            <p:nvPr/>
          </p:nvSpPr>
          <p:spPr>
            <a:xfrm>
              <a:off x="9255475" y="2098100"/>
              <a:ext cx="54350" cy="77700"/>
            </a:xfrm>
            <a:custGeom>
              <a:avLst/>
              <a:gdLst/>
              <a:ahLst/>
              <a:cxnLst/>
              <a:rect l="l" t="t" r="r" b="b"/>
              <a:pathLst>
                <a:path w="2174" h="3108" extrusionOk="0">
                  <a:moveTo>
                    <a:pt x="2174" y="0"/>
                  </a:moveTo>
                  <a:lnTo>
                    <a:pt x="2174" y="0"/>
                  </a:lnTo>
                  <a:cubicBezTo>
                    <a:pt x="1419" y="1024"/>
                    <a:pt x="485" y="1904"/>
                    <a:pt x="1" y="3107"/>
                  </a:cubicBezTo>
                  <a:cubicBezTo>
                    <a:pt x="827" y="2138"/>
                    <a:pt x="1707" y="1222"/>
                    <a:pt x="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4">
              <a:extLst>
                <a:ext uri="{FF2B5EF4-FFF2-40B4-BE49-F238E27FC236}">
                  <a16:creationId xmlns:a16="http://schemas.microsoft.com/office/drawing/2014/main" id="{FE1ABE54-0DB8-70E7-CDB6-A80E82C98AE6}"/>
                </a:ext>
              </a:extLst>
            </p:cNvPr>
            <p:cNvSpPr/>
            <p:nvPr/>
          </p:nvSpPr>
          <p:spPr>
            <a:xfrm>
              <a:off x="9606575" y="2693000"/>
              <a:ext cx="42675" cy="98800"/>
            </a:xfrm>
            <a:custGeom>
              <a:avLst/>
              <a:gdLst/>
              <a:ahLst/>
              <a:cxnLst/>
              <a:rect l="l" t="t" r="r" b="b"/>
              <a:pathLst>
                <a:path w="1707" h="3952" extrusionOk="0">
                  <a:moveTo>
                    <a:pt x="1545" y="1"/>
                  </a:moveTo>
                  <a:cubicBezTo>
                    <a:pt x="1006" y="1258"/>
                    <a:pt x="126" y="2407"/>
                    <a:pt x="1" y="3952"/>
                  </a:cubicBezTo>
                  <a:cubicBezTo>
                    <a:pt x="540" y="2766"/>
                    <a:pt x="1042" y="1671"/>
                    <a:pt x="1527" y="593"/>
                  </a:cubicBezTo>
                  <a:cubicBezTo>
                    <a:pt x="1599" y="414"/>
                    <a:pt x="1653" y="216"/>
                    <a:pt x="1707" y="37"/>
                  </a:cubicBezTo>
                  <a:lnTo>
                    <a:pt x="1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4">
              <a:extLst>
                <a:ext uri="{FF2B5EF4-FFF2-40B4-BE49-F238E27FC236}">
                  <a16:creationId xmlns:a16="http://schemas.microsoft.com/office/drawing/2014/main" id="{523376FC-F520-54B7-164E-A255C98B998B}"/>
                </a:ext>
              </a:extLst>
            </p:cNvPr>
            <p:cNvSpPr/>
            <p:nvPr/>
          </p:nvSpPr>
          <p:spPr>
            <a:xfrm>
              <a:off x="9180050" y="2398475"/>
              <a:ext cx="29200" cy="118550"/>
            </a:xfrm>
            <a:custGeom>
              <a:avLst/>
              <a:gdLst/>
              <a:ahLst/>
              <a:cxnLst/>
              <a:rect l="l" t="t" r="r" b="b"/>
              <a:pathLst>
                <a:path w="1168" h="4742" extrusionOk="0">
                  <a:moveTo>
                    <a:pt x="378" y="0"/>
                  </a:moveTo>
                  <a:cubicBezTo>
                    <a:pt x="0" y="970"/>
                    <a:pt x="539" y="3951"/>
                    <a:pt x="1168" y="4742"/>
                  </a:cubicBezTo>
                  <a:cubicBezTo>
                    <a:pt x="1006" y="4005"/>
                    <a:pt x="791" y="3215"/>
                    <a:pt x="647" y="2425"/>
                  </a:cubicBezTo>
                  <a:cubicBezTo>
                    <a:pt x="521" y="1635"/>
                    <a:pt x="467" y="808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4">
              <a:extLst>
                <a:ext uri="{FF2B5EF4-FFF2-40B4-BE49-F238E27FC236}">
                  <a16:creationId xmlns:a16="http://schemas.microsoft.com/office/drawing/2014/main" id="{6094A47C-793D-A5BF-988A-F696B58CA8FF}"/>
                </a:ext>
              </a:extLst>
            </p:cNvPr>
            <p:cNvSpPr/>
            <p:nvPr/>
          </p:nvSpPr>
          <p:spPr>
            <a:xfrm>
              <a:off x="9150875" y="2380950"/>
              <a:ext cx="27850" cy="135175"/>
            </a:xfrm>
            <a:custGeom>
              <a:avLst/>
              <a:gdLst/>
              <a:ahLst/>
              <a:cxnLst/>
              <a:rect l="l" t="t" r="r" b="b"/>
              <a:pathLst>
                <a:path w="1114" h="5407" extrusionOk="0">
                  <a:moveTo>
                    <a:pt x="216" y="1"/>
                  </a:moveTo>
                  <a:cubicBezTo>
                    <a:pt x="198" y="19"/>
                    <a:pt x="180" y="37"/>
                    <a:pt x="162" y="55"/>
                  </a:cubicBezTo>
                  <a:cubicBezTo>
                    <a:pt x="144" y="145"/>
                    <a:pt x="126" y="234"/>
                    <a:pt x="108" y="324"/>
                  </a:cubicBezTo>
                  <a:cubicBezTo>
                    <a:pt x="0" y="1923"/>
                    <a:pt x="233" y="3521"/>
                    <a:pt x="808" y="4994"/>
                  </a:cubicBezTo>
                  <a:cubicBezTo>
                    <a:pt x="898" y="5155"/>
                    <a:pt x="1006" y="5281"/>
                    <a:pt x="1113" y="5407"/>
                  </a:cubicBezTo>
                  <a:cubicBezTo>
                    <a:pt x="431" y="3647"/>
                    <a:pt x="216" y="185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4">
              <a:extLst>
                <a:ext uri="{FF2B5EF4-FFF2-40B4-BE49-F238E27FC236}">
                  <a16:creationId xmlns:a16="http://schemas.microsoft.com/office/drawing/2014/main" id="{ADA59803-DE70-58CC-F083-DA81F04D74C0}"/>
                </a:ext>
              </a:extLst>
            </p:cNvPr>
            <p:cNvSpPr/>
            <p:nvPr/>
          </p:nvSpPr>
          <p:spPr>
            <a:xfrm>
              <a:off x="9548225" y="2641825"/>
              <a:ext cx="44900" cy="107325"/>
            </a:xfrm>
            <a:custGeom>
              <a:avLst/>
              <a:gdLst/>
              <a:ahLst/>
              <a:cxnLst/>
              <a:rect l="l" t="t" r="r" b="b"/>
              <a:pathLst>
                <a:path w="1796" h="4293" extrusionOk="0">
                  <a:moveTo>
                    <a:pt x="1706" y="0"/>
                  </a:moveTo>
                  <a:cubicBezTo>
                    <a:pt x="988" y="1383"/>
                    <a:pt x="198" y="2730"/>
                    <a:pt x="0" y="4293"/>
                  </a:cubicBezTo>
                  <a:lnTo>
                    <a:pt x="1796" y="3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4">
              <a:extLst>
                <a:ext uri="{FF2B5EF4-FFF2-40B4-BE49-F238E27FC236}">
                  <a16:creationId xmlns:a16="http://schemas.microsoft.com/office/drawing/2014/main" id="{2AA407A6-4B81-A54E-D588-1BBAD9DAAEC2}"/>
                </a:ext>
              </a:extLst>
            </p:cNvPr>
            <p:cNvSpPr/>
            <p:nvPr/>
          </p:nvSpPr>
          <p:spPr>
            <a:xfrm>
              <a:off x="9902900" y="3070600"/>
              <a:ext cx="26975" cy="72750"/>
            </a:xfrm>
            <a:custGeom>
              <a:avLst/>
              <a:gdLst/>
              <a:ahLst/>
              <a:cxnLst/>
              <a:rect l="l" t="t" r="r" b="b"/>
              <a:pathLst>
                <a:path w="1079" h="2910" extrusionOk="0">
                  <a:moveTo>
                    <a:pt x="755" y="0"/>
                  </a:moveTo>
                  <a:lnTo>
                    <a:pt x="1" y="2892"/>
                  </a:lnTo>
                  <a:lnTo>
                    <a:pt x="109" y="2910"/>
                  </a:lnTo>
                  <a:cubicBezTo>
                    <a:pt x="612" y="2299"/>
                    <a:pt x="1079" y="378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4">
              <a:extLst>
                <a:ext uri="{FF2B5EF4-FFF2-40B4-BE49-F238E27FC236}">
                  <a16:creationId xmlns:a16="http://schemas.microsoft.com/office/drawing/2014/main" id="{A3C77AD2-13AE-4676-0DCE-36C2DBA90EF7}"/>
                </a:ext>
              </a:extLst>
            </p:cNvPr>
            <p:cNvSpPr/>
            <p:nvPr/>
          </p:nvSpPr>
          <p:spPr>
            <a:xfrm>
              <a:off x="9653725" y="2764850"/>
              <a:ext cx="41325" cy="87575"/>
            </a:xfrm>
            <a:custGeom>
              <a:avLst/>
              <a:gdLst/>
              <a:ahLst/>
              <a:cxnLst/>
              <a:rect l="l" t="t" r="r" b="b"/>
              <a:pathLst>
                <a:path w="1653" h="3503" extrusionOk="0">
                  <a:moveTo>
                    <a:pt x="1527" y="0"/>
                  </a:moveTo>
                  <a:cubicBezTo>
                    <a:pt x="1096" y="916"/>
                    <a:pt x="647" y="1832"/>
                    <a:pt x="216" y="2748"/>
                  </a:cubicBezTo>
                  <a:cubicBezTo>
                    <a:pt x="126" y="2981"/>
                    <a:pt x="54" y="3215"/>
                    <a:pt x="0" y="3448"/>
                  </a:cubicBezTo>
                  <a:lnTo>
                    <a:pt x="162" y="3502"/>
                  </a:lnTo>
                  <a:cubicBezTo>
                    <a:pt x="521" y="2299"/>
                    <a:pt x="1312" y="1275"/>
                    <a:pt x="1653" y="54"/>
                  </a:cubicBezTo>
                  <a:lnTo>
                    <a:pt x="15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4">
              <a:extLst>
                <a:ext uri="{FF2B5EF4-FFF2-40B4-BE49-F238E27FC236}">
                  <a16:creationId xmlns:a16="http://schemas.microsoft.com/office/drawing/2014/main" id="{F847904F-0646-D632-0F24-E9C82FECDC7F}"/>
                </a:ext>
              </a:extLst>
            </p:cNvPr>
            <p:cNvSpPr/>
            <p:nvPr/>
          </p:nvSpPr>
          <p:spPr>
            <a:xfrm>
              <a:off x="9528450" y="2627000"/>
              <a:ext cx="45375" cy="89375"/>
            </a:xfrm>
            <a:custGeom>
              <a:avLst/>
              <a:gdLst/>
              <a:ahLst/>
              <a:cxnLst/>
              <a:rect l="l" t="t" r="r" b="b"/>
              <a:pathLst>
                <a:path w="1815" h="3575" extrusionOk="0">
                  <a:moveTo>
                    <a:pt x="1815" y="1"/>
                  </a:moveTo>
                  <a:cubicBezTo>
                    <a:pt x="917" y="1006"/>
                    <a:pt x="1" y="3179"/>
                    <a:pt x="127" y="3575"/>
                  </a:cubicBezTo>
                  <a:lnTo>
                    <a:pt x="18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4">
              <a:extLst>
                <a:ext uri="{FF2B5EF4-FFF2-40B4-BE49-F238E27FC236}">
                  <a16:creationId xmlns:a16="http://schemas.microsoft.com/office/drawing/2014/main" id="{BFE39279-274E-75E8-7D61-98CE22670EA4}"/>
                </a:ext>
              </a:extLst>
            </p:cNvPr>
            <p:cNvSpPr/>
            <p:nvPr/>
          </p:nvSpPr>
          <p:spPr>
            <a:xfrm>
              <a:off x="9247400" y="2417325"/>
              <a:ext cx="21575" cy="112725"/>
            </a:xfrm>
            <a:custGeom>
              <a:avLst/>
              <a:gdLst/>
              <a:ahLst/>
              <a:cxnLst/>
              <a:rect l="l" t="t" r="r" b="b"/>
              <a:pathLst>
                <a:path w="863" h="4509" extrusionOk="0">
                  <a:moveTo>
                    <a:pt x="306" y="1"/>
                  </a:moveTo>
                  <a:cubicBezTo>
                    <a:pt x="0" y="1545"/>
                    <a:pt x="485" y="3036"/>
                    <a:pt x="862" y="4508"/>
                  </a:cubicBezTo>
                  <a:cubicBezTo>
                    <a:pt x="755" y="3000"/>
                    <a:pt x="252" y="1527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4">
              <a:extLst>
                <a:ext uri="{FF2B5EF4-FFF2-40B4-BE49-F238E27FC236}">
                  <a16:creationId xmlns:a16="http://schemas.microsoft.com/office/drawing/2014/main" id="{6BFBB855-3639-979C-5801-2D91912AB291}"/>
                </a:ext>
              </a:extLst>
            </p:cNvPr>
            <p:cNvSpPr/>
            <p:nvPr/>
          </p:nvSpPr>
          <p:spPr>
            <a:xfrm>
              <a:off x="9124375" y="2389050"/>
              <a:ext cx="15725" cy="103725"/>
            </a:xfrm>
            <a:custGeom>
              <a:avLst/>
              <a:gdLst/>
              <a:ahLst/>
              <a:cxnLst/>
              <a:rect l="l" t="t" r="r" b="b"/>
              <a:pathLst>
                <a:path w="629" h="4149" extrusionOk="0">
                  <a:moveTo>
                    <a:pt x="162" y="0"/>
                  </a:moveTo>
                  <a:lnTo>
                    <a:pt x="162" y="0"/>
                  </a:lnTo>
                  <a:cubicBezTo>
                    <a:pt x="0" y="1401"/>
                    <a:pt x="162" y="2820"/>
                    <a:pt x="629" y="4149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4">
              <a:extLst>
                <a:ext uri="{FF2B5EF4-FFF2-40B4-BE49-F238E27FC236}">
                  <a16:creationId xmlns:a16="http://schemas.microsoft.com/office/drawing/2014/main" id="{296B88F2-9A8F-E26E-51B4-3D4C58F2AAE5}"/>
                </a:ext>
              </a:extLst>
            </p:cNvPr>
            <p:cNvSpPr/>
            <p:nvPr/>
          </p:nvSpPr>
          <p:spPr>
            <a:xfrm>
              <a:off x="9227200" y="2411950"/>
              <a:ext cx="14825" cy="113150"/>
            </a:xfrm>
            <a:custGeom>
              <a:avLst/>
              <a:gdLst/>
              <a:ahLst/>
              <a:cxnLst/>
              <a:rect l="l" t="t" r="r" b="b"/>
              <a:pathLst>
                <a:path w="593" h="4526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509"/>
                    <a:pt x="36" y="2999"/>
                    <a:pt x="593" y="45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4">
              <a:extLst>
                <a:ext uri="{FF2B5EF4-FFF2-40B4-BE49-F238E27FC236}">
                  <a16:creationId xmlns:a16="http://schemas.microsoft.com/office/drawing/2014/main" id="{49DE3853-BE32-D954-DB39-3D3C4D42DB29}"/>
                </a:ext>
              </a:extLst>
            </p:cNvPr>
            <p:cNvSpPr/>
            <p:nvPr/>
          </p:nvSpPr>
          <p:spPr>
            <a:xfrm>
              <a:off x="9510950" y="2587950"/>
              <a:ext cx="25625" cy="114500"/>
            </a:xfrm>
            <a:custGeom>
              <a:avLst/>
              <a:gdLst/>
              <a:ahLst/>
              <a:cxnLst/>
              <a:rect l="l" t="t" r="r" b="b"/>
              <a:pathLst>
                <a:path w="1025" h="4580" extrusionOk="0">
                  <a:moveTo>
                    <a:pt x="1024" y="0"/>
                  </a:moveTo>
                  <a:cubicBezTo>
                    <a:pt x="467" y="1473"/>
                    <a:pt x="126" y="3017"/>
                    <a:pt x="0" y="4580"/>
                  </a:cubicBezTo>
                  <a:lnTo>
                    <a:pt x="1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4">
              <a:extLst>
                <a:ext uri="{FF2B5EF4-FFF2-40B4-BE49-F238E27FC236}">
                  <a16:creationId xmlns:a16="http://schemas.microsoft.com/office/drawing/2014/main" id="{47445E74-63F7-F0BC-148A-18FDA091E1E0}"/>
                </a:ext>
              </a:extLst>
            </p:cNvPr>
            <p:cNvSpPr/>
            <p:nvPr/>
          </p:nvSpPr>
          <p:spPr>
            <a:xfrm>
              <a:off x="9691900" y="2815575"/>
              <a:ext cx="37275" cy="70975"/>
            </a:xfrm>
            <a:custGeom>
              <a:avLst/>
              <a:gdLst/>
              <a:ahLst/>
              <a:cxnLst/>
              <a:rect l="l" t="t" r="r" b="b"/>
              <a:pathLst>
                <a:path w="1491" h="2839" extrusionOk="0">
                  <a:moveTo>
                    <a:pt x="1491" y="1"/>
                  </a:moveTo>
                  <a:cubicBezTo>
                    <a:pt x="844" y="539"/>
                    <a:pt x="0" y="2371"/>
                    <a:pt x="108" y="2838"/>
                  </a:cubicBezTo>
                  <a:lnTo>
                    <a:pt x="1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4">
              <a:extLst>
                <a:ext uri="{FF2B5EF4-FFF2-40B4-BE49-F238E27FC236}">
                  <a16:creationId xmlns:a16="http://schemas.microsoft.com/office/drawing/2014/main" id="{E3BC835B-D981-96F6-5664-3BDEB509A433}"/>
                </a:ext>
              </a:extLst>
            </p:cNvPr>
            <p:cNvSpPr/>
            <p:nvPr/>
          </p:nvSpPr>
          <p:spPr>
            <a:xfrm>
              <a:off x="8810075" y="2193725"/>
              <a:ext cx="43575" cy="71425"/>
            </a:xfrm>
            <a:custGeom>
              <a:avLst/>
              <a:gdLst/>
              <a:ahLst/>
              <a:cxnLst/>
              <a:rect l="l" t="t" r="r" b="b"/>
              <a:pathLst>
                <a:path w="1743" h="2857" extrusionOk="0">
                  <a:moveTo>
                    <a:pt x="1743" y="1"/>
                  </a:moveTo>
                  <a:cubicBezTo>
                    <a:pt x="971" y="252"/>
                    <a:pt x="1" y="2084"/>
                    <a:pt x="234" y="2856"/>
                  </a:cubicBezTo>
                  <a:lnTo>
                    <a:pt x="234" y="2856"/>
                  </a:lnTo>
                  <a:cubicBezTo>
                    <a:pt x="324" y="1689"/>
                    <a:pt x="1007" y="845"/>
                    <a:pt x="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4">
              <a:extLst>
                <a:ext uri="{FF2B5EF4-FFF2-40B4-BE49-F238E27FC236}">
                  <a16:creationId xmlns:a16="http://schemas.microsoft.com/office/drawing/2014/main" id="{E052CAEF-1352-0246-22E0-1544763FAFEF}"/>
                </a:ext>
              </a:extLst>
            </p:cNvPr>
            <p:cNvSpPr/>
            <p:nvPr/>
          </p:nvSpPr>
          <p:spPr>
            <a:xfrm>
              <a:off x="9633975" y="2737450"/>
              <a:ext cx="30100" cy="69175"/>
            </a:xfrm>
            <a:custGeom>
              <a:avLst/>
              <a:gdLst/>
              <a:ahLst/>
              <a:cxnLst/>
              <a:rect l="l" t="t" r="r" b="b"/>
              <a:pathLst>
                <a:path w="1204" h="2767" extrusionOk="0">
                  <a:moveTo>
                    <a:pt x="1042" y="1"/>
                  </a:moveTo>
                  <a:cubicBezTo>
                    <a:pt x="701" y="917"/>
                    <a:pt x="198" y="1779"/>
                    <a:pt x="0" y="2730"/>
                  </a:cubicBezTo>
                  <a:lnTo>
                    <a:pt x="90" y="2766"/>
                  </a:lnTo>
                  <a:lnTo>
                    <a:pt x="1204" y="54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4">
              <a:extLst>
                <a:ext uri="{FF2B5EF4-FFF2-40B4-BE49-F238E27FC236}">
                  <a16:creationId xmlns:a16="http://schemas.microsoft.com/office/drawing/2014/main" id="{CBC1AACD-59E8-9841-2F37-4643D515F197}"/>
                </a:ext>
              </a:extLst>
            </p:cNvPr>
            <p:cNvSpPr/>
            <p:nvPr/>
          </p:nvSpPr>
          <p:spPr>
            <a:xfrm>
              <a:off x="9475025" y="2096750"/>
              <a:ext cx="27875" cy="70075"/>
            </a:xfrm>
            <a:custGeom>
              <a:avLst/>
              <a:gdLst/>
              <a:ahLst/>
              <a:cxnLst/>
              <a:rect l="l" t="t" r="r" b="b"/>
              <a:pathLst>
                <a:path w="1115" h="2803" extrusionOk="0">
                  <a:moveTo>
                    <a:pt x="108" y="1"/>
                  </a:moveTo>
                  <a:lnTo>
                    <a:pt x="1" y="54"/>
                  </a:lnTo>
                  <a:lnTo>
                    <a:pt x="953" y="2802"/>
                  </a:lnTo>
                  <a:lnTo>
                    <a:pt x="1114" y="273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4">
              <a:extLst>
                <a:ext uri="{FF2B5EF4-FFF2-40B4-BE49-F238E27FC236}">
                  <a16:creationId xmlns:a16="http://schemas.microsoft.com/office/drawing/2014/main" id="{AA37BB7E-7FC9-9D3B-B356-75C23877BFA2}"/>
                </a:ext>
              </a:extLst>
            </p:cNvPr>
            <p:cNvSpPr/>
            <p:nvPr/>
          </p:nvSpPr>
          <p:spPr>
            <a:xfrm>
              <a:off x="9316100" y="2113825"/>
              <a:ext cx="23350" cy="50300"/>
            </a:xfrm>
            <a:custGeom>
              <a:avLst/>
              <a:gdLst/>
              <a:ahLst/>
              <a:cxnLst/>
              <a:rect l="l" t="t" r="r" b="b"/>
              <a:pathLst>
                <a:path w="934" h="2012" extrusionOk="0">
                  <a:moveTo>
                    <a:pt x="862" y="0"/>
                  </a:moveTo>
                  <a:lnTo>
                    <a:pt x="0" y="1958"/>
                  </a:lnTo>
                  <a:lnTo>
                    <a:pt x="144" y="2011"/>
                  </a:lnTo>
                  <a:cubicBezTo>
                    <a:pt x="485" y="1383"/>
                    <a:pt x="934" y="772"/>
                    <a:pt x="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4">
              <a:extLst>
                <a:ext uri="{FF2B5EF4-FFF2-40B4-BE49-F238E27FC236}">
                  <a16:creationId xmlns:a16="http://schemas.microsoft.com/office/drawing/2014/main" id="{A18CA5C4-058D-86DC-4D2B-87F71DC05A8B}"/>
                </a:ext>
              </a:extLst>
            </p:cNvPr>
            <p:cNvSpPr/>
            <p:nvPr/>
          </p:nvSpPr>
          <p:spPr>
            <a:xfrm>
              <a:off x="9422950" y="2594675"/>
              <a:ext cx="12600" cy="61525"/>
            </a:xfrm>
            <a:custGeom>
              <a:avLst/>
              <a:gdLst/>
              <a:ahLst/>
              <a:cxnLst/>
              <a:rect l="l" t="t" r="r" b="b"/>
              <a:pathLst>
                <a:path w="504" h="2461" extrusionOk="0">
                  <a:moveTo>
                    <a:pt x="431" y="1"/>
                  </a:moveTo>
                  <a:lnTo>
                    <a:pt x="0" y="2461"/>
                  </a:lnTo>
                  <a:lnTo>
                    <a:pt x="72" y="246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4">
              <a:extLst>
                <a:ext uri="{FF2B5EF4-FFF2-40B4-BE49-F238E27FC236}">
                  <a16:creationId xmlns:a16="http://schemas.microsoft.com/office/drawing/2014/main" id="{55F8285C-61D8-DBFA-3051-613D4DB1E80D}"/>
                </a:ext>
              </a:extLst>
            </p:cNvPr>
            <p:cNvSpPr/>
            <p:nvPr/>
          </p:nvSpPr>
          <p:spPr>
            <a:xfrm>
              <a:off x="8950625" y="2301500"/>
              <a:ext cx="15725" cy="49850"/>
            </a:xfrm>
            <a:custGeom>
              <a:avLst/>
              <a:gdLst/>
              <a:ahLst/>
              <a:cxnLst/>
              <a:rect l="l" t="t" r="r" b="b"/>
              <a:pathLst>
                <a:path w="629" h="1994" extrusionOk="0">
                  <a:moveTo>
                    <a:pt x="629" y="0"/>
                  </a:moveTo>
                  <a:lnTo>
                    <a:pt x="629" y="0"/>
                  </a:lnTo>
                  <a:cubicBezTo>
                    <a:pt x="144" y="395"/>
                    <a:pt x="0" y="1545"/>
                    <a:pt x="287" y="1994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4">
              <a:extLst>
                <a:ext uri="{FF2B5EF4-FFF2-40B4-BE49-F238E27FC236}">
                  <a16:creationId xmlns:a16="http://schemas.microsoft.com/office/drawing/2014/main" id="{E945AC5B-8563-D017-4384-91855BAAD197}"/>
                </a:ext>
              </a:extLst>
            </p:cNvPr>
            <p:cNvSpPr/>
            <p:nvPr/>
          </p:nvSpPr>
          <p:spPr>
            <a:xfrm>
              <a:off x="9841400" y="2980350"/>
              <a:ext cx="22475" cy="56600"/>
            </a:xfrm>
            <a:custGeom>
              <a:avLst/>
              <a:gdLst/>
              <a:ahLst/>
              <a:cxnLst/>
              <a:rect l="l" t="t" r="r" b="b"/>
              <a:pathLst>
                <a:path w="899" h="2264" extrusionOk="0">
                  <a:moveTo>
                    <a:pt x="755" y="1"/>
                  </a:moveTo>
                  <a:cubicBezTo>
                    <a:pt x="719" y="863"/>
                    <a:pt x="90" y="1437"/>
                    <a:pt x="1" y="2210"/>
                  </a:cubicBezTo>
                  <a:lnTo>
                    <a:pt x="108" y="2263"/>
                  </a:lnTo>
                  <a:cubicBezTo>
                    <a:pt x="360" y="1635"/>
                    <a:pt x="629" y="1024"/>
                    <a:pt x="863" y="378"/>
                  </a:cubicBezTo>
                  <a:cubicBezTo>
                    <a:pt x="898" y="288"/>
                    <a:pt x="791" y="126"/>
                    <a:pt x="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4">
              <a:extLst>
                <a:ext uri="{FF2B5EF4-FFF2-40B4-BE49-F238E27FC236}">
                  <a16:creationId xmlns:a16="http://schemas.microsoft.com/office/drawing/2014/main" id="{AE54C31E-6387-5FD6-BAA7-8603892639C6}"/>
                </a:ext>
              </a:extLst>
            </p:cNvPr>
            <p:cNvSpPr/>
            <p:nvPr/>
          </p:nvSpPr>
          <p:spPr>
            <a:xfrm>
              <a:off x="9002700" y="2329775"/>
              <a:ext cx="8550" cy="57500"/>
            </a:xfrm>
            <a:custGeom>
              <a:avLst/>
              <a:gdLst/>
              <a:ahLst/>
              <a:cxnLst/>
              <a:rect l="l" t="t" r="r" b="b"/>
              <a:pathLst>
                <a:path w="342" h="2300" extrusionOk="0">
                  <a:moveTo>
                    <a:pt x="342" y="0"/>
                  </a:moveTo>
                  <a:lnTo>
                    <a:pt x="342" y="0"/>
                  </a:lnTo>
                  <a:cubicBezTo>
                    <a:pt x="54" y="737"/>
                    <a:pt x="0" y="1545"/>
                    <a:pt x="216" y="2299"/>
                  </a:cubicBez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4">
              <a:extLst>
                <a:ext uri="{FF2B5EF4-FFF2-40B4-BE49-F238E27FC236}">
                  <a16:creationId xmlns:a16="http://schemas.microsoft.com/office/drawing/2014/main" id="{C0F80D32-A106-362F-8850-BB3D3BF2B70A}"/>
                </a:ext>
              </a:extLst>
            </p:cNvPr>
            <p:cNvSpPr/>
            <p:nvPr/>
          </p:nvSpPr>
          <p:spPr>
            <a:xfrm>
              <a:off x="8971275" y="2318100"/>
              <a:ext cx="13500" cy="56150"/>
            </a:xfrm>
            <a:custGeom>
              <a:avLst/>
              <a:gdLst/>
              <a:ahLst/>
              <a:cxnLst/>
              <a:rect l="l" t="t" r="r" b="b"/>
              <a:pathLst>
                <a:path w="540" h="2246" extrusionOk="0">
                  <a:moveTo>
                    <a:pt x="539" y="1"/>
                  </a:moveTo>
                  <a:lnTo>
                    <a:pt x="539" y="1"/>
                  </a:lnTo>
                  <a:cubicBezTo>
                    <a:pt x="234" y="683"/>
                    <a:pt x="0" y="1383"/>
                    <a:pt x="270" y="2245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4">
              <a:extLst>
                <a:ext uri="{FF2B5EF4-FFF2-40B4-BE49-F238E27FC236}">
                  <a16:creationId xmlns:a16="http://schemas.microsoft.com/office/drawing/2014/main" id="{D0FAC066-AEFE-62E7-57BA-49F881B2AD35}"/>
                </a:ext>
              </a:extLst>
            </p:cNvPr>
            <p:cNvSpPr/>
            <p:nvPr/>
          </p:nvSpPr>
          <p:spPr>
            <a:xfrm>
              <a:off x="9834225" y="2924675"/>
              <a:ext cx="24700" cy="45375"/>
            </a:xfrm>
            <a:custGeom>
              <a:avLst/>
              <a:gdLst/>
              <a:ahLst/>
              <a:cxnLst/>
              <a:rect l="l" t="t" r="r" b="b"/>
              <a:pathLst>
                <a:path w="988" h="1815" extrusionOk="0">
                  <a:moveTo>
                    <a:pt x="898" y="1"/>
                  </a:moveTo>
                  <a:cubicBezTo>
                    <a:pt x="521" y="557"/>
                    <a:pt x="72" y="1096"/>
                    <a:pt x="0" y="1815"/>
                  </a:cubicBezTo>
                  <a:lnTo>
                    <a:pt x="988" y="37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4">
              <a:extLst>
                <a:ext uri="{FF2B5EF4-FFF2-40B4-BE49-F238E27FC236}">
                  <a16:creationId xmlns:a16="http://schemas.microsoft.com/office/drawing/2014/main" id="{AE59C627-EEE7-67A5-C801-D0B3FF14A92A}"/>
                </a:ext>
              </a:extLst>
            </p:cNvPr>
            <p:cNvSpPr/>
            <p:nvPr/>
          </p:nvSpPr>
          <p:spPr>
            <a:xfrm>
              <a:off x="9079475" y="2371975"/>
              <a:ext cx="9000" cy="43125"/>
            </a:xfrm>
            <a:custGeom>
              <a:avLst/>
              <a:gdLst/>
              <a:ahLst/>
              <a:cxnLst/>
              <a:rect l="l" t="t" r="r" b="b"/>
              <a:pathLst>
                <a:path w="360" h="1725" extrusionOk="0">
                  <a:moveTo>
                    <a:pt x="36" y="1"/>
                  </a:moveTo>
                  <a:lnTo>
                    <a:pt x="0" y="1725"/>
                  </a:lnTo>
                  <a:lnTo>
                    <a:pt x="126" y="1725"/>
                  </a:lnTo>
                  <a:cubicBezTo>
                    <a:pt x="162" y="1150"/>
                    <a:pt x="360" y="575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4">
              <a:extLst>
                <a:ext uri="{FF2B5EF4-FFF2-40B4-BE49-F238E27FC236}">
                  <a16:creationId xmlns:a16="http://schemas.microsoft.com/office/drawing/2014/main" id="{9B47C00E-31BA-EF59-D3B7-89E50BAF5584}"/>
                </a:ext>
              </a:extLst>
            </p:cNvPr>
            <p:cNvSpPr/>
            <p:nvPr/>
          </p:nvSpPr>
          <p:spPr>
            <a:xfrm>
              <a:off x="8928625" y="2308675"/>
              <a:ext cx="13025" cy="38625"/>
            </a:xfrm>
            <a:custGeom>
              <a:avLst/>
              <a:gdLst/>
              <a:ahLst/>
              <a:cxnLst/>
              <a:rect l="l" t="t" r="r" b="b"/>
              <a:pathLst>
                <a:path w="521" h="1545" extrusionOk="0">
                  <a:moveTo>
                    <a:pt x="521" y="0"/>
                  </a:moveTo>
                  <a:lnTo>
                    <a:pt x="521" y="0"/>
                  </a:lnTo>
                  <a:cubicBezTo>
                    <a:pt x="270" y="485"/>
                    <a:pt x="0" y="988"/>
                    <a:pt x="252" y="1545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4">
              <a:extLst>
                <a:ext uri="{FF2B5EF4-FFF2-40B4-BE49-F238E27FC236}">
                  <a16:creationId xmlns:a16="http://schemas.microsoft.com/office/drawing/2014/main" id="{27401155-0AD9-4FBA-A725-17228CFD57BF}"/>
                </a:ext>
              </a:extLst>
            </p:cNvPr>
            <p:cNvSpPr/>
            <p:nvPr/>
          </p:nvSpPr>
          <p:spPr>
            <a:xfrm>
              <a:off x="9057025" y="2355375"/>
              <a:ext cx="9900" cy="40875"/>
            </a:xfrm>
            <a:custGeom>
              <a:avLst/>
              <a:gdLst/>
              <a:ahLst/>
              <a:cxnLst/>
              <a:rect l="l" t="t" r="r" b="b"/>
              <a:pathLst>
                <a:path w="396" h="1635" extrusionOk="0">
                  <a:moveTo>
                    <a:pt x="270" y="0"/>
                  </a:moveTo>
                  <a:lnTo>
                    <a:pt x="1" y="1617"/>
                  </a:lnTo>
                  <a:lnTo>
                    <a:pt x="108" y="1634"/>
                  </a:lnTo>
                  <a:lnTo>
                    <a:pt x="396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4">
              <a:extLst>
                <a:ext uri="{FF2B5EF4-FFF2-40B4-BE49-F238E27FC236}">
                  <a16:creationId xmlns:a16="http://schemas.microsoft.com/office/drawing/2014/main" id="{7BF41CF1-0EAD-6A05-10CA-6E574369AA4D}"/>
                </a:ext>
              </a:extLst>
            </p:cNvPr>
            <p:cNvSpPr/>
            <p:nvPr/>
          </p:nvSpPr>
          <p:spPr>
            <a:xfrm>
              <a:off x="9729600" y="2867200"/>
              <a:ext cx="21575" cy="38200"/>
            </a:xfrm>
            <a:custGeom>
              <a:avLst/>
              <a:gdLst/>
              <a:ahLst/>
              <a:cxnLst/>
              <a:rect l="l" t="t" r="r" b="b"/>
              <a:pathLst>
                <a:path w="863" h="1528" extrusionOk="0">
                  <a:moveTo>
                    <a:pt x="863" y="1"/>
                  </a:moveTo>
                  <a:lnTo>
                    <a:pt x="863" y="1"/>
                  </a:lnTo>
                  <a:cubicBezTo>
                    <a:pt x="360" y="504"/>
                    <a:pt x="1" y="1204"/>
                    <a:pt x="55" y="1527"/>
                  </a:cubicBezTo>
                  <a:lnTo>
                    <a:pt x="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4">
              <a:extLst>
                <a:ext uri="{FF2B5EF4-FFF2-40B4-BE49-F238E27FC236}">
                  <a16:creationId xmlns:a16="http://schemas.microsoft.com/office/drawing/2014/main" id="{AFD281E4-59B7-BEEE-A2F9-2822EB77C123}"/>
                </a:ext>
              </a:extLst>
            </p:cNvPr>
            <p:cNvSpPr/>
            <p:nvPr/>
          </p:nvSpPr>
          <p:spPr>
            <a:xfrm>
              <a:off x="9031875" y="2351775"/>
              <a:ext cx="6325" cy="41775"/>
            </a:xfrm>
            <a:custGeom>
              <a:avLst/>
              <a:gdLst/>
              <a:ahLst/>
              <a:cxnLst/>
              <a:rect l="l" t="t" r="r" b="b"/>
              <a:pathLst>
                <a:path w="253" h="1671" extrusionOk="0">
                  <a:moveTo>
                    <a:pt x="144" y="0"/>
                  </a:moveTo>
                  <a:lnTo>
                    <a:pt x="1" y="1671"/>
                  </a:lnTo>
                  <a:lnTo>
                    <a:pt x="144" y="167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4">
              <a:extLst>
                <a:ext uri="{FF2B5EF4-FFF2-40B4-BE49-F238E27FC236}">
                  <a16:creationId xmlns:a16="http://schemas.microsoft.com/office/drawing/2014/main" id="{E89BE112-8019-FFCD-C1E9-168A1FA63827}"/>
                </a:ext>
              </a:extLst>
            </p:cNvPr>
            <p:cNvSpPr/>
            <p:nvPr/>
          </p:nvSpPr>
          <p:spPr>
            <a:xfrm>
              <a:off x="10250875" y="3416775"/>
              <a:ext cx="475500" cy="624100"/>
            </a:xfrm>
            <a:custGeom>
              <a:avLst/>
              <a:gdLst/>
              <a:ahLst/>
              <a:cxnLst/>
              <a:rect l="l" t="t" r="r" b="b"/>
              <a:pathLst>
                <a:path w="19020" h="24964" extrusionOk="0">
                  <a:moveTo>
                    <a:pt x="19019" y="0"/>
                  </a:moveTo>
                  <a:lnTo>
                    <a:pt x="10435" y="736"/>
                  </a:lnTo>
                  <a:lnTo>
                    <a:pt x="10435" y="736"/>
                  </a:lnTo>
                  <a:lnTo>
                    <a:pt x="10686" y="287"/>
                  </a:lnTo>
                  <a:lnTo>
                    <a:pt x="10596" y="126"/>
                  </a:lnTo>
                  <a:cubicBezTo>
                    <a:pt x="9860" y="808"/>
                    <a:pt x="8926" y="934"/>
                    <a:pt x="8028" y="1114"/>
                  </a:cubicBezTo>
                  <a:lnTo>
                    <a:pt x="8064" y="1275"/>
                  </a:lnTo>
                  <a:lnTo>
                    <a:pt x="8980" y="1221"/>
                  </a:lnTo>
                  <a:lnTo>
                    <a:pt x="8980" y="1221"/>
                  </a:lnTo>
                  <a:cubicBezTo>
                    <a:pt x="8657" y="1491"/>
                    <a:pt x="8423" y="1688"/>
                    <a:pt x="8208" y="1886"/>
                  </a:cubicBezTo>
                  <a:cubicBezTo>
                    <a:pt x="7651" y="2407"/>
                    <a:pt x="7094" y="2874"/>
                    <a:pt x="6268" y="2910"/>
                  </a:cubicBezTo>
                  <a:cubicBezTo>
                    <a:pt x="5999" y="2945"/>
                    <a:pt x="5729" y="3035"/>
                    <a:pt x="5478" y="3143"/>
                  </a:cubicBezTo>
                  <a:lnTo>
                    <a:pt x="5514" y="3251"/>
                  </a:lnTo>
                  <a:lnTo>
                    <a:pt x="6879" y="3071"/>
                  </a:lnTo>
                  <a:lnTo>
                    <a:pt x="6879" y="3071"/>
                  </a:lnTo>
                  <a:cubicBezTo>
                    <a:pt x="6484" y="3556"/>
                    <a:pt x="6107" y="3969"/>
                    <a:pt x="5765" y="4418"/>
                  </a:cubicBezTo>
                  <a:cubicBezTo>
                    <a:pt x="5604" y="4688"/>
                    <a:pt x="5334" y="4885"/>
                    <a:pt x="5029" y="4939"/>
                  </a:cubicBezTo>
                  <a:cubicBezTo>
                    <a:pt x="4885" y="4975"/>
                    <a:pt x="4760" y="5029"/>
                    <a:pt x="4634" y="5119"/>
                  </a:cubicBezTo>
                  <a:lnTo>
                    <a:pt x="4670" y="5208"/>
                  </a:lnTo>
                  <a:lnTo>
                    <a:pt x="5119" y="5208"/>
                  </a:lnTo>
                  <a:cubicBezTo>
                    <a:pt x="4885" y="5819"/>
                    <a:pt x="4418" y="6322"/>
                    <a:pt x="3808" y="6609"/>
                  </a:cubicBezTo>
                  <a:cubicBezTo>
                    <a:pt x="3646" y="6699"/>
                    <a:pt x="3485" y="6825"/>
                    <a:pt x="3359" y="6950"/>
                  </a:cubicBezTo>
                  <a:lnTo>
                    <a:pt x="3431" y="7058"/>
                  </a:lnTo>
                  <a:lnTo>
                    <a:pt x="4203" y="6771"/>
                  </a:lnTo>
                  <a:lnTo>
                    <a:pt x="4203" y="6771"/>
                  </a:lnTo>
                  <a:cubicBezTo>
                    <a:pt x="3934" y="7220"/>
                    <a:pt x="3772" y="7651"/>
                    <a:pt x="3467" y="7938"/>
                  </a:cubicBezTo>
                  <a:cubicBezTo>
                    <a:pt x="3161" y="8226"/>
                    <a:pt x="2712" y="8351"/>
                    <a:pt x="2335" y="8549"/>
                  </a:cubicBezTo>
                  <a:lnTo>
                    <a:pt x="2371" y="8675"/>
                  </a:lnTo>
                  <a:lnTo>
                    <a:pt x="3107" y="8495"/>
                  </a:lnTo>
                  <a:lnTo>
                    <a:pt x="3107" y="8495"/>
                  </a:lnTo>
                  <a:cubicBezTo>
                    <a:pt x="2569" y="9842"/>
                    <a:pt x="1994" y="11207"/>
                    <a:pt x="1509" y="12608"/>
                  </a:cubicBezTo>
                  <a:cubicBezTo>
                    <a:pt x="1258" y="13344"/>
                    <a:pt x="1096" y="14098"/>
                    <a:pt x="1006" y="14870"/>
                  </a:cubicBezTo>
                  <a:cubicBezTo>
                    <a:pt x="934" y="15661"/>
                    <a:pt x="1042" y="16469"/>
                    <a:pt x="342" y="17062"/>
                  </a:cubicBezTo>
                  <a:cubicBezTo>
                    <a:pt x="234" y="17151"/>
                    <a:pt x="162" y="17259"/>
                    <a:pt x="108" y="17385"/>
                  </a:cubicBezTo>
                  <a:cubicBezTo>
                    <a:pt x="54" y="17528"/>
                    <a:pt x="18" y="17690"/>
                    <a:pt x="0" y="17852"/>
                  </a:cubicBezTo>
                  <a:lnTo>
                    <a:pt x="970" y="16720"/>
                  </a:lnTo>
                  <a:lnTo>
                    <a:pt x="970" y="16720"/>
                  </a:lnTo>
                  <a:cubicBezTo>
                    <a:pt x="1222" y="17241"/>
                    <a:pt x="1114" y="17870"/>
                    <a:pt x="701" y="18301"/>
                  </a:cubicBezTo>
                  <a:cubicBezTo>
                    <a:pt x="593" y="18426"/>
                    <a:pt x="521" y="18588"/>
                    <a:pt x="467" y="18750"/>
                  </a:cubicBezTo>
                  <a:cubicBezTo>
                    <a:pt x="360" y="18965"/>
                    <a:pt x="306" y="19181"/>
                    <a:pt x="234" y="19450"/>
                  </a:cubicBezTo>
                  <a:cubicBezTo>
                    <a:pt x="862" y="18606"/>
                    <a:pt x="1383" y="17780"/>
                    <a:pt x="2012" y="17026"/>
                  </a:cubicBezTo>
                  <a:cubicBezTo>
                    <a:pt x="2640" y="16271"/>
                    <a:pt x="3377" y="15607"/>
                    <a:pt x="4059" y="14888"/>
                  </a:cubicBezTo>
                  <a:lnTo>
                    <a:pt x="4059" y="14888"/>
                  </a:lnTo>
                  <a:cubicBezTo>
                    <a:pt x="3000" y="15517"/>
                    <a:pt x="2191" y="16379"/>
                    <a:pt x="1401" y="17277"/>
                  </a:cubicBezTo>
                  <a:cubicBezTo>
                    <a:pt x="1240" y="16541"/>
                    <a:pt x="1509" y="16038"/>
                    <a:pt x="2066" y="15589"/>
                  </a:cubicBezTo>
                  <a:cubicBezTo>
                    <a:pt x="2533" y="15212"/>
                    <a:pt x="2982" y="14727"/>
                    <a:pt x="3431" y="14332"/>
                  </a:cubicBezTo>
                  <a:cubicBezTo>
                    <a:pt x="3862" y="13937"/>
                    <a:pt x="4311" y="13577"/>
                    <a:pt x="4814" y="13128"/>
                  </a:cubicBezTo>
                  <a:lnTo>
                    <a:pt x="4814" y="13128"/>
                  </a:lnTo>
                  <a:cubicBezTo>
                    <a:pt x="4778" y="13326"/>
                    <a:pt x="4760" y="13416"/>
                    <a:pt x="4760" y="13506"/>
                  </a:cubicBezTo>
                  <a:cubicBezTo>
                    <a:pt x="4580" y="14439"/>
                    <a:pt x="4400" y="15391"/>
                    <a:pt x="4221" y="16343"/>
                  </a:cubicBezTo>
                  <a:cubicBezTo>
                    <a:pt x="4203" y="16415"/>
                    <a:pt x="4167" y="16487"/>
                    <a:pt x="4113" y="16523"/>
                  </a:cubicBezTo>
                  <a:cubicBezTo>
                    <a:pt x="3359" y="17223"/>
                    <a:pt x="2551" y="17870"/>
                    <a:pt x="1868" y="18624"/>
                  </a:cubicBezTo>
                  <a:cubicBezTo>
                    <a:pt x="1311" y="19271"/>
                    <a:pt x="827" y="19971"/>
                    <a:pt x="396" y="20707"/>
                  </a:cubicBezTo>
                  <a:cubicBezTo>
                    <a:pt x="198" y="20959"/>
                    <a:pt x="180" y="21300"/>
                    <a:pt x="378" y="21551"/>
                  </a:cubicBezTo>
                  <a:cubicBezTo>
                    <a:pt x="1150" y="19558"/>
                    <a:pt x="2658" y="18157"/>
                    <a:pt x="4131" y="16720"/>
                  </a:cubicBezTo>
                  <a:lnTo>
                    <a:pt x="4131" y="16720"/>
                  </a:lnTo>
                  <a:cubicBezTo>
                    <a:pt x="4221" y="17205"/>
                    <a:pt x="4095" y="17528"/>
                    <a:pt x="3682" y="17726"/>
                  </a:cubicBezTo>
                  <a:cubicBezTo>
                    <a:pt x="3628" y="17762"/>
                    <a:pt x="3592" y="17816"/>
                    <a:pt x="3538" y="17870"/>
                  </a:cubicBezTo>
                  <a:cubicBezTo>
                    <a:pt x="2461" y="19073"/>
                    <a:pt x="1545" y="20420"/>
                    <a:pt x="845" y="21875"/>
                  </a:cubicBezTo>
                  <a:cubicBezTo>
                    <a:pt x="647" y="22306"/>
                    <a:pt x="521" y="22755"/>
                    <a:pt x="342" y="23204"/>
                  </a:cubicBezTo>
                  <a:lnTo>
                    <a:pt x="485" y="23240"/>
                  </a:lnTo>
                  <a:lnTo>
                    <a:pt x="1222" y="21767"/>
                  </a:lnTo>
                  <a:lnTo>
                    <a:pt x="1491" y="22701"/>
                  </a:lnTo>
                  <a:cubicBezTo>
                    <a:pt x="378" y="24497"/>
                    <a:pt x="288" y="24676"/>
                    <a:pt x="360" y="24964"/>
                  </a:cubicBezTo>
                  <a:lnTo>
                    <a:pt x="4023" y="19612"/>
                  </a:lnTo>
                  <a:lnTo>
                    <a:pt x="3934" y="19540"/>
                  </a:lnTo>
                  <a:lnTo>
                    <a:pt x="1689" y="22288"/>
                  </a:lnTo>
                  <a:cubicBezTo>
                    <a:pt x="1671" y="21821"/>
                    <a:pt x="1491" y="21336"/>
                    <a:pt x="1653" y="21049"/>
                  </a:cubicBezTo>
                  <a:cubicBezTo>
                    <a:pt x="2299" y="19809"/>
                    <a:pt x="3107" y="18678"/>
                    <a:pt x="4059" y="17654"/>
                  </a:cubicBezTo>
                  <a:cubicBezTo>
                    <a:pt x="4077" y="17726"/>
                    <a:pt x="4095" y="17798"/>
                    <a:pt x="4113" y="17870"/>
                  </a:cubicBezTo>
                  <a:cubicBezTo>
                    <a:pt x="4131" y="18696"/>
                    <a:pt x="4149" y="19540"/>
                    <a:pt x="4185" y="20366"/>
                  </a:cubicBezTo>
                  <a:cubicBezTo>
                    <a:pt x="4203" y="21156"/>
                    <a:pt x="4221" y="21964"/>
                    <a:pt x="4257" y="22755"/>
                  </a:cubicBezTo>
                  <a:cubicBezTo>
                    <a:pt x="4293" y="22916"/>
                    <a:pt x="4347" y="23078"/>
                    <a:pt x="4418" y="23222"/>
                  </a:cubicBezTo>
                  <a:lnTo>
                    <a:pt x="4544" y="23186"/>
                  </a:lnTo>
                  <a:cubicBezTo>
                    <a:pt x="4580" y="23078"/>
                    <a:pt x="4598" y="22970"/>
                    <a:pt x="4616" y="22844"/>
                  </a:cubicBezTo>
                  <a:cubicBezTo>
                    <a:pt x="4670" y="21839"/>
                    <a:pt x="4724" y="20833"/>
                    <a:pt x="4778" y="19809"/>
                  </a:cubicBezTo>
                  <a:cubicBezTo>
                    <a:pt x="4849" y="18444"/>
                    <a:pt x="4885" y="17062"/>
                    <a:pt x="5011" y="15679"/>
                  </a:cubicBezTo>
                  <a:cubicBezTo>
                    <a:pt x="5119" y="14493"/>
                    <a:pt x="5424" y="13344"/>
                    <a:pt x="5909" y="12248"/>
                  </a:cubicBezTo>
                  <a:cubicBezTo>
                    <a:pt x="6592" y="10596"/>
                    <a:pt x="7525" y="9088"/>
                    <a:pt x="8872" y="7866"/>
                  </a:cubicBezTo>
                  <a:cubicBezTo>
                    <a:pt x="9968" y="6879"/>
                    <a:pt x="11261" y="6250"/>
                    <a:pt x="12572" y="5639"/>
                  </a:cubicBezTo>
                  <a:cubicBezTo>
                    <a:pt x="13416" y="5244"/>
                    <a:pt x="14242" y="4813"/>
                    <a:pt x="15086" y="4400"/>
                  </a:cubicBezTo>
                  <a:lnTo>
                    <a:pt x="15086" y="4292"/>
                  </a:lnTo>
                  <a:cubicBezTo>
                    <a:pt x="15023" y="4283"/>
                    <a:pt x="14965" y="4279"/>
                    <a:pt x="14907" y="4279"/>
                  </a:cubicBezTo>
                  <a:cubicBezTo>
                    <a:pt x="14848" y="4279"/>
                    <a:pt x="14790" y="4283"/>
                    <a:pt x="14727" y="4292"/>
                  </a:cubicBezTo>
                  <a:cubicBezTo>
                    <a:pt x="14404" y="4400"/>
                    <a:pt x="14081" y="4526"/>
                    <a:pt x="13775" y="4652"/>
                  </a:cubicBezTo>
                  <a:cubicBezTo>
                    <a:pt x="12734" y="5029"/>
                    <a:pt x="11674" y="5352"/>
                    <a:pt x="10686" y="5837"/>
                  </a:cubicBezTo>
                  <a:cubicBezTo>
                    <a:pt x="7974" y="7148"/>
                    <a:pt x="6268" y="9393"/>
                    <a:pt x="5209" y="12159"/>
                  </a:cubicBezTo>
                  <a:cubicBezTo>
                    <a:pt x="5101" y="12446"/>
                    <a:pt x="5029" y="12823"/>
                    <a:pt x="4832" y="13003"/>
                  </a:cubicBezTo>
                  <a:cubicBezTo>
                    <a:pt x="4131" y="13595"/>
                    <a:pt x="3359" y="14116"/>
                    <a:pt x="2640" y="14673"/>
                  </a:cubicBezTo>
                  <a:cubicBezTo>
                    <a:pt x="2245" y="14978"/>
                    <a:pt x="1886" y="15337"/>
                    <a:pt x="1509" y="15679"/>
                  </a:cubicBezTo>
                  <a:cubicBezTo>
                    <a:pt x="1581" y="15032"/>
                    <a:pt x="1707" y="14404"/>
                    <a:pt x="1850" y="13775"/>
                  </a:cubicBezTo>
                  <a:cubicBezTo>
                    <a:pt x="2299" y="11817"/>
                    <a:pt x="3143" y="10039"/>
                    <a:pt x="4077" y="8279"/>
                  </a:cubicBezTo>
                  <a:cubicBezTo>
                    <a:pt x="4185" y="8100"/>
                    <a:pt x="4329" y="7974"/>
                    <a:pt x="4526" y="7884"/>
                  </a:cubicBezTo>
                  <a:cubicBezTo>
                    <a:pt x="5586" y="7435"/>
                    <a:pt x="6663" y="7004"/>
                    <a:pt x="7723" y="6555"/>
                  </a:cubicBezTo>
                  <a:cubicBezTo>
                    <a:pt x="7885" y="6483"/>
                    <a:pt x="8046" y="6394"/>
                    <a:pt x="8190" y="6286"/>
                  </a:cubicBezTo>
                  <a:lnTo>
                    <a:pt x="8154" y="6214"/>
                  </a:lnTo>
                  <a:lnTo>
                    <a:pt x="4436" y="7597"/>
                  </a:lnTo>
                  <a:cubicBezTo>
                    <a:pt x="4562" y="7381"/>
                    <a:pt x="4652" y="7256"/>
                    <a:pt x="4688" y="7112"/>
                  </a:cubicBezTo>
                  <a:cubicBezTo>
                    <a:pt x="4921" y="6645"/>
                    <a:pt x="5352" y="6304"/>
                    <a:pt x="5855" y="6214"/>
                  </a:cubicBezTo>
                  <a:cubicBezTo>
                    <a:pt x="7885" y="5711"/>
                    <a:pt x="9896" y="5137"/>
                    <a:pt x="11925" y="4580"/>
                  </a:cubicBezTo>
                  <a:cubicBezTo>
                    <a:pt x="12105" y="4526"/>
                    <a:pt x="12303" y="4454"/>
                    <a:pt x="12482" y="4364"/>
                  </a:cubicBezTo>
                  <a:lnTo>
                    <a:pt x="12428" y="4221"/>
                  </a:lnTo>
                  <a:lnTo>
                    <a:pt x="5424" y="5981"/>
                  </a:lnTo>
                  <a:cubicBezTo>
                    <a:pt x="5568" y="5765"/>
                    <a:pt x="5694" y="5603"/>
                    <a:pt x="5783" y="5442"/>
                  </a:cubicBezTo>
                  <a:cubicBezTo>
                    <a:pt x="5945" y="5119"/>
                    <a:pt x="6250" y="4903"/>
                    <a:pt x="6609" y="4867"/>
                  </a:cubicBezTo>
                  <a:cubicBezTo>
                    <a:pt x="8118" y="4616"/>
                    <a:pt x="9645" y="4364"/>
                    <a:pt x="11153" y="4059"/>
                  </a:cubicBezTo>
                  <a:cubicBezTo>
                    <a:pt x="12213" y="3843"/>
                    <a:pt x="13254" y="3538"/>
                    <a:pt x="14296" y="3269"/>
                  </a:cubicBezTo>
                  <a:cubicBezTo>
                    <a:pt x="14494" y="3215"/>
                    <a:pt x="14799" y="3179"/>
                    <a:pt x="14781" y="2838"/>
                  </a:cubicBezTo>
                  <a:lnTo>
                    <a:pt x="14781" y="2838"/>
                  </a:lnTo>
                  <a:cubicBezTo>
                    <a:pt x="12051" y="3700"/>
                    <a:pt x="9250" y="4041"/>
                    <a:pt x="6466" y="4580"/>
                  </a:cubicBezTo>
                  <a:cubicBezTo>
                    <a:pt x="6825" y="4077"/>
                    <a:pt x="7202" y="3610"/>
                    <a:pt x="7615" y="3143"/>
                  </a:cubicBezTo>
                  <a:cubicBezTo>
                    <a:pt x="7741" y="3017"/>
                    <a:pt x="7921" y="2928"/>
                    <a:pt x="8100" y="2892"/>
                  </a:cubicBezTo>
                  <a:cubicBezTo>
                    <a:pt x="8621" y="2802"/>
                    <a:pt x="9142" y="2748"/>
                    <a:pt x="9663" y="2658"/>
                  </a:cubicBezTo>
                  <a:cubicBezTo>
                    <a:pt x="11925" y="2281"/>
                    <a:pt x="14170" y="1904"/>
                    <a:pt x="16415" y="1527"/>
                  </a:cubicBezTo>
                  <a:cubicBezTo>
                    <a:pt x="16613" y="1473"/>
                    <a:pt x="16810" y="1401"/>
                    <a:pt x="16990" y="1311"/>
                  </a:cubicBezTo>
                  <a:lnTo>
                    <a:pt x="16954" y="1221"/>
                  </a:lnTo>
                  <a:lnTo>
                    <a:pt x="8334" y="2514"/>
                  </a:lnTo>
                  <a:cubicBezTo>
                    <a:pt x="8729" y="2065"/>
                    <a:pt x="9178" y="1670"/>
                    <a:pt x="9645" y="1293"/>
                  </a:cubicBezTo>
                  <a:cubicBezTo>
                    <a:pt x="9788" y="1167"/>
                    <a:pt x="9986" y="1078"/>
                    <a:pt x="10183" y="1042"/>
                  </a:cubicBezTo>
                  <a:cubicBezTo>
                    <a:pt x="12464" y="808"/>
                    <a:pt x="14745" y="593"/>
                    <a:pt x="17026" y="377"/>
                  </a:cubicBezTo>
                  <a:cubicBezTo>
                    <a:pt x="17690" y="323"/>
                    <a:pt x="18355" y="180"/>
                    <a:pt x="19019" y="90"/>
                  </a:cubicBezTo>
                  <a:lnTo>
                    <a:pt x="19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4">
              <a:extLst>
                <a:ext uri="{FF2B5EF4-FFF2-40B4-BE49-F238E27FC236}">
                  <a16:creationId xmlns:a16="http://schemas.microsoft.com/office/drawing/2014/main" id="{1E72243C-E9E1-9DD4-3A56-634FEBA93C1C}"/>
                </a:ext>
              </a:extLst>
            </p:cNvPr>
            <p:cNvSpPr/>
            <p:nvPr/>
          </p:nvSpPr>
          <p:spPr>
            <a:xfrm>
              <a:off x="10368500" y="3285225"/>
              <a:ext cx="223625" cy="35925"/>
            </a:xfrm>
            <a:custGeom>
              <a:avLst/>
              <a:gdLst/>
              <a:ahLst/>
              <a:cxnLst/>
              <a:rect l="l" t="t" r="r" b="b"/>
              <a:pathLst>
                <a:path w="8945" h="1437" extrusionOk="0">
                  <a:moveTo>
                    <a:pt x="8765" y="0"/>
                  </a:moveTo>
                  <a:cubicBezTo>
                    <a:pt x="7526" y="144"/>
                    <a:pt x="6287" y="287"/>
                    <a:pt x="5065" y="449"/>
                  </a:cubicBezTo>
                  <a:cubicBezTo>
                    <a:pt x="3521" y="665"/>
                    <a:pt x="1994" y="898"/>
                    <a:pt x="468" y="1131"/>
                  </a:cubicBezTo>
                  <a:cubicBezTo>
                    <a:pt x="306" y="1167"/>
                    <a:pt x="144" y="1239"/>
                    <a:pt x="1" y="1311"/>
                  </a:cubicBezTo>
                  <a:lnTo>
                    <a:pt x="19" y="1437"/>
                  </a:lnTo>
                  <a:cubicBezTo>
                    <a:pt x="3000" y="988"/>
                    <a:pt x="5999" y="682"/>
                    <a:pt x="8945" y="72"/>
                  </a:cubicBezTo>
                  <a:cubicBezTo>
                    <a:pt x="8891" y="18"/>
                    <a:pt x="8837" y="0"/>
                    <a:pt x="8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4">
              <a:extLst>
                <a:ext uri="{FF2B5EF4-FFF2-40B4-BE49-F238E27FC236}">
                  <a16:creationId xmlns:a16="http://schemas.microsoft.com/office/drawing/2014/main" id="{12C2EC4D-091E-689B-8CCE-95556E8515F4}"/>
                </a:ext>
              </a:extLst>
            </p:cNvPr>
            <p:cNvSpPr/>
            <p:nvPr/>
          </p:nvSpPr>
          <p:spPr>
            <a:xfrm>
              <a:off x="10689525" y="3781250"/>
              <a:ext cx="174675" cy="101575"/>
            </a:xfrm>
            <a:custGeom>
              <a:avLst/>
              <a:gdLst/>
              <a:ahLst/>
              <a:cxnLst/>
              <a:rect l="l" t="t" r="r" b="b"/>
              <a:pathLst>
                <a:path w="6987" h="4063" extrusionOk="0">
                  <a:moveTo>
                    <a:pt x="6947" y="0"/>
                  </a:moveTo>
                  <a:cubicBezTo>
                    <a:pt x="6185" y="0"/>
                    <a:pt x="969" y="3042"/>
                    <a:pt x="1" y="4063"/>
                  </a:cubicBezTo>
                  <a:lnTo>
                    <a:pt x="6987" y="4"/>
                  </a:lnTo>
                  <a:cubicBezTo>
                    <a:pt x="6975" y="2"/>
                    <a:pt x="6962" y="0"/>
                    <a:pt x="69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4">
              <a:extLst>
                <a:ext uri="{FF2B5EF4-FFF2-40B4-BE49-F238E27FC236}">
                  <a16:creationId xmlns:a16="http://schemas.microsoft.com/office/drawing/2014/main" id="{3BD11DAB-5C95-BF59-EF36-1B32D8C4F11C}"/>
                </a:ext>
              </a:extLst>
            </p:cNvPr>
            <p:cNvSpPr/>
            <p:nvPr/>
          </p:nvSpPr>
          <p:spPr>
            <a:xfrm>
              <a:off x="10325850" y="3321575"/>
              <a:ext cx="209700" cy="40450"/>
            </a:xfrm>
            <a:custGeom>
              <a:avLst/>
              <a:gdLst/>
              <a:ahLst/>
              <a:cxnLst/>
              <a:rect l="l" t="t" r="r" b="b"/>
              <a:pathLst>
                <a:path w="8388" h="1618" extrusionOk="0">
                  <a:moveTo>
                    <a:pt x="8370" y="1"/>
                  </a:moveTo>
                  <a:cubicBezTo>
                    <a:pt x="5550" y="324"/>
                    <a:pt x="2730" y="665"/>
                    <a:pt x="1" y="1509"/>
                  </a:cubicBezTo>
                  <a:lnTo>
                    <a:pt x="37" y="1617"/>
                  </a:lnTo>
                  <a:lnTo>
                    <a:pt x="8388" y="126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4">
              <a:extLst>
                <a:ext uri="{FF2B5EF4-FFF2-40B4-BE49-F238E27FC236}">
                  <a16:creationId xmlns:a16="http://schemas.microsoft.com/office/drawing/2014/main" id="{0CCD8E0B-C761-9B10-4A34-0A10FD846B73}"/>
                </a:ext>
              </a:extLst>
            </p:cNvPr>
            <p:cNvSpPr/>
            <p:nvPr/>
          </p:nvSpPr>
          <p:spPr>
            <a:xfrm>
              <a:off x="10284550" y="3345375"/>
              <a:ext cx="192175" cy="70975"/>
            </a:xfrm>
            <a:custGeom>
              <a:avLst/>
              <a:gdLst/>
              <a:ahLst/>
              <a:cxnLst/>
              <a:rect l="l" t="t" r="r" b="b"/>
              <a:pathLst>
                <a:path w="7687" h="2839" extrusionOk="0">
                  <a:moveTo>
                    <a:pt x="7633" y="1"/>
                  </a:moveTo>
                  <a:cubicBezTo>
                    <a:pt x="6987" y="180"/>
                    <a:pt x="6322" y="342"/>
                    <a:pt x="5694" y="557"/>
                  </a:cubicBezTo>
                  <a:cubicBezTo>
                    <a:pt x="3987" y="1168"/>
                    <a:pt x="2299" y="1779"/>
                    <a:pt x="629" y="2389"/>
                  </a:cubicBezTo>
                  <a:cubicBezTo>
                    <a:pt x="396" y="2497"/>
                    <a:pt x="198" y="2623"/>
                    <a:pt x="0" y="2766"/>
                  </a:cubicBezTo>
                  <a:lnTo>
                    <a:pt x="36" y="2838"/>
                  </a:lnTo>
                  <a:lnTo>
                    <a:pt x="7687" y="126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4">
              <a:extLst>
                <a:ext uri="{FF2B5EF4-FFF2-40B4-BE49-F238E27FC236}">
                  <a16:creationId xmlns:a16="http://schemas.microsoft.com/office/drawing/2014/main" id="{FDF97604-8EA5-DD8A-926A-F814991EBECB}"/>
                </a:ext>
              </a:extLst>
            </p:cNvPr>
            <p:cNvSpPr/>
            <p:nvPr/>
          </p:nvSpPr>
          <p:spPr>
            <a:xfrm>
              <a:off x="10635200" y="3861700"/>
              <a:ext cx="156275" cy="83550"/>
            </a:xfrm>
            <a:custGeom>
              <a:avLst/>
              <a:gdLst/>
              <a:ahLst/>
              <a:cxnLst/>
              <a:rect l="l" t="t" r="r" b="b"/>
              <a:pathLst>
                <a:path w="6251" h="3342" extrusionOk="0">
                  <a:moveTo>
                    <a:pt x="6215" y="1"/>
                  </a:moveTo>
                  <a:cubicBezTo>
                    <a:pt x="6089" y="37"/>
                    <a:pt x="5963" y="91"/>
                    <a:pt x="5837" y="145"/>
                  </a:cubicBezTo>
                  <a:cubicBezTo>
                    <a:pt x="4562" y="719"/>
                    <a:pt x="3269" y="1294"/>
                    <a:pt x="2012" y="1905"/>
                  </a:cubicBezTo>
                  <a:cubicBezTo>
                    <a:pt x="1401" y="2228"/>
                    <a:pt x="827" y="2587"/>
                    <a:pt x="252" y="2964"/>
                  </a:cubicBezTo>
                  <a:cubicBezTo>
                    <a:pt x="144" y="3036"/>
                    <a:pt x="72" y="3198"/>
                    <a:pt x="1" y="3305"/>
                  </a:cubicBezTo>
                  <a:lnTo>
                    <a:pt x="72" y="3341"/>
                  </a:lnTo>
                  <a:lnTo>
                    <a:pt x="6251" y="109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4">
              <a:extLst>
                <a:ext uri="{FF2B5EF4-FFF2-40B4-BE49-F238E27FC236}">
                  <a16:creationId xmlns:a16="http://schemas.microsoft.com/office/drawing/2014/main" id="{B6B50A2C-F98C-D419-3C53-903894053C58}"/>
                </a:ext>
              </a:extLst>
            </p:cNvPr>
            <p:cNvSpPr/>
            <p:nvPr/>
          </p:nvSpPr>
          <p:spPr>
            <a:xfrm>
              <a:off x="10215400" y="3549225"/>
              <a:ext cx="79950" cy="205650"/>
            </a:xfrm>
            <a:custGeom>
              <a:avLst/>
              <a:gdLst/>
              <a:ahLst/>
              <a:cxnLst/>
              <a:rect l="l" t="t" r="r" b="b"/>
              <a:pathLst>
                <a:path w="3198" h="8226" extrusionOk="0">
                  <a:moveTo>
                    <a:pt x="3197" y="0"/>
                  </a:moveTo>
                  <a:lnTo>
                    <a:pt x="3197" y="0"/>
                  </a:lnTo>
                  <a:cubicBezTo>
                    <a:pt x="1761" y="1796"/>
                    <a:pt x="1" y="6950"/>
                    <a:pt x="378" y="8226"/>
                  </a:cubicBezTo>
                  <a:cubicBezTo>
                    <a:pt x="899" y="5352"/>
                    <a:pt x="1850" y="2586"/>
                    <a:pt x="3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4">
              <a:extLst>
                <a:ext uri="{FF2B5EF4-FFF2-40B4-BE49-F238E27FC236}">
                  <a16:creationId xmlns:a16="http://schemas.microsoft.com/office/drawing/2014/main" id="{61F6B9AA-A923-31C6-4EAB-CBD7E9764616}"/>
                </a:ext>
              </a:extLst>
            </p:cNvPr>
            <p:cNvSpPr/>
            <p:nvPr/>
          </p:nvSpPr>
          <p:spPr>
            <a:xfrm>
              <a:off x="10762275" y="3713100"/>
              <a:ext cx="141450" cy="84875"/>
            </a:xfrm>
            <a:custGeom>
              <a:avLst/>
              <a:gdLst/>
              <a:ahLst/>
              <a:cxnLst/>
              <a:rect l="l" t="t" r="r" b="b"/>
              <a:pathLst>
                <a:path w="5658" h="3395" extrusionOk="0">
                  <a:moveTo>
                    <a:pt x="5603" y="0"/>
                  </a:moveTo>
                  <a:cubicBezTo>
                    <a:pt x="3574" y="862"/>
                    <a:pt x="1634" y="1886"/>
                    <a:pt x="0" y="3395"/>
                  </a:cubicBezTo>
                  <a:lnTo>
                    <a:pt x="5657" y="108"/>
                  </a:lnTo>
                  <a:lnTo>
                    <a:pt x="5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4">
              <a:extLst>
                <a:ext uri="{FF2B5EF4-FFF2-40B4-BE49-F238E27FC236}">
                  <a16:creationId xmlns:a16="http://schemas.microsoft.com/office/drawing/2014/main" id="{7A115F60-D926-EDC9-CB25-0A38F1FD16CE}"/>
                </a:ext>
              </a:extLst>
            </p:cNvPr>
            <p:cNvSpPr/>
            <p:nvPr/>
          </p:nvSpPr>
          <p:spPr>
            <a:xfrm>
              <a:off x="10502300" y="3393075"/>
              <a:ext cx="233050" cy="12500"/>
            </a:xfrm>
            <a:custGeom>
              <a:avLst/>
              <a:gdLst/>
              <a:ahLst/>
              <a:cxnLst/>
              <a:rect l="l" t="t" r="r" b="b"/>
              <a:pathLst>
                <a:path w="9322" h="500" extrusionOk="0">
                  <a:moveTo>
                    <a:pt x="8918" y="1"/>
                  </a:moveTo>
                  <a:cubicBezTo>
                    <a:pt x="8783" y="1"/>
                    <a:pt x="8648" y="5"/>
                    <a:pt x="8513" y="14"/>
                  </a:cubicBezTo>
                  <a:cubicBezTo>
                    <a:pt x="6053" y="68"/>
                    <a:pt x="3611" y="122"/>
                    <a:pt x="1150" y="194"/>
                  </a:cubicBezTo>
                  <a:cubicBezTo>
                    <a:pt x="773" y="230"/>
                    <a:pt x="378" y="284"/>
                    <a:pt x="1" y="355"/>
                  </a:cubicBezTo>
                  <a:lnTo>
                    <a:pt x="37" y="499"/>
                  </a:lnTo>
                  <a:cubicBezTo>
                    <a:pt x="3126" y="194"/>
                    <a:pt x="6233" y="391"/>
                    <a:pt x="9322" y="14"/>
                  </a:cubicBezTo>
                  <a:cubicBezTo>
                    <a:pt x="9187" y="5"/>
                    <a:pt x="9052" y="1"/>
                    <a:pt x="8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4">
              <a:extLst>
                <a:ext uri="{FF2B5EF4-FFF2-40B4-BE49-F238E27FC236}">
                  <a16:creationId xmlns:a16="http://schemas.microsoft.com/office/drawing/2014/main" id="{C1840499-81AF-0977-04CC-2C6011D82AA2}"/>
                </a:ext>
              </a:extLst>
            </p:cNvPr>
            <p:cNvSpPr/>
            <p:nvPr/>
          </p:nvSpPr>
          <p:spPr>
            <a:xfrm>
              <a:off x="10636100" y="3924900"/>
              <a:ext cx="116325" cy="70625"/>
            </a:xfrm>
            <a:custGeom>
              <a:avLst/>
              <a:gdLst/>
              <a:ahLst/>
              <a:cxnLst/>
              <a:rect l="l" t="t" r="r" b="b"/>
              <a:pathLst>
                <a:path w="4653" h="2825" extrusionOk="0">
                  <a:moveTo>
                    <a:pt x="4571" y="0"/>
                  </a:moveTo>
                  <a:cubicBezTo>
                    <a:pt x="3542" y="0"/>
                    <a:pt x="140" y="2126"/>
                    <a:pt x="1" y="2825"/>
                  </a:cubicBezTo>
                  <a:lnTo>
                    <a:pt x="4652" y="5"/>
                  </a:lnTo>
                  <a:cubicBezTo>
                    <a:pt x="4627" y="2"/>
                    <a:pt x="4600" y="0"/>
                    <a:pt x="4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4">
              <a:extLst>
                <a:ext uri="{FF2B5EF4-FFF2-40B4-BE49-F238E27FC236}">
                  <a16:creationId xmlns:a16="http://schemas.microsoft.com/office/drawing/2014/main" id="{D6F8EF0F-3FF5-A408-A989-40975ECB668B}"/>
                </a:ext>
              </a:extLst>
            </p:cNvPr>
            <p:cNvSpPr/>
            <p:nvPr/>
          </p:nvSpPr>
          <p:spPr>
            <a:xfrm>
              <a:off x="10268825" y="3956825"/>
              <a:ext cx="77250" cy="120875"/>
            </a:xfrm>
            <a:custGeom>
              <a:avLst/>
              <a:gdLst/>
              <a:ahLst/>
              <a:cxnLst/>
              <a:rect l="l" t="t" r="r" b="b"/>
              <a:pathLst>
                <a:path w="3090" h="4835" extrusionOk="0">
                  <a:moveTo>
                    <a:pt x="3002" y="0"/>
                  </a:moveTo>
                  <a:cubicBezTo>
                    <a:pt x="2973" y="0"/>
                    <a:pt x="2957" y="11"/>
                    <a:pt x="2946" y="21"/>
                  </a:cubicBezTo>
                  <a:cubicBezTo>
                    <a:pt x="2192" y="1063"/>
                    <a:pt x="1402" y="2069"/>
                    <a:pt x="701" y="3128"/>
                  </a:cubicBezTo>
                  <a:cubicBezTo>
                    <a:pt x="342" y="3631"/>
                    <a:pt x="1" y="4188"/>
                    <a:pt x="1" y="4834"/>
                  </a:cubicBezTo>
                  <a:lnTo>
                    <a:pt x="3090" y="21"/>
                  </a:lnTo>
                  <a:cubicBezTo>
                    <a:pt x="3052" y="6"/>
                    <a:pt x="3024" y="0"/>
                    <a:pt x="3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4">
              <a:extLst>
                <a:ext uri="{FF2B5EF4-FFF2-40B4-BE49-F238E27FC236}">
                  <a16:creationId xmlns:a16="http://schemas.microsoft.com/office/drawing/2014/main" id="{A98B7EBF-68A1-55F5-E11C-BB9CF6E97E39}"/>
                </a:ext>
              </a:extLst>
            </p:cNvPr>
            <p:cNvSpPr/>
            <p:nvPr/>
          </p:nvSpPr>
          <p:spPr>
            <a:xfrm>
              <a:off x="10825575" y="3811425"/>
              <a:ext cx="108225" cy="100600"/>
            </a:xfrm>
            <a:custGeom>
              <a:avLst/>
              <a:gdLst/>
              <a:ahLst/>
              <a:cxnLst/>
              <a:rect l="l" t="t" r="r" b="b"/>
              <a:pathLst>
                <a:path w="4329" h="4024" extrusionOk="0">
                  <a:moveTo>
                    <a:pt x="4275" y="0"/>
                  </a:moveTo>
                  <a:lnTo>
                    <a:pt x="0" y="3808"/>
                  </a:lnTo>
                  <a:lnTo>
                    <a:pt x="162" y="4023"/>
                  </a:lnTo>
                  <a:cubicBezTo>
                    <a:pt x="216" y="3916"/>
                    <a:pt x="288" y="3826"/>
                    <a:pt x="378" y="3736"/>
                  </a:cubicBezTo>
                  <a:cubicBezTo>
                    <a:pt x="1114" y="3107"/>
                    <a:pt x="1886" y="2497"/>
                    <a:pt x="2622" y="1850"/>
                  </a:cubicBezTo>
                  <a:cubicBezTo>
                    <a:pt x="3143" y="1401"/>
                    <a:pt x="3628" y="898"/>
                    <a:pt x="4113" y="396"/>
                  </a:cubicBezTo>
                  <a:cubicBezTo>
                    <a:pt x="4203" y="270"/>
                    <a:pt x="4275" y="144"/>
                    <a:pt x="4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4">
              <a:extLst>
                <a:ext uri="{FF2B5EF4-FFF2-40B4-BE49-F238E27FC236}">
                  <a16:creationId xmlns:a16="http://schemas.microsoft.com/office/drawing/2014/main" id="{143F722F-B27E-E47B-2B2A-FF500657105C}"/>
                </a:ext>
              </a:extLst>
            </p:cNvPr>
            <p:cNvSpPr/>
            <p:nvPr/>
          </p:nvSpPr>
          <p:spPr>
            <a:xfrm>
              <a:off x="10892925" y="3691650"/>
              <a:ext cx="100150" cy="102275"/>
            </a:xfrm>
            <a:custGeom>
              <a:avLst/>
              <a:gdLst/>
              <a:ahLst/>
              <a:cxnLst/>
              <a:rect l="l" t="t" r="r" b="b"/>
              <a:pathLst>
                <a:path w="4006" h="4091" extrusionOk="0">
                  <a:moveTo>
                    <a:pt x="3885" y="0"/>
                  </a:moveTo>
                  <a:cubicBezTo>
                    <a:pt x="3836" y="0"/>
                    <a:pt x="3783" y="47"/>
                    <a:pt x="3736" y="104"/>
                  </a:cubicBezTo>
                  <a:cubicBezTo>
                    <a:pt x="3592" y="284"/>
                    <a:pt x="3431" y="445"/>
                    <a:pt x="3287" y="607"/>
                  </a:cubicBezTo>
                  <a:cubicBezTo>
                    <a:pt x="2281" y="1595"/>
                    <a:pt x="1275" y="2600"/>
                    <a:pt x="270" y="3624"/>
                  </a:cubicBezTo>
                  <a:cubicBezTo>
                    <a:pt x="162" y="3750"/>
                    <a:pt x="72" y="3875"/>
                    <a:pt x="0" y="4019"/>
                  </a:cubicBezTo>
                  <a:lnTo>
                    <a:pt x="90" y="4091"/>
                  </a:lnTo>
                  <a:cubicBezTo>
                    <a:pt x="755" y="3427"/>
                    <a:pt x="1419" y="2780"/>
                    <a:pt x="2084" y="2133"/>
                  </a:cubicBezTo>
                  <a:cubicBezTo>
                    <a:pt x="2729" y="1470"/>
                    <a:pt x="3356" y="808"/>
                    <a:pt x="4001" y="127"/>
                  </a:cubicBezTo>
                  <a:lnTo>
                    <a:pt x="4001" y="127"/>
                  </a:lnTo>
                  <a:cubicBezTo>
                    <a:pt x="4002" y="131"/>
                    <a:pt x="4004" y="135"/>
                    <a:pt x="4005" y="140"/>
                  </a:cubicBezTo>
                  <a:lnTo>
                    <a:pt x="4005" y="122"/>
                  </a:lnTo>
                  <a:cubicBezTo>
                    <a:pt x="4004" y="124"/>
                    <a:pt x="4002" y="125"/>
                    <a:pt x="4001" y="127"/>
                  </a:cubicBezTo>
                  <a:lnTo>
                    <a:pt x="4001" y="127"/>
                  </a:lnTo>
                  <a:cubicBezTo>
                    <a:pt x="3968" y="35"/>
                    <a:pt x="3927" y="0"/>
                    <a:pt x="3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4">
              <a:extLst>
                <a:ext uri="{FF2B5EF4-FFF2-40B4-BE49-F238E27FC236}">
                  <a16:creationId xmlns:a16="http://schemas.microsoft.com/office/drawing/2014/main" id="{4419E211-1A6F-7B49-C1B7-07D3C586224C}"/>
                </a:ext>
              </a:extLst>
            </p:cNvPr>
            <p:cNvSpPr/>
            <p:nvPr/>
          </p:nvSpPr>
          <p:spPr>
            <a:xfrm>
              <a:off x="10663500" y="3468625"/>
              <a:ext cx="176025" cy="17300"/>
            </a:xfrm>
            <a:custGeom>
              <a:avLst/>
              <a:gdLst/>
              <a:ahLst/>
              <a:cxnLst/>
              <a:rect l="l" t="t" r="r" b="b"/>
              <a:pathLst>
                <a:path w="7041" h="692" extrusionOk="0">
                  <a:moveTo>
                    <a:pt x="5315" y="1"/>
                  </a:moveTo>
                  <a:cubicBezTo>
                    <a:pt x="4866" y="1"/>
                    <a:pt x="4416" y="32"/>
                    <a:pt x="3969" y="63"/>
                  </a:cubicBezTo>
                  <a:cubicBezTo>
                    <a:pt x="2784" y="153"/>
                    <a:pt x="1616" y="279"/>
                    <a:pt x="449" y="405"/>
                  </a:cubicBezTo>
                  <a:cubicBezTo>
                    <a:pt x="287" y="440"/>
                    <a:pt x="144" y="512"/>
                    <a:pt x="0" y="602"/>
                  </a:cubicBezTo>
                  <a:lnTo>
                    <a:pt x="54" y="692"/>
                  </a:lnTo>
                  <a:cubicBezTo>
                    <a:pt x="827" y="391"/>
                    <a:pt x="3230" y="182"/>
                    <a:pt x="5428" y="182"/>
                  </a:cubicBezTo>
                  <a:cubicBezTo>
                    <a:pt x="5989" y="182"/>
                    <a:pt x="6536" y="196"/>
                    <a:pt x="7040" y="225"/>
                  </a:cubicBezTo>
                  <a:cubicBezTo>
                    <a:pt x="6473" y="53"/>
                    <a:pt x="5895" y="1"/>
                    <a:pt x="5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4">
              <a:extLst>
                <a:ext uri="{FF2B5EF4-FFF2-40B4-BE49-F238E27FC236}">
                  <a16:creationId xmlns:a16="http://schemas.microsoft.com/office/drawing/2014/main" id="{EB99C3F5-93D7-7BD5-09AC-0FEB611E16F2}"/>
                </a:ext>
              </a:extLst>
            </p:cNvPr>
            <p:cNvSpPr/>
            <p:nvPr/>
          </p:nvSpPr>
          <p:spPr>
            <a:xfrm>
              <a:off x="10182175" y="3569875"/>
              <a:ext cx="78150" cy="66475"/>
            </a:xfrm>
            <a:custGeom>
              <a:avLst/>
              <a:gdLst/>
              <a:ahLst/>
              <a:cxnLst/>
              <a:rect l="l" t="t" r="r" b="b"/>
              <a:pathLst>
                <a:path w="3126" h="2659" extrusionOk="0">
                  <a:moveTo>
                    <a:pt x="3126" y="0"/>
                  </a:moveTo>
                  <a:lnTo>
                    <a:pt x="3126" y="0"/>
                  </a:lnTo>
                  <a:cubicBezTo>
                    <a:pt x="1958" y="701"/>
                    <a:pt x="737" y="1311"/>
                    <a:pt x="1" y="2658"/>
                  </a:cubicBezTo>
                  <a:cubicBezTo>
                    <a:pt x="162" y="2622"/>
                    <a:pt x="198" y="2622"/>
                    <a:pt x="234" y="2604"/>
                  </a:cubicBezTo>
                  <a:cubicBezTo>
                    <a:pt x="1132" y="1850"/>
                    <a:pt x="2012" y="1078"/>
                    <a:pt x="2874" y="324"/>
                  </a:cubicBezTo>
                  <a:cubicBezTo>
                    <a:pt x="2982" y="216"/>
                    <a:pt x="3054" y="108"/>
                    <a:pt x="3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4">
              <a:extLst>
                <a:ext uri="{FF2B5EF4-FFF2-40B4-BE49-F238E27FC236}">
                  <a16:creationId xmlns:a16="http://schemas.microsoft.com/office/drawing/2014/main" id="{A739847E-8FB8-87FA-DED5-02DE491531D8}"/>
                </a:ext>
              </a:extLst>
            </p:cNvPr>
            <p:cNvSpPr/>
            <p:nvPr/>
          </p:nvSpPr>
          <p:spPr>
            <a:xfrm>
              <a:off x="10213150" y="3500725"/>
              <a:ext cx="102850" cy="58850"/>
            </a:xfrm>
            <a:custGeom>
              <a:avLst/>
              <a:gdLst/>
              <a:ahLst/>
              <a:cxnLst/>
              <a:rect l="l" t="t" r="r" b="b"/>
              <a:pathLst>
                <a:path w="4114" h="2354" extrusionOk="0">
                  <a:moveTo>
                    <a:pt x="4114" y="1"/>
                  </a:moveTo>
                  <a:lnTo>
                    <a:pt x="4114" y="1"/>
                  </a:lnTo>
                  <a:cubicBezTo>
                    <a:pt x="2587" y="521"/>
                    <a:pt x="1150" y="1186"/>
                    <a:pt x="1" y="2353"/>
                  </a:cubicBezTo>
                  <a:lnTo>
                    <a:pt x="4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4">
              <a:extLst>
                <a:ext uri="{FF2B5EF4-FFF2-40B4-BE49-F238E27FC236}">
                  <a16:creationId xmlns:a16="http://schemas.microsoft.com/office/drawing/2014/main" id="{31A6BE63-D870-53B7-CBBD-BF448138A60F}"/>
                </a:ext>
              </a:extLst>
            </p:cNvPr>
            <p:cNvSpPr/>
            <p:nvPr/>
          </p:nvSpPr>
          <p:spPr>
            <a:xfrm>
              <a:off x="10441700" y="4024700"/>
              <a:ext cx="53450" cy="81725"/>
            </a:xfrm>
            <a:custGeom>
              <a:avLst/>
              <a:gdLst/>
              <a:ahLst/>
              <a:cxnLst/>
              <a:rect l="l" t="t" r="r" b="b"/>
              <a:pathLst>
                <a:path w="2138" h="3269" extrusionOk="0">
                  <a:moveTo>
                    <a:pt x="2030" y="0"/>
                  </a:moveTo>
                  <a:cubicBezTo>
                    <a:pt x="1940" y="180"/>
                    <a:pt x="1850" y="359"/>
                    <a:pt x="1742" y="521"/>
                  </a:cubicBezTo>
                  <a:cubicBezTo>
                    <a:pt x="1311" y="1150"/>
                    <a:pt x="826" y="1742"/>
                    <a:pt x="413" y="2371"/>
                  </a:cubicBezTo>
                  <a:cubicBezTo>
                    <a:pt x="252" y="2658"/>
                    <a:pt x="108" y="2963"/>
                    <a:pt x="0" y="3269"/>
                  </a:cubicBezTo>
                  <a:cubicBezTo>
                    <a:pt x="593" y="2586"/>
                    <a:pt x="1114" y="1868"/>
                    <a:pt x="1634" y="1150"/>
                  </a:cubicBezTo>
                  <a:cubicBezTo>
                    <a:pt x="1814" y="880"/>
                    <a:pt x="1958" y="611"/>
                    <a:pt x="2101" y="341"/>
                  </a:cubicBezTo>
                  <a:cubicBezTo>
                    <a:pt x="2137" y="270"/>
                    <a:pt x="2065" y="144"/>
                    <a:pt x="2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4">
              <a:extLst>
                <a:ext uri="{FF2B5EF4-FFF2-40B4-BE49-F238E27FC236}">
                  <a16:creationId xmlns:a16="http://schemas.microsoft.com/office/drawing/2014/main" id="{7C15A608-F285-0294-B996-7D5E3010BDA9}"/>
                </a:ext>
              </a:extLst>
            </p:cNvPr>
            <p:cNvSpPr/>
            <p:nvPr/>
          </p:nvSpPr>
          <p:spPr>
            <a:xfrm>
              <a:off x="10920300" y="3649350"/>
              <a:ext cx="66025" cy="90250"/>
            </a:xfrm>
            <a:custGeom>
              <a:avLst/>
              <a:gdLst/>
              <a:ahLst/>
              <a:cxnLst/>
              <a:rect l="l" t="t" r="r" b="b"/>
              <a:pathLst>
                <a:path w="2641" h="3610" extrusionOk="0">
                  <a:moveTo>
                    <a:pt x="2641" y="0"/>
                  </a:moveTo>
                  <a:cubicBezTo>
                    <a:pt x="2210" y="647"/>
                    <a:pt x="1833" y="1275"/>
                    <a:pt x="1384" y="1868"/>
                  </a:cubicBezTo>
                  <a:cubicBezTo>
                    <a:pt x="953" y="2443"/>
                    <a:pt x="468" y="2981"/>
                    <a:pt x="1" y="3538"/>
                  </a:cubicBezTo>
                  <a:lnTo>
                    <a:pt x="91" y="3610"/>
                  </a:lnTo>
                  <a:cubicBezTo>
                    <a:pt x="1132" y="2550"/>
                    <a:pt x="2192" y="1527"/>
                    <a:pt x="2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4">
              <a:extLst>
                <a:ext uri="{FF2B5EF4-FFF2-40B4-BE49-F238E27FC236}">
                  <a16:creationId xmlns:a16="http://schemas.microsoft.com/office/drawing/2014/main" id="{8AD28247-1EA6-AF63-D3C1-2E6D569BB2D3}"/>
                </a:ext>
              </a:extLst>
            </p:cNvPr>
            <p:cNvSpPr/>
            <p:nvPr/>
          </p:nvSpPr>
          <p:spPr>
            <a:xfrm>
              <a:off x="10590300" y="4003150"/>
              <a:ext cx="75450" cy="61975"/>
            </a:xfrm>
            <a:custGeom>
              <a:avLst/>
              <a:gdLst/>
              <a:ahLst/>
              <a:cxnLst/>
              <a:rect l="l" t="t" r="r" b="b"/>
              <a:pathLst>
                <a:path w="3018" h="2479" extrusionOk="0">
                  <a:moveTo>
                    <a:pt x="2946" y="0"/>
                  </a:moveTo>
                  <a:cubicBezTo>
                    <a:pt x="1833" y="413"/>
                    <a:pt x="809" y="970"/>
                    <a:pt x="91" y="1958"/>
                  </a:cubicBezTo>
                  <a:cubicBezTo>
                    <a:pt x="1" y="2101"/>
                    <a:pt x="37" y="2335"/>
                    <a:pt x="37" y="2478"/>
                  </a:cubicBezTo>
                  <a:cubicBezTo>
                    <a:pt x="216" y="2191"/>
                    <a:pt x="324" y="1868"/>
                    <a:pt x="557" y="1670"/>
                  </a:cubicBezTo>
                  <a:cubicBezTo>
                    <a:pt x="935" y="1329"/>
                    <a:pt x="1348" y="1042"/>
                    <a:pt x="1779" y="790"/>
                  </a:cubicBezTo>
                  <a:cubicBezTo>
                    <a:pt x="2174" y="539"/>
                    <a:pt x="2605" y="305"/>
                    <a:pt x="3018" y="90"/>
                  </a:cubicBezTo>
                  <a:lnTo>
                    <a:pt x="2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4">
              <a:extLst>
                <a:ext uri="{FF2B5EF4-FFF2-40B4-BE49-F238E27FC236}">
                  <a16:creationId xmlns:a16="http://schemas.microsoft.com/office/drawing/2014/main" id="{19DD256C-A8EA-52DF-6E4D-366079254CCF}"/>
                </a:ext>
              </a:extLst>
            </p:cNvPr>
            <p:cNvSpPr/>
            <p:nvPr/>
          </p:nvSpPr>
          <p:spPr>
            <a:xfrm>
              <a:off x="10540925" y="4114925"/>
              <a:ext cx="26050" cy="31925"/>
            </a:xfrm>
            <a:custGeom>
              <a:avLst/>
              <a:gdLst/>
              <a:ahLst/>
              <a:cxnLst/>
              <a:rect l="l" t="t" r="r" b="b"/>
              <a:pathLst>
                <a:path w="1042" h="1277" extrusionOk="0">
                  <a:moveTo>
                    <a:pt x="1042" y="1"/>
                  </a:moveTo>
                  <a:lnTo>
                    <a:pt x="1042" y="1"/>
                  </a:lnTo>
                  <a:cubicBezTo>
                    <a:pt x="503" y="91"/>
                    <a:pt x="18" y="468"/>
                    <a:pt x="0" y="809"/>
                  </a:cubicBezTo>
                  <a:cubicBezTo>
                    <a:pt x="18" y="971"/>
                    <a:pt x="72" y="1132"/>
                    <a:pt x="144" y="1276"/>
                  </a:cubicBezTo>
                  <a:lnTo>
                    <a:pt x="1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4">
              <a:extLst>
                <a:ext uri="{FF2B5EF4-FFF2-40B4-BE49-F238E27FC236}">
                  <a16:creationId xmlns:a16="http://schemas.microsoft.com/office/drawing/2014/main" id="{DC7B53F2-5175-D5B8-E361-47F3E8A1BC7F}"/>
                </a:ext>
              </a:extLst>
            </p:cNvPr>
            <p:cNvSpPr/>
            <p:nvPr/>
          </p:nvSpPr>
          <p:spPr>
            <a:xfrm>
              <a:off x="10452025" y="3705475"/>
              <a:ext cx="71400" cy="45350"/>
            </a:xfrm>
            <a:custGeom>
              <a:avLst/>
              <a:gdLst/>
              <a:ahLst/>
              <a:cxnLst/>
              <a:rect l="l" t="t" r="r" b="b"/>
              <a:pathLst>
                <a:path w="2856" h="1814" extrusionOk="0">
                  <a:moveTo>
                    <a:pt x="2784" y="0"/>
                  </a:moveTo>
                  <a:lnTo>
                    <a:pt x="0" y="1688"/>
                  </a:lnTo>
                  <a:lnTo>
                    <a:pt x="72" y="1814"/>
                  </a:lnTo>
                  <a:lnTo>
                    <a:pt x="2856" y="90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4">
              <a:extLst>
                <a:ext uri="{FF2B5EF4-FFF2-40B4-BE49-F238E27FC236}">
                  <a16:creationId xmlns:a16="http://schemas.microsoft.com/office/drawing/2014/main" id="{C7D54171-F81D-D655-607B-5D20E8684B8D}"/>
                </a:ext>
              </a:extLst>
            </p:cNvPr>
            <p:cNvSpPr/>
            <p:nvPr/>
          </p:nvSpPr>
          <p:spPr>
            <a:xfrm>
              <a:off x="10588500" y="3374100"/>
              <a:ext cx="104200" cy="4075"/>
            </a:xfrm>
            <a:custGeom>
              <a:avLst/>
              <a:gdLst/>
              <a:ahLst/>
              <a:cxnLst/>
              <a:rect l="l" t="t" r="r" b="b"/>
              <a:pathLst>
                <a:path w="4168" h="163" extrusionOk="0">
                  <a:moveTo>
                    <a:pt x="19" y="1"/>
                  </a:moveTo>
                  <a:lnTo>
                    <a:pt x="1" y="109"/>
                  </a:lnTo>
                  <a:lnTo>
                    <a:pt x="4167" y="163"/>
                  </a:lnTo>
                  <a:lnTo>
                    <a:pt x="4167" y="10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4">
              <a:extLst>
                <a:ext uri="{FF2B5EF4-FFF2-40B4-BE49-F238E27FC236}">
                  <a16:creationId xmlns:a16="http://schemas.microsoft.com/office/drawing/2014/main" id="{142683CB-DCD9-214B-676D-8686A460DECB}"/>
                </a:ext>
              </a:extLst>
            </p:cNvPr>
            <p:cNvSpPr/>
            <p:nvPr/>
          </p:nvSpPr>
          <p:spPr>
            <a:xfrm>
              <a:off x="9132450" y="1988100"/>
              <a:ext cx="50775" cy="72750"/>
            </a:xfrm>
            <a:custGeom>
              <a:avLst/>
              <a:gdLst/>
              <a:ahLst/>
              <a:cxnLst/>
              <a:rect l="l" t="t" r="r" b="b"/>
              <a:pathLst>
                <a:path w="2031" h="2910" extrusionOk="0">
                  <a:moveTo>
                    <a:pt x="1904" y="0"/>
                  </a:moveTo>
                  <a:lnTo>
                    <a:pt x="414" y="2407"/>
                  </a:lnTo>
                  <a:lnTo>
                    <a:pt x="378" y="2389"/>
                  </a:lnTo>
                  <a:lnTo>
                    <a:pt x="1114" y="90"/>
                  </a:lnTo>
                  <a:lnTo>
                    <a:pt x="1114" y="90"/>
                  </a:lnTo>
                  <a:cubicBezTo>
                    <a:pt x="665" y="683"/>
                    <a:pt x="1" y="2299"/>
                    <a:pt x="414" y="2910"/>
                  </a:cubicBezTo>
                  <a:lnTo>
                    <a:pt x="2030" y="9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4">
              <a:extLst>
                <a:ext uri="{FF2B5EF4-FFF2-40B4-BE49-F238E27FC236}">
                  <a16:creationId xmlns:a16="http://schemas.microsoft.com/office/drawing/2014/main" id="{7E006718-1363-7777-DE7C-B9EB25D3FC72}"/>
                </a:ext>
              </a:extLst>
            </p:cNvPr>
            <p:cNvSpPr/>
            <p:nvPr/>
          </p:nvSpPr>
          <p:spPr>
            <a:xfrm>
              <a:off x="8913375" y="2055900"/>
              <a:ext cx="28725" cy="56600"/>
            </a:xfrm>
            <a:custGeom>
              <a:avLst/>
              <a:gdLst/>
              <a:ahLst/>
              <a:cxnLst/>
              <a:rect l="l" t="t" r="r" b="b"/>
              <a:pathLst>
                <a:path w="1149" h="2264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" y="871"/>
                    <a:pt x="386" y="1741"/>
                    <a:pt x="1124" y="2246"/>
                  </a:cubicBezTo>
                  <a:lnTo>
                    <a:pt x="1124" y="2246"/>
                  </a:lnTo>
                  <a:cubicBezTo>
                    <a:pt x="1088" y="2162"/>
                    <a:pt x="1039" y="2078"/>
                    <a:pt x="1005" y="1994"/>
                  </a:cubicBezTo>
                  <a:cubicBezTo>
                    <a:pt x="754" y="1545"/>
                    <a:pt x="538" y="1096"/>
                    <a:pt x="305" y="647"/>
                  </a:cubicBezTo>
                  <a:cubicBezTo>
                    <a:pt x="233" y="431"/>
                    <a:pt x="179" y="216"/>
                    <a:pt x="125" y="0"/>
                  </a:cubicBezTo>
                  <a:close/>
                  <a:moveTo>
                    <a:pt x="1124" y="2246"/>
                  </a:moveTo>
                  <a:cubicBezTo>
                    <a:pt x="1126" y="2252"/>
                    <a:pt x="1129" y="2258"/>
                    <a:pt x="1131" y="2263"/>
                  </a:cubicBezTo>
                  <a:lnTo>
                    <a:pt x="1149" y="2263"/>
                  </a:lnTo>
                  <a:cubicBezTo>
                    <a:pt x="1141" y="2258"/>
                    <a:pt x="1132" y="2252"/>
                    <a:pt x="1124" y="2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4">
              <a:extLst>
                <a:ext uri="{FF2B5EF4-FFF2-40B4-BE49-F238E27FC236}">
                  <a16:creationId xmlns:a16="http://schemas.microsoft.com/office/drawing/2014/main" id="{A21D77CF-ECC7-80A8-5370-3C232D5B381A}"/>
                </a:ext>
              </a:extLst>
            </p:cNvPr>
            <p:cNvSpPr/>
            <p:nvPr/>
          </p:nvSpPr>
          <p:spPr>
            <a:xfrm>
              <a:off x="8941625" y="2035250"/>
              <a:ext cx="22475" cy="57475"/>
            </a:xfrm>
            <a:custGeom>
              <a:avLst/>
              <a:gdLst/>
              <a:ahLst/>
              <a:cxnLst/>
              <a:rect l="l" t="t" r="r" b="b"/>
              <a:pathLst>
                <a:path w="899" h="2299" extrusionOk="0">
                  <a:moveTo>
                    <a:pt x="1" y="0"/>
                  </a:moveTo>
                  <a:cubicBezTo>
                    <a:pt x="432" y="1922"/>
                    <a:pt x="504" y="2101"/>
                    <a:pt x="899" y="2299"/>
                  </a:cubicBezTo>
                  <a:cubicBezTo>
                    <a:pt x="504" y="1545"/>
                    <a:pt x="468" y="68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4">
              <a:extLst>
                <a:ext uri="{FF2B5EF4-FFF2-40B4-BE49-F238E27FC236}">
                  <a16:creationId xmlns:a16="http://schemas.microsoft.com/office/drawing/2014/main" id="{4171C4FB-324F-04E4-AB66-357120DF172F}"/>
                </a:ext>
              </a:extLst>
            </p:cNvPr>
            <p:cNvSpPr/>
            <p:nvPr/>
          </p:nvSpPr>
          <p:spPr>
            <a:xfrm>
              <a:off x="8867100" y="2092250"/>
              <a:ext cx="18875" cy="55250"/>
            </a:xfrm>
            <a:custGeom>
              <a:avLst/>
              <a:gdLst/>
              <a:ahLst/>
              <a:cxnLst/>
              <a:rect l="l" t="t" r="r" b="b"/>
              <a:pathLst>
                <a:path w="755" h="2210" extrusionOk="0">
                  <a:moveTo>
                    <a:pt x="1" y="1"/>
                  </a:moveTo>
                  <a:lnTo>
                    <a:pt x="647" y="2210"/>
                  </a:lnTo>
                  <a:lnTo>
                    <a:pt x="755" y="2174"/>
                  </a:lnTo>
                  <a:cubicBezTo>
                    <a:pt x="683" y="1402"/>
                    <a:pt x="432" y="6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4">
              <a:extLst>
                <a:ext uri="{FF2B5EF4-FFF2-40B4-BE49-F238E27FC236}">
                  <a16:creationId xmlns:a16="http://schemas.microsoft.com/office/drawing/2014/main" id="{48CFBA4B-0EE7-60D0-F2FD-317E3DD9F2D8}"/>
                </a:ext>
              </a:extLst>
            </p:cNvPr>
            <p:cNvSpPr/>
            <p:nvPr/>
          </p:nvSpPr>
          <p:spPr>
            <a:xfrm>
              <a:off x="8832975" y="2120100"/>
              <a:ext cx="16650" cy="45375"/>
            </a:xfrm>
            <a:custGeom>
              <a:avLst/>
              <a:gdLst/>
              <a:ahLst/>
              <a:cxnLst/>
              <a:rect l="l" t="t" r="r" b="b"/>
              <a:pathLst>
                <a:path w="666" h="1815" extrusionOk="0">
                  <a:moveTo>
                    <a:pt x="540" y="0"/>
                  </a:moveTo>
                  <a:cubicBezTo>
                    <a:pt x="216" y="539"/>
                    <a:pt x="37" y="1150"/>
                    <a:pt x="1" y="1778"/>
                  </a:cubicBezTo>
                  <a:lnTo>
                    <a:pt x="126" y="1814"/>
                  </a:lnTo>
                  <a:lnTo>
                    <a:pt x="665" y="36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4">
              <a:extLst>
                <a:ext uri="{FF2B5EF4-FFF2-40B4-BE49-F238E27FC236}">
                  <a16:creationId xmlns:a16="http://schemas.microsoft.com/office/drawing/2014/main" id="{86C9E240-CEA2-0F87-D641-575F6B1A8CA8}"/>
                </a:ext>
              </a:extLst>
            </p:cNvPr>
            <p:cNvSpPr/>
            <p:nvPr/>
          </p:nvSpPr>
          <p:spPr>
            <a:xfrm>
              <a:off x="8959150" y="2036150"/>
              <a:ext cx="12150" cy="38625"/>
            </a:xfrm>
            <a:custGeom>
              <a:avLst/>
              <a:gdLst/>
              <a:ahLst/>
              <a:cxnLst/>
              <a:rect l="l" t="t" r="r" b="b"/>
              <a:pathLst>
                <a:path w="486" h="1545" extrusionOk="0">
                  <a:moveTo>
                    <a:pt x="216" y="0"/>
                  </a:moveTo>
                  <a:lnTo>
                    <a:pt x="90" y="18"/>
                  </a:lnTo>
                  <a:cubicBezTo>
                    <a:pt x="0" y="575"/>
                    <a:pt x="162" y="1239"/>
                    <a:pt x="485" y="154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4">
              <a:extLst>
                <a:ext uri="{FF2B5EF4-FFF2-40B4-BE49-F238E27FC236}">
                  <a16:creationId xmlns:a16="http://schemas.microsoft.com/office/drawing/2014/main" id="{5F3DF3B4-03C8-E98E-C25B-6F433AFE2E2B}"/>
                </a:ext>
              </a:extLst>
            </p:cNvPr>
            <p:cNvSpPr/>
            <p:nvPr/>
          </p:nvSpPr>
          <p:spPr>
            <a:xfrm>
              <a:off x="9165675" y="2021775"/>
              <a:ext cx="24725" cy="37275"/>
            </a:xfrm>
            <a:custGeom>
              <a:avLst/>
              <a:gdLst/>
              <a:ahLst/>
              <a:cxnLst/>
              <a:rect l="l" t="t" r="r" b="b"/>
              <a:pathLst>
                <a:path w="989" h="1491" extrusionOk="0">
                  <a:moveTo>
                    <a:pt x="863" y="0"/>
                  </a:moveTo>
                  <a:lnTo>
                    <a:pt x="1" y="1419"/>
                  </a:lnTo>
                  <a:lnTo>
                    <a:pt x="90" y="1491"/>
                  </a:lnTo>
                  <a:lnTo>
                    <a:pt x="988" y="54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4">
              <a:extLst>
                <a:ext uri="{FF2B5EF4-FFF2-40B4-BE49-F238E27FC236}">
                  <a16:creationId xmlns:a16="http://schemas.microsoft.com/office/drawing/2014/main" id="{1B0D8013-6DBB-668A-7143-AE3856DD6AB3}"/>
                </a:ext>
              </a:extLst>
            </p:cNvPr>
            <p:cNvSpPr/>
            <p:nvPr/>
          </p:nvSpPr>
          <p:spPr>
            <a:xfrm>
              <a:off x="9061525" y="2007400"/>
              <a:ext cx="19325" cy="28325"/>
            </a:xfrm>
            <a:custGeom>
              <a:avLst/>
              <a:gdLst/>
              <a:ahLst/>
              <a:cxnLst/>
              <a:rect l="l" t="t" r="r" b="b"/>
              <a:pathLst>
                <a:path w="773" h="1133" extrusionOk="0">
                  <a:moveTo>
                    <a:pt x="629" y="1"/>
                  </a:moveTo>
                  <a:lnTo>
                    <a:pt x="0" y="1060"/>
                  </a:lnTo>
                  <a:lnTo>
                    <a:pt x="126" y="1132"/>
                  </a:lnTo>
                  <a:lnTo>
                    <a:pt x="772" y="90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4">
              <a:extLst>
                <a:ext uri="{FF2B5EF4-FFF2-40B4-BE49-F238E27FC236}">
                  <a16:creationId xmlns:a16="http://schemas.microsoft.com/office/drawing/2014/main" id="{D047D0E1-B4D3-A91A-FDD6-FCAD8736900A}"/>
                </a:ext>
              </a:extLst>
            </p:cNvPr>
            <p:cNvSpPr/>
            <p:nvPr/>
          </p:nvSpPr>
          <p:spPr>
            <a:xfrm>
              <a:off x="8924125" y="2427650"/>
              <a:ext cx="41325" cy="50325"/>
            </a:xfrm>
            <a:custGeom>
              <a:avLst/>
              <a:gdLst/>
              <a:ahLst/>
              <a:cxnLst/>
              <a:rect l="l" t="t" r="r" b="b"/>
              <a:pathLst>
                <a:path w="1653" h="2013" extrusionOk="0">
                  <a:moveTo>
                    <a:pt x="1653" y="1"/>
                  </a:moveTo>
                  <a:lnTo>
                    <a:pt x="1" y="2012"/>
                  </a:lnTo>
                  <a:cubicBezTo>
                    <a:pt x="521" y="1940"/>
                    <a:pt x="1635" y="539"/>
                    <a:pt x="1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4">
              <a:extLst>
                <a:ext uri="{FF2B5EF4-FFF2-40B4-BE49-F238E27FC236}">
                  <a16:creationId xmlns:a16="http://schemas.microsoft.com/office/drawing/2014/main" id="{F55FD93E-B87E-0DFD-23FF-0A584E549489}"/>
                </a:ext>
              </a:extLst>
            </p:cNvPr>
            <p:cNvSpPr/>
            <p:nvPr/>
          </p:nvSpPr>
          <p:spPr>
            <a:xfrm>
              <a:off x="8956450" y="2098100"/>
              <a:ext cx="239775" cy="88475"/>
            </a:xfrm>
            <a:custGeom>
              <a:avLst/>
              <a:gdLst/>
              <a:ahLst/>
              <a:cxnLst/>
              <a:rect l="l" t="t" r="r" b="b"/>
              <a:pathLst>
                <a:path w="9591" h="3539" extrusionOk="0">
                  <a:moveTo>
                    <a:pt x="9591" y="0"/>
                  </a:moveTo>
                  <a:cubicBezTo>
                    <a:pt x="9429" y="0"/>
                    <a:pt x="9286" y="18"/>
                    <a:pt x="9124" y="54"/>
                  </a:cubicBezTo>
                  <a:cubicBezTo>
                    <a:pt x="8621" y="234"/>
                    <a:pt x="8136" y="467"/>
                    <a:pt x="7633" y="647"/>
                  </a:cubicBezTo>
                  <a:cubicBezTo>
                    <a:pt x="6089" y="1222"/>
                    <a:pt x="4508" y="1760"/>
                    <a:pt x="2946" y="2317"/>
                  </a:cubicBezTo>
                  <a:cubicBezTo>
                    <a:pt x="2712" y="2389"/>
                    <a:pt x="2479" y="2461"/>
                    <a:pt x="2210" y="2533"/>
                  </a:cubicBezTo>
                  <a:lnTo>
                    <a:pt x="2335" y="1832"/>
                  </a:lnTo>
                  <a:lnTo>
                    <a:pt x="2335" y="1832"/>
                  </a:lnTo>
                  <a:cubicBezTo>
                    <a:pt x="2281" y="1922"/>
                    <a:pt x="2246" y="2012"/>
                    <a:pt x="2228" y="2120"/>
                  </a:cubicBezTo>
                  <a:cubicBezTo>
                    <a:pt x="2228" y="2515"/>
                    <a:pt x="1994" y="2640"/>
                    <a:pt x="1653" y="2748"/>
                  </a:cubicBezTo>
                  <a:cubicBezTo>
                    <a:pt x="1096" y="2928"/>
                    <a:pt x="557" y="3179"/>
                    <a:pt x="1" y="3395"/>
                  </a:cubicBezTo>
                  <a:lnTo>
                    <a:pt x="54" y="3538"/>
                  </a:lnTo>
                  <a:cubicBezTo>
                    <a:pt x="3341" y="2640"/>
                    <a:pt x="6484" y="1347"/>
                    <a:pt x="9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4">
              <a:extLst>
                <a:ext uri="{FF2B5EF4-FFF2-40B4-BE49-F238E27FC236}">
                  <a16:creationId xmlns:a16="http://schemas.microsoft.com/office/drawing/2014/main" id="{FE8FBFE1-66F2-E994-A294-14BC02EE2AD7}"/>
                </a:ext>
              </a:extLst>
            </p:cNvPr>
            <p:cNvSpPr/>
            <p:nvPr/>
          </p:nvSpPr>
          <p:spPr>
            <a:xfrm>
              <a:off x="8752625" y="2252550"/>
              <a:ext cx="10350" cy="29200"/>
            </a:xfrm>
            <a:custGeom>
              <a:avLst/>
              <a:gdLst/>
              <a:ahLst/>
              <a:cxnLst/>
              <a:rect l="l" t="t" r="r" b="b"/>
              <a:pathLst>
                <a:path w="414" h="1168" extrusionOk="0">
                  <a:moveTo>
                    <a:pt x="198" y="0"/>
                  </a:moveTo>
                  <a:cubicBezTo>
                    <a:pt x="0" y="503"/>
                    <a:pt x="72" y="880"/>
                    <a:pt x="413" y="1168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0" name="Google Shape;4340;p64">
            <a:hlinkClick r:id="" action="ppaction://noaction"/>
            <a:extLst>
              <a:ext uri="{FF2B5EF4-FFF2-40B4-BE49-F238E27FC236}">
                <a16:creationId xmlns:a16="http://schemas.microsoft.com/office/drawing/2014/main" id="{B81A17F4-EE72-CA29-BC01-15243C93439D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341" name="Google Shape;4341;p64">
            <a:hlinkClick r:id="" action="ppaction://noaction"/>
            <a:extLst>
              <a:ext uri="{FF2B5EF4-FFF2-40B4-BE49-F238E27FC236}">
                <a16:creationId xmlns:a16="http://schemas.microsoft.com/office/drawing/2014/main" id="{7B90C41E-B9B3-F585-1AFB-6C46A2F6BD0C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2" name="Google Shape;4342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9175D6-E504-A918-0D42-1A412E70BC86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3" name="Google Shape;4343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628FC0-D542-3D56-D8B8-0C962CA11F89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E4B65C63-343C-809B-7C05-70C1E2609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3525" y="1923626"/>
          <a:ext cx="498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320" imgH="393480" progId="Equation.3">
                  <p:embed/>
                </p:oleObj>
              </mc:Choice>
              <mc:Fallback>
                <p:oleObj name="Equation" r:id="rId3" imgW="355320" imgH="393480" progId="Equation.3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E13F40AF-6023-DF42-C1A0-2318CC5CE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1923626"/>
                        <a:ext cx="498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1DF6EED8-8147-1149-A76D-FAFF94D3B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337" y="3304204"/>
          <a:ext cx="26273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560" imgH="431640" progId="Equation.3">
                  <p:embed/>
                </p:oleObj>
              </mc:Choice>
              <mc:Fallback>
                <p:oleObj name="Equation" r:id="rId5" imgW="1879560" imgH="431640" progId="Equation.3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1B9D0602-ED54-30F2-2C1F-BC0330381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337" y="3304204"/>
                        <a:ext cx="26273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>
            <a:extLst>
              <a:ext uri="{FF2B5EF4-FFF2-40B4-BE49-F238E27FC236}">
                <a16:creationId xmlns:a16="http://schemas.microsoft.com/office/drawing/2014/main" id="{B785A593-BBF8-2B39-A452-4231848F4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96" y="4165423"/>
            <a:ext cx="4067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eorgia" panose="02040502050405020303" pitchFamily="18" charset="0"/>
              </a:rPr>
              <a:t>As </a:t>
            </a:r>
            <a:r>
              <a:rPr lang="en-US" altLang="en-US" dirty="0">
                <a:latin typeface="Georgia" panose="02040502050405020303" pitchFamily="18" charset="0"/>
                <a:sym typeface="Symbol" panose="05050102010706020507" pitchFamily="18" charset="2"/>
              </a:rPr>
              <a:t> increases, the irradiance and thus</a:t>
            </a:r>
          </a:p>
          <a:p>
            <a:r>
              <a:rPr lang="en-US" altLang="en-US" dirty="0">
                <a:latin typeface="Georgia" panose="02040502050405020303" pitchFamily="18" charset="0"/>
                <a:sym typeface="Symbol" panose="05050102010706020507" pitchFamily="18" charset="2"/>
              </a:rPr>
              <a:t>the brightness of a surface decreases </a:t>
            </a:r>
          </a:p>
          <a:p>
            <a:r>
              <a:rPr lang="en-US" altLang="en-US" dirty="0">
                <a:latin typeface="Georgia" panose="02040502050405020303" pitchFamily="18" charset="0"/>
                <a:sym typeface="Symbol" panose="05050102010706020507" pitchFamily="18" charset="2"/>
              </a:rPr>
              <a:t>by cos </a:t>
            </a:r>
          </a:p>
        </p:txBody>
      </p:sp>
      <p:pic>
        <p:nvPicPr>
          <p:cNvPr id="5" name="Picture 2" descr="costheta new">
            <a:extLst>
              <a:ext uri="{FF2B5EF4-FFF2-40B4-BE49-F238E27FC236}">
                <a16:creationId xmlns:a16="http://schemas.microsoft.com/office/drawing/2014/main" id="{60EBDD1A-EE33-1F27-3006-54EB0698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13" y="655175"/>
            <a:ext cx="2627313" cy="209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3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5">
          <a:extLst>
            <a:ext uri="{FF2B5EF4-FFF2-40B4-BE49-F238E27FC236}">
              <a16:creationId xmlns:a16="http://schemas.microsoft.com/office/drawing/2014/main" id="{60357ED5-2659-8CB5-5A22-5E5B82E54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p64">
            <a:extLst>
              <a:ext uri="{FF2B5EF4-FFF2-40B4-BE49-F238E27FC236}">
                <a16:creationId xmlns:a16="http://schemas.microsoft.com/office/drawing/2014/main" id="{9289099A-250C-1FC1-BDD0-94472F9E82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1164" y="795429"/>
            <a:ext cx="6394954" cy="2431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eaLnBrk="1" hangingPunct="1">
              <a:buNone/>
            </a:pPr>
            <a:endParaRPr lang="en-IE" altLang="en-US" sz="16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IE" altLang="en-US" sz="1600" dirty="0"/>
              <a:t>Intensity of reflected light depends on: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E" alt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altLang="en-US" sz="1600" dirty="0"/>
              <a:t>The angle the light rays make with the surface of the object </a:t>
            </a:r>
            <a:r>
              <a:rPr lang="en-IE" altLang="en-US" sz="1600" b="1" i="1" dirty="0">
                <a:latin typeface="Symbol" panose="05050102010706020507" pitchFamily="18" charset="2"/>
              </a:rPr>
              <a:t>q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altLang="en-US" sz="1600" dirty="0"/>
              <a:t>And the reflectivity (</a:t>
            </a:r>
            <a:r>
              <a:rPr lang="en-IE" altLang="en-US" sz="1600" i="1" dirty="0"/>
              <a:t>“colour”</a:t>
            </a:r>
            <a:r>
              <a:rPr lang="en-IE" altLang="en-US" sz="1600" dirty="0"/>
              <a:t>) of the object surface (</a:t>
            </a:r>
            <a:r>
              <a:rPr lang="en-IE" altLang="en-US" sz="1600" b="1" i="1" dirty="0" err="1"/>
              <a:t>k</a:t>
            </a:r>
            <a:r>
              <a:rPr lang="en-IE" altLang="en-US" sz="1600" b="1" i="1" baseline="-25000" dirty="0" err="1"/>
              <a:t>d</a:t>
            </a:r>
            <a:r>
              <a:rPr lang="en-IE" altLang="en-US" sz="16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1600" dirty="0"/>
              <a:t>The original colour of the light (</a:t>
            </a:r>
            <a:r>
              <a:rPr lang="en-GB" altLang="en-US" sz="1600" b="1" i="1" dirty="0"/>
              <a:t>L</a:t>
            </a:r>
            <a:r>
              <a:rPr lang="en-GB" altLang="en-US" sz="1600" dirty="0"/>
              <a:t>)</a:t>
            </a:r>
          </a:p>
        </p:txBody>
      </p:sp>
      <p:sp>
        <p:nvSpPr>
          <p:cNvPr id="4077" name="Google Shape;4077;p64">
            <a:extLst>
              <a:ext uri="{FF2B5EF4-FFF2-40B4-BE49-F238E27FC236}">
                <a16:creationId xmlns:a16="http://schemas.microsoft.com/office/drawing/2014/main" id="{7EA815A5-235B-3BDB-A42D-448BD2619B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E" altLang="en-US" dirty="0"/>
              <a:t>LAMBERTIAN ILLUMINATION MODEL</a:t>
            </a:r>
            <a:endParaRPr lang="en-IN" dirty="0"/>
          </a:p>
        </p:txBody>
      </p:sp>
      <p:sp>
        <p:nvSpPr>
          <p:cNvPr id="4340" name="Google Shape;4340;p64">
            <a:hlinkClick r:id="" action="ppaction://noaction"/>
            <a:extLst>
              <a:ext uri="{FF2B5EF4-FFF2-40B4-BE49-F238E27FC236}">
                <a16:creationId xmlns:a16="http://schemas.microsoft.com/office/drawing/2014/main" id="{7125EDAC-BEE9-AEB2-8A98-BF7EDC6F3A5A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341" name="Google Shape;4341;p64">
            <a:hlinkClick r:id="rId3" action="ppaction://hlinksldjump"/>
            <a:extLst>
              <a:ext uri="{FF2B5EF4-FFF2-40B4-BE49-F238E27FC236}">
                <a16:creationId xmlns:a16="http://schemas.microsoft.com/office/drawing/2014/main" id="{9D70A0DE-E0FE-C564-E6D3-99E96BF3A021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2" name="Google Shape;4342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A5B4E5-E583-CA4D-267A-B876FADDC047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3" name="Google Shape;4343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685B91C-7549-DF83-90E0-897DEC9C2BAE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6" name="Picture 4">
            <a:extLst>
              <a:ext uri="{FF2B5EF4-FFF2-40B4-BE49-F238E27FC236}">
                <a16:creationId xmlns:a16="http://schemas.microsoft.com/office/drawing/2014/main" id="{5343A102-8980-9204-5875-F128C279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BD602"/>
              </a:clrFrom>
              <a:clrTo>
                <a:srgbClr val="1BD6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2638">
            <a:off x="7035044" y="1115998"/>
            <a:ext cx="1229851" cy="122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Line 6">
            <a:extLst>
              <a:ext uri="{FF2B5EF4-FFF2-40B4-BE49-F238E27FC236}">
                <a16:creationId xmlns:a16="http://schemas.microsoft.com/office/drawing/2014/main" id="{6DEE66E0-6F88-E517-6BAD-AC3E262AE3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9337" y="3022151"/>
            <a:ext cx="2627313" cy="173092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49" name="Line 7">
            <a:extLst>
              <a:ext uri="{FF2B5EF4-FFF2-40B4-BE49-F238E27FC236}">
                <a16:creationId xmlns:a16="http://schemas.microsoft.com/office/drawing/2014/main" id="{D32A9C5A-0364-081B-D19A-E090CA1181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8169" y="3191088"/>
            <a:ext cx="431800" cy="719138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50" name="Line 8">
            <a:extLst>
              <a:ext uri="{FF2B5EF4-FFF2-40B4-BE49-F238E27FC236}">
                <a16:creationId xmlns:a16="http://schemas.microsoft.com/office/drawing/2014/main" id="{B8E8773D-8119-7CCD-1AD4-B4B86C1532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9969" y="2470363"/>
            <a:ext cx="0" cy="14398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51" name="Freeform 9">
            <a:extLst>
              <a:ext uri="{FF2B5EF4-FFF2-40B4-BE49-F238E27FC236}">
                <a16:creationId xmlns:a16="http://schemas.microsoft.com/office/drawing/2014/main" id="{A58E8A91-18D0-8155-17AE-53311B7ACAB5}"/>
              </a:ext>
            </a:extLst>
          </p:cNvPr>
          <p:cNvSpPr>
            <a:spLocks/>
          </p:cNvSpPr>
          <p:nvPr/>
        </p:nvSpPr>
        <p:spPr bwMode="auto">
          <a:xfrm>
            <a:off x="7362632" y="3333963"/>
            <a:ext cx="231775" cy="66675"/>
          </a:xfrm>
          <a:custGeom>
            <a:avLst/>
            <a:gdLst>
              <a:gd name="T0" fmla="*/ 0 w 146"/>
              <a:gd name="T1" fmla="*/ 42 h 42"/>
              <a:gd name="T2" fmla="*/ 146 w 146"/>
              <a:gd name="T3" fmla="*/ 7 h 42"/>
              <a:gd name="T4" fmla="*/ 0 60000 65536"/>
              <a:gd name="T5" fmla="*/ 0 60000 65536"/>
              <a:gd name="T6" fmla="*/ 0 w 146"/>
              <a:gd name="T7" fmla="*/ 0 h 42"/>
              <a:gd name="T8" fmla="*/ 146 w 146"/>
              <a:gd name="T9" fmla="*/ 42 h 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6" h="42">
                <a:moveTo>
                  <a:pt x="0" y="42"/>
                </a:moveTo>
                <a:cubicBezTo>
                  <a:pt x="63" y="0"/>
                  <a:pt x="56" y="7"/>
                  <a:pt x="146" y="7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52" name="Text Box 10">
            <a:extLst>
              <a:ext uri="{FF2B5EF4-FFF2-40B4-BE49-F238E27FC236}">
                <a16:creationId xmlns:a16="http://schemas.microsoft.com/office/drawing/2014/main" id="{B1C66ABB-C259-4DD3-D3A5-BDE4C5A8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632" y="3333963"/>
            <a:ext cx="290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1600" b="1">
                <a:latin typeface="Symbol" panose="05050102010706020507" pitchFamily="18" charset="2"/>
              </a:rPr>
              <a:t>q</a:t>
            </a:r>
            <a:endParaRPr lang="en-GB" altLang="en-US" sz="1600" b="1">
              <a:latin typeface="Symbol" panose="05050102010706020507" pitchFamily="18" charset="2"/>
            </a:endParaRPr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AA9C00BF-DF58-F11A-EE95-8CFCEB24FD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49969" y="3118063"/>
            <a:ext cx="0" cy="792163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10254" name="Group 14">
            <a:extLst>
              <a:ext uri="{FF2B5EF4-FFF2-40B4-BE49-F238E27FC236}">
                <a16:creationId xmlns:a16="http://schemas.microsoft.com/office/drawing/2014/main" id="{536A0CAC-DFF0-416A-E1C0-7A5A4E60ADB5}"/>
              </a:ext>
            </a:extLst>
          </p:cNvPr>
          <p:cNvGrpSpPr>
            <a:grpSpLocks/>
          </p:cNvGrpSpPr>
          <p:nvPr/>
        </p:nvGrpSpPr>
        <p:grpSpPr bwMode="auto">
          <a:xfrm rot="-7252931">
            <a:off x="7386865" y="3815156"/>
            <a:ext cx="206375" cy="211138"/>
            <a:chOff x="2699" y="3294"/>
            <a:chExt cx="90" cy="91"/>
          </a:xfrm>
        </p:grpSpPr>
        <p:sp>
          <p:nvSpPr>
            <p:cNvPr id="10262" name="Line 15">
              <a:extLst>
                <a:ext uri="{FF2B5EF4-FFF2-40B4-BE49-F238E27FC236}">
                  <a16:creationId xmlns:a16="http://schemas.microsoft.com/office/drawing/2014/main" id="{A2FAEB51-D9DE-BBD6-024D-C950CFBA3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294"/>
              <a:ext cx="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63" name="Line 16">
              <a:extLst>
                <a:ext uri="{FF2B5EF4-FFF2-40B4-BE49-F238E27FC236}">
                  <a16:creationId xmlns:a16="http://schemas.microsoft.com/office/drawing/2014/main" id="{471B8587-4A8A-06DD-FD84-7721EB97E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294"/>
              <a:ext cx="0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255" name="Text Box 17">
            <a:extLst>
              <a:ext uri="{FF2B5EF4-FFF2-40B4-BE49-F238E27FC236}">
                <a16:creationId xmlns:a16="http://schemas.microsoft.com/office/drawing/2014/main" id="{D2AB0C22-66D3-B31C-2985-AB8BDAD1D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807" y="29751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endParaRPr lang="en-GB" altLang="en-US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6" name="Text Box 18">
            <a:extLst>
              <a:ext uri="{FF2B5EF4-FFF2-40B4-BE49-F238E27FC236}">
                <a16:creationId xmlns:a16="http://schemas.microsoft.com/office/drawing/2014/main" id="{DE180F8D-BD2F-34C1-9EBF-DC572552F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994" y="275928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  <a:endParaRPr lang="en-GB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11">
            <a:extLst>
              <a:ext uri="{FF2B5EF4-FFF2-40B4-BE49-F238E27FC236}">
                <a16:creationId xmlns:a16="http://schemas.microsoft.com/office/drawing/2014/main" id="{F3BFC146-B096-82BD-DDE1-E1F3C9359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244846"/>
              </p:ext>
            </p:extLst>
          </p:nvPr>
        </p:nvGraphicFramePr>
        <p:xfrm>
          <a:off x="1929290" y="3651463"/>
          <a:ext cx="16049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04840" imgH="228600" progId="Equation.3">
                  <p:embed/>
                </p:oleObj>
              </mc:Choice>
              <mc:Fallback>
                <p:oleObj name="Equation" r:id="rId5" imgW="1104840" imgH="228600" progId="Equation.3">
                  <p:embed/>
                  <p:pic>
                    <p:nvPicPr>
                      <p:cNvPr id="10242" name="Object 11">
                        <a:extLst>
                          <a:ext uri="{FF2B5EF4-FFF2-40B4-BE49-F238E27FC236}">
                            <a16:creationId xmlns:a16="http://schemas.microsoft.com/office/drawing/2014/main" id="{F3BFC146-B096-82BD-DDE1-E1F3C9359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290" y="3651463"/>
                        <a:ext cx="16049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2">
            <a:extLst>
              <a:ext uri="{FF2B5EF4-FFF2-40B4-BE49-F238E27FC236}">
                <a16:creationId xmlns:a16="http://schemas.microsoft.com/office/drawing/2014/main" id="{4261991B-E596-BCD0-C934-43BDD40AF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569864"/>
              </p:ext>
            </p:extLst>
          </p:nvPr>
        </p:nvGraphicFramePr>
        <p:xfrm>
          <a:off x="2072165" y="4372188"/>
          <a:ext cx="13684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040" imgH="228600" progId="Equation.3">
                  <p:embed/>
                </p:oleObj>
              </mc:Choice>
              <mc:Fallback>
                <p:oleObj name="Equation" r:id="rId7" imgW="1130040" imgH="228600" progId="Equation.3">
                  <p:embed/>
                  <p:pic>
                    <p:nvPicPr>
                      <p:cNvPr id="10243" name="Object 12">
                        <a:extLst>
                          <a:ext uri="{FF2B5EF4-FFF2-40B4-BE49-F238E27FC236}">
                            <a16:creationId xmlns:a16="http://schemas.microsoft.com/office/drawing/2014/main" id="{4261991B-E596-BCD0-C934-43BDD40AF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165" y="4372188"/>
                        <a:ext cx="13684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9">
            <a:extLst>
              <a:ext uri="{FF2B5EF4-FFF2-40B4-BE49-F238E27FC236}">
                <a16:creationId xmlns:a16="http://schemas.microsoft.com/office/drawing/2014/main" id="{7F834A61-7A5A-089E-734D-30209C74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003" y="4372188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altLang="en-US" sz="1000">
                <a:latin typeface="Times New Roman" panose="02020603050405020304" pitchFamily="18" charset="0"/>
              </a:rPr>
              <a:t>SO</a:t>
            </a:r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0258" name="Text Box 20">
            <a:extLst>
              <a:ext uri="{FF2B5EF4-FFF2-40B4-BE49-F238E27FC236}">
                <a16:creationId xmlns:a16="http://schemas.microsoft.com/office/drawing/2014/main" id="{0F07EA5B-6BBB-201A-85A3-B5A754CCC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03" y="4011825"/>
            <a:ext cx="4464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altLang="en-US" sz="1400">
                <a:latin typeface="Symbol" panose="05050102010706020507" pitchFamily="18" charset="2"/>
              </a:rPr>
              <a:t>q</a:t>
            </a:r>
            <a:r>
              <a:rPr lang="en-IE" altLang="en-US" sz="1400">
                <a:latin typeface="Times New Roman" panose="02020603050405020304" pitchFamily="18" charset="0"/>
              </a:rPr>
              <a:t> is the angle between the normal and the light direction.</a:t>
            </a:r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10260" name="Text Box 23">
            <a:extLst>
              <a:ext uri="{FF2B5EF4-FFF2-40B4-BE49-F238E27FC236}">
                <a16:creationId xmlns:a16="http://schemas.microsoft.com/office/drawing/2014/main" id="{5E59DD99-47D0-B215-F8C5-D90E7739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128" y="3075200"/>
            <a:ext cx="32400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altLang="en-US" sz="1400" dirty="0">
                <a:latin typeface="Palatino Linotype" panose="02040502050505030304" pitchFamily="18" charset="0"/>
              </a:rPr>
              <a:t>Graphical programs calculate light at each point using a simple formula</a:t>
            </a:r>
            <a:endParaRPr lang="en-GB" altLang="en-US" sz="1400" dirty="0">
              <a:latin typeface="Palatino Linotype" panose="02040502050505030304" pitchFamily="18" charset="0"/>
            </a:endParaRPr>
          </a:p>
        </p:txBody>
      </p:sp>
      <p:sp>
        <p:nvSpPr>
          <p:cNvPr id="10261" name="Text Box 25">
            <a:extLst>
              <a:ext uri="{FF2B5EF4-FFF2-40B4-BE49-F238E27FC236}">
                <a16:creationId xmlns:a16="http://schemas.microsoft.com/office/drawing/2014/main" id="{50E6D896-D95D-4CD3-7A3A-A28495E01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103" y="4659525"/>
            <a:ext cx="316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altLang="en-US" sz="1400">
                <a:latin typeface="Palatino Linotype" panose="02040502050505030304" pitchFamily="18" charset="0"/>
              </a:rPr>
              <a:t>Where </a:t>
            </a:r>
            <a:r>
              <a:rPr lang="en-IE" altLang="en-US" sz="1400" b="1">
                <a:latin typeface="Palatino Linotype" panose="02040502050505030304" pitchFamily="18" charset="0"/>
              </a:rPr>
              <a:t>l</a:t>
            </a:r>
            <a:r>
              <a:rPr lang="en-IE" altLang="en-US" sz="1400">
                <a:latin typeface="Palatino Linotype" panose="02040502050505030304" pitchFamily="18" charset="0"/>
              </a:rPr>
              <a:t> and </a:t>
            </a:r>
            <a:r>
              <a:rPr lang="en-IE" altLang="en-US" sz="1400" b="1">
                <a:latin typeface="Palatino Linotype" panose="02040502050505030304" pitchFamily="18" charset="0"/>
              </a:rPr>
              <a:t>n</a:t>
            </a:r>
            <a:r>
              <a:rPr lang="en-IE" altLang="en-US" sz="1400">
                <a:latin typeface="Palatino Linotype" panose="02040502050505030304" pitchFamily="18" charset="0"/>
              </a:rPr>
              <a:t> are unit vectors</a:t>
            </a:r>
            <a:endParaRPr lang="en-GB" altLang="en-US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5">
          <a:extLst>
            <a:ext uri="{FF2B5EF4-FFF2-40B4-BE49-F238E27FC236}">
              <a16:creationId xmlns:a16="http://schemas.microsoft.com/office/drawing/2014/main" id="{64C90C96-59D6-910B-3620-2571A04D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p64">
            <a:extLst>
              <a:ext uri="{FF2B5EF4-FFF2-40B4-BE49-F238E27FC236}">
                <a16:creationId xmlns:a16="http://schemas.microsoft.com/office/drawing/2014/main" id="{0142CC84-73CA-AE49-F7BD-AD907F447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5469" y="3543488"/>
            <a:ext cx="8348226" cy="987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E" altLang="en-US" sz="1600" dirty="0"/>
              <a:t>The spheres above are lit by diffuse (</a:t>
            </a:r>
            <a:r>
              <a:rPr lang="en-IE" altLang="en-US" sz="1600" dirty="0" err="1"/>
              <a:t>k</a:t>
            </a:r>
            <a:r>
              <a:rPr lang="en-IE" altLang="en-US" sz="1600" baseline="-25000" dirty="0" err="1"/>
              <a:t>d</a:t>
            </a:r>
            <a:r>
              <a:rPr lang="en-IE" altLang="en-US" sz="1600" dirty="0"/>
              <a:t>) values of 0.0, 0.25, 0.5, 0.75, 1 respectively</a:t>
            </a:r>
            <a:endParaRPr lang="en-GB" altLang="en-US" sz="1600" dirty="0"/>
          </a:p>
        </p:txBody>
      </p:sp>
      <p:sp>
        <p:nvSpPr>
          <p:cNvPr id="4077" name="Google Shape;4077;p64">
            <a:extLst>
              <a:ext uri="{FF2B5EF4-FFF2-40B4-BE49-F238E27FC236}">
                <a16:creationId xmlns:a16="http://schemas.microsoft.com/office/drawing/2014/main" id="{48015768-FAAE-6B0F-874C-3781D09B0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175" y="60282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E" altLang="en-US" dirty="0"/>
              <a:t>DIFFUSE REFLECTION</a:t>
            </a:r>
            <a:endParaRPr lang="en-IN" dirty="0"/>
          </a:p>
        </p:txBody>
      </p:sp>
      <p:sp>
        <p:nvSpPr>
          <p:cNvPr id="4340" name="Google Shape;4340;p64">
            <a:hlinkClick r:id="" action="ppaction://noaction"/>
            <a:extLst>
              <a:ext uri="{FF2B5EF4-FFF2-40B4-BE49-F238E27FC236}">
                <a16:creationId xmlns:a16="http://schemas.microsoft.com/office/drawing/2014/main" id="{AA617710-0EC1-B51E-82B7-C0749FCBCD06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341" name="Google Shape;4341;p64">
            <a:hlinkClick r:id="rId3" action="ppaction://hlinksldjump"/>
            <a:extLst>
              <a:ext uri="{FF2B5EF4-FFF2-40B4-BE49-F238E27FC236}">
                <a16:creationId xmlns:a16="http://schemas.microsoft.com/office/drawing/2014/main" id="{9435D133-1829-43A8-631D-261CA844F630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2" name="Google Shape;4342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3CC704-C652-D828-FAAB-E5E90B7AFE53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3" name="Google Shape;4343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2A2A00-072B-7229-82B0-402B139DC0E8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DDEB8EC-78EB-07AB-F51D-33111CBC2DB6}"/>
              </a:ext>
            </a:extLst>
          </p:cNvPr>
          <p:cNvGrpSpPr>
            <a:grpSpLocks/>
          </p:cNvGrpSpPr>
          <p:nvPr/>
        </p:nvGrpSpPr>
        <p:grpSpPr bwMode="auto">
          <a:xfrm>
            <a:off x="1032884" y="1654658"/>
            <a:ext cx="7248381" cy="1465869"/>
            <a:chOff x="385" y="300"/>
            <a:chExt cx="5103" cy="103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BB5A4D20-B0E4-876C-1C4A-3AB849B3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506"/>
              <a:ext cx="136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9F0413F0-9A6C-27BA-9430-B0B008B7D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0"/>
              <a:ext cx="5103" cy="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683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>
          <a:extLst>
            <a:ext uri="{FF2B5EF4-FFF2-40B4-BE49-F238E27FC236}">
              <a16:creationId xmlns:a16="http://schemas.microsoft.com/office/drawing/2014/main" id="{4838BFE0-9D53-8765-49FE-B1B57374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57">
            <a:extLst>
              <a:ext uri="{FF2B5EF4-FFF2-40B4-BE49-F238E27FC236}">
                <a16:creationId xmlns:a16="http://schemas.microsoft.com/office/drawing/2014/main" id="{FDBE4AD2-B6E3-6A9D-A02D-F7A7102E2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4756" y="1225802"/>
            <a:ext cx="5142939" cy="3917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1005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b="0" spc="-5" dirty="0">
                <a:latin typeface="Carlito"/>
                <a:cs typeface="Carlito"/>
              </a:rPr>
              <a:t>When </a:t>
            </a:r>
            <a:r>
              <a:rPr lang="en-IN" b="0" spc="-15" dirty="0">
                <a:latin typeface="Carlito"/>
                <a:cs typeface="Carlito"/>
              </a:rPr>
              <a:t>we  </a:t>
            </a:r>
            <a:r>
              <a:rPr lang="en-IN" b="0" spc="-5" dirty="0">
                <a:latin typeface="Carlito"/>
                <a:cs typeface="Carlito"/>
              </a:rPr>
              <a:t>look </a:t>
            </a:r>
            <a:r>
              <a:rPr lang="en-IN" b="0" spc="-15" dirty="0">
                <a:latin typeface="Carlito"/>
                <a:cs typeface="Carlito"/>
              </a:rPr>
              <a:t>at  </a:t>
            </a:r>
            <a:r>
              <a:rPr lang="en-IN" b="0" spc="-5" dirty="0">
                <a:latin typeface="Carlito"/>
                <a:cs typeface="Carlito"/>
              </a:rPr>
              <a:t>an </a:t>
            </a:r>
            <a:r>
              <a:rPr lang="en-IN" b="0" spc="-10" dirty="0">
                <a:latin typeface="Carlito"/>
                <a:cs typeface="Carlito"/>
              </a:rPr>
              <a:t>illuminated </a:t>
            </a:r>
            <a:r>
              <a:rPr lang="en-IN" b="0" spc="-15" dirty="0">
                <a:latin typeface="Carlito"/>
                <a:cs typeface="Carlito"/>
              </a:rPr>
              <a:t>shiny  surface, </a:t>
            </a:r>
            <a:r>
              <a:rPr lang="en-IN" spc="-5" dirty="0"/>
              <a:t>such as polished </a:t>
            </a:r>
            <a:r>
              <a:rPr lang="en-IN" spc="-10" dirty="0"/>
              <a:t>metal</a:t>
            </a:r>
            <a:r>
              <a:rPr lang="en-IN" b="0" spc="-10" dirty="0">
                <a:latin typeface="Carlito"/>
                <a:cs typeface="Carlito"/>
              </a:rPr>
              <a:t>, </a:t>
            </a:r>
            <a:r>
              <a:rPr lang="en-IN" b="0" spc="-5" dirty="0">
                <a:latin typeface="Carlito"/>
                <a:cs typeface="Carlito"/>
              </a:rPr>
              <a:t>an apple,  or a </a:t>
            </a:r>
            <a:r>
              <a:rPr lang="en-IN" b="0" spc="-15" dirty="0">
                <a:latin typeface="Carlito"/>
                <a:cs typeface="Carlito"/>
              </a:rPr>
              <a:t>person's forehead, we </a:t>
            </a:r>
            <a:r>
              <a:rPr lang="en-IN" b="0" spc="-10" dirty="0">
                <a:latin typeface="Carlito"/>
                <a:cs typeface="Carlito"/>
              </a:rPr>
              <a:t>see </a:t>
            </a:r>
            <a:r>
              <a:rPr lang="en-IN" b="0" spc="-5" dirty="0">
                <a:latin typeface="Carlito"/>
                <a:cs typeface="Carlito"/>
              </a:rPr>
              <a:t>a </a:t>
            </a:r>
            <a:r>
              <a:rPr lang="en-IN" spc="-10" dirty="0"/>
              <a:t>highlight,  </a:t>
            </a:r>
            <a:r>
              <a:rPr lang="en-IN" spc="-5" dirty="0"/>
              <a:t>or </a:t>
            </a:r>
            <a:r>
              <a:rPr lang="en-IN" spc="-10" dirty="0"/>
              <a:t>bright </a:t>
            </a:r>
            <a:r>
              <a:rPr lang="en-IN" spc="-5" dirty="0"/>
              <a:t>spot</a:t>
            </a:r>
            <a:r>
              <a:rPr lang="en-IN" b="0" spc="-5" dirty="0">
                <a:latin typeface="Carlito"/>
                <a:cs typeface="Carlito"/>
              </a:rPr>
              <a:t>, </a:t>
            </a:r>
            <a:r>
              <a:rPr lang="en-IN" b="0" spc="-15" dirty="0">
                <a:latin typeface="Carlito"/>
                <a:cs typeface="Carlito"/>
              </a:rPr>
              <a:t>at </a:t>
            </a:r>
            <a:r>
              <a:rPr lang="en-IN" b="0" spc="-10" dirty="0">
                <a:latin typeface="Carlito"/>
                <a:cs typeface="Carlito"/>
              </a:rPr>
              <a:t>certain viewing</a:t>
            </a:r>
            <a:r>
              <a:rPr lang="en-IN" b="0" spc="70" dirty="0">
                <a:latin typeface="Carlito"/>
                <a:cs typeface="Carlito"/>
              </a:rPr>
              <a:t> </a:t>
            </a:r>
            <a:r>
              <a:rPr lang="en-IN" b="0" spc="-10" dirty="0">
                <a:latin typeface="Carlito"/>
                <a:cs typeface="Carlito"/>
              </a:rPr>
              <a:t>directions.</a:t>
            </a:r>
          </a:p>
          <a:p>
            <a:pPr marL="241300" marR="5080" indent="-229235">
              <a:lnSpc>
                <a:spcPct val="90000"/>
              </a:lnSpc>
              <a:spcBef>
                <a:spcPts val="994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b="0" spc="-5" dirty="0">
                <a:latin typeface="Carlito"/>
                <a:cs typeface="Carlito"/>
              </a:rPr>
              <a:t>This phenomenon, </a:t>
            </a:r>
            <a:r>
              <a:rPr lang="en-IN" b="0" spc="-10" dirty="0">
                <a:latin typeface="Carlito"/>
                <a:cs typeface="Carlito"/>
              </a:rPr>
              <a:t>called </a:t>
            </a:r>
            <a:r>
              <a:rPr lang="en-IN" b="0" i="1" spc="-5" dirty="0">
                <a:latin typeface="Carlito"/>
                <a:cs typeface="Carlito"/>
              </a:rPr>
              <a:t>specular  reflection, </a:t>
            </a:r>
            <a:r>
              <a:rPr lang="en-IN" b="0" spc="-10" dirty="0">
                <a:latin typeface="Carlito"/>
                <a:cs typeface="Carlito"/>
              </a:rPr>
              <a:t>is </a:t>
            </a:r>
            <a:r>
              <a:rPr lang="en-IN" b="0" spc="-5" dirty="0">
                <a:latin typeface="Carlito"/>
                <a:cs typeface="Carlito"/>
              </a:rPr>
              <a:t>the </a:t>
            </a:r>
            <a:r>
              <a:rPr lang="en-IN" b="0" spc="-10" dirty="0">
                <a:latin typeface="Carlito"/>
                <a:cs typeface="Carlito"/>
              </a:rPr>
              <a:t>result </a:t>
            </a:r>
            <a:r>
              <a:rPr lang="en-IN" b="0" spc="-5" dirty="0">
                <a:latin typeface="Carlito"/>
                <a:cs typeface="Carlito"/>
              </a:rPr>
              <a:t>of </a:t>
            </a:r>
            <a:r>
              <a:rPr lang="en-IN" b="0" spc="-15" dirty="0">
                <a:latin typeface="Carlito"/>
                <a:cs typeface="Carlito"/>
              </a:rPr>
              <a:t>total, </a:t>
            </a:r>
            <a:r>
              <a:rPr lang="en-IN" b="0" spc="-5" dirty="0">
                <a:latin typeface="Carlito"/>
                <a:cs typeface="Carlito"/>
              </a:rPr>
              <a:t>or near  </a:t>
            </a:r>
            <a:r>
              <a:rPr lang="en-IN" b="0" spc="-15" dirty="0">
                <a:latin typeface="Carlito"/>
                <a:cs typeface="Carlito"/>
              </a:rPr>
              <a:t>total, reflection </a:t>
            </a:r>
            <a:r>
              <a:rPr lang="en-IN" b="0" spc="-5" dirty="0">
                <a:latin typeface="Carlito"/>
                <a:cs typeface="Carlito"/>
              </a:rPr>
              <a:t>of the </a:t>
            </a:r>
            <a:r>
              <a:rPr lang="en-IN" b="0" spc="-10" dirty="0">
                <a:latin typeface="Carlito"/>
                <a:cs typeface="Carlito"/>
              </a:rPr>
              <a:t>incident light </a:t>
            </a:r>
            <a:r>
              <a:rPr lang="en-IN" b="0" dirty="0">
                <a:latin typeface="Carlito"/>
                <a:cs typeface="Carlito"/>
              </a:rPr>
              <a:t>in </a:t>
            </a:r>
            <a:r>
              <a:rPr lang="en-IN" b="0" spc="-5" dirty="0">
                <a:latin typeface="Carlito"/>
                <a:cs typeface="Carlito"/>
              </a:rPr>
              <a:t>a  </a:t>
            </a:r>
            <a:r>
              <a:rPr lang="en-IN" b="0" spc="-20" dirty="0">
                <a:latin typeface="Carlito"/>
                <a:cs typeface="Carlito"/>
              </a:rPr>
              <a:t>concentrated </a:t>
            </a:r>
            <a:r>
              <a:rPr lang="en-IN" b="0" spc="-10" dirty="0">
                <a:latin typeface="Carlito"/>
                <a:cs typeface="Carlito"/>
              </a:rPr>
              <a:t>region </a:t>
            </a:r>
            <a:r>
              <a:rPr lang="en-IN" b="0" spc="-15" dirty="0">
                <a:latin typeface="Carlito"/>
                <a:cs typeface="Carlito"/>
              </a:rPr>
              <a:t>around</a:t>
            </a:r>
            <a:r>
              <a:rPr lang="en-IN" b="0" spc="600" dirty="0">
                <a:latin typeface="Carlito"/>
                <a:cs typeface="Carlito"/>
              </a:rPr>
              <a:t> </a:t>
            </a:r>
            <a:r>
              <a:rPr lang="en-IN" b="0" spc="-5" dirty="0">
                <a:latin typeface="Carlito"/>
                <a:cs typeface="Carlito"/>
              </a:rPr>
              <a:t>the specular  </a:t>
            </a:r>
            <a:r>
              <a:rPr lang="en-IN" b="0" spc="-10" dirty="0">
                <a:latin typeface="Carlito"/>
                <a:cs typeface="Carlito"/>
              </a:rPr>
              <a:t>reflection</a:t>
            </a:r>
            <a:r>
              <a:rPr lang="en-IN" b="0" spc="-20" dirty="0">
                <a:latin typeface="Carlito"/>
                <a:cs typeface="Carlito"/>
              </a:rPr>
              <a:t> </a:t>
            </a:r>
            <a:r>
              <a:rPr lang="en-IN" b="0" spc="-5" dirty="0">
                <a:latin typeface="Carlito"/>
                <a:cs typeface="Carlito"/>
              </a:rPr>
              <a:t>angle.</a:t>
            </a: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z="1200" dirty="0">
                <a:latin typeface="Carlito"/>
                <a:cs typeface="Carlito"/>
              </a:rPr>
              <a:t>In this </a:t>
            </a:r>
            <a:r>
              <a:rPr lang="en-IN" sz="1200" spc="-10" dirty="0">
                <a:latin typeface="Carlito"/>
                <a:cs typeface="Carlito"/>
              </a:rPr>
              <a:t>figure, </a:t>
            </a:r>
            <a:r>
              <a:rPr lang="en-IN" sz="1200" spc="-15" dirty="0">
                <a:latin typeface="Carlito"/>
                <a:cs typeface="Carlito"/>
              </a:rPr>
              <a:t>we</a:t>
            </a:r>
            <a:r>
              <a:rPr lang="en-IN" sz="1200" spc="-45" dirty="0">
                <a:latin typeface="Carlito"/>
                <a:cs typeface="Carlito"/>
              </a:rPr>
              <a:t> </a:t>
            </a:r>
            <a:r>
              <a:rPr lang="en-IN" sz="1200" dirty="0">
                <a:latin typeface="Carlito"/>
                <a:cs typeface="Carlito"/>
              </a:rPr>
              <a:t>use </a:t>
            </a:r>
            <a:r>
              <a:rPr lang="en-IN" sz="1200" b="1" dirty="0">
                <a:latin typeface="Carlito"/>
                <a:cs typeface="Carlito"/>
              </a:rPr>
              <a:t>N </a:t>
            </a:r>
            <a:r>
              <a:rPr lang="en-IN" sz="1200" spc="-5" dirty="0">
                <a:latin typeface="Carlito"/>
                <a:cs typeface="Carlito"/>
              </a:rPr>
              <a:t>unit normal </a:t>
            </a:r>
            <a:r>
              <a:rPr lang="en-IN" sz="1200" spc="-10" dirty="0">
                <a:latin typeface="Carlito"/>
                <a:cs typeface="Carlito"/>
              </a:rPr>
              <a:t>surface</a:t>
            </a:r>
            <a:r>
              <a:rPr lang="en-IN" sz="1200" spc="-30" dirty="0">
                <a:latin typeface="Carlito"/>
                <a:cs typeface="Carlito"/>
              </a:rPr>
              <a:t> </a:t>
            </a:r>
            <a:r>
              <a:rPr lang="en-IN" sz="1200" spc="-10" dirty="0">
                <a:latin typeface="Carlito"/>
                <a:cs typeface="Carlito"/>
              </a:rPr>
              <a:t>vector</a:t>
            </a:r>
            <a:r>
              <a:rPr lang="en-IN" spc="-10" dirty="0">
                <a:latin typeface="Carlito"/>
                <a:cs typeface="Carlito"/>
              </a:rPr>
              <a:t> </a:t>
            </a:r>
            <a:r>
              <a:rPr lang="en-IN" sz="1200" dirty="0">
                <a:latin typeface="Carlito"/>
                <a:cs typeface="Carlito"/>
              </a:rPr>
              <a:t>R </a:t>
            </a:r>
            <a:r>
              <a:rPr lang="en-IN" sz="1200" spc="-15" dirty="0">
                <a:latin typeface="Carlito"/>
                <a:cs typeface="Carlito"/>
              </a:rPr>
              <a:t>to </a:t>
            </a:r>
            <a:r>
              <a:rPr lang="en-IN" sz="1200" spc="-10" dirty="0">
                <a:latin typeface="Carlito"/>
                <a:cs typeface="Carlito"/>
              </a:rPr>
              <a:t>represent </a:t>
            </a:r>
            <a:r>
              <a:rPr lang="en-IN" sz="1200" dirty="0">
                <a:latin typeface="Carlito"/>
                <a:cs typeface="Carlito"/>
              </a:rPr>
              <a:t>the </a:t>
            </a:r>
            <a:r>
              <a:rPr lang="en-IN" sz="1200" spc="-10" dirty="0">
                <a:latin typeface="Carlito"/>
                <a:cs typeface="Carlito"/>
              </a:rPr>
              <a:t>unit vector </a:t>
            </a:r>
            <a:r>
              <a:rPr lang="en-IN" sz="1200" dirty="0">
                <a:latin typeface="Carlito"/>
                <a:cs typeface="Carlito"/>
              </a:rPr>
              <a:t>in the  </a:t>
            </a:r>
            <a:r>
              <a:rPr lang="en-IN" sz="1200" spc="-5" dirty="0">
                <a:latin typeface="Carlito"/>
                <a:cs typeface="Carlito"/>
              </a:rPr>
              <a:t>direction</a:t>
            </a:r>
            <a:r>
              <a:rPr lang="en-IN" sz="1200" spc="575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of </a:t>
            </a:r>
            <a:r>
              <a:rPr lang="en-IN" sz="1200" b="1" spc="-5" dirty="0">
                <a:latin typeface="Carlito"/>
                <a:cs typeface="Carlito"/>
              </a:rPr>
              <a:t>ideal  specular </a:t>
            </a:r>
            <a:r>
              <a:rPr lang="en-IN" sz="1200" b="1" spc="-10" dirty="0">
                <a:latin typeface="Carlito"/>
                <a:cs typeface="Carlito"/>
              </a:rPr>
              <a:t>reflection</a:t>
            </a:r>
            <a:r>
              <a:rPr lang="en-IN" b="1" spc="-10" dirty="0">
                <a:latin typeface="Carlito"/>
                <a:cs typeface="Carlito"/>
              </a:rPr>
              <a:t>.</a:t>
            </a:r>
          </a:p>
          <a:p>
            <a:pPr marL="241300" indent="-229235"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b="1" spc="-10" dirty="0">
                <a:latin typeface="Carlito"/>
                <a:cs typeface="Carlito"/>
              </a:rPr>
              <a:t>L to represent the unit vector directed toward the point light source.</a:t>
            </a:r>
          </a:p>
          <a:p>
            <a:pPr marL="241300" indent="-229235"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z="1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</a:t>
            </a:r>
            <a:r>
              <a:rPr lang="en-IN" sz="1200" b="1" dirty="0">
                <a:latin typeface="Carlito"/>
                <a:cs typeface="Carlito"/>
              </a:rPr>
              <a:t> </a:t>
            </a:r>
            <a:r>
              <a:rPr lang="en-IN" sz="1200" dirty="0">
                <a:latin typeface="Carlito"/>
                <a:cs typeface="Carlito"/>
              </a:rPr>
              <a:t>as the </a:t>
            </a:r>
            <a:r>
              <a:rPr lang="en-IN" sz="1200" spc="-5" dirty="0">
                <a:latin typeface="Carlito"/>
                <a:cs typeface="Carlito"/>
              </a:rPr>
              <a:t>unit </a:t>
            </a:r>
            <a:r>
              <a:rPr lang="en-IN" sz="1200" spc="-10" dirty="0">
                <a:latin typeface="Carlito"/>
                <a:cs typeface="Carlito"/>
              </a:rPr>
              <a:t>vector </a:t>
            </a:r>
            <a:r>
              <a:rPr lang="en-IN" sz="1200" spc="-5" dirty="0">
                <a:latin typeface="Carlito"/>
                <a:cs typeface="Carlito"/>
              </a:rPr>
              <a:t>pointing </a:t>
            </a:r>
            <a:r>
              <a:rPr lang="en-IN" sz="1200" spc="-15" dirty="0">
                <a:latin typeface="Carlito"/>
                <a:cs typeface="Carlito"/>
              </a:rPr>
              <a:t>to</a:t>
            </a:r>
            <a:r>
              <a:rPr lang="en-IN" sz="1200" spc="180" dirty="0">
                <a:latin typeface="Carlito"/>
                <a:cs typeface="Carlito"/>
              </a:rPr>
              <a:t> </a:t>
            </a:r>
            <a:r>
              <a:rPr lang="en-IN" sz="1200" dirty="0">
                <a:latin typeface="Carlito"/>
                <a:cs typeface="Carlito"/>
              </a:rPr>
              <a:t>the </a:t>
            </a:r>
            <a:r>
              <a:rPr lang="en-IN" sz="1200" b="1" spc="-10" dirty="0">
                <a:latin typeface="Carlito"/>
                <a:cs typeface="Carlito"/>
              </a:rPr>
              <a:t>viewer </a:t>
            </a:r>
            <a:r>
              <a:rPr lang="en-IN" sz="1200" spc="-10" dirty="0">
                <a:latin typeface="Carlito"/>
                <a:cs typeface="Carlito"/>
              </a:rPr>
              <a:t>from </a:t>
            </a:r>
            <a:r>
              <a:rPr lang="en-IN" sz="1200" dirty="0">
                <a:latin typeface="Carlito"/>
                <a:cs typeface="Carlito"/>
              </a:rPr>
              <a:t>the </a:t>
            </a:r>
            <a:r>
              <a:rPr lang="en-IN" sz="1200" spc="-10" dirty="0">
                <a:latin typeface="Carlito"/>
                <a:cs typeface="Carlito"/>
              </a:rPr>
              <a:t>surface</a:t>
            </a:r>
            <a:r>
              <a:rPr lang="en-IN" sz="1200" spc="-70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position.</a:t>
            </a:r>
            <a:endParaRPr lang="en-IN" sz="1200" dirty="0">
              <a:latin typeface="Carlito"/>
              <a:cs typeface="Carlito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94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endParaRPr lang="en-IN" b="0" spc="-5" dirty="0">
              <a:latin typeface="Carlito"/>
              <a:cs typeface="Carlito"/>
            </a:endParaRPr>
          </a:p>
        </p:txBody>
      </p:sp>
      <p:sp>
        <p:nvSpPr>
          <p:cNvPr id="3075" name="Google Shape;3075;p57">
            <a:extLst>
              <a:ext uri="{FF2B5EF4-FFF2-40B4-BE49-F238E27FC236}">
                <a16:creationId xmlns:a16="http://schemas.microsoft.com/office/drawing/2014/main" id="{2C8D7BBB-44D2-D8C7-F5F9-4073952FC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SPECULAR REFLECTION </a:t>
            </a:r>
          </a:p>
        </p:txBody>
      </p:sp>
      <p:sp>
        <p:nvSpPr>
          <p:cNvPr id="3076" name="Google Shape;3076;p57">
            <a:hlinkClick r:id="" action="ppaction://noaction"/>
            <a:extLst>
              <a:ext uri="{FF2B5EF4-FFF2-40B4-BE49-F238E27FC236}">
                <a16:creationId xmlns:a16="http://schemas.microsoft.com/office/drawing/2014/main" id="{DB923F7C-C5E3-42EC-9287-FB2468263EB1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77" name="Google Shape;3077;p57">
            <a:hlinkClick r:id="rId3" action="ppaction://hlinksldjump"/>
            <a:extLst>
              <a:ext uri="{FF2B5EF4-FFF2-40B4-BE49-F238E27FC236}">
                <a16:creationId xmlns:a16="http://schemas.microsoft.com/office/drawing/2014/main" id="{24131E46-C1F1-FD5E-95DF-D820CC2B5015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D4654F-1AA9-DD36-5E55-A5DA31DCA9E5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3079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756DA1-B408-2809-7444-60E22469E14F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object 5"/>
          <p:cNvSpPr/>
          <p:nvPr/>
        </p:nvSpPr>
        <p:spPr>
          <a:xfrm>
            <a:off x="5946175" y="2820257"/>
            <a:ext cx="2689254" cy="1880171"/>
          </a:xfrm>
          <a:prstGeom prst="rect">
            <a:avLst/>
          </a:prstGeom>
          <a:blipFill>
            <a:blip r:embed="rId4" cstate="print"/>
            <a:stretch>
              <a:fillRect t="-10347" r="-3286" b="-2343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76" name="Google Shape;12476;p120"/>
          <p:cNvSpPr/>
          <p:nvPr/>
        </p:nvSpPr>
        <p:spPr>
          <a:xfrm>
            <a:off x="4956345" y="3760342"/>
            <a:ext cx="668650" cy="371975"/>
          </a:xfrm>
          <a:custGeom>
            <a:avLst/>
            <a:gdLst/>
            <a:ahLst/>
            <a:cxnLst/>
            <a:rect l="l" t="t" r="r" b="b"/>
            <a:pathLst>
              <a:path w="26746" h="14879" extrusionOk="0">
                <a:moveTo>
                  <a:pt x="15938" y="835"/>
                </a:moveTo>
                <a:lnTo>
                  <a:pt x="25945" y="7773"/>
                </a:lnTo>
                <a:cubicBezTo>
                  <a:pt x="22776" y="9674"/>
                  <a:pt x="19741" y="11742"/>
                  <a:pt x="16839" y="13977"/>
                </a:cubicBezTo>
                <a:lnTo>
                  <a:pt x="17105" y="9975"/>
                </a:lnTo>
                <a:cubicBezTo>
                  <a:pt x="17105" y="9808"/>
                  <a:pt x="17005" y="9708"/>
                  <a:pt x="16839" y="9708"/>
                </a:cubicBezTo>
                <a:lnTo>
                  <a:pt x="1127" y="11376"/>
                </a:lnTo>
                <a:cubicBezTo>
                  <a:pt x="2562" y="9874"/>
                  <a:pt x="4096" y="8473"/>
                  <a:pt x="5697" y="7139"/>
                </a:cubicBezTo>
                <a:lnTo>
                  <a:pt x="5731" y="7139"/>
                </a:lnTo>
                <a:cubicBezTo>
                  <a:pt x="5831" y="7039"/>
                  <a:pt x="5831" y="6839"/>
                  <a:pt x="5731" y="6739"/>
                </a:cubicBezTo>
                <a:lnTo>
                  <a:pt x="2195" y="3003"/>
                </a:lnTo>
                <a:cubicBezTo>
                  <a:pt x="2697" y="2909"/>
                  <a:pt x="3194" y="2868"/>
                  <a:pt x="3687" y="2868"/>
                </a:cubicBezTo>
                <a:cubicBezTo>
                  <a:pt x="7484" y="2868"/>
                  <a:pt x="11050" y="5321"/>
                  <a:pt x="14894" y="5321"/>
                </a:cubicBezTo>
                <a:cubicBezTo>
                  <a:pt x="15360" y="5321"/>
                  <a:pt x="15830" y="5285"/>
                  <a:pt x="16305" y="5204"/>
                </a:cubicBezTo>
                <a:lnTo>
                  <a:pt x="16372" y="5204"/>
                </a:lnTo>
                <a:cubicBezTo>
                  <a:pt x="16385" y="5209"/>
                  <a:pt x="16398" y="5211"/>
                  <a:pt x="16412" y="5211"/>
                </a:cubicBezTo>
                <a:cubicBezTo>
                  <a:pt x="16504" y="5211"/>
                  <a:pt x="16601" y="5120"/>
                  <a:pt x="16572" y="5004"/>
                </a:cubicBezTo>
                <a:cubicBezTo>
                  <a:pt x="16238" y="3637"/>
                  <a:pt x="16038" y="2236"/>
                  <a:pt x="15938" y="835"/>
                </a:cubicBezTo>
                <a:close/>
                <a:moveTo>
                  <a:pt x="15595" y="0"/>
                </a:moveTo>
                <a:cubicBezTo>
                  <a:pt x="15441" y="0"/>
                  <a:pt x="15304" y="114"/>
                  <a:pt x="15304" y="268"/>
                </a:cubicBezTo>
                <a:cubicBezTo>
                  <a:pt x="15438" y="1769"/>
                  <a:pt x="15704" y="3236"/>
                  <a:pt x="16105" y="4704"/>
                </a:cubicBezTo>
                <a:cubicBezTo>
                  <a:pt x="15650" y="4780"/>
                  <a:pt x="15200" y="4814"/>
                  <a:pt x="14753" y="4814"/>
                </a:cubicBezTo>
                <a:cubicBezTo>
                  <a:pt x="10947" y="4814"/>
                  <a:pt x="7401" y="2352"/>
                  <a:pt x="3604" y="2352"/>
                </a:cubicBezTo>
                <a:cubicBezTo>
                  <a:pt x="2943" y="2352"/>
                  <a:pt x="2274" y="2427"/>
                  <a:pt x="1594" y="2603"/>
                </a:cubicBezTo>
                <a:cubicBezTo>
                  <a:pt x="1361" y="2669"/>
                  <a:pt x="1294" y="2936"/>
                  <a:pt x="1461" y="3070"/>
                </a:cubicBezTo>
                <a:lnTo>
                  <a:pt x="5097" y="6939"/>
                </a:lnTo>
                <a:cubicBezTo>
                  <a:pt x="3362" y="8373"/>
                  <a:pt x="1694" y="9908"/>
                  <a:pt x="160" y="11542"/>
                </a:cubicBezTo>
                <a:cubicBezTo>
                  <a:pt x="0" y="11670"/>
                  <a:pt x="85" y="12011"/>
                  <a:pt x="326" y="12011"/>
                </a:cubicBezTo>
                <a:cubicBezTo>
                  <a:pt x="337" y="12011"/>
                  <a:pt x="349" y="12011"/>
                  <a:pt x="360" y="12009"/>
                </a:cubicBezTo>
                <a:lnTo>
                  <a:pt x="16538" y="10308"/>
                </a:lnTo>
                <a:lnTo>
                  <a:pt x="16538" y="10308"/>
                </a:lnTo>
                <a:lnTo>
                  <a:pt x="16238" y="14611"/>
                </a:lnTo>
                <a:cubicBezTo>
                  <a:pt x="16238" y="14789"/>
                  <a:pt x="16372" y="14878"/>
                  <a:pt x="16510" y="14878"/>
                </a:cubicBezTo>
                <a:cubicBezTo>
                  <a:pt x="16579" y="14878"/>
                  <a:pt x="16649" y="14856"/>
                  <a:pt x="16705" y="14811"/>
                </a:cubicBezTo>
                <a:cubicBezTo>
                  <a:pt x="19841" y="12376"/>
                  <a:pt x="23143" y="10108"/>
                  <a:pt x="26579" y="8040"/>
                </a:cubicBezTo>
                <a:cubicBezTo>
                  <a:pt x="26746" y="7940"/>
                  <a:pt x="26746" y="7673"/>
                  <a:pt x="26579" y="7539"/>
                </a:cubicBezTo>
                <a:lnTo>
                  <a:pt x="15738" y="34"/>
                </a:lnTo>
                <a:cubicBezTo>
                  <a:pt x="15691" y="11"/>
                  <a:pt x="15642" y="0"/>
                  <a:pt x="155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93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>
          <a:extLst>
            <a:ext uri="{FF2B5EF4-FFF2-40B4-BE49-F238E27FC236}">
              <a16:creationId xmlns:a16="http://schemas.microsoft.com/office/drawing/2014/main" id="{55F07974-9BCB-2202-3FCD-287F06A27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57">
            <a:extLst>
              <a:ext uri="{FF2B5EF4-FFF2-40B4-BE49-F238E27FC236}">
                <a16:creationId xmlns:a16="http://schemas.microsoft.com/office/drawing/2014/main" id="{C240610A-D55A-91B5-4344-87E5FE235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4756" y="1225802"/>
            <a:ext cx="5142939" cy="3917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z="1200" spc="-10" dirty="0">
                <a:latin typeface="Carlito"/>
                <a:cs typeface="Carlito"/>
              </a:rPr>
              <a:t>The </a:t>
            </a:r>
            <a:r>
              <a:rPr lang="en-IN" sz="1200" spc="-15" dirty="0">
                <a:latin typeface="Carlito"/>
                <a:cs typeface="Carlito"/>
              </a:rPr>
              <a:t>intensity </a:t>
            </a:r>
            <a:r>
              <a:rPr lang="en-IN" sz="1200" spc="-5" dirty="0">
                <a:latin typeface="Carlito"/>
                <a:cs typeface="Carlito"/>
              </a:rPr>
              <a:t>of specular </a:t>
            </a:r>
            <a:r>
              <a:rPr lang="en-IN" sz="1200" spc="-15" dirty="0">
                <a:latin typeface="Carlito"/>
                <a:cs typeface="Carlito"/>
              </a:rPr>
              <a:t>reflection </a:t>
            </a:r>
            <a:r>
              <a:rPr lang="en-IN" sz="1200" spc="-5" dirty="0">
                <a:latin typeface="Carlito"/>
                <a:cs typeface="Carlito"/>
              </a:rPr>
              <a:t>depends on the </a:t>
            </a:r>
            <a:r>
              <a:rPr lang="en-IN" sz="1200" b="1" spc="-10" dirty="0">
                <a:latin typeface="Carlito"/>
                <a:cs typeface="Carlito"/>
              </a:rPr>
              <a:t>material  </a:t>
            </a:r>
            <a:r>
              <a:rPr lang="en-IN" sz="1200" b="1" spc="-5" dirty="0">
                <a:latin typeface="Carlito"/>
                <a:cs typeface="Carlito"/>
              </a:rPr>
              <a:t>properties of </a:t>
            </a:r>
            <a:r>
              <a:rPr lang="en-IN" sz="1200" b="1" dirty="0">
                <a:latin typeface="Carlito"/>
                <a:cs typeface="Carlito"/>
              </a:rPr>
              <a:t>the </a:t>
            </a:r>
            <a:r>
              <a:rPr lang="en-IN" sz="1200" b="1" spc="-10" dirty="0">
                <a:latin typeface="Carlito"/>
                <a:cs typeface="Carlito"/>
              </a:rPr>
              <a:t>surface </a:t>
            </a:r>
            <a:r>
              <a:rPr lang="en-IN" sz="1200" b="1" spc="-5" dirty="0">
                <a:latin typeface="Carlito"/>
                <a:cs typeface="Carlito"/>
              </a:rPr>
              <a:t>and </a:t>
            </a:r>
            <a:r>
              <a:rPr lang="en-IN" sz="1200" b="1" dirty="0">
                <a:latin typeface="Carlito"/>
                <a:cs typeface="Carlito"/>
              </a:rPr>
              <a:t>the </a:t>
            </a:r>
            <a:r>
              <a:rPr lang="en-IN" sz="1200" b="1" spc="-5" dirty="0">
                <a:latin typeface="Carlito"/>
                <a:cs typeface="Carlito"/>
              </a:rPr>
              <a:t>angle </a:t>
            </a:r>
            <a:r>
              <a:rPr lang="en-IN" sz="1200" b="1" dirty="0">
                <a:latin typeface="Carlito"/>
                <a:cs typeface="Carlito"/>
              </a:rPr>
              <a:t>of </a:t>
            </a:r>
            <a:r>
              <a:rPr lang="en-IN" sz="1200" b="1" spc="-5" dirty="0">
                <a:latin typeface="Carlito"/>
                <a:cs typeface="Carlito"/>
              </a:rPr>
              <a:t>incidence</a:t>
            </a:r>
            <a:r>
              <a:rPr lang="en-IN" sz="1200" spc="-5" dirty="0">
                <a:latin typeface="Carlito"/>
                <a:cs typeface="Carlito"/>
              </a:rPr>
              <a:t>, as </a:t>
            </a:r>
            <a:r>
              <a:rPr lang="en-IN" sz="1200" spc="-10" dirty="0">
                <a:latin typeface="Carlito"/>
                <a:cs typeface="Carlito"/>
              </a:rPr>
              <a:t>well </a:t>
            </a:r>
            <a:r>
              <a:rPr lang="en-IN" sz="1200" spc="-5" dirty="0">
                <a:latin typeface="Carlito"/>
                <a:cs typeface="Carlito"/>
              </a:rPr>
              <a:t>as other  </a:t>
            </a:r>
            <a:r>
              <a:rPr lang="en-IN" sz="1200" spc="-25" dirty="0">
                <a:latin typeface="Carlito"/>
                <a:cs typeface="Carlito"/>
              </a:rPr>
              <a:t>factors </a:t>
            </a:r>
            <a:r>
              <a:rPr lang="en-IN" sz="1200" spc="-5" dirty="0">
                <a:latin typeface="Carlito"/>
                <a:cs typeface="Carlito"/>
              </a:rPr>
              <a:t>such as the </a:t>
            </a:r>
            <a:r>
              <a:rPr lang="en-IN" sz="1200" spc="-15" dirty="0">
                <a:latin typeface="Carlito"/>
                <a:cs typeface="Carlito"/>
              </a:rPr>
              <a:t>polarization </a:t>
            </a:r>
            <a:r>
              <a:rPr lang="en-IN" sz="1200" spc="-5" dirty="0">
                <a:latin typeface="Carlito"/>
                <a:cs typeface="Carlito"/>
              </a:rPr>
              <a:t>and </a:t>
            </a:r>
            <a:r>
              <a:rPr lang="en-IN" sz="1200" spc="-10" dirty="0" err="1">
                <a:latin typeface="Carlito"/>
                <a:cs typeface="Carlito"/>
              </a:rPr>
              <a:t>color</a:t>
            </a:r>
            <a:r>
              <a:rPr lang="en-IN" sz="1200" spc="-10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of the incident</a:t>
            </a:r>
            <a:r>
              <a:rPr lang="en-IN" sz="1200" spc="160" dirty="0">
                <a:latin typeface="Carlito"/>
                <a:cs typeface="Carlito"/>
              </a:rPr>
              <a:t> </a:t>
            </a:r>
            <a:r>
              <a:rPr lang="en-IN" sz="1200" spc="-10" dirty="0">
                <a:latin typeface="Carlito"/>
                <a:cs typeface="Carlito"/>
              </a:rPr>
              <a:t>light.</a:t>
            </a:r>
          </a:p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z="1200" spc="-120" dirty="0">
                <a:latin typeface="Carlito"/>
                <a:cs typeface="Carlito"/>
              </a:rPr>
              <a:t>W</a:t>
            </a:r>
            <a:r>
              <a:rPr lang="en-IN" sz="1200" spc="-5" dirty="0">
                <a:latin typeface="Carlito"/>
                <a:cs typeface="Carlito"/>
              </a:rPr>
              <a:t>e</a:t>
            </a: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z="1200" spc="-25" dirty="0">
                <a:latin typeface="Carlito"/>
                <a:cs typeface="Carlito"/>
              </a:rPr>
              <a:t>c</a:t>
            </a:r>
            <a:r>
              <a:rPr lang="en-IN" sz="1200" spc="-5" dirty="0">
                <a:latin typeface="Carlito"/>
                <a:cs typeface="Carlito"/>
              </a:rPr>
              <a:t>an</a:t>
            </a: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ap</a:t>
            </a:r>
            <a:r>
              <a:rPr lang="en-IN" sz="1200" dirty="0">
                <a:latin typeface="Carlito"/>
                <a:cs typeface="Carlito"/>
              </a:rPr>
              <a:t>p</a:t>
            </a:r>
            <a:r>
              <a:rPr lang="en-IN" sz="1200" spc="-60" dirty="0">
                <a:latin typeface="Carlito"/>
                <a:cs typeface="Carlito"/>
              </a:rPr>
              <a:t>r</a:t>
            </a:r>
            <a:r>
              <a:rPr lang="en-IN" sz="1200" spc="-65" dirty="0">
                <a:latin typeface="Carlito"/>
                <a:cs typeface="Carlito"/>
              </a:rPr>
              <a:t>o</a:t>
            </a:r>
            <a:r>
              <a:rPr lang="en-IN" sz="1200" spc="-10" dirty="0">
                <a:latin typeface="Carlito"/>
                <a:cs typeface="Carlito"/>
              </a:rPr>
              <a:t>xim</a:t>
            </a:r>
            <a:r>
              <a:rPr lang="en-IN" sz="1200" spc="-20" dirty="0">
                <a:latin typeface="Carlito"/>
                <a:cs typeface="Carlito"/>
              </a:rPr>
              <a:t>a</a:t>
            </a:r>
            <a:r>
              <a:rPr lang="en-IN" sz="1200" spc="-35" dirty="0">
                <a:latin typeface="Carlito"/>
                <a:cs typeface="Carlito"/>
              </a:rPr>
              <a:t>t</a:t>
            </a:r>
            <a:r>
              <a:rPr lang="en-IN" sz="1200" spc="-5" dirty="0">
                <a:latin typeface="Carlito"/>
                <a:cs typeface="Carlito"/>
              </a:rPr>
              <a:t>ely</a:t>
            </a: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mo</a:t>
            </a:r>
            <a:r>
              <a:rPr lang="en-IN" sz="1200" dirty="0">
                <a:latin typeface="Carlito"/>
                <a:cs typeface="Carlito"/>
              </a:rPr>
              <a:t>d</a:t>
            </a:r>
            <a:r>
              <a:rPr lang="en-IN" sz="1200" spc="-5" dirty="0">
                <a:latin typeface="Carlito"/>
                <a:cs typeface="Carlito"/>
              </a:rPr>
              <a:t>el</a:t>
            </a: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mono</a:t>
            </a:r>
            <a:r>
              <a:rPr lang="en-IN" sz="1200" spc="5" dirty="0">
                <a:latin typeface="Carlito"/>
                <a:cs typeface="Carlito"/>
              </a:rPr>
              <a:t>c</a:t>
            </a:r>
            <a:r>
              <a:rPr lang="en-IN" sz="1200" spc="-10" dirty="0">
                <a:latin typeface="Carlito"/>
                <a:cs typeface="Carlito"/>
              </a:rPr>
              <a:t>h</a:t>
            </a:r>
            <a:r>
              <a:rPr lang="en-IN" sz="1200" spc="-65" dirty="0">
                <a:latin typeface="Carlito"/>
                <a:cs typeface="Carlito"/>
              </a:rPr>
              <a:t>r</a:t>
            </a:r>
            <a:r>
              <a:rPr lang="en-IN" sz="1200" spc="5" dirty="0">
                <a:latin typeface="Carlito"/>
                <a:cs typeface="Carlito"/>
              </a:rPr>
              <a:t>o</a:t>
            </a:r>
            <a:r>
              <a:rPr lang="en-IN" sz="1200" spc="-5" dirty="0">
                <a:latin typeface="Carlito"/>
                <a:cs typeface="Carlito"/>
              </a:rPr>
              <a:t>m</a:t>
            </a:r>
            <a:r>
              <a:rPr lang="en-IN" sz="1200" spc="-30" dirty="0">
                <a:latin typeface="Carlito"/>
                <a:cs typeface="Carlito"/>
              </a:rPr>
              <a:t>a</a:t>
            </a:r>
            <a:r>
              <a:rPr lang="en-IN" sz="1200" spc="-5" dirty="0">
                <a:latin typeface="Carlito"/>
                <a:cs typeface="Carlito"/>
              </a:rPr>
              <a:t>tic </a:t>
            </a:r>
            <a:r>
              <a:rPr lang="en-IN" sz="1200" spc="-5" dirty="0" err="1">
                <a:latin typeface="Carlito"/>
                <a:cs typeface="Carlito"/>
              </a:rPr>
              <a:t>ii</a:t>
            </a:r>
            <a:r>
              <a:rPr lang="en-IN" sz="1200" spc="-30" dirty="0" err="1">
                <a:latin typeface="Carlito"/>
                <a:cs typeface="Carlito"/>
              </a:rPr>
              <a:t>n</a:t>
            </a:r>
            <a:r>
              <a:rPr lang="en-IN" sz="1200" spc="-35" dirty="0" err="1">
                <a:latin typeface="Carlito"/>
                <a:cs typeface="Carlito"/>
              </a:rPr>
              <a:t>t</a:t>
            </a:r>
            <a:r>
              <a:rPr lang="en-IN" sz="1200" spc="-5" dirty="0" err="1">
                <a:latin typeface="Carlito"/>
                <a:cs typeface="Carlito"/>
              </a:rPr>
              <a:t>ensity</a:t>
            </a:r>
            <a:r>
              <a:rPr lang="en-IN" sz="1200" spc="-5" dirty="0">
                <a:latin typeface="Carlito"/>
                <a:cs typeface="Carlito"/>
              </a:rPr>
              <a:t>  </a:t>
            </a:r>
            <a:r>
              <a:rPr lang="en-IN" sz="1200" spc="-70" dirty="0">
                <a:latin typeface="Carlito"/>
                <a:cs typeface="Carlito"/>
              </a:rPr>
              <a:t>f</a:t>
            </a:r>
            <a:r>
              <a:rPr lang="en-IN" sz="1200" spc="-10" dirty="0">
                <a:latin typeface="Carlito"/>
                <a:cs typeface="Carlito"/>
              </a:rPr>
              <a:t>o</a:t>
            </a:r>
            <a:r>
              <a:rPr lang="en-IN" sz="1200" spc="-5" dirty="0">
                <a:latin typeface="Carlito"/>
                <a:cs typeface="Carlito"/>
              </a:rPr>
              <a:t>r</a:t>
            </a: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e</a:t>
            </a:r>
            <a:r>
              <a:rPr lang="en-IN" sz="1200" dirty="0">
                <a:latin typeface="Carlito"/>
                <a:cs typeface="Carlito"/>
              </a:rPr>
              <a:t>a</a:t>
            </a:r>
            <a:r>
              <a:rPr lang="en-IN" sz="1200" spc="-5" dirty="0">
                <a:latin typeface="Carlito"/>
                <a:cs typeface="Carlito"/>
              </a:rPr>
              <a:t>ch</a:t>
            </a: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z="1200" dirty="0">
                <a:latin typeface="Carlito"/>
                <a:cs typeface="Carlito"/>
              </a:rPr>
              <a:t>s</a:t>
            </a:r>
            <a:r>
              <a:rPr lang="en-IN" sz="1200" spc="-10" dirty="0">
                <a:latin typeface="Carlito"/>
                <a:cs typeface="Carlito"/>
              </a:rPr>
              <a:t>pecu</a:t>
            </a:r>
            <a:r>
              <a:rPr lang="en-IN" sz="1200" spc="-20" dirty="0">
                <a:latin typeface="Carlito"/>
                <a:cs typeface="Carlito"/>
              </a:rPr>
              <a:t>l</a:t>
            </a:r>
            <a:r>
              <a:rPr lang="en-IN" sz="1200" spc="-5" dirty="0">
                <a:latin typeface="Carlito"/>
                <a:cs typeface="Carlito"/>
              </a:rPr>
              <a:t>ar  </a:t>
            </a:r>
            <a:r>
              <a:rPr lang="en-IN" sz="1200" spc="-10" dirty="0">
                <a:latin typeface="Carlito"/>
                <a:cs typeface="Carlito"/>
              </a:rPr>
              <a:t>variations	using</a:t>
            </a:r>
            <a:r>
              <a:rPr lang="en-IN" spc="-10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a</a:t>
            </a: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z="1200" b="1" spc="-5" dirty="0">
                <a:latin typeface="Carlito"/>
                <a:cs typeface="Carlito"/>
              </a:rPr>
              <a:t>specular-reflection</a:t>
            </a:r>
            <a:r>
              <a:rPr lang="en-IN" b="1" spc="-5" dirty="0">
                <a:latin typeface="Carlito"/>
                <a:cs typeface="Carlito"/>
              </a:rPr>
              <a:t> </a:t>
            </a:r>
            <a:r>
              <a:rPr lang="en-IN" sz="1200" b="1" spc="-10" dirty="0">
                <a:latin typeface="Carlito"/>
                <a:cs typeface="Carlito"/>
              </a:rPr>
              <a:t>coefficient, </a:t>
            </a:r>
            <a:r>
              <a:rPr lang="en-IN" sz="1200" b="1" dirty="0">
                <a:latin typeface="Carlito"/>
                <a:cs typeface="Carlito"/>
              </a:rPr>
              <a:t>W(</a:t>
            </a:r>
            <a:r>
              <a:rPr lang="en-IN" b="1" dirty="0">
                <a:latin typeface="Symbol"/>
                <a:cs typeface="Carlito"/>
              </a:rPr>
              <a:t>q</a:t>
            </a:r>
            <a:r>
              <a:rPr lang="en-IN" sz="1200" b="1" dirty="0">
                <a:latin typeface="Carlito"/>
                <a:cs typeface="Carlito"/>
              </a:rPr>
              <a:t>),  </a:t>
            </a:r>
            <a:r>
              <a:rPr lang="en-IN" sz="1200" spc="-15" dirty="0">
                <a:latin typeface="Carlito"/>
                <a:cs typeface="Carlito"/>
              </a:rPr>
              <a:t>surface.</a:t>
            </a:r>
          </a:p>
        </p:txBody>
      </p:sp>
      <p:sp>
        <p:nvSpPr>
          <p:cNvPr id="3075" name="Google Shape;3075;p57">
            <a:extLst>
              <a:ext uri="{FF2B5EF4-FFF2-40B4-BE49-F238E27FC236}">
                <a16:creationId xmlns:a16="http://schemas.microsoft.com/office/drawing/2014/main" id="{C079D741-12F8-C27E-E1E4-4AA968C67F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SPECULAR REFLECTION </a:t>
            </a:r>
          </a:p>
        </p:txBody>
      </p:sp>
      <p:sp>
        <p:nvSpPr>
          <p:cNvPr id="3076" name="Google Shape;3076;p57">
            <a:hlinkClick r:id="" action="ppaction://noaction"/>
            <a:extLst>
              <a:ext uri="{FF2B5EF4-FFF2-40B4-BE49-F238E27FC236}">
                <a16:creationId xmlns:a16="http://schemas.microsoft.com/office/drawing/2014/main" id="{491E506F-5F07-CCF5-A483-A8C3EF55D7DD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77" name="Google Shape;3077;p57">
            <a:hlinkClick r:id="rId3" action="ppaction://hlinksldjump"/>
            <a:extLst>
              <a:ext uri="{FF2B5EF4-FFF2-40B4-BE49-F238E27FC236}">
                <a16:creationId xmlns:a16="http://schemas.microsoft.com/office/drawing/2014/main" id="{03E55C60-0789-E42C-DA37-83F052F07626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0AE766-BF7A-F564-4058-3218DDE22FE1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3079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B65E34-E2CB-A42B-1473-C1E2A7A13FAE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75;p57">
            <a:extLst>
              <a:ext uri="{FF2B5EF4-FFF2-40B4-BE49-F238E27FC236}">
                <a16:creationId xmlns:a16="http://schemas.microsoft.com/office/drawing/2014/main" id="{4AC2FC40-D5E6-8146-5A98-C31B59E389C9}"/>
              </a:ext>
            </a:extLst>
          </p:cNvPr>
          <p:cNvSpPr txBox="1">
            <a:spLocks/>
          </p:cNvSpPr>
          <p:nvPr/>
        </p:nvSpPr>
        <p:spPr>
          <a:xfrm>
            <a:off x="2291740" y="3376435"/>
            <a:ext cx="3307428" cy="79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200">
              <a:lnSpc>
                <a:spcPct val="100000"/>
              </a:lnSpc>
              <a:tabLst>
                <a:tab pos="2393315" algn="l"/>
                <a:tab pos="2821940" algn="l"/>
              </a:tabLst>
            </a:pPr>
            <a:r>
              <a:rPr lang="it-IT" sz="2400" b="0" dirty="0">
                <a:latin typeface="Times New Roman"/>
                <a:cs typeface="Times New Roman"/>
              </a:rPr>
              <a:t>I</a:t>
            </a:r>
            <a:r>
              <a:rPr lang="it-IT" sz="2400" b="0" spc="15" baseline="-21164" dirty="0">
                <a:latin typeface="Times New Roman"/>
                <a:cs typeface="Times New Roman"/>
              </a:rPr>
              <a:t>spec</a:t>
            </a:r>
            <a:r>
              <a:rPr lang="it-IT" sz="2400" b="0" dirty="0">
                <a:latin typeface="Times New Roman"/>
                <a:cs typeface="Times New Roman"/>
              </a:rPr>
              <a:t> = W(</a:t>
            </a:r>
            <a:r>
              <a:rPr lang="it-IT" sz="2400" b="0" dirty="0">
                <a:latin typeface="Symbol" panose="05050102010706020507" pitchFamily="18" charset="2"/>
                <a:cs typeface="Times New Roman"/>
              </a:rPr>
              <a:t>q</a:t>
            </a:r>
            <a:r>
              <a:rPr lang="it-IT" sz="2400" b="0" dirty="0">
                <a:latin typeface="Times New Roman"/>
                <a:cs typeface="Times New Roman"/>
              </a:rPr>
              <a:t>) I</a:t>
            </a:r>
            <a:r>
              <a:rPr lang="it-IT" sz="2400" b="0" spc="15" baseline="-21164" dirty="0">
                <a:latin typeface="Times New Roman"/>
                <a:cs typeface="Times New Roman"/>
              </a:rPr>
              <a:t>1</a:t>
            </a:r>
            <a:r>
              <a:rPr lang="it-IT" sz="2400" b="0" dirty="0">
                <a:latin typeface="Times New Roman"/>
                <a:cs typeface="Times New Roman"/>
              </a:rPr>
              <a:t> COS</a:t>
            </a:r>
            <a:r>
              <a:rPr lang="it-IT" sz="2400" b="0" baseline="40000" dirty="0">
                <a:latin typeface="Times New Roman"/>
                <a:cs typeface="Times New Roman"/>
              </a:rPr>
              <a:t>ns</a:t>
            </a:r>
            <a:r>
              <a:rPr lang="it-IT" sz="2400" b="0" dirty="0">
                <a:latin typeface="Times New Roman"/>
                <a:cs typeface="Times New Roman"/>
              </a:rPr>
              <a:t> </a:t>
            </a:r>
            <a:r>
              <a:rPr lang="it-IT" sz="2400" b="0" dirty="0">
                <a:latin typeface="Symbol"/>
                <a:cs typeface="Times New Roman"/>
              </a:rPr>
              <a:t>f</a:t>
            </a:r>
            <a:endParaRPr lang="it-IT" sz="2400" b="0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6528353" y="1786332"/>
            <a:ext cx="1720005" cy="22989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Google Shape;3075;p57">
            <a:extLst>
              <a:ext uri="{FF2B5EF4-FFF2-40B4-BE49-F238E27FC236}">
                <a16:creationId xmlns:a16="http://schemas.microsoft.com/office/drawing/2014/main" id="{807AF302-D26E-286D-6FB7-B9B65D0BB50C}"/>
              </a:ext>
            </a:extLst>
          </p:cNvPr>
          <p:cNvSpPr txBox="1">
            <a:spLocks/>
          </p:cNvSpPr>
          <p:nvPr/>
        </p:nvSpPr>
        <p:spPr>
          <a:xfrm>
            <a:off x="5244252" y="4211102"/>
            <a:ext cx="5106961" cy="35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marR="1548130">
              <a:lnSpc>
                <a:spcPct val="116300"/>
              </a:lnSpc>
              <a:spcBef>
                <a:spcPts val="5"/>
              </a:spcBef>
            </a:pPr>
            <a:r>
              <a:rPr lang="en-IN" sz="1050" dirty="0"/>
              <a:t>specular-reflection  coefficient, W(q) for different materials</a:t>
            </a:r>
          </a:p>
        </p:txBody>
      </p:sp>
    </p:spTree>
    <p:extLst>
      <p:ext uri="{BB962C8B-B14F-4D97-AF65-F5344CB8AC3E}">
        <p14:creationId xmlns:p14="http://schemas.microsoft.com/office/powerpoint/2010/main" val="29417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5">
          <a:extLst>
            <a:ext uri="{FF2B5EF4-FFF2-40B4-BE49-F238E27FC236}">
              <a16:creationId xmlns:a16="http://schemas.microsoft.com/office/drawing/2014/main" id="{3F55543D-6540-8994-2C5E-F45A1CCC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p64">
            <a:extLst>
              <a:ext uri="{FF2B5EF4-FFF2-40B4-BE49-F238E27FC236}">
                <a16:creationId xmlns:a16="http://schemas.microsoft.com/office/drawing/2014/main" id="{51C07BDC-D9EF-9C91-44D0-52C1D259D1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175" y="60282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E" altLang="en-US" dirty="0"/>
              <a:t>SPECULAR HIGHLIGHTS</a:t>
            </a:r>
            <a:endParaRPr lang="en-GB" altLang="en-US" dirty="0"/>
          </a:p>
        </p:txBody>
      </p:sp>
      <p:sp>
        <p:nvSpPr>
          <p:cNvPr id="4340" name="Google Shape;4340;p64">
            <a:hlinkClick r:id="" action="ppaction://noaction"/>
            <a:extLst>
              <a:ext uri="{FF2B5EF4-FFF2-40B4-BE49-F238E27FC236}">
                <a16:creationId xmlns:a16="http://schemas.microsoft.com/office/drawing/2014/main" id="{12AA65D1-9132-9710-1A39-4F75B9EB66BD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341" name="Google Shape;4341;p64">
            <a:hlinkClick r:id="rId3" action="ppaction://hlinksldjump"/>
            <a:extLst>
              <a:ext uri="{FF2B5EF4-FFF2-40B4-BE49-F238E27FC236}">
                <a16:creationId xmlns:a16="http://schemas.microsoft.com/office/drawing/2014/main" id="{EBA9C03B-9977-C66C-F5AF-15A117405D2C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2" name="Google Shape;4342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63469B-4F8B-4656-A733-B4A5F9952EE2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3" name="Google Shape;4343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F89D98F-D83B-590F-BE85-3C14DC227C40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F8E2E56-4EEB-48DB-4D3B-99812711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4" t="17532" r="19513" b="26109"/>
          <a:stretch>
            <a:fillRect/>
          </a:stretch>
        </p:blipFill>
        <p:spPr bwMode="auto">
          <a:xfrm>
            <a:off x="1150920" y="1582038"/>
            <a:ext cx="2820418" cy="2328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4" descr="specular">
            <a:extLst>
              <a:ext uri="{FF2B5EF4-FFF2-40B4-BE49-F238E27FC236}">
                <a16:creationId xmlns:a16="http://schemas.microsoft.com/office/drawing/2014/main" id="{1C4A5788-4532-BE53-ADC4-C86361B0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1" r="47440"/>
          <a:stretch>
            <a:fillRect/>
          </a:stretch>
        </p:blipFill>
        <p:spPr bwMode="auto">
          <a:xfrm>
            <a:off x="6263481" y="972320"/>
            <a:ext cx="2449512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specular">
            <a:extLst>
              <a:ext uri="{FF2B5EF4-FFF2-40B4-BE49-F238E27FC236}">
                <a16:creationId xmlns:a16="http://schemas.microsoft.com/office/drawing/2014/main" id="{B3728123-18E1-A739-55DF-0FB9583F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0" t="7761" r="2681"/>
          <a:stretch>
            <a:fillRect/>
          </a:stretch>
        </p:blipFill>
        <p:spPr bwMode="auto">
          <a:xfrm>
            <a:off x="6351443" y="3059487"/>
            <a:ext cx="2085975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9965;p113">
            <a:extLst>
              <a:ext uri="{FF2B5EF4-FFF2-40B4-BE49-F238E27FC236}">
                <a16:creationId xmlns:a16="http://schemas.microsoft.com/office/drawing/2014/main" id="{D9A48534-4015-D9E8-B593-5AD3F5D3824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56157"/>
          <a:stretch/>
        </p:blipFill>
        <p:spPr>
          <a:xfrm>
            <a:off x="4102859" y="2298750"/>
            <a:ext cx="2204393" cy="2847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84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p58"/>
          <p:cNvSpPr txBox="1">
            <a:spLocks noGrp="1"/>
          </p:cNvSpPr>
          <p:nvPr>
            <p:ph type="title"/>
          </p:nvPr>
        </p:nvSpPr>
        <p:spPr>
          <a:xfrm>
            <a:off x="1474709" y="1337485"/>
            <a:ext cx="6194582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 You</a:t>
            </a:r>
            <a:endParaRPr sz="12500" dirty="0"/>
          </a:p>
        </p:txBody>
      </p:sp>
      <p:sp>
        <p:nvSpPr>
          <p:cNvPr id="3085" name="Google Shape;3085;p58"/>
          <p:cNvSpPr txBox="1">
            <a:spLocks noGrp="1"/>
          </p:cNvSpPr>
          <p:nvPr>
            <p:ph type="subTitle" idx="1"/>
          </p:nvPr>
        </p:nvSpPr>
        <p:spPr>
          <a:xfrm>
            <a:off x="1722450" y="2999338"/>
            <a:ext cx="5699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TEAM NUMER - 4</a:t>
            </a:r>
          </a:p>
        </p:txBody>
      </p:sp>
      <p:sp>
        <p:nvSpPr>
          <p:cNvPr id="3086" name="Google Shape;3086;p58"/>
          <p:cNvSpPr/>
          <p:nvPr/>
        </p:nvSpPr>
        <p:spPr>
          <a:xfrm rot="4323907">
            <a:off x="764315" y="1593243"/>
            <a:ext cx="547325" cy="1098098"/>
          </a:xfrm>
          <a:custGeom>
            <a:avLst/>
            <a:gdLst/>
            <a:ahLst/>
            <a:cxnLst/>
            <a:rect l="l" t="t" r="r" b="b"/>
            <a:pathLst>
              <a:path w="12510" h="25097" extrusionOk="0">
                <a:moveTo>
                  <a:pt x="1727" y="1"/>
                </a:moveTo>
                <a:cubicBezTo>
                  <a:pt x="1468" y="1"/>
                  <a:pt x="1312" y="361"/>
                  <a:pt x="1568" y="503"/>
                </a:cubicBezTo>
                <a:cubicBezTo>
                  <a:pt x="4437" y="1804"/>
                  <a:pt x="7072" y="3539"/>
                  <a:pt x="9407" y="5607"/>
                </a:cubicBezTo>
                <a:cubicBezTo>
                  <a:pt x="8948" y="5862"/>
                  <a:pt x="8453" y="5948"/>
                  <a:pt x="7937" y="5948"/>
                </a:cubicBezTo>
                <a:cubicBezTo>
                  <a:pt x="6861" y="5948"/>
                  <a:pt x="5695" y="5574"/>
                  <a:pt x="4583" y="5574"/>
                </a:cubicBezTo>
                <a:cubicBezTo>
                  <a:pt x="4133" y="5574"/>
                  <a:pt x="3692" y="5635"/>
                  <a:pt x="3269" y="5807"/>
                </a:cubicBezTo>
                <a:cubicBezTo>
                  <a:pt x="3036" y="5874"/>
                  <a:pt x="3003" y="6174"/>
                  <a:pt x="3203" y="6308"/>
                </a:cubicBezTo>
                <a:lnTo>
                  <a:pt x="6872" y="8776"/>
                </a:lnTo>
                <a:lnTo>
                  <a:pt x="8540" y="9877"/>
                </a:lnTo>
                <a:cubicBezTo>
                  <a:pt x="8773" y="10044"/>
                  <a:pt x="9340" y="10244"/>
                  <a:pt x="9474" y="10511"/>
                </a:cubicBezTo>
                <a:lnTo>
                  <a:pt x="9641" y="11545"/>
                </a:lnTo>
                <a:cubicBezTo>
                  <a:pt x="9441" y="11611"/>
                  <a:pt x="9207" y="11645"/>
                  <a:pt x="9007" y="11678"/>
                </a:cubicBezTo>
                <a:cubicBezTo>
                  <a:pt x="8819" y="11699"/>
                  <a:pt x="8631" y="11708"/>
                  <a:pt x="8445" y="11708"/>
                </a:cubicBezTo>
                <a:cubicBezTo>
                  <a:pt x="7154" y="11708"/>
                  <a:pt x="5908" y="11269"/>
                  <a:pt x="4658" y="11269"/>
                </a:cubicBezTo>
                <a:cubicBezTo>
                  <a:pt x="4075" y="11269"/>
                  <a:pt x="3492" y="11365"/>
                  <a:pt x="2903" y="11645"/>
                </a:cubicBezTo>
                <a:cubicBezTo>
                  <a:pt x="2702" y="11745"/>
                  <a:pt x="2736" y="12012"/>
                  <a:pt x="2903" y="12112"/>
                </a:cubicBezTo>
                <a:cubicBezTo>
                  <a:pt x="5738" y="14213"/>
                  <a:pt x="8640" y="16281"/>
                  <a:pt x="11609" y="18249"/>
                </a:cubicBezTo>
                <a:cubicBezTo>
                  <a:pt x="10461" y="18681"/>
                  <a:pt x="9274" y="18810"/>
                  <a:pt x="8069" y="18810"/>
                </a:cubicBezTo>
                <a:cubicBezTo>
                  <a:pt x="6267" y="18810"/>
                  <a:pt x="4425" y="18521"/>
                  <a:pt x="2616" y="18521"/>
                </a:cubicBezTo>
                <a:cubicBezTo>
                  <a:pt x="1802" y="18521"/>
                  <a:pt x="995" y="18580"/>
                  <a:pt x="201" y="18750"/>
                </a:cubicBezTo>
                <a:cubicBezTo>
                  <a:pt x="67" y="18783"/>
                  <a:pt x="0" y="18883"/>
                  <a:pt x="0" y="19017"/>
                </a:cubicBezTo>
                <a:cubicBezTo>
                  <a:pt x="101" y="20718"/>
                  <a:pt x="2636" y="21285"/>
                  <a:pt x="3903" y="21852"/>
                </a:cubicBezTo>
                <a:cubicBezTo>
                  <a:pt x="5805" y="22719"/>
                  <a:pt x="7706" y="23587"/>
                  <a:pt x="9641" y="24420"/>
                </a:cubicBezTo>
                <a:lnTo>
                  <a:pt x="9107" y="24420"/>
                </a:lnTo>
                <a:cubicBezTo>
                  <a:pt x="8907" y="24420"/>
                  <a:pt x="8707" y="24454"/>
                  <a:pt x="8540" y="24487"/>
                </a:cubicBezTo>
                <a:lnTo>
                  <a:pt x="8540" y="24454"/>
                </a:lnTo>
                <a:cubicBezTo>
                  <a:pt x="8507" y="24387"/>
                  <a:pt x="8473" y="24354"/>
                  <a:pt x="8440" y="24354"/>
                </a:cubicBezTo>
                <a:cubicBezTo>
                  <a:pt x="8106" y="24354"/>
                  <a:pt x="8006" y="24687"/>
                  <a:pt x="8273" y="24854"/>
                </a:cubicBezTo>
                <a:cubicBezTo>
                  <a:pt x="8402" y="24940"/>
                  <a:pt x="8585" y="24964"/>
                  <a:pt x="8777" y="24964"/>
                </a:cubicBezTo>
                <a:cubicBezTo>
                  <a:pt x="9033" y="24964"/>
                  <a:pt x="9302" y="24921"/>
                  <a:pt x="9474" y="24921"/>
                </a:cubicBezTo>
                <a:cubicBezTo>
                  <a:pt x="10174" y="24921"/>
                  <a:pt x="10842" y="24954"/>
                  <a:pt x="11509" y="25088"/>
                </a:cubicBezTo>
                <a:cubicBezTo>
                  <a:pt x="11532" y="25094"/>
                  <a:pt x="11555" y="25096"/>
                  <a:pt x="11578" y="25096"/>
                </a:cubicBezTo>
                <a:cubicBezTo>
                  <a:pt x="11808" y="25096"/>
                  <a:pt x="11958" y="24803"/>
                  <a:pt x="11776" y="24621"/>
                </a:cubicBezTo>
                <a:cubicBezTo>
                  <a:pt x="11042" y="23753"/>
                  <a:pt x="10341" y="22786"/>
                  <a:pt x="9507" y="21952"/>
                </a:cubicBezTo>
                <a:cubicBezTo>
                  <a:pt x="9466" y="21903"/>
                  <a:pt x="9411" y="21882"/>
                  <a:pt x="9353" y="21882"/>
                </a:cubicBezTo>
                <a:cubicBezTo>
                  <a:pt x="9177" y="21882"/>
                  <a:pt x="8981" y="22076"/>
                  <a:pt x="9107" y="22252"/>
                </a:cubicBezTo>
                <a:cubicBezTo>
                  <a:pt x="9674" y="23019"/>
                  <a:pt x="10274" y="23753"/>
                  <a:pt x="10908" y="24454"/>
                </a:cubicBezTo>
                <a:lnTo>
                  <a:pt x="10741" y="24454"/>
                </a:lnTo>
                <a:cubicBezTo>
                  <a:pt x="8907" y="23553"/>
                  <a:pt x="7039" y="22719"/>
                  <a:pt x="5204" y="21885"/>
                </a:cubicBezTo>
                <a:cubicBezTo>
                  <a:pt x="4203" y="21452"/>
                  <a:pt x="3236" y="21018"/>
                  <a:pt x="2269" y="20551"/>
                </a:cubicBezTo>
                <a:cubicBezTo>
                  <a:pt x="1868" y="20384"/>
                  <a:pt x="1168" y="20151"/>
                  <a:pt x="901" y="19784"/>
                </a:cubicBezTo>
                <a:cubicBezTo>
                  <a:pt x="406" y="19123"/>
                  <a:pt x="895" y="19047"/>
                  <a:pt x="1413" y="19047"/>
                </a:cubicBezTo>
                <a:cubicBezTo>
                  <a:pt x="1569" y="19047"/>
                  <a:pt x="1727" y="19054"/>
                  <a:pt x="1862" y="19054"/>
                </a:cubicBezTo>
                <a:cubicBezTo>
                  <a:pt x="1912" y="19054"/>
                  <a:pt x="1959" y="19053"/>
                  <a:pt x="2002" y="19050"/>
                </a:cubicBezTo>
                <a:cubicBezTo>
                  <a:pt x="2291" y="19033"/>
                  <a:pt x="2581" y="19026"/>
                  <a:pt x="2872" y="19026"/>
                </a:cubicBezTo>
                <a:cubicBezTo>
                  <a:pt x="4648" y="19026"/>
                  <a:pt x="6436" y="19295"/>
                  <a:pt x="8194" y="19295"/>
                </a:cubicBezTo>
                <a:cubicBezTo>
                  <a:pt x="9591" y="19295"/>
                  <a:pt x="10969" y="19125"/>
                  <a:pt x="12309" y="18516"/>
                </a:cubicBezTo>
                <a:cubicBezTo>
                  <a:pt x="12509" y="18416"/>
                  <a:pt x="12509" y="18149"/>
                  <a:pt x="12309" y="18049"/>
                </a:cubicBezTo>
                <a:cubicBezTo>
                  <a:pt x="9374" y="16081"/>
                  <a:pt x="6472" y="14046"/>
                  <a:pt x="3603" y="11945"/>
                </a:cubicBezTo>
                <a:cubicBezTo>
                  <a:pt x="3973" y="11833"/>
                  <a:pt x="4348" y="11790"/>
                  <a:pt x="4725" y="11790"/>
                </a:cubicBezTo>
                <a:cubicBezTo>
                  <a:pt x="5810" y="11790"/>
                  <a:pt x="6917" y="12146"/>
                  <a:pt x="8006" y="12245"/>
                </a:cubicBezTo>
                <a:cubicBezTo>
                  <a:pt x="8160" y="12252"/>
                  <a:pt x="8350" y="12260"/>
                  <a:pt x="8558" y="12260"/>
                </a:cubicBezTo>
                <a:cubicBezTo>
                  <a:pt x="9390" y="12260"/>
                  <a:pt x="10495" y="12132"/>
                  <a:pt x="10575" y="11278"/>
                </a:cubicBezTo>
                <a:cubicBezTo>
                  <a:pt x="10675" y="10177"/>
                  <a:pt x="8907" y="9476"/>
                  <a:pt x="8240" y="9043"/>
                </a:cubicBezTo>
                <a:lnTo>
                  <a:pt x="4003" y="6174"/>
                </a:lnTo>
                <a:cubicBezTo>
                  <a:pt x="4240" y="6130"/>
                  <a:pt x="4481" y="6112"/>
                  <a:pt x="4724" y="6112"/>
                </a:cubicBezTo>
                <a:cubicBezTo>
                  <a:pt x="5820" y="6112"/>
                  <a:pt x="6969" y="6478"/>
                  <a:pt x="8061" y="6478"/>
                </a:cubicBezTo>
                <a:cubicBezTo>
                  <a:pt x="8741" y="6478"/>
                  <a:pt x="9399" y="6336"/>
                  <a:pt x="10008" y="5874"/>
                </a:cubicBezTo>
                <a:cubicBezTo>
                  <a:pt x="10174" y="5774"/>
                  <a:pt x="10174" y="5574"/>
                  <a:pt x="10074" y="5440"/>
                </a:cubicBezTo>
                <a:cubicBezTo>
                  <a:pt x="7639" y="3239"/>
                  <a:pt x="4871" y="1404"/>
                  <a:pt x="1868" y="36"/>
                </a:cubicBezTo>
                <a:cubicBezTo>
                  <a:pt x="1819" y="12"/>
                  <a:pt x="1771" y="1"/>
                  <a:pt x="17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3087;p58"/>
          <p:cNvSpPr/>
          <p:nvPr/>
        </p:nvSpPr>
        <p:spPr>
          <a:xfrm rot="-7156302">
            <a:off x="7580569" y="2367775"/>
            <a:ext cx="1372865" cy="450420"/>
          </a:xfrm>
          <a:custGeom>
            <a:avLst/>
            <a:gdLst/>
            <a:ahLst/>
            <a:cxnLst/>
            <a:rect l="l" t="t" r="r" b="b"/>
            <a:pathLst>
              <a:path w="43016" h="14113" extrusionOk="0">
                <a:moveTo>
                  <a:pt x="18835" y="1"/>
                </a:moveTo>
                <a:cubicBezTo>
                  <a:pt x="18343" y="1"/>
                  <a:pt x="17840" y="75"/>
                  <a:pt x="17346" y="224"/>
                </a:cubicBezTo>
                <a:cubicBezTo>
                  <a:pt x="14778" y="992"/>
                  <a:pt x="12776" y="3327"/>
                  <a:pt x="11342" y="5528"/>
                </a:cubicBezTo>
                <a:cubicBezTo>
                  <a:pt x="9974" y="7663"/>
                  <a:pt x="9107" y="10065"/>
                  <a:pt x="8740" y="12567"/>
                </a:cubicBezTo>
                <a:cubicBezTo>
                  <a:pt x="8040" y="10532"/>
                  <a:pt x="7272" y="8497"/>
                  <a:pt x="5971" y="6762"/>
                </a:cubicBezTo>
                <a:cubicBezTo>
                  <a:pt x="4950" y="5401"/>
                  <a:pt x="3494" y="4063"/>
                  <a:pt x="1768" y="4063"/>
                </a:cubicBezTo>
                <a:cubicBezTo>
                  <a:pt x="1465" y="4063"/>
                  <a:pt x="1153" y="4104"/>
                  <a:pt x="834" y="4194"/>
                </a:cubicBezTo>
                <a:cubicBezTo>
                  <a:pt x="801" y="3860"/>
                  <a:pt x="1101" y="3694"/>
                  <a:pt x="1468" y="3360"/>
                </a:cubicBezTo>
                <a:cubicBezTo>
                  <a:pt x="2002" y="2926"/>
                  <a:pt x="2569" y="2526"/>
                  <a:pt x="3169" y="2159"/>
                </a:cubicBezTo>
                <a:cubicBezTo>
                  <a:pt x="3316" y="2042"/>
                  <a:pt x="3205" y="1847"/>
                  <a:pt x="3063" y="1847"/>
                </a:cubicBezTo>
                <a:cubicBezTo>
                  <a:pt x="3043" y="1847"/>
                  <a:pt x="3023" y="1851"/>
                  <a:pt x="3003" y="1859"/>
                </a:cubicBezTo>
                <a:cubicBezTo>
                  <a:pt x="1935" y="2393"/>
                  <a:pt x="934" y="3093"/>
                  <a:pt x="101" y="3960"/>
                </a:cubicBezTo>
                <a:cubicBezTo>
                  <a:pt x="0" y="4027"/>
                  <a:pt x="0" y="4161"/>
                  <a:pt x="34" y="4294"/>
                </a:cubicBezTo>
                <a:cubicBezTo>
                  <a:pt x="968" y="5528"/>
                  <a:pt x="1835" y="6929"/>
                  <a:pt x="2936" y="8030"/>
                </a:cubicBezTo>
                <a:cubicBezTo>
                  <a:pt x="2979" y="8073"/>
                  <a:pt x="3028" y="8092"/>
                  <a:pt x="3077" y="8092"/>
                </a:cubicBezTo>
                <a:cubicBezTo>
                  <a:pt x="3216" y="8092"/>
                  <a:pt x="3344" y="7937"/>
                  <a:pt x="3269" y="7763"/>
                </a:cubicBezTo>
                <a:cubicBezTo>
                  <a:pt x="2636" y="6629"/>
                  <a:pt x="1535" y="5728"/>
                  <a:pt x="934" y="4561"/>
                </a:cubicBezTo>
                <a:cubicBezTo>
                  <a:pt x="1180" y="4505"/>
                  <a:pt x="1419" y="4478"/>
                  <a:pt x="1653" y="4478"/>
                </a:cubicBezTo>
                <a:cubicBezTo>
                  <a:pt x="3772" y="4478"/>
                  <a:pt x="5410" y="6648"/>
                  <a:pt x="6372" y="8330"/>
                </a:cubicBezTo>
                <a:cubicBezTo>
                  <a:pt x="7306" y="10098"/>
                  <a:pt x="8040" y="12000"/>
                  <a:pt x="8607" y="13934"/>
                </a:cubicBezTo>
                <a:cubicBezTo>
                  <a:pt x="8651" y="14053"/>
                  <a:pt x="8761" y="14112"/>
                  <a:pt x="8870" y="14112"/>
                </a:cubicBezTo>
                <a:cubicBezTo>
                  <a:pt x="9006" y="14112"/>
                  <a:pt x="9140" y="14019"/>
                  <a:pt x="9140" y="13834"/>
                </a:cubicBezTo>
                <a:cubicBezTo>
                  <a:pt x="9541" y="9097"/>
                  <a:pt x="12076" y="3460"/>
                  <a:pt x="16512" y="1192"/>
                </a:cubicBezTo>
                <a:cubicBezTo>
                  <a:pt x="17237" y="799"/>
                  <a:pt x="18038" y="598"/>
                  <a:pt x="18837" y="598"/>
                </a:cubicBezTo>
                <a:cubicBezTo>
                  <a:pt x="19326" y="598"/>
                  <a:pt x="19813" y="673"/>
                  <a:pt x="20282" y="825"/>
                </a:cubicBezTo>
                <a:cubicBezTo>
                  <a:pt x="21683" y="1325"/>
                  <a:pt x="22283" y="2593"/>
                  <a:pt x="22617" y="3927"/>
                </a:cubicBezTo>
                <a:cubicBezTo>
                  <a:pt x="23317" y="6796"/>
                  <a:pt x="23784" y="9665"/>
                  <a:pt x="24018" y="12600"/>
                </a:cubicBezTo>
                <a:cubicBezTo>
                  <a:pt x="24018" y="12767"/>
                  <a:pt x="24151" y="12861"/>
                  <a:pt x="24287" y="12861"/>
                </a:cubicBezTo>
                <a:cubicBezTo>
                  <a:pt x="24396" y="12861"/>
                  <a:pt x="24507" y="12800"/>
                  <a:pt x="24551" y="12667"/>
                </a:cubicBezTo>
                <a:cubicBezTo>
                  <a:pt x="25352" y="10332"/>
                  <a:pt x="26853" y="7930"/>
                  <a:pt x="28988" y="6596"/>
                </a:cubicBezTo>
                <a:cubicBezTo>
                  <a:pt x="29566" y="6235"/>
                  <a:pt x="30168" y="6049"/>
                  <a:pt x="30753" y="6049"/>
                </a:cubicBezTo>
                <a:cubicBezTo>
                  <a:pt x="31518" y="6049"/>
                  <a:pt x="32252" y="6367"/>
                  <a:pt x="32857" y="7029"/>
                </a:cubicBezTo>
                <a:cubicBezTo>
                  <a:pt x="33958" y="8163"/>
                  <a:pt x="34158" y="9898"/>
                  <a:pt x="34325" y="11366"/>
                </a:cubicBezTo>
                <a:cubicBezTo>
                  <a:pt x="34345" y="11542"/>
                  <a:pt x="34514" y="11661"/>
                  <a:pt x="34664" y="11661"/>
                </a:cubicBezTo>
                <a:cubicBezTo>
                  <a:pt x="34769" y="11661"/>
                  <a:pt x="34865" y="11603"/>
                  <a:pt x="34892" y="11466"/>
                </a:cubicBezTo>
                <a:cubicBezTo>
                  <a:pt x="35693" y="6863"/>
                  <a:pt x="38595" y="2893"/>
                  <a:pt x="42731" y="725"/>
                </a:cubicBezTo>
                <a:cubicBezTo>
                  <a:pt x="43015" y="583"/>
                  <a:pt x="42839" y="222"/>
                  <a:pt x="42595" y="222"/>
                </a:cubicBezTo>
                <a:cubicBezTo>
                  <a:pt x="42553" y="222"/>
                  <a:pt x="42508" y="233"/>
                  <a:pt x="42464" y="258"/>
                </a:cubicBezTo>
                <a:cubicBezTo>
                  <a:pt x="38628" y="2259"/>
                  <a:pt x="35793" y="5762"/>
                  <a:pt x="34659" y="9931"/>
                </a:cubicBezTo>
                <a:cubicBezTo>
                  <a:pt x="34206" y="7790"/>
                  <a:pt x="33181" y="5377"/>
                  <a:pt x="30869" y="5377"/>
                </a:cubicBezTo>
                <a:cubicBezTo>
                  <a:pt x="30624" y="5377"/>
                  <a:pt x="30364" y="5404"/>
                  <a:pt x="30089" y="5462"/>
                </a:cubicBezTo>
                <a:cubicBezTo>
                  <a:pt x="27487" y="6029"/>
                  <a:pt x="25519" y="8897"/>
                  <a:pt x="24451" y="11366"/>
                </a:cubicBezTo>
                <a:cubicBezTo>
                  <a:pt x="24318" y="10031"/>
                  <a:pt x="24118" y="8697"/>
                  <a:pt x="23884" y="7396"/>
                </a:cubicBezTo>
                <a:cubicBezTo>
                  <a:pt x="23617" y="5795"/>
                  <a:pt x="23384" y="4094"/>
                  <a:pt x="22783" y="2593"/>
                </a:cubicBezTo>
                <a:cubicBezTo>
                  <a:pt x="22111" y="885"/>
                  <a:pt x="20535" y="1"/>
                  <a:pt x="188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8" name="Google Shape;3088;p58">
            <a:hlinkClick r:id="" action="ppaction://noaction"/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89" name="Google Shape;3089;p58">
            <a:hlinkClick r:id="rId3" action="ppaction://hlinksldjump"/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0" name="Google Shape;3090;p58">
            <a:hlinkClick r:id="" action="ppaction://hlinkshowjump?jump=nextslide"/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3091;p58">
            <a:hlinkClick r:id="" action="ppaction://hlinkshowjump?jump=previousslide"/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0" name="Google Shape;3360;p62"/>
          <p:cNvGrpSpPr/>
          <p:nvPr/>
        </p:nvGrpSpPr>
        <p:grpSpPr>
          <a:xfrm>
            <a:off x="6888230" y="-79078"/>
            <a:ext cx="2877935" cy="5220105"/>
            <a:chOff x="13704375" y="517700"/>
            <a:chExt cx="1368425" cy="2482100"/>
          </a:xfrm>
        </p:grpSpPr>
        <p:sp>
          <p:nvSpPr>
            <p:cNvPr id="3361" name="Google Shape;3361;p62"/>
            <p:cNvSpPr/>
            <p:nvPr/>
          </p:nvSpPr>
          <p:spPr>
            <a:xfrm>
              <a:off x="13704375" y="766175"/>
              <a:ext cx="362525" cy="264700"/>
            </a:xfrm>
            <a:custGeom>
              <a:avLst/>
              <a:gdLst/>
              <a:ahLst/>
              <a:cxnLst/>
              <a:rect l="l" t="t" r="r" b="b"/>
              <a:pathLst>
                <a:path w="14501" h="10588" fill="none" extrusionOk="0">
                  <a:moveTo>
                    <a:pt x="9981" y="356"/>
                  </a:moveTo>
                  <a:cubicBezTo>
                    <a:pt x="9981" y="356"/>
                    <a:pt x="9541" y="2407"/>
                    <a:pt x="10839" y="3474"/>
                  </a:cubicBezTo>
                  <a:cubicBezTo>
                    <a:pt x="12136" y="4541"/>
                    <a:pt x="14375" y="6550"/>
                    <a:pt x="14437" y="7303"/>
                  </a:cubicBezTo>
                  <a:cubicBezTo>
                    <a:pt x="14500" y="8056"/>
                    <a:pt x="14437" y="10588"/>
                    <a:pt x="14437" y="10588"/>
                  </a:cubicBezTo>
                  <a:lnTo>
                    <a:pt x="314" y="8789"/>
                  </a:lnTo>
                  <a:cubicBezTo>
                    <a:pt x="314" y="8789"/>
                    <a:pt x="0" y="6278"/>
                    <a:pt x="1381" y="5252"/>
                  </a:cubicBezTo>
                  <a:cubicBezTo>
                    <a:pt x="2741" y="4227"/>
                    <a:pt x="6654" y="2616"/>
                    <a:pt x="6758" y="1821"/>
                  </a:cubicBezTo>
                  <a:cubicBezTo>
                    <a:pt x="6863" y="1047"/>
                    <a:pt x="7072" y="1"/>
                    <a:pt x="7072" y="1"/>
                  </a:cubicBezTo>
                  <a:close/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2"/>
            <p:cNvSpPr/>
            <p:nvPr/>
          </p:nvSpPr>
          <p:spPr>
            <a:xfrm>
              <a:off x="13859725" y="730075"/>
              <a:ext cx="120850" cy="45550"/>
            </a:xfrm>
            <a:custGeom>
              <a:avLst/>
              <a:gdLst/>
              <a:ahLst/>
              <a:cxnLst/>
              <a:rect l="l" t="t" r="r" b="b"/>
              <a:pathLst>
                <a:path w="4834" h="1822" fill="none" extrusionOk="0">
                  <a:moveTo>
                    <a:pt x="0" y="1"/>
                  </a:moveTo>
                  <a:lnTo>
                    <a:pt x="0" y="1047"/>
                  </a:lnTo>
                  <a:lnTo>
                    <a:pt x="4687" y="1821"/>
                  </a:lnTo>
                  <a:lnTo>
                    <a:pt x="4834" y="922"/>
                  </a:lnTo>
                  <a:close/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2"/>
            <p:cNvSpPr/>
            <p:nvPr/>
          </p:nvSpPr>
          <p:spPr>
            <a:xfrm>
              <a:off x="13895825" y="685100"/>
              <a:ext cx="45525" cy="54425"/>
            </a:xfrm>
            <a:custGeom>
              <a:avLst/>
              <a:gdLst/>
              <a:ahLst/>
              <a:cxnLst/>
              <a:rect l="l" t="t" r="r" b="b"/>
              <a:pathLst>
                <a:path w="1821" h="2177" fill="none" extrusionOk="0">
                  <a:moveTo>
                    <a:pt x="0" y="1800"/>
                  </a:moveTo>
                  <a:lnTo>
                    <a:pt x="272" y="189"/>
                  </a:lnTo>
                  <a:lnTo>
                    <a:pt x="1339" y="0"/>
                  </a:lnTo>
                  <a:lnTo>
                    <a:pt x="1821" y="649"/>
                  </a:lnTo>
                  <a:lnTo>
                    <a:pt x="1821" y="2177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2"/>
            <p:cNvSpPr/>
            <p:nvPr/>
          </p:nvSpPr>
          <p:spPr>
            <a:xfrm>
              <a:off x="13929825" y="517700"/>
              <a:ext cx="175775" cy="295575"/>
            </a:xfrm>
            <a:custGeom>
              <a:avLst/>
              <a:gdLst/>
              <a:ahLst/>
              <a:cxnLst/>
              <a:rect l="l" t="t" r="r" b="b"/>
              <a:pathLst>
                <a:path w="7031" h="11823" fill="none" extrusionOk="0">
                  <a:moveTo>
                    <a:pt x="6800" y="11823"/>
                  </a:moveTo>
                  <a:cubicBezTo>
                    <a:pt x="6800" y="11823"/>
                    <a:pt x="7031" y="1"/>
                    <a:pt x="0" y="6341"/>
                  </a:cubicBez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2"/>
            <p:cNvSpPr/>
            <p:nvPr/>
          </p:nvSpPr>
          <p:spPr>
            <a:xfrm>
              <a:off x="13980550" y="756775"/>
              <a:ext cx="52875" cy="39775"/>
            </a:xfrm>
            <a:custGeom>
              <a:avLst/>
              <a:gdLst/>
              <a:ahLst/>
              <a:cxnLst/>
              <a:rect l="l" t="t" r="r" b="b"/>
              <a:pathLst>
                <a:path w="2115" h="1591" fill="none" extrusionOk="0">
                  <a:moveTo>
                    <a:pt x="1" y="753"/>
                  </a:moveTo>
                  <a:lnTo>
                    <a:pt x="1675" y="1590"/>
                  </a:lnTo>
                  <a:lnTo>
                    <a:pt x="2114" y="753"/>
                  </a:lnTo>
                  <a:lnTo>
                    <a:pt x="168" y="0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2"/>
            <p:cNvSpPr/>
            <p:nvPr/>
          </p:nvSpPr>
          <p:spPr>
            <a:xfrm>
              <a:off x="14022400" y="775600"/>
              <a:ext cx="1000700" cy="649700"/>
            </a:xfrm>
            <a:custGeom>
              <a:avLst/>
              <a:gdLst/>
              <a:ahLst/>
              <a:cxnLst/>
              <a:rect l="l" t="t" r="r" b="b"/>
              <a:pathLst>
                <a:path w="40028" h="25988" fill="none" extrusionOk="0">
                  <a:moveTo>
                    <a:pt x="1" y="837"/>
                  </a:moveTo>
                  <a:lnTo>
                    <a:pt x="39525" y="25987"/>
                  </a:lnTo>
                  <a:lnTo>
                    <a:pt x="40028" y="24962"/>
                  </a:lnTo>
                  <a:lnTo>
                    <a:pt x="440" y="0"/>
                  </a:ln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2"/>
            <p:cNvSpPr/>
            <p:nvPr/>
          </p:nvSpPr>
          <p:spPr>
            <a:xfrm>
              <a:off x="14507825" y="1072700"/>
              <a:ext cx="117200" cy="117200"/>
            </a:xfrm>
            <a:custGeom>
              <a:avLst/>
              <a:gdLst/>
              <a:ahLst/>
              <a:cxnLst/>
              <a:rect l="l" t="t" r="r" b="b"/>
              <a:pathLst>
                <a:path w="4688" h="4688" fill="none" extrusionOk="0">
                  <a:moveTo>
                    <a:pt x="4688" y="2344"/>
                  </a:moveTo>
                  <a:cubicBezTo>
                    <a:pt x="4688" y="3621"/>
                    <a:pt x="3642" y="4688"/>
                    <a:pt x="2344" y="4688"/>
                  </a:cubicBezTo>
                  <a:cubicBezTo>
                    <a:pt x="1068" y="4688"/>
                    <a:pt x="1" y="3621"/>
                    <a:pt x="1" y="2344"/>
                  </a:cubicBezTo>
                  <a:cubicBezTo>
                    <a:pt x="1" y="1047"/>
                    <a:pt x="1068" y="1"/>
                    <a:pt x="2344" y="1"/>
                  </a:cubicBezTo>
                  <a:cubicBezTo>
                    <a:pt x="3642" y="1"/>
                    <a:pt x="4688" y="1047"/>
                    <a:pt x="4688" y="2344"/>
                  </a:cubicBezTo>
                  <a:close/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2"/>
            <p:cNvSpPr/>
            <p:nvPr/>
          </p:nvSpPr>
          <p:spPr>
            <a:xfrm>
              <a:off x="14533475" y="1098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fill="none" extrusionOk="0">
                  <a:moveTo>
                    <a:pt x="2636" y="1318"/>
                  </a:moveTo>
                  <a:cubicBezTo>
                    <a:pt x="2636" y="2030"/>
                    <a:pt x="2051" y="2637"/>
                    <a:pt x="1318" y="2637"/>
                  </a:cubicBezTo>
                  <a:cubicBezTo>
                    <a:pt x="607" y="2637"/>
                    <a:pt x="0" y="2030"/>
                    <a:pt x="0" y="1318"/>
                  </a:cubicBezTo>
                  <a:cubicBezTo>
                    <a:pt x="0" y="586"/>
                    <a:pt x="607" y="0"/>
                    <a:pt x="1318" y="0"/>
                  </a:cubicBezTo>
                  <a:cubicBezTo>
                    <a:pt x="2051" y="0"/>
                    <a:pt x="2636" y="586"/>
                    <a:pt x="2636" y="1318"/>
                  </a:cubicBezTo>
                  <a:close/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2"/>
            <p:cNvSpPr/>
            <p:nvPr/>
          </p:nvSpPr>
          <p:spPr>
            <a:xfrm>
              <a:off x="14523000" y="1170000"/>
              <a:ext cx="43450" cy="1705300"/>
            </a:xfrm>
            <a:custGeom>
              <a:avLst/>
              <a:gdLst/>
              <a:ahLst/>
              <a:cxnLst/>
              <a:rect l="l" t="t" r="r" b="b"/>
              <a:pathLst>
                <a:path w="1738" h="68212" fill="none" extrusionOk="0">
                  <a:moveTo>
                    <a:pt x="1737" y="796"/>
                  </a:moveTo>
                  <a:lnTo>
                    <a:pt x="1737" y="68212"/>
                  </a:lnTo>
                  <a:lnTo>
                    <a:pt x="879" y="68212"/>
                  </a:lnTo>
                  <a:lnTo>
                    <a:pt x="1" y="1"/>
                  </a:ln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2"/>
            <p:cNvSpPr/>
            <p:nvPr/>
          </p:nvSpPr>
          <p:spPr>
            <a:xfrm>
              <a:off x="14371300" y="2878950"/>
              <a:ext cx="354675" cy="120850"/>
            </a:xfrm>
            <a:custGeom>
              <a:avLst/>
              <a:gdLst/>
              <a:ahLst/>
              <a:cxnLst/>
              <a:rect l="l" t="t" r="r" b="b"/>
              <a:pathLst>
                <a:path w="14187" h="4834" fill="none" extrusionOk="0">
                  <a:moveTo>
                    <a:pt x="8830" y="0"/>
                  </a:moveTo>
                  <a:lnTo>
                    <a:pt x="5357" y="0"/>
                  </a:lnTo>
                  <a:cubicBezTo>
                    <a:pt x="3474" y="1486"/>
                    <a:pt x="1675" y="3118"/>
                    <a:pt x="1" y="4833"/>
                  </a:cubicBezTo>
                  <a:lnTo>
                    <a:pt x="14187" y="4833"/>
                  </a:lnTo>
                  <a:cubicBezTo>
                    <a:pt x="12492" y="3118"/>
                    <a:pt x="10714" y="1486"/>
                    <a:pt x="8830" y="0"/>
                  </a:cubicBezTo>
                  <a:close/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2"/>
            <p:cNvSpPr/>
            <p:nvPr/>
          </p:nvSpPr>
          <p:spPr>
            <a:xfrm>
              <a:off x="14413150" y="2968900"/>
              <a:ext cx="278300" cy="25"/>
            </a:xfrm>
            <a:custGeom>
              <a:avLst/>
              <a:gdLst/>
              <a:ahLst/>
              <a:cxnLst/>
              <a:rect l="l" t="t" r="r" b="b"/>
              <a:pathLst>
                <a:path w="11132" h="1" fill="none" extrusionOk="0">
                  <a:moveTo>
                    <a:pt x="1" y="1"/>
                  </a:moveTo>
                  <a:lnTo>
                    <a:pt x="11132" y="1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2"/>
            <p:cNvSpPr/>
            <p:nvPr/>
          </p:nvSpPr>
          <p:spPr>
            <a:xfrm>
              <a:off x="14627100" y="1194600"/>
              <a:ext cx="445700" cy="389200"/>
            </a:xfrm>
            <a:custGeom>
              <a:avLst/>
              <a:gdLst/>
              <a:ahLst/>
              <a:cxnLst/>
              <a:rect l="l" t="t" r="r" b="b"/>
              <a:pathLst>
                <a:path w="17828" h="15568" fill="none" extrusionOk="0">
                  <a:moveTo>
                    <a:pt x="837" y="0"/>
                  </a:moveTo>
                  <a:cubicBezTo>
                    <a:pt x="837" y="0"/>
                    <a:pt x="0" y="5085"/>
                    <a:pt x="837" y="7365"/>
                  </a:cubicBezTo>
                  <a:cubicBezTo>
                    <a:pt x="1695" y="9646"/>
                    <a:pt x="6026" y="15567"/>
                    <a:pt x="9667" y="14647"/>
                  </a:cubicBezTo>
                  <a:cubicBezTo>
                    <a:pt x="13308" y="13747"/>
                    <a:pt x="17827" y="11508"/>
                    <a:pt x="15840" y="9227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2"/>
            <p:cNvSpPr/>
            <p:nvPr/>
          </p:nvSpPr>
          <p:spPr>
            <a:xfrm>
              <a:off x="13802700" y="997375"/>
              <a:ext cx="165325" cy="112500"/>
            </a:xfrm>
            <a:custGeom>
              <a:avLst/>
              <a:gdLst/>
              <a:ahLst/>
              <a:cxnLst/>
              <a:rect l="l" t="t" r="r" b="b"/>
              <a:pathLst>
                <a:path w="6613" h="4500" fill="none" extrusionOk="0">
                  <a:moveTo>
                    <a:pt x="1" y="1"/>
                  </a:moveTo>
                  <a:cubicBezTo>
                    <a:pt x="1" y="1"/>
                    <a:pt x="1884" y="4499"/>
                    <a:pt x="6613" y="838"/>
                  </a:cubicBezTo>
                </a:path>
              </a:pathLst>
            </a:custGeom>
            <a:noFill/>
            <a:ln w="13075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2"/>
            <p:cNvSpPr/>
            <p:nvPr/>
          </p:nvSpPr>
          <p:spPr>
            <a:xfrm>
              <a:off x="13815775" y="1001575"/>
              <a:ext cx="43975" cy="28800"/>
            </a:xfrm>
            <a:custGeom>
              <a:avLst/>
              <a:gdLst/>
              <a:ahLst/>
              <a:cxnLst/>
              <a:rect l="l" t="t" r="r" b="b"/>
              <a:pathLst>
                <a:path w="1759" h="1152" fill="none" extrusionOk="0">
                  <a:moveTo>
                    <a:pt x="1" y="0"/>
                  </a:moveTo>
                  <a:cubicBezTo>
                    <a:pt x="419" y="607"/>
                    <a:pt x="1047" y="1026"/>
                    <a:pt x="1758" y="115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2"/>
            <p:cNvSpPr/>
            <p:nvPr/>
          </p:nvSpPr>
          <p:spPr>
            <a:xfrm>
              <a:off x="13877500" y="1033475"/>
              <a:ext cx="22525" cy="3700"/>
            </a:xfrm>
            <a:custGeom>
              <a:avLst/>
              <a:gdLst/>
              <a:ahLst/>
              <a:cxnLst/>
              <a:rect l="l" t="t" r="r" b="b"/>
              <a:pathLst>
                <a:path w="901" h="148" fill="none" extrusionOk="0">
                  <a:moveTo>
                    <a:pt x="1" y="42"/>
                  </a:moveTo>
                  <a:cubicBezTo>
                    <a:pt x="294" y="147"/>
                    <a:pt x="629" y="126"/>
                    <a:pt x="901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2"/>
            <p:cNvSpPr/>
            <p:nvPr/>
          </p:nvSpPr>
          <p:spPr>
            <a:xfrm>
              <a:off x="13890575" y="787100"/>
              <a:ext cx="35075" cy="4200"/>
            </a:xfrm>
            <a:custGeom>
              <a:avLst/>
              <a:gdLst/>
              <a:ahLst/>
              <a:cxnLst/>
              <a:rect l="l" t="t" r="r" b="b"/>
              <a:pathLst>
                <a:path w="1403" h="168" fill="none" extrusionOk="0">
                  <a:moveTo>
                    <a:pt x="1" y="1"/>
                  </a:moveTo>
                  <a:cubicBezTo>
                    <a:pt x="482" y="42"/>
                    <a:pt x="942" y="105"/>
                    <a:pt x="1403" y="16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2"/>
            <p:cNvSpPr/>
            <p:nvPr/>
          </p:nvSpPr>
          <p:spPr>
            <a:xfrm>
              <a:off x="13930875" y="806450"/>
              <a:ext cx="76900" cy="98900"/>
            </a:xfrm>
            <a:custGeom>
              <a:avLst/>
              <a:gdLst/>
              <a:ahLst/>
              <a:cxnLst/>
              <a:rect l="l" t="t" r="r" b="b"/>
              <a:pathLst>
                <a:path w="3076" h="3956" fill="none" extrusionOk="0">
                  <a:moveTo>
                    <a:pt x="0" y="1"/>
                  </a:moveTo>
                  <a:cubicBezTo>
                    <a:pt x="251" y="1821"/>
                    <a:pt x="1695" y="2909"/>
                    <a:pt x="3076" y="3955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2"/>
            <p:cNvSpPr/>
            <p:nvPr/>
          </p:nvSpPr>
          <p:spPr>
            <a:xfrm>
              <a:off x="14042800" y="966525"/>
              <a:ext cx="4725" cy="36125"/>
            </a:xfrm>
            <a:custGeom>
              <a:avLst/>
              <a:gdLst/>
              <a:ahLst/>
              <a:cxnLst/>
              <a:rect l="l" t="t" r="r" b="b"/>
              <a:pathLst>
                <a:path w="189" h="1445" fill="none" extrusionOk="0">
                  <a:moveTo>
                    <a:pt x="1" y="1444"/>
                  </a:moveTo>
                  <a:cubicBezTo>
                    <a:pt x="168" y="984"/>
                    <a:pt x="189" y="482"/>
                    <a:pt x="43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2"/>
            <p:cNvSpPr/>
            <p:nvPr/>
          </p:nvSpPr>
          <p:spPr>
            <a:xfrm>
              <a:off x="14026075" y="934625"/>
              <a:ext cx="11525" cy="17275"/>
            </a:xfrm>
            <a:custGeom>
              <a:avLst/>
              <a:gdLst/>
              <a:ahLst/>
              <a:cxnLst/>
              <a:rect l="l" t="t" r="r" b="b"/>
              <a:pathLst>
                <a:path w="461" h="691" fill="none" extrusionOk="0">
                  <a:moveTo>
                    <a:pt x="0" y="0"/>
                  </a:moveTo>
                  <a:cubicBezTo>
                    <a:pt x="188" y="209"/>
                    <a:pt x="335" y="439"/>
                    <a:pt x="460" y="69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2"/>
            <p:cNvSpPr/>
            <p:nvPr/>
          </p:nvSpPr>
          <p:spPr>
            <a:xfrm>
              <a:off x="13727900" y="961300"/>
              <a:ext cx="1600" cy="23025"/>
            </a:xfrm>
            <a:custGeom>
              <a:avLst/>
              <a:gdLst/>
              <a:ahLst/>
              <a:cxnLst/>
              <a:rect l="l" t="t" r="r" b="b"/>
              <a:pathLst>
                <a:path w="64" h="921" fill="none" extrusionOk="0">
                  <a:moveTo>
                    <a:pt x="1" y="921"/>
                  </a:moveTo>
                  <a:cubicBezTo>
                    <a:pt x="43" y="607"/>
                    <a:pt x="63" y="314"/>
                    <a:pt x="43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2"/>
            <p:cNvSpPr/>
            <p:nvPr/>
          </p:nvSpPr>
          <p:spPr>
            <a:xfrm>
              <a:off x="13740975" y="971750"/>
              <a:ext cx="4225" cy="15200"/>
            </a:xfrm>
            <a:custGeom>
              <a:avLst/>
              <a:gdLst/>
              <a:ahLst/>
              <a:cxnLst/>
              <a:rect l="l" t="t" r="r" b="b"/>
              <a:pathLst>
                <a:path w="169" h="608" fill="none" extrusionOk="0">
                  <a:moveTo>
                    <a:pt x="1" y="607"/>
                  </a:moveTo>
                  <a:cubicBezTo>
                    <a:pt x="105" y="419"/>
                    <a:pt x="147" y="210"/>
                    <a:pt x="168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2"/>
            <p:cNvSpPr/>
            <p:nvPr/>
          </p:nvSpPr>
          <p:spPr>
            <a:xfrm>
              <a:off x="13752500" y="970700"/>
              <a:ext cx="3150" cy="18350"/>
            </a:xfrm>
            <a:custGeom>
              <a:avLst/>
              <a:gdLst/>
              <a:ahLst/>
              <a:cxnLst/>
              <a:rect l="l" t="t" r="r" b="b"/>
              <a:pathLst>
                <a:path w="126" h="734" fill="none" extrusionOk="0">
                  <a:moveTo>
                    <a:pt x="0" y="733"/>
                  </a:moveTo>
                  <a:cubicBezTo>
                    <a:pt x="21" y="503"/>
                    <a:pt x="63" y="252"/>
                    <a:pt x="126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2"/>
            <p:cNvSpPr/>
            <p:nvPr/>
          </p:nvSpPr>
          <p:spPr>
            <a:xfrm>
              <a:off x="13762425" y="970700"/>
              <a:ext cx="2125" cy="17300"/>
            </a:xfrm>
            <a:custGeom>
              <a:avLst/>
              <a:gdLst/>
              <a:ahLst/>
              <a:cxnLst/>
              <a:rect l="l" t="t" r="r" b="b"/>
              <a:pathLst>
                <a:path w="85" h="692" fill="none" extrusionOk="0">
                  <a:moveTo>
                    <a:pt x="1" y="691"/>
                  </a:moveTo>
                  <a:cubicBezTo>
                    <a:pt x="1" y="461"/>
                    <a:pt x="22" y="231"/>
                    <a:pt x="84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2"/>
            <p:cNvSpPr/>
            <p:nvPr/>
          </p:nvSpPr>
          <p:spPr>
            <a:xfrm>
              <a:off x="13770800" y="969650"/>
              <a:ext cx="4200" cy="14675"/>
            </a:xfrm>
            <a:custGeom>
              <a:avLst/>
              <a:gdLst/>
              <a:ahLst/>
              <a:cxnLst/>
              <a:rect l="l" t="t" r="r" b="b"/>
              <a:pathLst>
                <a:path w="168" h="587" fill="none" extrusionOk="0">
                  <a:moveTo>
                    <a:pt x="0" y="587"/>
                  </a:moveTo>
                  <a:cubicBezTo>
                    <a:pt x="42" y="440"/>
                    <a:pt x="126" y="147"/>
                    <a:pt x="168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2"/>
            <p:cNvSpPr/>
            <p:nvPr/>
          </p:nvSpPr>
          <p:spPr>
            <a:xfrm>
              <a:off x="13780225" y="972800"/>
              <a:ext cx="4200" cy="17275"/>
            </a:xfrm>
            <a:custGeom>
              <a:avLst/>
              <a:gdLst/>
              <a:ahLst/>
              <a:cxnLst/>
              <a:rect l="l" t="t" r="r" b="b"/>
              <a:pathLst>
                <a:path w="168" h="691" fill="none" extrusionOk="0">
                  <a:moveTo>
                    <a:pt x="0" y="691"/>
                  </a:moveTo>
                  <a:cubicBezTo>
                    <a:pt x="0" y="461"/>
                    <a:pt x="63" y="231"/>
                    <a:pt x="167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2"/>
            <p:cNvSpPr/>
            <p:nvPr/>
          </p:nvSpPr>
          <p:spPr>
            <a:xfrm>
              <a:off x="13789625" y="972800"/>
              <a:ext cx="4725" cy="15200"/>
            </a:xfrm>
            <a:custGeom>
              <a:avLst/>
              <a:gdLst/>
              <a:ahLst/>
              <a:cxnLst/>
              <a:rect l="l" t="t" r="r" b="b"/>
              <a:pathLst>
                <a:path w="189" h="608" fill="none" extrusionOk="0">
                  <a:moveTo>
                    <a:pt x="1" y="607"/>
                  </a:moveTo>
                  <a:cubicBezTo>
                    <a:pt x="43" y="398"/>
                    <a:pt x="105" y="210"/>
                    <a:pt x="189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2"/>
            <p:cNvSpPr/>
            <p:nvPr/>
          </p:nvSpPr>
          <p:spPr>
            <a:xfrm>
              <a:off x="13799575" y="975925"/>
              <a:ext cx="7350" cy="18350"/>
            </a:xfrm>
            <a:custGeom>
              <a:avLst/>
              <a:gdLst/>
              <a:ahLst/>
              <a:cxnLst/>
              <a:rect l="l" t="t" r="r" b="b"/>
              <a:pathLst>
                <a:path w="294" h="734" fill="none" extrusionOk="0">
                  <a:moveTo>
                    <a:pt x="0" y="733"/>
                  </a:moveTo>
                  <a:cubicBezTo>
                    <a:pt x="21" y="461"/>
                    <a:pt x="126" y="210"/>
                    <a:pt x="293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2"/>
            <p:cNvSpPr/>
            <p:nvPr/>
          </p:nvSpPr>
          <p:spPr>
            <a:xfrm>
              <a:off x="13811600" y="975925"/>
              <a:ext cx="4200" cy="15200"/>
            </a:xfrm>
            <a:custGeom>
              <a:avLst/>
              <a:gdLst/>
              <a:ahLst/>
              <a:cxnLst/>
              <a:rect l="l" t="t" r="r" b="b"/>
              <a:pathLst>
                <a:path w="168" h="608" fill="none" extrusionOk="0">
                  <a:moveTo>
                    <a:pt x="0" y="608"/>
                  </a:moveTo>
                  <a:cubicBezTo>
                    <a:pt x="105" y="419"/>
                    <a:pt x="168" y="210"/>
                    <a:pt x="168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2"/>
            <p:cNvSpPr/>
            <p:nvPr/>
          </p:nvSpPr>
          <p:spPr>
            <a:xfrm>
              <a:off x="13825200" y="983250"/>
              <a:ext cx="3175" cy="14150"/>
            </a:xfrm>
            <a:custGeom>
              <a:avLst/>
              <a:gdLst/>
              <a:ahLst/>
              <a:cxnLst/>
              <a:rect l="l" t="t" r="r" b="b"/>
              <a:pathLst>
                <a:path w="127" h="566" fill="none" extrusionOk="0">
                  <a:moveTo>
                    <a:pt x="0" y="566"/>
                  </a:moveTo>
                  <a:cubicBezTo>
                    <a:pt x="21" y="378"/>
                    <a:pt x="63" y="168"/>
                    <a:pt x="126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2"/>
            <p:cNvSpPr/>
            <p:nvPr/>
          </p:nvSpPr>
          <p:spPr>
            <a:xfrm>
              <a:off x="13838275" y="981175"/>
              <a:ext cx="5250" cy="16225"/>
            </a:xfrm>
            <a:custGeom>
              <a:avLst/>
              <a:gdLst/>
              <a:ahLst/>
              <a:cxnLst/>
              <a:rect l="l" t="t" r="r" b="b"/>
              <a:pathLst>
                <a:path w="210" h="649" fill="none" extrusionOk="0">
                  <a:moveTo>
                    <a:pt x="1" y="649"/>
                  </a:moveTo>
                  <a:cubicBezTo>
                    <a:pt x="147" y="461"/>
                    <a:pt x="210" y="230"/>
                    <a:pt x="168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2"/>
            <p:cNvSpPr/>
            <p:nvPr/>
          </p:nvSpPr>
          <p:spPr>
            <a:xfrm>
              <a:off x="13848750" y="980125"/>
              <a:ext cx="4200" cy="17275"/>
            </a:xfrm>
            <a:custGeom>
              <a:avLst/>
              <a:gdLst/>
              <a:ahLst/>
              <a:cxnLst/>
              <a:rect l="l" t="t" r="r" b="b"/>
              <a:pathLst>
                <a:path w="168" h="691" fill="none" extrusionOk="0">
                  <a:moveTo>
                    <a:pt x="0" y="691"/>
                  </a:moveTo>
                  <a:cubicBezTo>
                    <a:pt x="105" y="482"/>
                    <a:pt x="167" y="231"/>
                    <a:pt x="167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2"/>
            <p:cNvSpPr/>
            <p:nvPr/>
          </p:nvSpPr>
          <p:spPr>
            <a:xfrm>
              <a:off x="13861300" y="985350"/>
              <a:ext cx="3150" cy="17300"/>
            </a:xfrm>
            <a:custGeom>
              <a:avLst/>
              <a:gdLst/>
              <a:ahLst/>
              <a:cxnLst/>
              <a:rect l="l" t="t" r="r" b="b"/>
              <a:pathLst>
                <a:path w="126" h="692" fill="none" extrusionOk="0">
                  <a:moveTo>
                    <a:pt x="0" y="691"/>
                  </a:moveTo>
                  <a:cubicBezTo>
                    <a:pt x="63" y="461"/>
                    <a:pt x="105" y="231"/>
                    <a:pt x="126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2"/>
            <p:cNvSpPr/>
            <p:nvPr/>
          </p:nvSpPr>
          <p:spPr>
            <a:xfrm>
              <a:off x="13869150" y="985350"/>
              <a:ext cx="4200" cy="18325"/>
            </a:xfrm>
            <a:custGeom>
              <a:avLst/>
              <a:gdLst/>
              <a:ahLst/>
              <a:cxnLst/>
              <a:rect l="l" t="t" r="r" b="b"/>
              <a:pathLst>
                <a:path w="168" h="733" fill="none" extrusionOk="0">
                  <a:moveTo>
                    <a:pt x="0" y="733"/>
                  </a:moveTo>
                  <a:cubicBezTo>
                    <a:pt x="105" y="503"/>
                    <a:pt x="147" y="252"/>
                    <a:pt x="167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2"/>
            <p:cNvSpPr/>
            <p:nvPr/>
          </p:nvSpPr>
          <p:spPr>
            <a:xfrm>
              <a:off x="13881700" y="987975"/>
              <a:ext cx="4200" cy="16750"/>
            </a:xfrm>
            <a:custGeom>
              <a:avLst/>
              <a:gdLst/>
              <a:ahLst/>
              <a:cxnLst/>
              <a:rect l="l" t="t" r="r" b="b"/>
              <a:pathLst>
                <a:path w="168" h="670" fill="none" extrusionOk="0">
                  <a:moveTo>
                    <a:pt x="0" y="670"/>
                  </a:moveTo>
                  <a:cubicBezTo>
                    <a:pt x="84" y="461"/>
                    <a:pt x="126" y="230"/>
                    <a:pt x="168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2"/>
            <p:cNvSpPr/>
            <p:nvPr/>
          </p:nvSpPr>
          <p:spPr>
            <a:xfrm>
              <a:off x="13892675" y="986400"/>
              <a:ext cx="3175" cy="18325"/>
            </a:xfrm>
            <a:custGeom>
              <a:avLst/>
              <a:gdLst/>
              <a:ahLst/>
              <a:cxnLst/>
              <a:rect l="l" t="t" r="r" b="b"/>
              <a:pathLst>
                <a:path w="127" h="733" fill="none" extrusionOk="0">
                  <a:moveTo>
                    <a:pt x="1" y="733"/>
                  </a:moveTo>
                  <a:cubicBezTo>
                    <a:pt x="84" y="482"/>
                    <a:pt x="126" y="231"/>
                    <a:pt x="126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2"/>
            <p:cNvSpPr/>
            <p:nvPr/>
          </p:nvSpPr>
          <p:spPr>
            <a:xfrm>
              <a:off x="13908375" y="996350"/>
              <a:ext cx="5775" cy="15700"/>
            </a:xfrm>
            <a:custGeom>
              <a:avLst/>
              <a:gdLst/>
              <a:ahLst/>
              <a:cxnLst/>
              <a:rect l="l" t="t" r="r" b="b"/>
              <a:pathLst>
                <a:path w="231" h="628" fill="none" extrusionOk="0">
                  <a:moveTo>
                    <a:pt x="0" y="628"/>
                  </a:moveTo>
                  <a:cubicBezTo>
                    <a:pt x="126" y="439"/>
                    <a:pt x="210" y="230"/>
                    <a:pt x="230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2"/>
            <p:cNvSpPr/>
            <p:nvPr/>
          </p:nvSpPr>
          <p:spPr>
            <a:xfrm>
              <a:off x="13923025" y="993200"/>
              <a:ext cx="4725" cy="16775"/>
            </a:xfrm>
            <a:custGeom>
              <a:avLst/>
              <a:gdLst/>
              <a:ahLst/>
              <a:cxnLst/>
              <a:rect l="l" t="t" r="r" b="b"/>
              <a:pathLst>
                <a:path w="189" h="671" fill="none" extrusionOk="0">
                  <a:moveTo>
                    <a:pt x="21" y="670"/>
                  </a:moveTo>
                  <a:cubicBezTo>
                    <a:pt x="0" y="419"/>
                    <a:pt x="63" y="210"/>
                    <a:pt x="189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2"/>
            <p:cNvSpPr/>
            <p:nvPr/>
          </p:nvSpPr>
          <p:spPr>
            <a:xfrm>
              <a:off x="13936100" y="993200"/>
              <a:ext cx="4725" cy="17800"/>
            </a:xfrm>
            <a:custGeom>
              <a:avLst/>
              <a:gdLst/>
              <a:ahLst/>
              <a:cxnLst/>
              <a:rect l="l" t="t" r="r" b="b"/>
              <a:pathLst>
                <a:path w="189" h="712" fill="none" extrusionOk="0">
                  <a:moveTo>
                    <a:pt x="0" y="712"/>
                  </a:moveTo>
                  <a:cubicBezTo>
                    <a:pt x="105" y="482"/>
                    <a:pt x="168" y="252"/>
                    <a:pt x="189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2"/>
            <p:cNvSpPr/>
            <p:nvPr/>
          </p:nvSpPr>
          <p:spPr>
            <a:xfrm>
              <a:off x="13950225" y="992150"/>
              <a:ext cx="5250" cy="14675"/>
            </a:xfrm>
            <a:custGeom>
              <a:avLst/>
              <a:gdLst/>
              <a:ahLst/>
              <a:cxnLst/>
              <a:rect l="l" t="t" r="r" b="b"/>
              <a:pathLst>
                <a:path w="210" h="587" fill="none" extrusionOk="0">
                  <a:moveTo>
                    <a:pt x="0" y="586"/>
                  </a:moveTo>
                  <a:cubicBezTo>
                    <a:pt x="63" y="440"/>
                    <a:pt x="168" y="147"/>
                    <a:pt x="209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2"/>
            <p:cNvSpPr/>
            <p:nvPr/>
          </p:nvSpPr>
          <p:spPr>
            <a:xfrm>
              <a:off x="13963825" y="996350"/>
              <a:ext cx="4725" cy="15700"/>
            </a:xfrm>
            <a:custGeom>
              <a:avLst/>
              <a:gdLst/>
              <a:ahLst/>
              <a:cxnLst/>
              <a:rect l="l" t="t" r="r" b="b"/>
              <a:pathLst>
                <a:path w="189" h="628" fill="none" extrusionOk="0">
                  <a:moveTo>
                    <a:pt x="0" y="628"/>
                  </a:moveTo>
                  <a:cubicBezTo>
                    <a:pt x="84" y="418"/>
                    <a:pt x="147" y="209"/>
                    <a:pt x="189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2"/>
            <p:cNvSpPr/>
            <p:nvPr/>
          </p:nvSpPr>
          <p:spPr>
            <a:xfrm>
              <a:off x="13980025" y="998425"/>
              <a:ext cx="3175" cy="18350"/>
            </a:xfrm>
            <a:custGeom>
              <a:avLst/>
              <a:gdLst/>
              <a:ahLst/>
              <a:cxnLst/>
              <a:rect l="l" t="t" r="r" b="b"/>
              <a:pathLst>
                <a:path w="127" h="734" fill="none" extrusionOk="0">
                  <a:moveTo>
                    <a:pt x="1" y="733"/>
                  </a:moveTo>
                  <a:cubicBezTo>
                    <a:pt x="22" y="482"/>
                    <a:pt x="64" y="252"/>
                    <a:pt x="126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2"/>
            <p:cNvSpPr/>
            <p:nvPr/>
          </p:nvSpPr>
          <p:spPr>
            <a:xfrm>
              <a:off x="13990500" y="1005750"/>
              <a:ext cx="3675" cy="13100"/>
            </a:xfrm>
            <a:custGeom>
              <a:avLst/>
              <a:gdLst/>
              <a:ahLst/>
              <a:cxnLst/>
              <a:rect l="l" t="t" r="r" b="b"/>
              <a:pathLst>
                <a:path w="147" h="524" fill="none" extrusionOk="0">
                  <a:moveTo>
                    <a:pt x="0" y="524"/>
                  </a:moveTo>
                  <a:cubicBezTo>
                    <a:pt x="21" y="356"/>
                    <a:pt x="84" y="168"/>
                    <a:pt x="147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2"/>
            <p:cNvSpPr/>
            <p:nvPr/>
          </p:nvSpPr>
          <p:spPr>
            <a:xfrm>
              <a:off x="14002525" y="1001575"/>
              <a:ext cx="5250" cy="16225"/>
            </a:xfrm>
            <a:custGeom>
              <a:avLst/>
              <a:gdLst/>
              <a:ahLst/>
              <a:cxnLst/>
              <a:rect l="l" t="t" r="r" b="b"/>
              <a:pathLst>
                <a:path w="210" h="649" fill="none" extrusionOk="0">
                  <a:moveTo>
                    <a:pt x="1" y="649"/>
                  </a:moveTo>
                  <a:cubicBezTo>
                    <a:pt x="63" y="461"/>
                    <a:pt x="147" y="189"/>
                    <a:pt x="210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2"/>
            <p:cNvSpPr/>
            <p:nvPr/>
          </p:nvSpPr>
          <p:spPr>
            <a:xfrm>
              <a:off x="14018750" y="1003650"/>
              <a:ext cx="5250" cy="13125"/>
            </a:xfrm>
            <a:custGeom>
              <a:avLst/>
              <a:gdLst/>
              <a:ahLst/>
              <a:cxnLst/>
              <a:rect l="l" t="t" r="r" b="b"/>
              <a:pathLst>
                <a:path w="210" h="525" fill="none" extrusionOk="0">
                  <a:moveTo>
                    <a:pt x="0" y="524"/>
                  </a:moveTo>
                  <a:cubicBezTo>
                    <a:pt x="126" y="378"/>
                    <a:pt x="189" y="189"/>
                    <a:pt x="209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2"/>
            <p:cNvSpPr/>
            <p:nvPr/>
          </p:nvSpPr>
          <p:spPr>
            <a:xfrm>
              <a:off x="14033400" y="1002625"/>
              <a:ext cx="7325" cy="11000"/>
            </a:xfrm>
            <a:custGeom>
              <a:avLst/>
              <a:gdLst/>
              <a:ahLst/>
              <a:cxnLst/>
              <a:rect l="l" t="t" r="r" b="b"/>
              <a:pathLst>
                <a:path w="293" h="440" fill="none" extrusionOk="0">
                  <a:moveTo>
                    <a:pt x="0" y="440"/>
                  </a:moveTo>
                  <a:cubicBezTo>
                    <a:pt x="105" y="314"/>
                    <a:pt x="209" y="147"/>
                    <a:pt x="293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2"/>
            <p:cNvSpPr/>
            <p:nvPr/>
          </p:nvSpPr>
          <p:spPr>
            <a:xfrm>
              <a:off x="14048550" y="1011500"/>
              <a:ext cx="8400" cy="4225"/>
            </a:xfrm>
            <a:custGeom>
              <a:avLst/>
              <a:gdLst/>
              <a:ahLst/>
              <a:cxnLst/>
              <a:rect l="l" t="t" r="r" b="b"/>
              <a:pathLst>
                <a:path w="336" h="169" fill="none" extrusionOk="0">
                  <a:moveTo>
                    <a:pt x="1" y="168"/>
                  </a:moveTo>
                  <a:cubicBezTo>
                    <a:pt x="126" y="168"/>
                    <a:pt x="252" y="105"/>
                    <a:pt x="336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2"/>
            <p:cNvSpPr/>
            <p:nvPr/>
          </p:nvSpPr>
          <p:spPr>
            <a:xfrm>
              <a:off x="13919350" y="701325"/>
              <a:ext cx="15725" cy="19375"/>
            </a:xfrm>
            <a:custGeom>
              <a:avLst/>
              <a:gdLst/>
              <a:ahLst/>
              <a:cxnLst/>
              <a:rect l="l" t="t" r="r" b="b"/>
              <a:pathLst>
                <a:path w="629" h="775" fill="none" extrusionOk="0">
                  <a:moveTo>
                    <a:pt x="1" y="0"/>
                  </a:moveTo>
                  <a:cubicBezTo>
                    <a:pt x="440" y="126"/>
                    <a:pt x="628" y="377"/>
                    <a:pt x="419" y="774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2"/>
            <p:cNvSpPr/>
            <p:nvPr/>
          </p:nvSpPr>
          <p:spPr>
            <a:xfrm>
              <a:off x="14520375" y="1104100"/>
              <a:ext cx="19925" cy="12050"/>
            </a:xfrm>
            <a:custGeom>
              <a:avLst/>
              <a:gdLst/>
              <a:ahLst/>
              <a:cxnLst/>
              <a:rect l="l" t="t" r="r" b="b"/>
              <a:pathLst>
                <a:path w="797" h="482" fill="none" extrusionOk="0">
                  <a:moveTo>
                    <a:pt x="1" y="0"/>
                  </a:moveTo>
                  <a:cubicBezTo>
                    <a:pt x="273" y="168"/>
                    <a:pt x="524" y="356"/>
                    <a:pt x="796" y="48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2"/>
            <p:cNvSpPr/>
            <p:nvPr/>
          </p:nvSpPr>
          <p:spPr>
            <a:xfrm>
              <a:off x="14524575" y="1093625"/>
              <a:ext cx="16225" cy="11550"/>
            </a:xfrm>
            <a:custGeom>
              <a:avLst/>
              <a:gdLst/>
              <a:ahLst/>
              <a:cxnLst/>
              <a:rect l="l" t="t" r="r" b="b"/>
              <a:pathLst>
                <a:path w="649" h="462" fill="none" extrusionOk="0">
                  <a:moveTo>
                    <a:pt x="0" y="1"/>
                  </a:moveTo>
                  <a:cubicBezTo>
                    <a:pt x="189" y="189"/>
                    <a:pt x="419" y="336"/>
                    <a:pt x="649" y="46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2"/>
            <p:cNvSpPr/>
            <p:nvPr/>
          </p:nvSpPr>
          <p:spPr>
            <a:xfrm>
              <a:off x="14551250" y="1081600"/>
              <a:ext cx="8925" cy="11000"/>
            </a:xfrm>
            <a:custGeom>
              <a:avLst/>
              <a:gdLst/>
              <a:ahLst/>
              <a:cxnLst/>
              <a:rect l="l" t="t" r="r" b="b"/>
              <a:pathLst>
                <a:path w="357" h="440" fill="none" extrusionOk="0">
                  <a:moveTo>
                    <a:pt x="0" y="1"/>
                  </a:moveTo>
                  <a:cubicBezTo>
                    <a:pt x="42" y="189"/>
                    <a:pt x="189" y="356"/>
                    <a:pt x="356" y="44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2"/>
            <p:cNvSpPr/>
            <p:nvPr/>
          </p:nvSpPr>
          <p:spPr>
            <a:xfrm>
              <a:off x="14567475" y="1074275"/>
              <a:ext cx="8375" cy="20425"/>
            </a:xfrm>
            <a:custGeom>
              <a:avLst/>
              <a:gdLst/>
              <a:ahLst/>
              <a:cxnLst/>
              <a:rect l="l" t="t" r="r" b="b"/>
              <a:pathLst>
                <a:path w="335" h="817" fill="none" extrusionOk="0">
                  <a:moveTo>
                    <a:pt x="0" y="1"/>
                  </a:moveTo>
                  <a:cubicBezTo>
                    <a:pt x="0" y="314"/>
                    <a:pt x="126" y="607"/>
                    <a:pt x="335" y="81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2"/>
            <p:cNvSpPr/>
            <p:nvPr/>
          </p:nvSpPr>
          <p:spPr>
            <a:xfrm>
              <a:off x="14587350" y="1078475"/>
              <a:ext cx="1575" cy="19900"/>
            </a:xfrm>
            <a:custGeom>
              <a:avLst/>
              <a:gdLst/>
              <a:ahLst/>
              <a:cxnLst/>
              <a:rect l="l" t="t" r="r" b="b"/>
              <a:pathLst>
                <a:path w="63" h="796" fill="none" extrusionOk="0">
                  <a:moveTo>
                    <a:pt x="0" y="0"/>
                  </a:moveTo>
                  <a:cubicBezTo>
                    <a:pt x="21" y="230"/>
                    <a:pt x="42" y="565"/>
                    <a:pt x="63" y="795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2"/>
            <p:cNvSpPr/>
            <p:nvPr/>
          </p:nvSpPr>
          <p:spPr>
            <a:xfrm>
              <a:off x="14597275" y="1103050"/>
              <a:ext cx="13100" cy="1075"/>
            </a:xfrm>
            <a:custGeom>
              <a:avLst/>
              <a:gdLst/>
              <a:ahLst/>
              <a:cxnLst/>
              <a:rect l="l" t="t" r="r" b="b"/>
              <a:pathLst>
                <a:path w="524" h="43" fill="none" extrusionOk="0">
                  <a:moveTo>
                    <a:pt x="1" y="0"/>
                  </a:moveTo>
                  <a:cubicBezTo>
                    <a:pt x="168" y="42"/>
                    <a:pt x="356" y="42"/>
                    <a:pt x="524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2"/>
            <p:cNvSpPr/>
            <p:nvPr/>
          </p:nvSpPr>
          <p:spPr>
            <a:xfrm>
              <a:off x="14603550" y="1118225"/>
              <a:ext cx="13100" cy="3150"/>
            </a:xfrm>
            <a:custGeom>
              <a:avLst/>
              <a:gdLst/>
              <a:ahLst/>
              <a:cxnLst/>
              <a:rect l="l" t="t" r="r" b="b"/>
              <a:pathLst>
                <a:path w="524" h="126" fill="none" extrusionOk="0">
                  <a:moveTo>
                    <a:pt x="1" y="0"/>
                  </a:moveTo>
                  <a:cubicBezTo>
                    <a:pt x="168" y="84"/>
                    <a:pt x="336" y="126"/>
                    <a:pt x="524" y="12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2"/>
            <p:cNvSpPr/>
            <p:nvPr/>
          </p:nvSpPr>
          <p:spPr>
            <a:xfrm>
              <a:off x="14605650" y="1145950"/>
              <a:ext cx="9975" cy="12575"/>
            </a:xfrm>
            <a:custGeom>
              <a:avLst/>
              <a:gdLst/>
              <a:ahLst/>
              <a:cxnLst/>
              <a:rect l="l" t="t" r="r" b="b"/>
              <a:pathLst>
                <a:path w="399" h="503" fill="none" extrusionOk="0">
                  <a:moveTo>
                    <a:pt x="1" y="0"/>
                  </a:moveTo>
                  <a:cubicBezTo>
                    <a:pt x="84" y="209"/>
                    <a:pt x="231" y="377"/>
                    <a:pt x="398" y="50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2"/>
            <p:cNvSpPr/>
            <p:nvPr/>
          </p:nvSpPr>
          <p:spPr>
            <a:xfrm>
              <a:off x="14578975" y="1162675"/>
              <a:ext cx="7350" cy="19375"/>
            </a:xfrm>
            <a:custGeom>
              <a:avLst/>
              <a:gdLst/>
              <a:ahLst/>
              <a:cxnLst/>
              <a:rect l="l" t="t" r="r" b="b"/>
              <a:pathLst>
                <a:path w="294" h="775" fill="none" extrusionOk="0">
                  <a:moveTo>
                    <a:pt x="0" y="1"/>
                  </a:moveTo>
                  <a:cubicBezTo>
                    <a:pt x="105" y="252"/>
                    <a:pt x="210" y="503"/>
                    <a:pt x="293" y="775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2"/>
            <p:cNvSpPr/>
            <p:nvPr/>
          </p:nvSpPr>
          <p:spPr>
            <a:xfrm>
              <a:off x="14569550" y="1168425"/>
              <a:ext cx="3700" cy="24100"/>
            </a:xfrm>
            <a:custGeom>
              <a:avLst/>
              <a:gdLst/>
              <a:ahLst/>
              <a:cxnLst/>
              <a:rect l="l" t="t" r="r" b="b"/>
              <a:pathLst>
                <a:path w="148" h="964" fill="none" extrusionOk="0">
                  <a:moveTo>
                    <a:pt x="43" y="1"/>
                  </a:moveTo>
                  <a:cubicBezTo>
                    <a:pt x="147" y="315"/>
                    <a:pt x="147" y="650"/>
                    <a:pt x="1" y="963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2"/>
            <p:cNvSpPr/>
            <p:nvPr/>
          </p:nvSpPr>
          <p:spPr>
            <a:xfrm>
              <a:off x="14542875" y="1167900"/>
              <a:ext cx="10500" cy="14150"/>
            </a:xfrm>
            <a:custGeom>
              <a:avLst/>
              <a:gdLst/>
              <a:ahLst/>
              <a:cxnLst/>
              <a:rect l="l" t="t" r="r" b="b"/>
              <a:pathLst>
                <a:path w="420" h="566" fill="none" extrusionOk="0">
                  <a:moveTo>
                    <a:pt x="419" y="1"/>
                  </a:moveTo>
                  <a:cubicBezTo>
                    <a:pt x="335" y="210"/>
                    <a:pt x="189" y="419"/>
                    <a:pt x="1" y="56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2"/>
            <p:cNvSpPr/>
            <p:nvPr/>
          </p:nvSpPr>
          <p:spPr>
            <a:xfrm>
              <a:off x="14530850" y="1162675"/>
              <a:ext cx="11000" cy="12050"/>
            </a:xfrm>
            <a:custGeom>
              <a:avLst/>
              <a:gdLst/>
              <a:ahLst/>
              <a:cxnLst/>
              <a:rect l="l" t="t" r="r" b="b"/>
              <a:pathLst>
                <a:path w="440" h="482" fill="none" extrusionOk="0">
                  <a:moveTo>
                    <a:pt x="440" y="1"/>
                  </a:moveTo>
                  <a:cubicBezTo>
                    <a:pt x="335" y="273"/>
                    <a:pt x="147" y="482"/>
                    <a:pt x="0" y="44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2"/>
            <p:cNvSpPr/>
            <p:nvPr/>
          </p:nvSpPr>
          <p:spPr>
            <a:xfrm>
              <a:off x="14517250" y="1151175"/>
              <a:ext cx="14675" cy="3675"/>
            </a:xfrm>
            <a:custGeom>
              <a:avLst/>
              <a:gdLst/>
              <a:ahLst/>
              <a:cxnLst/>
              <a:rect l="l" t="t" r="r" b="b"/>
              <a:pathLst>
                <a:path w="587" h="147" fill="none" extrusionOk="0">
                  <a:moveTo>
                    <a:pt x="0" y="84"/>
                  </a:moveTo>
                  <a:cubicBezTo>
                    <a:pt x="189" y="147"/>
                    <a:pt x="419" y="126"/>
                    <a:pt x="586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2"/>
            <p:cNvSpPr/>
            <p:nvPr/>
          </p:nvSpPr>
          <p:spPr>
            <a:xfrm>
              <a:off x="14521950" y="1137050"/>
              <a:ext cx="15200" cy="1075"/>
            </a:xfrm>
            <a:custGeom>
              <a:avLst/>
              <a:gdLst/>
              <a:ahLst/>
              <a:cxnLst/>
              <a:rect l="l" t="t" r="r" b="b"/>
              <a:pathLst>
                <a:path w="608" h="43" fill="none" extrusionOk="0">
                  <a:moveTo>
                    <a:pt x="1" y="42"/>
                  </a:moveTo>
                  <a:cubicBezTo>
                    <a:pt x="189" y="42"/>
                    <a:pt x="398" y="21"/>
                    <a:pt x="608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2"/>
            <p:cNvSpPr/>
            <p:nvPr/>
          </p:nvSpPr>
          <p:spPr>
            <a:xfrm>
              <a:off x="14113425" y="839400"/>
              <a:ext cx="57050" cy="36125"/>
            </a:xfrm>
            <a:custGeom>
              <a:avLst/>
              <a:gdLst/>
              <a:ahLst/>
              <a:cxnLst/>
              <a:rect l="l" t="t" r="r" b="b"/>
              <a:pathLst>
                <a:path w="2282" h="1445" fill="none" extrusionOk="0">
                  <a:moveTo>
                    <a:pt x="0" y="1"/>
                  </a:moveTo>
                  <a:cubicBezTo>
                    <a:pt x="795" y="440"/>
                    <a:pt x="1549" y="922"/>
                    <a:pt x="2281" y="1445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2"/>
            <p:cNvSpPr/>
            <p:nvPr/>
          </p:nvSpPr>
          <p:spPr>
            <a:xfrm>
              <a:off x="14328400" y="975925"/>
              <a:ext cx="37175" cy="22525"/>
            </a:xfrm>
            <a:custGeom>
              <a:avLst/>
              <a:gdLst/>
              <a:ahLst/>
              <a:cxnLst/>
              <a:rect l="l" t="t" r="r" b="b"/>
              <a:pathLst>
                <a:path w="1487" h="901" fill="none" extrusionOk="0">
                  <a:moveTo>
                    <a:pt x="1" y="1"/>
                  </a:moveTo>
                  <a:cubicBezTo>
                    <a:pt x="461" y="315"/>
                    <a:pt x="984" y="608"/>
                    <a:pt x="1487" y="90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2"/>
            <p:cNvSpPr/>
            <p:nvPr/>
          </p:nvSpPr>
          <p:spPr>
            <a:xfrm>
              <a:off x="14702950" y="1209750"/>
              <a:ext cx="49200" cy="32475"/>
            </a:xfrm>
            <a:custGeom>
              <a:avLst/>
              <a:gdLst/>
              <a:ahLst/>
              <a:cxnLst/>
              <a:rect l="l" t="t" r="r" b="b"/>
              <a:pathLst>
                <a:path w="1968" h="1299" fill="none" extrusionOk="0">
                  <a:moveTo>
                    <a:pt x="0" y="1"/>
                  </a:moveTo>
                  <a:cubicBezTo>
                    <a:pt x="628" y="482"/>
                    <a:pt x="1277" y="901"/>
                    <a:pt x="1967" y="129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2"/>
            <p:cNvSpPr/>
            <p:nvPr/>
          </p:nvSpPr>
          <p:spPr>
            <a:xfrm>
              <a:off x="14552300" y="1204525"/>
              <a:ext cx="14150" cy="15725"/>
            </a:xfrm>
            <a:custGeom>
              <a:avLst/>
              <a:gdLst/>
              <a:ahLst/>
              <a:cxnLst/>
              <a:rect l="l" t="t" r="r" b="b"/>
              <a:pathLst>
                <a:path w="566" h="629" fill="none" extrusionOk="0">
                  <a:moveTo>
                    <a:pt x="0" y="1"/>
                  </a:moveTo>
                  <a:cubicBezTo>
                    <a:pt x="189" y="189"/>
                    <a:pt x="398" y="398"/>
                    <a:pt x="565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2"/>
            <p:cNvSpPr/>
            <p:nvPr/>
          </p:nvSpPr>
          <p:spPr>
            <a:xfrm>
              <a:off x="14553350" y="1226500"/>
              <a:ext cx="14150" cy="16250"/>
            </a:xfrm>
            <a:custGeom>
              <a:avLst/>
              <a:gdLst/>
              <a:ahLst/>
              <a:cxnLst/>
              <a:rect l="l" t="t" r="r" b="b"/>
              <a:pathLst>
                <a:path w="566" h="650" fill="none" extrusionOk="0">
                  <a:moveTo>
                    <a:pt x="0" y="0"/>
                  </a:moveTo>
                  <a:cubicBezTo>
                    <a:pt x="209" y="210"/>
                    <a:pt x="398" y="419"/>
                    <a:pt x="565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2"/>
            <p:cNvSpPr/>
            <p:nvPr/>
          </p:nvSpPr>
          <p:spPr>
            <a:xfrm>
              <a:off x="14554375" y="1248475"/>
              <a:ext cx="14150" cy="16225"/>
            </a:xfrm>
            <a:custGeom>
              <a:avLst/>
              <a:gdLst/>
              <a:ahLst/>
              <a:cxnLst/>
              <a:rect l="l" t="t" r="r" b="b"/>
              <a:pathLst>
                <a:path w="566" h="649" fill="none" extrusionOk="0">
                  <a:moveTo>
                    <a:pt x="1" y="0"/>
                  </a:moveTo>
                  <a:cubicBezTo>
                    <a:pt x="210" y="189"/>
                    <a:pt x="399" y="419"/>
                    <a:pt x="56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2"/>
            <p:cNvSpPr/>
            <p:nvPr/>
          </p:nvSpPr>
          <p:spPr>
            <a:xfrm>
              <a:off x="14555425" y="1270950"/>
              <a:ext cx="14150" cy="16250"/>
            </a:xfrm>
            <a:custGeom>
              <a:avLst/>
              <a:gdLst/>
              <a:ahLst/>
              <a:cxnLst/>
              <a:rect l="l" t="t" r="r" b="b"/>
              <a:pathLst>
                <a:path w="566" h="650" fill="none" extrusionOk="0">
                  <a:moveTo>
                    <a:pt x="1" y="1"/>
                  </a:moveTo>
                  <a:cubicBezTo>
                    <a:pt x="210" y="189"/>
                    <a:pt x="398" y="419"/>
                    <a:pt x="566" y="65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2"/>
            <p:cNvSpPr/>
            <p:nvPr/>
          </p:nvSpPr>
          <p:spPr>
            <a:xfrm>
              <a:off x="14550200" y="1292925"/>
              <a:ext cx="14150" cy="16250"/>
            </a:xfrm>
            <a:custGeom>
              <a:avLst/>
              <a:gdLst/>
              <a:ahLst/>
              <a:cxnLst/>
              <a:rect l="l" t="t" r="r" b="b"/>
              <a:pathLst>
                <a:path w="566" h="650" fill="none" extrusionOk="0">
                  <a:moveTo>
                    <a:pt x="1" y="1"/>
                  </a:moveTo>
                  <a:cubicBezTo>
                    <a:pt x="189" y="210"/>
                    <a:pt x="398" y="419"/>
                    <a:pt x="56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2"/>
            <p:cNvSpPr/>
            <p:nvPr/>
          </p:nvSpPr>
          <p:spPr>
            <a:xfrm>
              <a:off x="14548100" y="1312800"/>
              <a:ext cx="14675" cy="16250"/>
            </a:xfrm>
            <a:custGeom>
              <a:avLst/>
              <a:gdLst/>
              <a:ahLst/>
              <a:cxnLst/>
              <a:rect l="l" t="t" r="r" b="b"/>
              <a:pathLst>
                <a:path w="587" h="650" fill="none" extrusionOk="0">
                  <a:moveTo>
                    <a:pt x="1" y="1"/>
                  </a:moveTo>
                  <a:cubicBezTo>
                    <a:pt x="210" y="210"/>
                    <a:pt x="398" y="419"/>
                    <a:pt x="587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2"/>
            <p:cNvSpPr/>
            <p:nvPr/>
          </p:nvSpPr>
          <p:spPr>
            <a:xfrm>
              <a:off x="14550200" y="1331125"/>
              <a:ext cx="14150" cy="15700"/>
            </a:xfrm>
            <a:custGeom>
              <a:avLst/>
              <a:gdLst/>
              <a:ahLst/>
              <a:cxnLst/>
              <a:rect l="l" t="t" r="r" b="b"/>
              <a:pathLst>
                <a:path w="566" h="628" fill="none" extrusionOk="0">
                  <a:moveTo>
                    <a:pt x="1" y="0"/>
                  </a:moveTo>
                  <a:cubicBezTo>
                    <a:pt x="189" y="188"/>
                    <a:pt x="398" y="398"/>
                    <a:pt x="56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2"/>
            <p:cNvSpPr/>
            <p:nvPr/>
          </p:nvSpPr>
          <p:spPr>
            <a:xfrm>
              <a:off x="14551775" y="1348900"/>
              <a:ext cx="14150" cy="15725"/>
            </a:xfrm>
            <a:custGeom>
              <a:avLst/>
              <a:gdLst/>
              <a:ahLst/>
              <a:cxnLst/>
              <a:rect l="l" t="t" r="r" b="b"/>
              <a:pathLst>
                <a:path w="566" h="629" fill="none" extrusionOk="0">
                  <a:moveTo>
                    <a:pt x="0" y="1"/>
                  </a:moveTo>
                  <a:cubicBezTo>
                    <a:pt x="210" y="189"/>
                    <a:pt x="398" y="398"/>
                    <a:pt x="565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2"/>
            <p:cNvSpPr/>
            <p:nvPr/>
          </p:nvSpPr>
          <p:spPr>
            <a:xfrm>
              <a:off x="14553350" y="1366675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86" y="65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2"/>
            <p:cNvSpPr/>
            <p:nvPr/>
          </p:nvSpPr>
          <p:spPr>
            <a:xfrm>
              <a:off x="14555425" y="1384475"/>
              <a:ext cx="14150" cy="16225"/>
            </a:xfrm>
            <a:custGeom>
              <a:avLst/>
              <a:gdLst/>
              <a:ahLst/>
              <a:cxnLst/>
              <a:rect l="l" t="t" r="r" b="b"/>
              <a:pathLst>
                <a:path w="566" h="649" fill="none" extrusionOk="0">
                  <a:moveTo>
                    <a:pt x="1" y="0"/>
                  </a:moveTo>
                  <a:cubicBezTo>
                    <a:pt x="189" y="210"/>
                    <a:pt x="398" y="419"/>
                    <a:pt x="56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2"/>
            <p:cNvSpPr/>
            <p:nvPr/>
          </p:nvSpPr>
          <p:spPr>
            <a:xfrm>
              <a:off x="14553350" y="1402775"/>
              <a:ext cx="14150" cy="15725"/>
            </a:xfrm>
            <a:custGeom>
              <a:avLst/>
              <a:gdLst/>
              <a:ahLst/>
              <a:cxnLst/>
              <a:rect l="l" t="t" r="r" b="b"/>
              <a:pathLst>
                <a:path w="56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65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2"/>
            <p:cNvSpPr/>
            <p:nvPr/>
          </p:nvSpPr>
          <p:spPr>
            <a:xfrm>
              <a:off x="14553350" y="14231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2"/>
            <p:cNvSpPr/>
            <p:nvPr/>
          </p:nvSpPr>
          <p:spPr>
            <a:xfrm>
              <a:off x="14553350" y="14435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2"/>
            <p:cNvSpPr/>
            <p:nvPr/>
          </p:nvSpPr>
          <p:spPr>
            <a:xfrm>
              <a:off x="14553350" y="14639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2"/>
            <p:cNvSpPr/>
            <p:nvPr/>
          </p:nvSpPr>
          <p:spPr>
            <a:xfrm>
              <a:off x="14553350" y="1484375"/>
              <a:ext cx="14150" cy="15725"/>
            </a:xfrm>
            <a:custGeom>
              <a:avLst/>
              <a:gdLst/>
              <a:ahLst/>
              <a:cxnLst/>
              <a:rect l="l" t="t" r="r" b="b"/>
              <a:pathLst>
                <a:path w="56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65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2"/>
            <p:cNvSpPr/>
            <p:nvPr/>
          </p:nvSpPr>
          <p:spPr>
            <a:xfrm>
              <a:off x="14553350" y="15047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2"/>
            <p:cNvSpPr/>
            <p:nvPr/>
          </p:nvSpPr>
          <p:spPr>
            <a:xfrm>
              <a:off x="14553350" y="15251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2"/>
            <p:cNvSpPr/>
            <p:nvPr/>
          </p:nvSpPr>
          <p:spPr>
            <a:xfrm>
              <a:off x="14553350" y="15455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2"/>
            <p:cNvSpPr/>
            <p:nvPr/>
          </p:nvSpPr>
          <p:spPr>
            <a:xfrm>
              <a:off x="14553350" y="1565975"/>
              <a:ext cx="14150" cy="16250"/>
            </a:xfrm>
            <a:custGeom>
              <a:avLst/>
              <a:gdLst/>
              <a:ahLst/>
              <a:cxnLst/>
              <a:rect l="l" t="t" r="r" b="b"/>
              <a:pathLst>
                <a:path w="566" h="650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65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2"/>
            <p:cNvSpPr/>
            <p:nvPr/>
          </p:nvSpPr>
          <p:spPr>
            <a:xfrm>
              <a:off x="14553350" y="15863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2"/>
            <p:cNvSpPr/>
            <p:nvPr/>
          </p:nvSpPr>
          <p:spPr>
            <a:xfrm>
              <a:off x="14553350" y="1606775"/>
              <a:ext cx="14150" cy="15725"/>
            </a:xfrm>
            <a:custGeom>
              <a:avLst/>
              <a:gdLst/>
              <a:ahLst/>
              <a:cxnLst/>
              <a:rect l="l" t="t" r="r" b="b"/>
              <a:pathLst>
                <a:path w="56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65" y="62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2"/>
            <p:cNvSpPr/>
            <p:nvPr/>
          </p:nvSpPr>
          <p:spPr>
            <a:xfrm>
              <a:off x="14553350" y="16271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2"/>
            <p:cNvSpPr/>
            <p:nvPr/>
          </p:nvSpPr>
          <p:spPr>
            <a:xfrm>
              <a:off x="14553350" y="16475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2"/>
            <p:cNvSpPr/>
            <p:nvPr/>
          </p:nvSpPr>
          <p:spPr>
            <a:xfrm>
              <a:off x="14553350" y="16679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2"/>
            <p:cNvSpPr/>
            <p:nvPr/>
          </p:nvSpPr>
          <p:spPr>
            <a:xfrm>
              <a:off x="14553350" y="16878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2"/>
            <p:cNvSpPr/>
            <p:nvPr/>
          </p:nvSpPr>
          <p:spPr>
            <a:xfrm>
              <a:off x="14553350" y="17082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2"/>
            <p:cNvSpPr/>
            <p:nvPr/>
          </p:nvSpPr>
          <p:spPr>
            <a:xfrm>
              <a:off x="14553350" y="1728675"/>
              <a:ext cx="14150" cy="16225"/>
            </a:xfrm>
            <a:custGeom>
              <a:avLst/>
              <a:gdLst/>
              <a:ahLst/>
              <a:cxnLst/>
              <a:rect l="l" t="t" r="r" b="b"/>
              <a:pathLst>
                <a:path w="56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65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2"/>
            <p:cNvSpPr/>
            <p:nvPr/>
          </p:nvSpPr>
          <p:spPr>
            <a:xfrm>
              <a:off x="14553350" y="1749075"/>
              <a:ext cx="14150" cy="16225"/>
            </a:xfrm>
            <a:custGeom>
              <a:avLst/>
              <a:gdLst/>
              <a:ahLst/>
              <a:cxnLst/>
              <a:rect l="l" t="t" r="r" b="b"/>
              <a:pathLst>
                <a:path w="56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65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2"/>
            <p:cNvSpPr/>
            <p:nvPr/>
          </p:nvSpPr>
          <p:spPr>
            <a:xfrm>
              <a:off x="14553350" y="17694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2"/>
            <p:cNvSpPr/>
            <p:nvPr/>
          </p:nvSpPr>
          <p:spPr>
            <a:xfrm>
              <a:off x="14553350" y="17898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2"/>
            <p:cNvSpPr/>
            <p:nvPr/>
          </p:nvSpPr>
          <p:spPr>
            <a:xfrm>
              <a:off x="14553350" y="18102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2"/>
            <p:cNvSpPr/>
            <p:nvPr/>
          </p:nvSpPr>
          <p:spPr>
            <a:xfrm>
              <a:off x="14553350" y="18306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2"/>
            <p:cNvSpPr/>
            <p:nvPr/>
          </p:nvSpPr>
          <p:spPr>
            <a:xfrm>
              <a:off x="14553350" y="18510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2"/>
            <p:cNvSpPr/>
            <p:nvPr/>
          </p:nvSpPr>
          <p:spPr>
            <a:xfrm>
              <a:off x="14553350" y="18714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2"/>
            <p:cNvSpPr/>
            <p:nvPr/>
          </p:nvSpPr>
          <p:spPr>
            <a:xfrm>
              <a:off x="14553350" y="18918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20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2"/>
            <p:cNvSpPr/>
            <p:nvPr/>
          </p:nvSpPr>
          <p:spPr>
            <a:xfrm>
              <a:off x="14553350" y="1912275"/>
              <a:ext cx="14150" cy="16225"/>
            </a:xfrm>
            <a:custGeom>
              <a:avLst/>
              <a:gdLst/>
              <a:ahLst/>
              <a:cxnLst/>
              <a:rect l="l" t="t" r="r" b="b"/>
              <a:pathLst>
                <a:path w="566" h="649" fill="none" extrusionOk="0">
                  <a:moveTo>
                    <a:pt x="0" y="0"/>
                  </a:moveTo>
                  <a:cubicBezTo>
                    <a:pt x="209" y="210"/>
                    <a:pt x="398" y="419"/>
                    <a:pt x="565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2"/>
            <p:cNvSpPr/>
            <p:nvPr/>
          </p:nvSpPr>
          <p:spPr>
            <a:xfrm>
              <a:off x="14553350" y="19326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18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2"/>
            <p:cNvSpPr/>
            <p:nvPr/>
          </p:nvSpPr>
          <p:spPr>
            <a:xfrm>
              <a:off x="14553350" y="19530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18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2"/>
            <p:cNvSpPr/>
            <p:nvPr/>
          </p:nvSpPr>
          <p:spPr>
            <a:xfrm>
              <a:off x="14553350" y="19734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18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2"/>
            <p:cNvSpPr/>
            <p:nvPr/>
          </p:nvSpPr>
          <p:spPr>
            <a:xfrm>
              <a:off x="14553350" y="19938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18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2"/>
            <p:cNvSpPr/>
            <p:nvPr/>
          </p:nvSpPr>
          <p:spPr>
            <a:xfrm>
              <a:off x="14553350" y="20142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2"/>
            <p:cNvSpPr/>
            <p:nvPr/>
          </p:nvSpPr>
          <p:spPr>
            <a:xfrm>
              <a:off x="14553350" y="20346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2"/>
            <p:cNvSpPr/>
            <p:nvPr/>
          </p:nvSpPr>
          <p:spPr>
            <a:xfrm>
              <a:off x="14553350" y="20550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2"/>
            <p:cNvSpPr/>
            <p:nvPr/>
          </p:nvSpPr>
          <p:spPr>
            <a:xfrm>
              <a:off x="14553350" y="2075475"/>
              <a:ext cx="14150" cy="15725"/>
            </a:xfrm>
            <a:custGeom>
              <a:avLst/>
              <a:gdLst/>
              <a:ahLst/>
              <a:cxnLst/>
              <a:rect l="l" t="t" r="r" b="b"/>
              <a:pathLst>
                <a:path w="566" h="629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65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2"/>
            <p:cNvSpPr/>
            <p:nvPr/>
          </p:nvSpPr>
          <p:spPr>
            <a:xfrm>
              <a:off x="14553350" y="2095875"/>
              <a:ext cx="14150" cy="15725"/>
            </a:xfrm>
            <a:custGeom>
              <a:avLst/>
              <a:gdLst/>
              <a:ahLst/>
              <a:cxnLst/>
              <a:rect l="l" t="t" r="r" b="b"/>
              <a:pathLst>
                <a:path w="566" h="629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65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2"/>
            <p:cNvSpPr/>
            <p:nvPr/>
          </p:nvSpPr>
          <p:spPr>
            <a:xfrm>
              <a:off x="14553350" y="21162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2"/>
            <p:cNvSpPr/>
            <p:nvPr/>
          </p:nvSpPr>
          <p:spPr>
            <a:xfrm>
              <a:off x="14553350" y="21366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2"/>
            <p:cNvSpPr/>
            <p:nvPr/>
          </p:nvSpPr>
          <p:spPr>
            <a:xfrm>
              <a:off x="14553350" y="21570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2"/>
            <p:cNvSpPr/>
            <p:nvPr/>
          </p:nvSpPr>
          <p:spPr>
            <a:xfrm>
              <a:off x="14553350" y="21769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189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2"/>
            <p:cNvSpPr/>
            <p:nvPr/>
          </p:nvSpPr>
          <p:spPr>
            <a:xfrm>
              <a:off x="14553350" y="2197875"/>
              <a:ext cx="14150" cy="15725"/>
            </a:xfrm>
            <a:custGeom>
              <a:avLst/>
              <a:gdLst/>
              <a:ahLst/>
              <a:cxnLst/>
              <a:rect l="l" t="t" r="r" b="b"/>
              <a:pathLst>
                <a:path w="56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65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2"/>
            <p:cNvSpPr/>
            <p:nvPr/>
          </p:nvSpPr>
          <p:spPr>
            <a:xfrm>
              <a:off x="14553350" y="22182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2"/>
            <p:cNvSpPr/>
            <p:nvPr/>
          </p:nvSpPr>
          <p:spPr>
            <a:xfrm>
              <a:off x="14553350" y="22386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2"/>
            <p:cNvSpPr/>
            <p:nvPr/>
          </p:nvSpPr>
          <p:spPr>
            <a:xfrm>
              <a:off x="14553350" y="2259075"/>
              <a:ext cx="14150" cy="16250"/>
            </a:xfrm>
            <a:custGeom>
              <a:avLst/>
              <a:gdLst/>
              <a:ahLst/>
              <a:cxnLst/>
              <a:rect l="l" t="t" r="r" b="b"/>
              <a:pathLst>
                <a:path w="566" h="650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65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2"/>
            <p:cNvSpPr/>
            <p:nvPr/>
          </p:nvSpPr>
          <p:spPr>
            <a:xfrm>
              <a:off x="14553350" y="22789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2"/>
            <p:cNvSpPr/>
            <p:nvPr/>
          </p:nvSpPr>
          <p:spPr>
            <a:xfrm>
              <a:off x="14553350" y="22993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2"/>
            <p:cNvSpPr/>
            <p:nvPr/>
          </p:nvSpPr>
          <p:spPr>
            <a:xfrm>
              <a:off x="14553350" y="2319750"/>
              <a:ext cx="14150" cy="16250"/>
            </a:xfrm>
            <a:custGeom>
              <a:avLst/>
              <a:gdLst/>
              <a:ahLst/>
              <a:cxnLst/>
              <a:rect l="l" t="t" r="r" b="b"/>
              <a:pathLst>
                <a:path w="56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65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2"/>
            <p:cNvSpPr/>
            <p:nvPr/>
          </p:nvSpPr>
          <p:spPr>
            <a:xfrm>
              <a:off x="14553350" y="2340675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2"/>
            <p:cNvSpPr/>
            <p:nvPr/>
          </p:nvSpPr>
          <p:spPr>
            <a:xfrm>
              <a:off x="14553350" y="23605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2"/>
            <p:cNvSpPr/>
            <p:nvPr/>
          </p:nvSpPr>
          <p:spPr>
            <a:xfrm>
              <a:off x="14553350" y="23809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2"/>
            <p:cNvSpPr/>
            <p:nvPr/>
          </p:nvSpPr>
          <p:spPr>
            <a:xfrm>
              <a:off x="14553350" y="24013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2"/>
            <p:cNvSpPr/>
            <p:nvPr/>
          </p:nvSpPr>
          <p:spPr>
            <a:xfrm>
              <a:off x="14553350" y="24217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86" y="65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2"/>
            <p:cNvSpPr/>
            <p:nvPr/>
          </p:nvSpPr>
          <p:spPr>
            <a:xfrm>
              <a:off x="14553350" y="2442150"/>
              <a:ext cx="14150" cy="16250"/>
            </a:xfrm>
            <a:custGeom>
              <a:avLst/>
              <a:gdLst/>
              <a:ahLst/>
              <a:cxnLst/>
              <a:rect l="l" t="t" r="r" b="b"/>
              <a:pathLst>
                <a:path w="56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65" y="65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2"/>
            <p:cNvSpPr/>
            <p:nvPr/>
          </p:nvSpPr>
          <p:spPr>
            <a:xfrm>
              <a:off x="14553350" y="24625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210"/>
                    <a:pt x="398" y="419"/>
                    <a:pt x="586" y="65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2"/>
            <p:cNvSpPr/>
            <p:nvPr/>
          </p:nvSpPr>
          <p:spPr>
            <a:xfrm>
              <a:off x="14553350" y="24829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189"/>
                    <a:pt x="398" y="419"/>
                    <a:pt x="586" y="65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2"/>
            <p:cNvSpPr/>
            <p:nvPr/>
          </p:nvSpPr>
          <p:spPr>
            <a:xfrm>
              <a:off x="14553350" y="25033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1"/>
                  </a:moveTo>
                  <a:cubicBezTo>
                    <a:pt x="209" y="189"/>
                    <a:pt x="398" y="419"/>
                    <a:pt x="586" y="65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2"/>
            <p:cNvSpPr/>
            <p:nvPr/>
          </p:nvSpPr>
          <p:spPr>
            <a:xfrm>
              <a:off x="14553350" y="2523750"/>
              <a:ext cx="14650" cy="15725"/>
            </a:xfrm>
            <a:custGeom>
              <a:avLst/>
              <a:gdLst/>
              <a:ahLst/>
              <a:cxnLst/>
              <a:rect l="l" t="t" r="r" b="b"/>
              <a:pathLst>
                <a:path w="586" h="629" fill="none" extrusionOk="0">
                  <a:moveTo>
                    <a:pt x="0" y="1"/>
                  </a:moveTo>
                  <a:cubicBezTo>
                    <a:pt x="209" y="189"/>
                    <a:pt x="398" y="399"/>
                    <a:pt x="586" y="62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2"/>
            <p:cNvSpPr/>
            <p:nvPr/>
          </p:nvSpPr>
          <p:spPr>
            <a:xfrm>
              <a:off x="14553350" y="25441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188"/>
                    <a:pt x="398" y="418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2"/>
            <p:cNvSpPr/>
            <p:nvPr/>
          </p:nvSpPr>
          <p:spPr>
            <a:xfrm>
              <a:off x="14553350" y="25645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8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2"/>
            <p:cNvSpPr/>
            <p:nvPr/>
          </p:nvSpPr>
          <p:spPr>
            <a:xfrm>
              <a:off x="14553350" y="25849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8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2"/>
            <p:cNvSpPr/>
            <p:nvPr/>
          </p:nvSpPr>
          <p:spPr>
            <a:xfrm>
              <a:off x="14553350" y="26053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8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2"/>
            <p:cNvSpPr/>
            <p:nvPr/>
          </p:nvSpPr>
          <p:spPr>
            <a:xfrm>
              <a:off x="14553350" y="26257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8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2"/>
            <p:cNvSpPr/>
            <p:nvPr/>
          </p:nvSpPr>
          <p:spPr>
            <a:xfrm>
              <a:off x="14553350" y="26461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8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2"/>
            <p:cNvSpPr/>
            <p:nvPr/>
          </p:nvSpPr>
          <p:spPr>
            <a:xfrm>
              <a:off x="14553350" y="26665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8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2"/>
            <p:cNvSpPr/>
            <p:nvPr/>
          </p:nvSpPr>
          <p:spPr>
            <a:xfrm>
              <a:off x="14553350" y="2686975"/>
              <a:ext cx="14650" cy="16225"/>
            </a:xfrm>
            <a:custGeom>
              <a:avLst/>
              <a:gdLst/>
              <a:ahLst/>
              <a:cxnLst/>
              <a:rect l="l" t="t" r="r" b="b"/>
              <a:pathLst>
                <a:path w="586" h="649" fill="none" extrusionOk="0">
                  <a:moveTo>
                    <a:pt x="0" y="0"/>
                  </a:moveTo>
                  <a:cubicBezTo>
                    <a:pt x="209" y="188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2"/>
            <p:cNvSpPr/>
            <p:nvPr/>
          </p:nvSpPr>
          <p:spPr>
            <a:xfrm>
              <a:off x="14553350" y="27073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8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2"/>
            <p:cNvSpPr/>
            <p:nvPr/>
          </p:nvSpPr>
          <p:spPr>
            <a:xfrm>
              <a:off x="14553350" y="27277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2"/>
            <p:cNvSpPr/>
            <p:nvPr/>
          </p:nvSpPr>
          <p:spPr>
            <a:xfrm>
              <a:off x="14553350" y="27481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2"/>
            <p:cNvSpPr/>
            <p:nvPr/>
          </p:nvSpPr>
          <p:spPr>
            <a:xfrm>
              <a:off x="14553350" y="27685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2"/>
            <p:cNvSpPr/>
            <p:nvPr/>
          </p:nvSpPr>
          <p:spPr>
            <a:xfrm>
              <a:off x="14553350" y="2788975"/>
              <a:ext cx="14150" cy="15700"/>
            </a:xfrm>
            <a:custGeom>
              <a:avLst/>
              <a:gdLst/>
              <a:ahLst/>
              <a:cxnLst/>
              <a:rect l="l" t="t" r="r" b="b"/>
              <a:pathLst>
                <a:path w="566" h="628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65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2"/>
            <p:cNvSpPr/>
            <p:nvPr/>
          </p:nvSpPr>
          <p:spPr>
            <a:xfrm>
              <a:off x="14553350" y="28093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2"/>
            <p:cNvSpPr/>
            <p:nvPr/>
          </p:nvSpPr>
          <p:spPr>
            <a:xfrm>
              <a:off x="14553350" y="2829775"/>
              <a:ext cx="14650" cy="15700"/>
            </a:xfrm>
            <a:custGeom>
              <a:avLst/>
              <a:gdLst/>
              <a:ahLst/>
              <a:cxnLst/>
              <a:rect l="l" t="t" r="r" b="b"/>
              <a:pathLst>
                <a:path w="586" h="628" fill="none" extrusionOk="0">
                  <a:moveTo>
                    <a:pt x="0" y="0"/>
                  </a:moveTo>
                  <a:cubicBezTo>
                    <a:pt x="209" y="189"/>
                    <a:pt x="398" y="398"/>
                    <a:pt x="586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2"/>
            <p:cNvSpPr/>
            <p:nvPr/>
          </p:nvSpPr>
          <p:spPr>
            <a:xfrm>
              <a:off x="14553350" y="2849650"/>
              <a:ext cx="14650" cy="16250"/>
            </a:xfrm>
            <a:custGeom>
              <a:avLst/>
              <a:gdLst/>
              <a:ahLst/>
              <a:cxnLst/>
              <a:rect l="l" t="t" r="r" b="b"/>
              <a:pathLst>
                <a:path w="586" h="650" fill="none" extrusionOk="0">
                  <a:moveTo>
                    <a:pt x="0" y="0"/>
                  </a:moveTo>
                  <a:cubicBezTo>
                    <a:pt x="209" y="210"/>
                    <a:pt x="398" y="419"/>
                    <a:pt x="586" y="6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2"/>
            <p:cNvSpPr/>
            <p:nvPr/>
          </p:nvSpPr>
          <p:spPr>
            <a:xfrm>
              <a:off x="14515150" y="2895150"/>
              <a:ext cx="49725" cy="3700"/>
            </a:xfrm>
            <a:custGeom>
              <a:avLst/>
              <a:gdLst/>
              <a:ahLst/>
              <a:cxnLst/>
              <a:rect l="l" t="t" r="r" b="b"/>
              <a:pathLst>
                <a:path w="1989" h="148" fill="none" extrusionOk="0">
                  <a:moveTo>
                    <a:pt x="1" y="64"/>
                  </a:moveTo>
                  <a:cubicBezTo>
                    <a:pt x="649" y="126"/>
                    <a:pt x="1340" y="1"/>
                    <a:pt x="1988" y="14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2"/>
            <p:cNvSpPr/>
            <p:nvPr/>
          </p:nvSpPr>
          <p:spPr>
            <a:xfrm>
              <a:off x="14604600" y="2912950"/>
              <a:ext cx="20950" cy="15700"/>
            </a:xfrm>
            <a:custGeom>
              <a:avLst/>
              <a:gdLst/>
              <a:ahLst/>
              <a:cxnLst/>
              <a:rect l="l" t="t" r="r" b="b"/>
              <a:pathLst>
                <a:path w="838" h="628" fill="none" extrusionOk="0">
                  <a:moveTo>
                    <a:pt x="1" y="0"/>
                  </a:moveTo>
                  <a:cubicBezTo>
                    <a:pt x="294" y="188"/>
                    <a:pt x="566" y="398"/>
                    <a:pt x="838" y="6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2"/>
            <p:cNvSpPr/>
            <p:nvPr/>
          </p:nvSpPr>
          <p:spPr>
            <a:xfrm>
              <a:off x="14412625" y="2984075"/>
              <a:ext cx="132375" cy="4750"/>
            </a:xfrm>
            <a:custGeom>
              <a:avLst/>
              <a:gdLst/>
              <a:ahLst/>
              <a:cxnLst/>
              <a:rect l="l" t="t" r="r" b="b"/>
              <a:pathLst>
                <a:path w="5295" h="190" fill="none" extrusionOk="0">
                  <a:moveTo>
                    <a:pt x="1" y="1"/>
                  </a:moveTo>
                  <a:cubicBezTo>
                    <a:pt x="1758" y="189"/>
                    <a:pt x="3537" y="126"/>
                    <a:pt x="5294" y="14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2"/>
            <p:cNvSpPr/>
            <p:nvPr/>
          </p:nvSpPr>
          <p:spPr>
            <a:xfrm>
              <a:off x="14614025" y="2987750"/>
              <a:ext cx="27750" cy="550"/>
            </a:xfrm>
            <a:custGeom>
              <a:avLst/>
              <a:gdLst/>
              <a:ahLst/>
              <a:cxnLst/>
              <a:rect l="l" t="t" r="r" b="b"/>
              <a:pathLst>
                <a:path w="1110" h="22" fill="none" extrusionOk="0">
                  <a:moveTo>
                    <a:pt x="0" y="0"/>
                  </a:moveTo>
                  <a:cubicBezTo>
                    <a:pt x="356" y="21"/>
                    <a:pt x="733" y="21"/>
                    <a:pt x="1109" y="2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2"/>
            <p:cNvSpPr/>
            <p:nvPr/>
          </p:nvSpPr>
          <p:spPr>
            <a:xfrm>
              <a:off x="14581075" y="2897775"/>
              <a:ext cx="9950" cy="7875"/>
            </a:xfrm>
            <a:custGeom>
              <a:avLst/>
              <a:gdLst/>
              <a:ahLst/>
              <a:cxnLst/>
              <a:rect l="l" t="t" r="r" b="b"/>
              <a:pathLst>
                <a:path w="398" h="315" fill="none" extrusionOk="0">
                  <a:moveTo>
                    <a:pt x="0" y="0"/>
                  </a:moveTo>
                  <a:cubicBezTo>
                    <a:pt x="147" y="105"/>
                    <a:pt x="272" y="210"/>
                    <a:pt x="398" y="314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4" name="Google Shape;3244;p62"/>
          <p:cNvSpPr txBox="1">
            <a:spLocks noGrp="1"/>
          </p:cNvSpPr>
          <p:nvPr>
            <p:ph type="title" idx="4"/>
          </p:nvPr>
        </p:nvSpPr>
        <p:spPr>
          <a:xfrm>
            <a:off x="707292" y="2758065"/>
            <a:ext cx="323456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tabLst/>
              <a:defRPr/>
            </a:pPr>
            <a:r>
              <a:rPr lang="en-US" sz="2000" dirty="0">
                <a:sym typeface="Open Sans"/>
              </a:rPr>
              <a:t>AMBIENT LIGHT MODEL </a:t>
            </a:r>
          </a:p>
        </p:txBody>
      </p:sp>
      <p:sp>
        <p:nvSpPr>
          <p:cNvPr id="3245" name="Google Shape;3245;p62"/>
          <p:cNvSpPr txBox="1">
            <a:spLocks noGrp="1"/>
          </p:cNvSpPr>
          <p:nvPr>
            <p:ph type="subTitle" idx="5"/>
          </p:nvPr>
        </p:nvSpPr>
        <p:spPr>
          <a:xfrm>
            <a:off x="707293" y="3059865"/>
            <a:ext cx="2670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You can describe the topic of the section here</a:t>
            </a:r>
            <a:endParaRPr sz="1200" dirty="0"/>
          </a:p>
        </p:txBody>
      </p:sp>
      <p:sp>
        <p:nvSpPr>
          <p:cNvPr id="3246" name="Google Shape;3246;p62"/>
          <p:cNvSpPr txBox="1">
            <a:spLocks noGrp="1"/>
          </p:cNvSpPr>
          <p:nvPr>
            <p:ph type="title"/>
          </p:nvPr>
        </p:nvSpPr>
        <p:spPr>
          <a:xfrm>
            <a:off x="707293" y="1718165"/>
            <a:ext cx="3359406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>
                <a:latin typeface="Alata"/>
                <a:cs typeface="Alata"/>
              </a:rPr>
              <a:t>ILLUMINATION MODAL</a:t>
            </a:r>
            <a:endParaRPr lang="en-IN" sz="2000" dirty="0"/>
          </a:p>
        </p:txBody>
      </p:sp>
      <p:sp>
        <p:nvSpPr>
          <p:cNvPr id="3247" name="Google Shape;3247;p62"/>
          <p:cNvSpPr txBox="1">
            <a:spLocks noGrp="1"/>
          </p:cNvSpPr>
          <p:nvPr>
            <p:ph type="subTitle" idx="1"/>
          </p:nvPr>
        </p:nvSpPr>
        <p:spPr>
          <a:xfrm>
            <a:off x="707293" y="2026015"/>
            <a:ext cx="2670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You can describe the topic of the section here</a:t>
            </a:r>
            <a:endParaRPr sz="1200" dirty="0"/>
          </a:p>
        </p:txBody>
      </p:sp>
      <p:sp>
        <p:nvSpPr>
          <p:cNvPr id="3248" name="Google Shape;3248;p62"/>
          <p:cNvSpPr txBox="1">
            <a:spLocks noGrp="1"/>
          </p:cNvSpPr>
          <p:nvPr>
            <p:ph type="title" idx="2"/>
          </p:nvPr>
        </p:nvSpPr>
        <p:spPr>
          <a:xfrm>
            <a:off x="4908511" y="2758040"/>
            <a:ext cx="30357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>
                <a:latin typeface="Alata"/>
                <a:cs typeface="Alata"/>
              </a:rPr>
              <a:t>LAMBERT LAW</a:t>
            </a:r>
            <a:endParaRPr lang="en-US" sz="2000" dirty="0"/>
          </a:p>
        </p:txBody>
      </p:sp>
      <p:sp>
        <p:nvSpPr>
          <p:cNvPr id="3249" name="Google Shape;3249;p62"/>
          <p:cNvSpPr txBox="1">
            <a:spLocks noGrp="1"/>
          </p:cNvSpPr>
          <p:nvPr>
            <p:ph type="title" idx="8"/>
          </p:nvPr>
        </p:nvSpPr>
        <p:spPr>
          <a:xfrm>
            <a:off x="707292" y="3791915"/>
            <a:ext cx="3554919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DIFFUSE REFLECTION MODEL</a:t>
            </a:r>
          </a:p>
        </p:txBody>
      </p:sp>
      <p:sp>
        <p:nvSpPr>
          <p:cNvPr id="3250" name="Google Shape;3250;p62"/>
          <p:cNvSpPr txBox="1">
            <a:spLocks noGrp="1"/>
          </p:cNvSpPr>
          <p:nvPr>
            <p:ph type="subTitle" idx="3"/>
          </p:nvPr>
        </p:nvSpPr>
        <p:spPr>
          <a:xfrm>
            <a:off x="4908511" y="3059865"/>
            <a:ext cx="2670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You can describe the topic of the section here</a:t>
            </a:r>
            <a:endParaRPr sz="1200" dirty="0"/>
          </a:p>
        </p:txBody>
      </p:sp>
      <p:sp>
        <p:nvSpPr>
          <p:cNvPr id="3251" name="Google Shape;3251;p62"/>
          <p:cNvSpPr txBox="1">
            <a:spLocks noGrp="1"/>
          </p:cNvSpPr>
          <p:nvPr>
            <p:ph type="title" idx="6"/>
          </p:nvPr>
        </p:nvSpPr>
        <p:spPr>
          <a:xfrm>
            <a:off x="4908510" y="3791890"/>
            <a:ext cx="3867628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SPECULAR REFLECTION MODEL</a:t>
            </a:r>
          </a:p>
        </p:txBody>
      </p:sp>
      <p:sp>
        <p:nvSpPr>
          <p:cNvPr id="3252" name="Google Shape;3252;p62"/>
          <p:cNvSpPr txBox="1">
            <a:spLocks noGrp="1"/>
          </p:cNvSpPr>
          <p:nvPr>
            <p:ph type="subTitle" idx="7"/>
          </p:nvPr>
        </p:nvSpPr>
        <p:spPr>
          <a:xfrm>
            <a:off x="4908511" y="4093715"/>
            <a:ext cx="2670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You can describe the topic of the section here</a:t>
            </a:r>
            <a:endParaRPr sz="1200" dirty="0"/>
          </a:p>
        </p:txBody>
      </p:sp>
      <p:sp>
        <p:nvSpPr>
          <p:cNvPr id="3253" name="Google Shape;3253;p62"/>
          <p:cNvSpPr txBox="1">
            <a:spLocks noGrp="1"/>
          </p:cNvSpPr>
          <p:nvPr>
            <p:ph type="subTitle" idx="9"/>
          </p:nvPr>
        </p:nvSpPr>
        <p:spPr>
          <a:xfrm>
            <a:off x="707293" y="4093715"/>
            <a:ext cx="2670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You can describe the topic of the section here</a:t>
            </a:r>
            <a:endParaRPr sz="1200" dirty="0"/>
          </a:p>
        </p:txBody>
      </p:sp>
      <p:grpSp>
        <p:nvGrpSpPr>
          <p:cNvPr id="3256" name="Google Shape;3256;p62"/>
          <p:cNvGrpSpPr/>
          <p:nvPr/>
        </p:nvGrpSpPr>
        <p:grpSpPr>
          <a:xfrm>
            <a:off x="1685200" y="4416065"/>
            <a:ext cx="2796752" cy="1813366"/>
            <a:chOff x="1440650" y="3902875"/>
            <a:chExt cx="1972600" cy="1279000"/>
          </a:xfrm>
        </p:grpSpPr>
        <p:sp>
          <p:nvSpPr>
            <p:cNvPr id="3257" name="Google Shape;3257;p62"/>
            <p:cNvSpPr/>
            <p:nvPr/>
          </p:nvSpPr>
          <p:spPr>
            <a:xfrm>
              <a:off x="1440650" y="3902875"/>
              <a:ext cx="1972600" cy="298725"/>
            </a:xfrm>
            <a:custGeom>
              <a:avLst/>
              <a:gdLst/>
              <a:ahLst/>
              <a:cxnLst/>
              <a:rect l="l" t="t" r="r" b="b"/>
              <a:pathLst>
                <a:path w="78904" h="11949" fill="none" extrusionOk="0">
                  <a:moveTo>
                    <a:pt x="74363" y="6738"/>
                  </a:moveTo>
                  <a:cubicBezTo>
                    <a:pt x="74363" y="7052"/>
                    <a:pt x="69969" y="9040"/>
                    <a:pt x="38186" y="10546"/>
                  </a:cubicBezTo>
                  <a:cubicBezTo>
                    <a:pt x="8621" y="11948"/>
                    <a:pt x="2030" y="7052"/>
                    <a:pt x="2030" y="6738"/>
                  </a:cubicBezTo>
                  <a:cubicBezTo>
                    <a:pt x="2030" y="6424"/>
                    <a:pt x="0" y="3411"/>
                    <a:pt x="38207" y="1758"/>
                  </a:cubicBezTo>
                  <a:cubicBezTo>
                    <a:pt x="78903" y="1"/>
                    <a:pt x="74363" y="6424"/>
                    <a:pt x="74363" y="6738"/>
                  </a:cubicBezTo>
                  <a:close/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2"/>
            <p:cNvSpPr/>
            <p:nvPr/>
          </p:nvSpPr>
          <p:spPr>
            <a:xfrm>
              <a:off x="1662975" y="4149250"/>
              <a:ext cx="168975" cy="822850"/>
            </a:xfrm>
            <a:custGeom>
              <a:avLst/>
              <a:gdLst/>
              <a:ahLst/>
              <a:cxnLst/>
              <a:rect l="l" t="t" r="r" b="b"/>
              <a:pathLst>
                <a:path w="6759" h="32914" fill="none" extrusionOk="0">
                  <a:moveTo>
                    <a:pt x="3432" y="1"/>
                  </a:moveTo>
                  <a:lnTo>
                    <a:pt x="0" y="32914"/>
                  </a:lnTo>
                  <a:lnTo>
                    <a:pt x="1716" y="32914"/>
                  </a:lnTo>
                  <a:lnTo>
                    <a:pt x="6758" y="398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2"/>
            <p:cNvSpPr/>
            <p:nvPr/>
          </p:nvSpPr>
          <p:spPr>
            <a:xfrm>
              <a:off x="1705850" y="4162850"/>
              <a:ext cx="336900" cy="809250"/>
            </a:xfrm>
            <a:custGeom>
              <a:avLst/>
              <a:gdLst/>
              <a:ahLst/>
              <a:cxnLst/>
              <a:rect l="l" t="t" r="r" b="b"/>
              <a:pathLst>
                <a:path w="13476" h="32370" fill="none" extrusionOk="0">
                  <a:moveTo>
                    <a:pt x="1" y="32370"/>
                  </a:moveTo>
                  <a:lnTo>
                    <a:pt x="775" y="31554"/>
                  </a:lnTo>
                  <a:lnTo>
                    <a:pt x="6696" y="1"/>
                  </a:lnTo>
                  <a:lnTo>
                    <a:pt x="13476" y="3767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2"/>
            <p:cNvSpPr/>
            <p:nvPr/>
          </p:nvSpPr>
          <p:spPr>
            <a:xfrm>
              <a:off x="3019850" y="4112650"/>
              <a:ext cx="177875" cy="932700"/>
            </a:xfrm>
            <a:custGeom>
              <a:avLst/>
              <a:gdLst/>
              <a:ahLst/>
              <a:cxnLst/>
              <a:rect l="l" t="t" r="r" b="b"/>
              <a:pathLst>
                <a:path w="7115" h="37308" fill="none" extrusionOk="0">
                  <a:moveTo>
                    <a:pt x="3558" y="0"/>
                  </a:moveTo>
                  <a:lnTo>
                    <a:pt x="7115" y="37307"/>
                  </a:lnTo>
                  <a:lnTo>
                    <a:pt x="5399" y="37307"/>
                  </a:lnTo>
                  <a:lnTo>
                    <a:pt x="1" y="419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2"/>
            <p:cNvSpPr/>
            <p:nvPr/>
          </p:nvSpPr>
          <p:spPr>
            <a:xfrm>
              <a:off x="2979050" y="4128850"/>
              <a:ext cx="175800" cy="916500"/>
            </a:xfrm>
            <a:custGeom>
              <a:avLst/>
              <a:gdLst/>
              <a:ahLst/>
              <a:cxnLst/>
              <a:rect l="l" t="t" r="r" b="b"/>
              <a:pathLst>
                <a:path w="7032" h="36660" fill="none" extrusionOk="0">
                  <a:moveTo>
                    <a:pt x="1" y="1"/>
                  </a:moveTo>
                  <a:lnTo>
                    <a:pt x="6257" y="35843"/>
                  </a:lnTo>
                  <a:lnTo>
                    <a:pt x="7031" y="36659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2"/>
            <p:cNvSpPr/>
            <p:nvPr/>
          </p:nvSpPr>
          <p:spPr>
            <a:xfrm>
              <a:off x="1982575" y="4172800"/>
              <a:ext cx="131850" cy="1009075"/>
            </a:xfrm>
            <a:custGeom>
              <a:avLst/>
              <a:gdLst/>
              <a:ahLst/>
              <a:cxnLst/>
              <a:rect l="l" t="t" r="r" b="b"/>
              <a:pathLst>
                <a:path w="5274" h="40363" fill="none" extrusionOk="0">
                  <a:moveTo>
                    <a:pt x="5273" y="0"/>
                  </a:moveTo>
                  <a:lnTo>
                    <a:pt x="1591" y="40362"/>
                  </a:lnTo>
                  <a:lnTo>
                    <a:pt x="0" y="39525"/>
                  </a:lnTo>
                  <a:lnTo>
                    <a:pt x="2637" y="0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2"/>
            <p:cNvSpPr/>
            <p:nvPr/>
          </p:nvSpPr>
          <p:spPr>
            <a:xfrm>
              <a:off x="2022325" y="4172800"/>
              <a:ext cx="147025" cy="1009075"/>
            </a:xfrm>
            <a:custGeom>
              <a:avLst/>
              <a:gdLst/>
              <a:ahLst/>
              <a:cxnLst/>
              <a:rect l="l" t="t" r="r" b="b"/>
              <a:pathLst>
                <a:path w="5881" h="40363" fill="none" extrusionOk="0">
                  <a:moveTo>
                    <a:pt x="1" y="40362"/>
                  </a:moveTo>
                  <a:lnTo>
                    <a:pt x="1047" y="39525"/>
                  </a:lnTo>
                  <a:lnTo>
                    <a:pt x="5880" y="0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2"/>
            <p:cNvSpPr/>
            <p:nvPr/>
          </p:nvSpPr>
          <p:spPr>
            <a:xfrm>
              <a:off x="2169325" y="4172800"/>
              <a:ext cx="830150" cy="107250"/>
            </a:xfrm>
            <a:custGeom>
              <a:avLst/>
              <a:gdLst/>
              <a:ahLst/>
              <a:cxnLst/>
              <a:rect l="l" t="t" r="r" b="b"/>
              <a:pathLst>
                <a:path w="33206" h="4290" fill="none" extrusionOk="0">
                  <a:moveTo>
                    <a:pt x="0" y="4290"/>
                  </a:moveTo>
                  <a:lnTo>
                    <a:pt x="10148" y="0"/>
                  </a:lnTo>
                  <a:lnTo>
                    <a:pt x="33206" y="2909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2"/>
            <p:cNvSpPr/>
            <p:nvPr/>
          </p:nvSpPr>
          <p:spPr>
            <a:xfrm>
              <a:off x="2658925" y="4202625"/>
              <a:ext cx="133950" cy="673750"/>
            </a:xfrm>
            <a:custGeom>
              <a:avLst/>
              <a:gdLst/>
              <a:ahLst/>
              <a:cxnLst/>
              <a:rect l="l" t="t" r="r" b="b"/>
              <a:pathLst>
                <a:path w="5358" h="26950" fill="none" extrusionOk="0">
                  <a:moveTo>
                    <a:pt x="1" y="0"/>
                  </a:moveTo>
                  <a:lnTo>
                    <a:pt x="2407" y="26950"/>
                  </a:lnTo>
                  <a:lnTo>
                    <a:pt x="5357" y="26217"/>
                  </a:lnTo>
                  <a:lnTo>
                    <a:pt x="2679" y="335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2"/>
            <p:cNvSpPr/>
            <p:nvPr/>
          </p:nvSpPr>
          <p:spPr>
            <a:xfrm>
              <a:off x="2761975" y="4215700"/>
              <a:ext cx="30900" cy="642375"/>
            </a:xfrm>
            <a:custGeom>
              <a:avLst/>
              <a:gdLst/>
              <a:ahLst/>
              <a:cxnLst/>
              <a:rect l="l" t="t" r="r" b="b"/>
              <a:pathLst>
                <a:path w="1236" h="25695" fill="none" extrusionOk="0">
                  <a:moveTo>
                    <a:pt x="1235" y="25694"/>
                  </a:moveTo>
                  <a:lnTo>
                    <a:pt x="1" y="0"/>
                  </a:lnTo>
                </a:path>
              </a:pathLst>
            </a:custGeom>
            <a:noFill/>
            <a:ln w="130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2"/>
            <p:cNvSpPr/>
            <p:nvPr/>
          </p:nvSpPr>
          <p:spPr>
            <a:xfrm>
              <a:off x="2400525" y="4168100"/>
              <a:ext cx="8400" cy="6825"/>
            </a:xfrm>
            <a:custGeom>
              <a:avLst/>
              <a:gdLst/>
              <a:ahLst/>
              <a:cxnLst/>
              <a:rect l="l" t="t" r="r" b="b"/>
              <a:pathLst>
                <a:path w="336" h="273" fill="none" extrusionOk="0">
                  <a:moveTo>
                    <a:pt x="0" y="0"/>
                  </a:moveTo>
                  <a:cubicBezTo>
                    <a:pt x="84" y="105"/>
                    <a:pt x="210" y="188"/>
                    <a:pt x="335" y="27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2"/>
            <p:cNvSpPr/>
            <p:nvPr/>
          </p:nvSpPr>
          <p:spPr>
            <a:xfrm>
              <a:off x="2160950" y="4270100"/>
              <a:ext cx="7875" cy="15175"/>
            </a:xfrm>
            <a:custGeom>
              <a:avLst/>
              <a:gdLst/>
              <a:ahLst/>
              <a:cxnLst/>
              <a:rect l="l" t="t" r="r" b="b"/>
              <a:pathLst>
                <a:path w="315" h="607" fill="none" extrusionOk="0">
                  <a:moveTo>
                    <a:pt x="0" y="0"/>
                  </a:moveTo>
                  <a:cubicBezTo>
                    <a:pt x="42" y="230"/>
                    <a:pt x="147" y="440"/>
                    <a:pt x="314" y="60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2"/>
            <p:cNvSpPr/>
            <p:nvPr/>
          </p:nvSpPr>
          <p:spPr>
            <a:xfrm>
              <a:off x="1907250" y="4169125"/>
              <a:ext cx="14675" cy="19400"/>
            </a:xfrm>
            <a:custGeom>
              <a:avLst/>
              <a:gdLst/>
              <a:ahLst/>
              <a:cxnLst/>
              <a:rect l="l" t="t" r="r" b="b"/>
              <a:pathLst>
                <a:path w="587" h="776" fill="none" extrusionOk="0">
                  <a:moveTo>
                    <a:pt x="0" y="1"/>
                  </a:moveTo>
                  <a:cubicBezTo>
                    <a:pt x="210" y="231"/>
                    <a:pt x="377" y="524"/>
                    <a:pt x="586" y="775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2"/>
            <p:cNvSpPr/>
            <p:nvPr/>
          </p:nvSpPr>
          <p:spPr>
            <a:xfrm>
              <a:off x="1918750" y="4167050"/>
              <a:ext cx="16250" cy="27225"/>
            </a:xfrm>
            <a:custGeom>
              <a:avLst/>
              <a:gdLst/>
              <a:ahLst/>
              <a:cxnLst/>
              <a:rect l="l" t="t" r="r" b="b"/>
              <a:pathLst>
                <a:path w="650" h="1089" fill="none" extrusionOk="0">
                  <a:moveTo>
                    <a:pt x="1" y="0"/>
                  </a:moveTo>
                  <a:cubicBezTo>
                    <a:pt x="147" y="398"/>
                    <a:pt x="356" y="774"/>
                    <a:pt x="649" y="108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2"/>
            <p:cNvSpPr/>
            <p:nvPr/>
          </p:nvSpPr>
          <p:spPr>
            <a:xfrm>
              <a:off x="1934450" y="4170175"/>
              <a:ext cx="12575" cy="26700"/>
            </a:xfrm>
            <a:custGeom>
              <a:avLst/>
              <a:gdLst/>
              <a:ahLst/>
              <a:cxnLst/>
              <a:rect l="l" t="t" r="r" b="b"/>
              <a:pathLst>
                <a:path w="503" h="1068" fill="none" extrusionOk="0">
                  <a:moveTo>
                    <a:pt x="0" y="1"/>
                  </a:moveTo>
                  <a:cubicBezTo>
                    <a:pt x="126" y="377"/>
                    <a:pt x="293" y="733"/>
                    <a:pt x="503" y="106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2"/>
            <p:cNvSpPr/>
            <p:nvPr/>
          </p:nvSpPr>
          <p:spPr>
            <a:xfrm>
              <a:off x="1944375" y="4173850"/>
              <a:ext cx="16250" cy="35075"/>
            </a:xfrm>
            <a:custGeom>
              <a:avLst/>
              <a:gdLst/>
              <a:ahLst/>
              <a:cxnLst/>
              <a:rect l="l" t="t" r="r" b="b"/>
              <a:pathLst>
                <a:path w="650" h="1403" fill="none" extrusionOk="0">
                  <a:moveTo>
                    <a:pt x="1" y="0"/>
                  </a:moveTo>
                  <a:cubicBezTo>
                    <a:pt x="252" y="440"/>
                    <a:pt x="336" y="1005"/>
                    <a:pt x="650" y="140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2"/>
            <p:cNvSpPr/>
            <p:nvPr/>
          </p:nvSpPr>
          <p:spPr>
            <a:xfrm>
              <a:off x="1957475" y="4172275"/>
              <a:ext cx="18850" cy="42925"/>
            </a:xfrm>
            <a:custGeom>
              <a:avLst/>
              <a:gdLst/>
              <a:ahLst/>
              <a:cxnLst/>
              <a:rect l="l" t="t" r="r" b="b"/>
              <a:pathLst>
                <a:path w="754" h="1717" fill="none" extrusionOk="0">
                  <a:moveTo>
                    <a:pt x="0" y="1"/>
                  </a:moveTo>
                  <a:cubicBezTo>
                    <a:pt x="251" y="545"/>
                    <a:pt x="335" y="1277"/>
                    <a:pt x="753" y="171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2"/>
            <p:cNvSpPr/>
            <p:nvPr/>
          </p:nvSpPr>
          <p:spPr>
            <a:xfrm>
              <a:off x="1972100" y="4173850"/>
              <a:ext cx="18875" cy="46575"/>
            </a:xfrm>
            <a:custGeom>
              <a:avLst/>
              <a:gdLst/>
              <a:ahLst/>
              <a:cxnLst/>
              <a:rect l="l" t="t" r="r" b="b"/>
              <a:pathLst>
                <a:path w="755" h="1863" fill="none" extrusionOk="0">
                  <a:moveTo>
                    <a:pt x="1" y="0"/>
                  </a:moveTo>
                  <a:cubicBezTo>
                    <a:pt x="231" y="502"/>
                    <a:pt x="378" y="1674"/>
                    <a:pt x="754" y="186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2"/>
            <p:cNvSpPr/>
            <p:nvPr/>
          </p:nvSpPr>
          <p:spPr>
            <a:xfrm>
              <a:off x="1986750" y="4173850"/>
              <a:ext cx="16775" cy="54950"/>
            </a:xfrm>
            <a:custGeom>
              <a:avLst/>
              <a:gdLst/>
              <a:ahLst/>
              <a:cxnLst/>
              <a:rect l="l" t="t" r="r" b="b"/>
              <a:pathLst>
                <a:path w="671" h="2198" fill="none" extrusionOk="0">
                  <a:moveTo>
                    <a:pt x="1" y="0"/>
                  </a:moveTo>
                  <a:cubicBezTo>
                    <a:pt x="252" y="649"/>
                    <a:pt x="294" y="1674"/>
                    <a:pt x="670" y="219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2"/>
            <p:cNvSpPr/>
            <p:nvPr/>
          </p:nvSpPr>
          <p:spPr>
            <a:xfrm>
              <a:off x="1999825" y="4177500"/>
              <a:ext cx="22525" cy="63850"/>
            </a:xfrm>
            <a:custGeom>
              <a:avLst/>
              <a:gdLst/>
              <a:ahLst/>
              <a:cxnLst/>
              <a:rect l="l" t="t" r="r" b="b"/>
              <a:pathLst>
                <a:path w="901" h="2554" fill="none" extrusionOk="0">
                  <a:moveTo>
                    <a:pt x="1" y="1"/>
                  </a:moveTo>
                  <a:cubicBezTo>
                    <a:pt x="210" y="608"/>
                    <a:pt x="482" y="2428"/>
                    <a:pt x="901" y="2553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2"/>
            <p:cNvSpPr/>
            <p:nvPr/>
          </p:nvSpPr>
          <p:spPr>
            <a:xfrm>
              <a:off x="2013425" y="4177500"/>
              <a:ext cx="22000" cy="68025"/>
            </a:xfrm>
            <a:custGeom>
              <a:avLst/>
              <a:gdLst/>
              <a:ahLst/>
              <a:cxnLst/>
              <a:rect l="l" t="t" r="r" b="b"/>
              <a:pathLst>
                <a:path w="880" h="2721" fill="none" extrusionOk="0">
                  <a:moveTo>
                    <a:pt x="1" y="1"/>
                  </a:moveTo>
                  <a:cubicBezTo>
                    <a:pt x="168" y="733"/>
                    <a:pt x="294" y="2240"/>
                    <a:pt x="880" y="272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2"/>
            <p:cNvSpPr/>
            <p:nvPr/>
          </p:nvSpPr>
          <p:spPr>
            <a:xfrm>
              <a:off x="2021275" y="4174900"/>
              <a:ext cx="17825" cy="51800"/>
            </a:xfrm>
            <a:custGeom>
              <a:avLst/>
              <a:gdLst/>
              <a:ahLst/>
              <a:cxnLst/>
              <a:rect l="l" t="t" r="r" b="b"/>
              <a:pathLst>
                <a:path w="713" h="2072" fill="none" extrusionOk="0">
                  <a:moveTo>
                    <a:pt x="1" y="0"/>
                  </a:moveTo>
                  <a:cubicBezTo>
                    <a:pt x="273" y="670"/>
                    <a:pt x="419" y="1423"/>
                    <a:pt x="712" y="2072"/>
                  </a:cubicBezTo>
                  <a:lnTo>
                    <a:pt x="712" y="1779"/>
                  </a:ln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2"/>
            <p:cNvSpPr/>
            <p:nvPr/>
          </p:nvSpPr>
          <p:spPr>
            <a:xfrm>
              <a:off x="2031225" y="4171225"/>
              <a:ext cx="12050" cy="24100"/>
            </a:xfrm>
            <a:custGeom>
              <a:avLst/>
              <a:gdLst/>
              <a:ahLst/>
              <a:cxnLst/>
              <a:rect l="l" t="t" r="r" b="b"/>
              <a:pathLst>
                <a:path w="482" h="964" fill="none" extrusionOk="0">
                  <a:moveTo>
                    <a:pt x="0" y="1"/>
                  </a:moveTo>
                  <a:cubicBezTo>
                    <a:pt x="168" y="315"/>
                    <a:pt x="335" y="628"/>
                    <a:pt x="481" y="963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2"/>
            <p:cNvSpPr/>
            <p:nvPr/>
          </p:nvSpPr>
          <p:spPr>
            <a:xfrm>
              <a:off x="2164075" y="4259625"/>
              <a:ext cx="13100" cy="14150"/>
            </a:xfrm>
            <a:custGeom>
              <a:avLst/>
              <a:gdLst/>
              <a:ahLst/>
              <a:cxnLst/>
              <a:rect l="l" t="t" r="r" b="b"/>
              <a:pathLst>
                <a:path w="524" h="566" fill="none" extrusionOk="0">
                  <a:moveTo>
                    <a:pt x="1" y="1"/>
                  </a:moveTo>
                  <a:cubicBezTo>
                    <a:pt x="147" y="210"/>
                    <a:pt x="315" y="398"/>
                    <a:pt x="524" y="56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2"/>
            <p:cNvSpPr/>
            <p:nvPr/>
          </p:nvSpPr>
          <p:spPr>
            <a:xfrm>
              <a:off x="2165650" y="4242375"/>
              <a:ext cx="25125" cy="31400"/>
            </a:xfrm>
            <a:custGeom>
              <a:avLst/>
              <a:gdLst/>
              <a:ahLst/>
              <a:cxnLst/>
              <a:rect l="l" t="t" r="r" b="b"/>
              <a:pathLst>
                <a:path w="1005" h="1256" fill="none" extrusionOk="0">
                  <a:moveTo>
                    <a:pt x="1" y="0"/>
                  </a:moveTo>
                  <a:cubicBezTo>
                    <a:pt x="126" y="147"/>
                    <a:pt x="294" y="314"/>
                    <a:pt x="440" y="461"/>
                  </a:cubicBezTo>
                  <a:cubicBezTo>
                    <a:pt x="628" y="670"/>
                    <a:pt x="1005" y="1256"/>
                    <a:pt x="1005" y="984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2"/>
            <p:cNvSpPr/>
            <p:nvPr/>
          </p:nvSpPr>
          <p:spPr>
            <a:xfrm>
              <a:off x="2166175" y="4224575"/>
              <a:ext cx="34025" cy="33000"/>
            </a:xfrm>
            <a:custGeom>
              <a:avLst/>
              <a:gdLst/>
              <a:ahLst/>
              <a:cxnLst/>
              <a:rect l="l" t="t" r="r" b="b"/>
              <a:pathLst>
                <a:path w="1361" h="1320" fill="none" extrusionOk="0">
                  <a:moveTo>
                    <a:pt x="1" y="1"/>
                  </a:moveTo>
                  <a:cubicBezTo>
                    <a:pt x="398" y="357"/>
                    <a:pt x="1089" y="1173"/>
                    <a:pt x="1361" y="131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2"/>
            <p:cNvSpPr/>
            <p:nvPr/>
          </p:nvSpPr>
          <p:spPr>
            <a:xfrm>
              <a:off x="2168275" y="4210975"/>
              <a:ext cx="48150" cy="48150"/>
            </a:xfrm>
            <a:custGeom>
              <a:avLst/>
              <a:gdLst/>
              <a:ahLst/>
              <a:cxnLst/>
              <a:rect l="l" t="t" r="r" b="b"/>
              <a:pathLst>
                <a:path w="1926" h="1926" fill="none" extrusionOk="0">
                  <a:moveTo>
                    <a:pt x="0" y="1"/>
                  </a:moveTo>
                  <a:cubicBezTo>
                    <a:pt x="607" y="670"/>
                    <a:pt x="1235" y="1319"/>
                    <a:pt x="1925" y="192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2"/>
            <p:cNvSpPr/>
            <p:nvPr/>
          </p:nvSpPr>
          <p:spPr>
            <a:xfrm>
              <a:off x="2171400" y="4190050"/>
              <a:ext cx="53375" cy="54950"/>
            </a:xfrm>
            <a:custGeom>
              <a:avLst/>
              <a:gdLst/>
              <a:ahLst/>
              <a:cxnLst/>
              <a:rect l="l" t="t" r="r" b="b"/>
              <a:pathLst>
                <a:path w="2135" h="2198" fill="none" extrusionOk="0">
                  <a:moveTo>
                    <a:pt x="1" y="1"/>
                  </a:moveTo>
                  <a:cubicBezTo>
                    <a:pt x="649" y="775"/>
                    <a:pt x="1361" y="1528"/>
                    <a:pt x="2135" y="219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2"/>
            <p:cNvSpPr/>
            <p:nvPr/>
          </p:nvSpPr>
          <p:spPr>
            <a:xfrm>
              <a:off x="2363900" y="4166525"/>
              <a:ext cx="20425" cy="20950"/>
            </a:xfrm>
            <a:custGeom>
              <a:avLst/>
              <a:gdLst/>
              <a:ahLst/>
              <a:cxnLst/>
              <a:rect l="l" t="t" r="r" b="b"/>
              <a:pathLst>
                <a:path w="817" h="838" fill="none" extrusionOk="0">
                  <a:moveTo>
                    <a:pt x="252" y="272"/>
                  </a:moveTo>
                  <a:cubicBezTo>
                    <a:pt x="1" y="0"/>
                    <a:pt x="733" y="712"/>
                    <a:pt x="817" y="83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2"/>
            <p:cNvSpPr/>
            <p:nvPr/>
          </p:nvSpPr>
          <p:spPr>
            <a:xfrm>
              <a:off x="2383250" y="4171750"/>
              <a:ext cx="12075" cy="11525"/>
            </a:xfrm>
            <a:custGeom>
              <a:avLst/>
              <a:gdLst/>
              <a:ahLst/>
              <a:cxnLst/>
              <a:rect l="l" t="t" r="r" b="b"/>
              <a:pathLst>
                <a:path w="483" h="461" fill="none" extrusionOk="0">
                  <a:moveTo>
                    <a:pt x="1" y="1"/>
                  </a:moveTo>
                  <a:cubicBezTo>
                    <a:pt x="168" y="147"/>
                    <a:pt x="336" y="294"/>
                    <a:pt x="482" y="46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2"/>
            <p:cNvSpPr/>
            <p:nvPr/>
          </p:nvSpPr>
          <p:spPr>
            <a:xfrm>
              <a:off x="2352925" y="4174375"/>
              <a:ext cx="20425" cy="20425"/>
            </a:xfrm>
            <a:custGeom>
              <a:avLst/>
              <a:gdLst/>
              <a:ahLst/>
              <a:cxnLst/>
              <a:rect l="l" t="t" r="r" b="b"/>
              <a:pathLst>
                <a:path w="817" h="817" fill="none" extrusionOk="0">
                  <a:moveTo>
                    <a:pt x="0" y="0"/>
                  </a:moveTo>
                  <a:cubicBezTo>
                    <a:pt x="293" y="230"/>
                    <a:pt x="565" y="502"/>
                    <a:pt x="816" y="81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2"/>
            <p:cNvSpPr/>
            <p:nvPr/>
          </p:nvSpPr>
          <p:spPr>
            <a:xfrm>
              <a:off x="2335125" y="4171750"/>
              <a:ext cx="23575" cy="27750"/>
            </a:xfrm>
            <a:custGeom>
              <a:avLst/>
              <a:gdLst/>
              <a:ahLst/>
              <a:cxnLst/>
              <a:rect l="l" t="t" r="r" b="b"/>
              <a:pathLst>
                <a:path w="943" h="1110" fill="none" extrusionOk="0">
                  <a:moveTo>
                    <a:pt x="1" y="1"/>
                  </a:moveTo>
                  <a:cubicBezTo>
                    <a:pt x="273" y="377"/>
                    <a:pt x="691" y="712"/>
                    <a:pt x="942" y="111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2"/>
            <p:cNvSpPr/>
            <p:nvPr/>
          </p:nvSpPr>
          <p:spPr>
            <a:xfrm>
              <a:off x="2311600" y="4175925"/>
              <a:ext cx="24075" cy="31425"/>
            </a:xfrm>
            <a:custGeom>
              <a:avLst/>
              <a:gdLst/>
              <a:ahLst/>
              <a:cxnLst/>
              <a:rect l="l" t="t" r="r" b="b"/>
              <a:pathLst>
                <a:path w="963" h="1257" fill="none" extrusionOk="0">
                  <a:moveTo>
                    <a:pt x="0" y="1"/>
                  </a:moveTo>
                  <a:cubicBezTo>
                    <a:pt x="398" y="357"/>
                    <a:pt x="712" y="775"/>
                    <a:pt x="963" y="125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2"/>
            <p:cNvSpPr/>
            <p:nvPr/>
          </p:nvSpPr>
          <p:spPr>
            <a:xfrm>
              <a:off x="2295900" y="4175925"/>
              <a:ext cx="28800" cy="39275"/>
            </a:xfrm>
            <a:custGeom>
              <a:avLst/>
              <a:gdLst/>
              <a:ahLst/>
              <a:cxnLst/>
              <a:rect l="l" t="t" r="r" b="b"/>
              <a:pathLst>
                <a:path w="1152" h="1571" fill="none" extrusionOk="0">
                  <a:moveTo>
                    <a:pt x="1" y="1"/>
                  </a:moveTo>
                  <a:cubicBezTo>
                    <a:pt x="335" y="545"/>
                    <a:pt x="733" y="1068"/>
                    <a:pt x="1151" y="157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2"/>
            <p:cNvSpPr/>
            <p:nvPr/>
          </p:nvSpPr>
          <p:spPr>
            <a:xfrm>
              <a:off x="2270275" y="4174375"/>
              <a:ext cx="29825" cy="44475"/>
            </a:xfrm>
            <a:custGeom>
              <a:avLst/>
              <a:gdLst/>
              <a:ahLst/>
              <a:cxnLst/>
              <a:rect l="l" t="t" r="r" b="b"/>
              <a:pathLst>
                <a:path w="1193" h="1779" fill="none" extrusionOk="0">
                  <a:moveTo>
                    <a:pt x="0" y="0"/>
                  </a:moveTo>
                  <a:cubicBezTo>
                    <a:pt x="419" y="565"/>
                    <a:pt x="733" y="1214"/>
                    <a:pt x="1193" y="177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2"/>
            <p:cNvSpPr/>
            <p:nvPr/>
          </p:nvSpPr>
          <p:spPr>
            <a:xfrm>
              <a:off x="2255100" y="4173325"/>
              <a:ext cx="29325" cy="53900"/>
            </a:xfrm>
            <a:custGeom>
              <a:avLst/>
              <a:gdLst/>
              <a:ahLst/>
              <a:cxnLst/>
              <a:rect l="l" t="t" r="r" b="b"/>
              <a:pathLst>
                <a:path w="1173" h="2156" fill="none" extrusionOk="0">
                  <a:moveTo>
                    <a:pt x="1" y="0"/>
                  </a:moveTo>
                  <a:cubicBezTo>
                    <a:pt x="356" y="670"/>
                    <a:pt x="649" y="1611"/>
                    <a:pt x="1172" y="2155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2"/>
            <p:cNvSpPr/>
            <p:nvPr/>
          </p:nvSpPr>
          <p:spPr>
            <a:xfrm>
              <a:off x="2238875" y="4177500"/>
              <a:ext cx="29325" cy="53900"/>
            </a:xfrm>
            <a:custGeom>
              <a:avLst/>
              <a:gdLst/>
              <a:ahLst/>
              <a:cxnLst/>
              <a:rect l="l" t="t" r="r" b="b"/>
              <a:pathLst>
                <a:path w="1173" h="2156" fill="none" extrusionOk="0">
                  <a:moveTo>
                    <a:pt x="1" y="1"/>
                  </a:moveTo>
                  <a:cubicBezTo>
                    <a:pt x="231" y="775"/>
                    <a:pt x="650" y="1507"/>
                    <a:pt x="1173" y="215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2"/>
            <p:cNvSpPr/>
            <p:nvPr/>
          </p:nvSpPr>
          <p:spPr>
            <a:xfrm>
              <a:off x="2214300" y="4176975"/>
              <a:ext cx="37700" cy="61750"/>
            </a:xfrm>
            <a:custGeom>
              <a:avLst/>
              <a:gdLst/>
              <a:ahLst/>
              <a:cxnLst/>
              <a:rect l="l" t="t" r="r" b="b"/>
              <a:pathLst>
                <a:path w="1508" h="2470" fill="none" extrusionOk="0">
                  <a:moveTo>
                    <a:pt x="1" y="1"/>
                  </a:moveTo>
                  <a:cubicBezTo>
                    <a:pt x="419" y="859"/>
                    <a:pt x="921" y="1696"/>
                    <a:pt x="1507" y="247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2"/>
            <p:cNvSpPr/>
            <p:nvPr/>
          </p:nvSpPr>
          <p:spPr>
            <a:xfrm>
              <a:off x="2193900" y="4176975"/>
              <a:ext cx="50250" cy="71700"/>
            </a:xfrm>
            <a:custGeom>
              <a:avLst/>
              <a:gdLst/>
              <a:ahLst/>
              <a:cxnLst/>
              <a:rect l="l" t="t" r="r" b="b"/>
              <a:pathLst>
                <a:path w="2010" h="2868" fill="none" extrusionOk="0">
                  <a:moveTo>
                    <a:pt x="0" y="1"/>
                  </a:moveTo>
                  <a:cubicBezTo>
                    <a:pt x="607" y="984"/>
                    <a:pt x="1277" y="1947"/>
                    <a:pt x="2009" y="286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2"/>
            <p:cNvSpPr/>
            <p:nvPr/>
          </p:nvSpPr>
          <p:spPr>
            <a:xfrm>
              <a:off x="2188150" y="4212550"/>
              <a:ext cx="43950" cy="42400"/>
            </a:xfrm>
            <a:custGeom>
              <a:avLst/>
              <a:gdLst/>
              <a:ahLst/>
              <a:cxnLst/>
              <a:rect l="l" t="t" r="r" b="b"/>
              <a:pathLst>
                <a:path w="1758" h="1696" fill="none" extrusionOk="0">
                  <a:moveTo>
                    <a:pt x="0" y="1"/>
                  </a:moveTo>
                  <a:cubicBezTo>
                    <a:pt x="607" y="524"/>
                    <a:pt x="1235" y="1193"/>
                    <a:pt x="1758" y="1695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2"/>
            <p:cNvSpPr/>
            <p:nvPr/>
          </p:nvSpPr>
          <p:spPr>
            <a:xfrm>
              <a:off x="2172975" y="4180650"/>
              <a:ext cx="64375" cy="65400"/>
            </a:xfrm>
            <a:custGeom>
              <a:avLst/>
              <a:gdLst/>
              <a:ahLst/>
              <a:cxnLst/>
              <a:rect l="l" t="t" r="r" b="b"/>
              <a:pathLst>
                <a:path w="2575" h="2616" fill="none" extrusionOk="0">
                  <a:moveTo>
                    <a:pt x="1" y="0"/>
                  </a:moveTo>
                  <a:cubicBezTo>
                    <a:pt x="942" y="774"/>
                    <a:pt x="1758" y="1779"/>
                    <a:pt x="2574" y="261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2"/>
            <p:cNvSpPr/>
            <p:nvPr/>
          </p:nvSpPr>
          <p:spPr>
            <a:xfrm>
              <a:off x="2490500" y="4166000"/>
              <a:ext cx="10475" cy="12575"/>
            </a:xfrm>
            <a:custGeom>
              <a:avLst/>
              <a:gdLst/>
              <a:ahLst/>
              <a:cxnLst/>
              <a:rect l="l" t="t" r="r" b="b"/>
              <a:pathLst>
                <a:path w="419" h="503" fill="none" extrusionOk="0">
                  <a:moveTo>
                    <a:pt x="0" y="0"/>
                  </a:moveTo>
                  <a:cubicBezTo>
                    <a:pt x="126" y="189"/>
                    <a:pt x="251" y="356"/>
                    <a:pt x="419" y="503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2"/>
            <p:cNvSpPr/>
            <p:nvPr/>
          </p:nvSpPr>
          <p:spPr>
            <a:xfrm>
              <a:off x="2510900" y="4161300"/>
              <a:ext cx="26700" cy="25650"/>
            </a:xfrm>
            <a:custGeom>
              <a:avLst/>
              <a:gdLst/>
              <a:ahLst/>
              <a:cxnLst/>
              <a:rect l="l" t="t" r="r" b="b"/>
              <a:pathLst>
                <a:path w="1068" h="1026" fill="none" extrusionOk="0">
                  <a:moveTo>
                    <a:pt x="0" y="0"/>
                  </a:moveTo>
                  <a:cubicBezTo>
                    <a:pt x="335" y="356"/>
                    <a:pt x="691" y="712"/>
                    <a:pt x="1067" y="1025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2"/>
            <p:cNvSpPr/>
            <p:nvPr/>
          </p:nvSpPr>
          <p:spPr>
            <a:xfrm>
              <a:off x="2538625" y="4161300"/>
              <a:ext cx="23550" cy="28250"/>
            </a:xfrm>
            <a:custGeom>
              <a:avLst/>
              <a:gdLst/>
              <a:ahLst/>
              <a:cxnLst/>
              <a:rect l="l" t="t" r="r" b="b"/>
              <a:pathLst>
                <a:path w="942" h="1130" fill="none" extrusionOk="0">
                  <a:moveTo>
                    <a:pt x="0" y="0"/>
                  </a:moveTo>
                  <a:cubicBezTo>
                    <a:pt x="314" y="356"/>
                    <a:pt x="523" y="921"/>
                    <a:pt x="942" y="113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2"/>
            <p:cNvSpPr/>
            <p:nvPr/>
          </p:nvSpPr>
          <p:spPr>
            <a:xfrm>
              <a:off x="2560575" y="4159200"/>
              <a:ext cx="27225" cy="34550"/>
            </a:xfrm>
            <a:custGeom>
              <a:avLst/>
              <a:gdLst/>
              <a:ahLst/>
              <a:cxnLst/>
              <a:rect l="l" t="t" r="r" b="b"/>
              <a:pathLst>
                <a:path w="1089" h="1382" fill="none" extrusionOk="0">
                  <a:moveTo>
                    <a:pt x="1" y="0"/>
                  </a:moveTo>
                  <a:cubicBezTo>
                    <a:pt x="398" y="419"/>
                    <a:pt x="712" y="942"/>
                    <a:pt x="1089" y="138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2"/>
            <p:cNvSpPr/>
            <p:nvPr/>
          </p:nvSpPr>
          <p:spPr>
            <a:xfrm>
              <a:off x="2590925" y="4161300"/>
              <a:ext cx="29325" cy="31400"/>
            </a:xfrm>
            <a:custGeom>
              <a:avLst/>
              <a:gdLst/>
              <a:ahLst/>
              <a:cxnLst/>
              <a:rect l="l" t="t" r="r" b="b"/>
              <a:pathLst>
                <a:path w="1173" h="1256" fill="none" extrusionOk="0">
                  <a:moveTo>
                    <a:pt x="1" y="0"/>
                  </a:moveTo>
                  <a:cubicBezTo>
                    <a:pt x="273" y="419"/>
                    <a:pt x="712" y="1088"/>
                    <a:pt x="1172" y="125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2"/>
            <p:cNvSpPr/>
            <p:nvPr/>
          </p:nvSpPr>
          <p:spPr>
            <a:xfrm>
              <a:off x="2621275" y="4158150"/>
              <a:ext cx="32975" cy="40300"/>
            </a:xfrm>
            <a:custGeom>
              <a:avLst/>
              <a:gdLst/>
              <a:ahLst/>
              <a:cxnLst/>
              <a:rect l="l" t="t" r="r" b="b"/>
              <a:pathLst>
                <a:path w="1319" h="1612" fill="none" extrusionOk="0">
                  <a:moveTo>
                    <a:pt x="0" y="1"/>
                  </a:moveTo>
                  <a:cubicBezTo>
                    <a:pt x="419" y="524"/>
                    <a:pt x="795" y="1214"/>
                    <a:pt x="1318" y="161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2"/>
            <p:cNvSpPr/>
            <p:nvPr/>
          </p:nvSpPr>
          <p:spPr>
            <a:xfrm>
              <a:off x="2654225" y="4156575"/>
              <a:ext cx="44475" cy="50250"/>
            </a:xfrm>
            <a:custGeom>
              <a:avLst/>
              <a:gdLst/>
              <a:ahLst/>
              <a:cxnLst/>
              <a:rect l="l" t="t" r="r" b="b"/>
              <a:pathLst>
                <a:path w="1779" h="2010" fill="none" extrusionOk="0">
                  <a:moveTo>
                    <a:pt x="0" y="1"/>
                  </a:moveTo>
                  <a:cubicBezTo>
                    <a:pt x="461" y="524"/>
                    <a:pt x="984" y="2009"/>
                    <a:pt x="1779" y="200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2"/>
            <p:cNvSpPr/>
            <p:nvPr/>
          </p:nvSpPr>
          <p:spPr>
            <a:xfrm>
              <a:off x="2705475" y="4153975"/>
              <a:ext cx="47625" cy="54950"/>
            </a:xfrm>
            <a:custGeom>
              <a:avLst/>
              <a:gdLst/>
              <a:ahLst/>
              <a:cxnLst/>
              <a:rect l="l" t="t" r="r" b="b"/>
              <a:pathLst>
                <a:path w="1905" h="2198" fill="none" extrusionOk="0">
                  <a:moveTo>
                    <a:pt x="1" y="0"/>
                  </a:moveTo>
                  <a:cubicBezTo>
                    <a:pt x="482" y="712"/>
                    <a:pt x="1131" y="1800"/>
                    <a:pt x="1905" y="219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2"/>
            <p:cNvSpPr/>
            <p:nvPr/>
          </p:nvSpPr>
          <p:spPr>
            <a:xfrm>
              <a:off x="2681425" y="4156575"/>
              <a:ext cx="33500" cy="45025"/>
            </a:xfrm>
            <a:custGeom>
              <a:avLst/>
              <a:gdLst/>
              <a:ahLst/>
              <a:cxnLst/>
              <a:rect l="l" t="t" r="r" b="b"/>
              <a:pathLst>
                <a:path w="1340" h="1801" fill="none" extrusionOk="0">
                  <a:moveTo>
                    <a:pt x="0" y="1"/>
                  </a:moveTo>
                  <a:cubicBezTo>
                    <a:pt x="105" y="419"/>
                    <a:pt x="1005" y="1696"/>
                    <a:pt x="1339" y="180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2"/>
            <p:cNvSpPr/>
            <p:nvPr/>
          </p:nvSpPr>
          <p:spPr>
            <a:xfrm>
              <a:off x="2742100" y="4152925"/>
              <a:ext cx="56000" cy="64875"/>
            </a:xfrm>
            <a:custGeom>
              <a:avLst/>
              <a:gdLst/>
              <a:ahLst/>
              <a:cxnLst/>
              <a:rect l="l" t="t" r="r" b="b"/>
              <a:pathLst>
                <a:path w="2240" h="2595" fill="none" extrusionOk="0">
                  <a:moveTo>
                    <a:pt x="0" y="0"/>
                  </a:moveTo>
                  <a:cubicBezTo>
                    <a:pt x="670" y="816"/>
                    <a:pt x="1298" y="2072"/>
                    <a:pt x="2239" y="2595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2"/>
            <p:cNvSpPr/>
            <p:nvPr/>
          </p:nvSpPr>
          <p:spPr>
            <a:xfrm>
              <a:off x="2777150" y="4149250"/>
              <a:ext cx="60700" cy="71700"/>
            </a:xfrm>
            <a:custGeom>
              <a:avLst/>
              <a:gdLst/>
              <a:ahLst/>
              <a:cxnLst/>
              <a:rect l="l" t="t" r="r" b="b"/>
              <a:pathLst>
                <a:path w="2428" h="2868" fill="none" extrusionOk="0">
                  <a:moveTo>
                    <a:pt x="0" y="1"/>
                  </a:moveTo>
                  <a:cubicBezTo>
                    <a:pt x="670" y="775"/>
                    <a:pt x="1381" y="2595"/>
                    <a:pt x="2427" y="286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2"/>
            <p:cNvSpPr/>
            <p:nvPr/>
          </p:nvSpPr>
          <p:spPr>
            <a:xfrm>
              <a:off x="2819000" y="4144025"/>
              <a:ext cx="52850" cy="84250"/>
            </a:xfrm>
            <a:custGeom>
              <a:avLst/>
              <a:gdLst/>
              <a:ahLst/>
              <a:cxnLst/>
              <a:rect l="l" t="t" r="r" b="b"/>
              <a:pathLst>
                <a:path w="2114" h="3370" fill="none" extrusionOk="0">
                  <a:moveTo>
                    <a:pt x="0" y="1"/>
                  </a:moveTo>
                  <a:cubicBezTo>
                    <a:pt x="565" y="921"/>
                    <a:pt x="1214" y="2804"/>
                    <a:pt x="2114" y="336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2"/>
            <p:cNvSpPr/>
            <p:nvPr/>
          </p:nvSpPr>
          <p:spPr>
            <a:xfrm>
              <a:off x="2854050" y="4144550"/>
              <a:ext cx="52325" cy="85300"/>
            </a:xfrm>
            <a:custGeom>
              <a:avLst/>
              <a:gdLst/>
              <a:ahLst/>
              <a:cxnLst/>
              <a:rect l="l" t="t" r="r" b="b"/>
              <a:pathLst>
                <a:path w="2093" h="3412" fill="none" extrusionOk="0">
                  <a:moveTo>
                    <a:pt x="0" y="1"/>
                  </a:moveTo>
                  <a:cubicBezTo>
                    <a:pt x="502" y="1047"/>
                    <a:pt x="1193" y="2700"/>
                    <a:pt x="2092" y="341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2"/>
            <p:cNvSpPr/>
            <p:nvPr/>
          </p:nvSpPr>
          <p:spPr>
            <a:xfrm>
              <a:off x="2885425" y="4136700"/>
              <a:ext cx="66450" cy="96800"/>
            </a:xfrm>
            <a:custGeom>
              <a:avLst/>
              <a:gdLst/>
              <a:ahLst/>
              <a:cxnLst/>
              <a:rect l="l" t="t" r="r" b="b"/>
              <a:pathLst>
                <a:path w="2658" h="3872" fill="none" extrusionOk="0">
                  <a:moveTo>
                    <a:pt x="1" y="1"/>
                  </a:moveTo>
                  <a:cubicBezTo>
                    <a:pt x="775" y="1235"/>
                    <a:pt x="1402" y="3035"/>
                    <a:pt x="2658" y="387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2"/>
            <p:cNvSpPr/>
            <p:nvPr/>
          </p:nvSpPr>
          <p:spPr>
            <a:xfrm>
              <a:off x="2921000" y="4134625"/>
              <a:ext cx="73250" cy="101500"/>
            </a:xfrm>
            <a:custGeom>
              <a:avLst/>
              <a:gdLst/>
              <a:ahLst/>
              <a:cxnLst/>
              <a:rect l="l" t="t" r="r" b="b"/>
              <a:pathLst>
                <a:path w="2930" h="4060" fill="none" extrusionOk="0">
                  <a:moveTo>
                    <a:pt x="0" y="0"/>
                  </a:moveTo>
                  <a:cubicBezTo>
                    <a:pt x="879" y="1360"/>
                    <a:pt x="1925" y="2971"/>
                    <a:pt x="2930" y="405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2"/>
            <p:cNvSpPr/>
            <p:nvPr/>
          </p:nvSpPr>
          <p:spPr>
            <a:xfrm>
              <a:off x="2955525" y="4133050"/>
              <a:ext cx="26700" cy="35075"/>
            </a:xfrm>
            <a:custGeom>
              <a:avLst/>
              <a:gdLst/>
              <a:ahLst/>
              <a:cxnLst/>
              <a:rect l="l" t="t" r="r" b="b"/>
              <a:pathLst>
                <a:path w="1068" h="1403" fill="none" extrusionOk="0">
                  <a:moveTo>
                    <a:pt x="0" y="0"/>
                  </a:moveTo>
                  <a:cubicBezTo>
                    <a:pt x="293" y="523"/>
                    <a:pt x="754" y="921"/>
                    <a:pt x="1067" y="140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2"/>
            <p:cNvSpPr/>
            <p:nvPr/>
          </p:nvSpPr>
          <p:spPr>
            <a:xfrm>
              <a:off x="2727450" y="4151350"/>
              <a:ext cx="52325" cy="61225"/>
            </a:xfrm>
            <a:custGeom>
              <a:avLst/>
              <a:gdLst/>
              <a:ahLst/>
              <a:cxnLst/>
              <a:rect l="l" t="t" r="r" b="b"/>
              <a:pathLst>
                <a:path w="2093" h="2449" fill="none" extrusionOk="0">
                  <a:moveTo>
                    <a:pt x="1" y="1"/>
                  </a:moveTo>
                  <a:cubicBezTo>
                    <a:pt x="586" y="775"/>
                    <a:pt x="1277" y="1946"/>
                    <a:pt x="2093" y="24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2"/>
            <p:cNvSpPr/>
            <p:nvPr/>
          </p:nvSpPr>
          <p:spPr>
            <a:xfrm>
              <a:off x="2798600" y="4149775"/>
              <a:ext cx="47625" cy="74300"/>
            </a:xfrm>
            <a:custGeom>
              <a:avLst/>
              <a:gdLst/>
              <a:ahLst/>
              <a:cxnLst/>
              <a:rect l="l" t="t" r="r" b="b"/>
              <a:pathLst>
                <a:path w="1905" h="2972" fill="none" extrusionOk="0">
                  <a:moveTo>
                    <a:pt x="0" y="1"/>
                  </a:moveTo>
                  <a:cubicBezTo>
                    <a:pt x="461" y="984"/>
                    <a:pt x="1088" y="2198"/>
                    <a:pt x="1904" y="297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2"/>
            <p:cNvSpPr/>
            <p:nvPr/>
          </p:nvSpPr>
          <p:spPr>
            <a:xfrm>
              <a:off x="2760400" y="4149775"/>
              <a:ext cx="49200" cy="67000"/>
            </a:xfrm>
            <a:custGeom>
              <a:avLst/>
              <a:gdLst/>
              <a:ahLst/>
              <a:cxnLst/>
              <a:rect l="l" t="t" r="r" b="b"/>
              <a:pathLst>
                <a:path w="1968" h="2680" fill="none" extrusionOk="0">
                  <a:moveTo>
                    <a:pt x="1" y="1"/>
                  </a:moveTo>
                  <a:cubicBezTo>
                    <a:pt x="691" y="859"/>
                    <a:pt x="1277" y="1821"/>
                    <a:pt x="1968" y="267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2"/>
            <p:cNvSpPr/>
            <p:nvPr/>
          </p:nvSpPr>
          <p:spPr>
            <a:xfrm>
              <a:off x="2867650" y="4142975"/>
              <a:ext cx="60700" cy="92625"/>
            </a:xfrm>
            <a:custGeom>
              <a:avLst/>
              <a:gdLst/>
              <a:ahLst/>
              <a:cxnLst/>
              <a:rect l="l" t="t" r="r" b="b"/>
              <a:pathLst>
                <a:path w="2428" h="3705" fill="none" extrusionOk="0">
                  <a:moveTo>
                    <a:pt x="0" y="1"/>
                  </a:moveTo>
                  <a:cubicBezTo>
                    <a:pt x="774" y="1235"/>
                    <a:pt x="1507" y="2574"/>
                    <a:pt x="2427" y="3704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2"/>
            <p:cNvSpPr/>
            <p:nvPr/>
          </p:nvSpPr>
          <p:spPr>
            <a:xfrm>
              <a:off x="2910000" y="4139850"/>
              <a:ext cx="62800" cy="104125"/>
            </a:xfrm>
            <a:custGeom>
              <a:avLst/>
              <a:gdLst/>
              <a:ahLst/>
              <a:cxnLst/>
              <a:rect l="l" t="t" r="r" b="b"/>
              <a:pathLst>
                <a:path w="2512" h="4165" fill="none" extrusionOk="0">
                  <a:moveTo>
                    <a:pt x="1" y="0"/>
                  </a:moveTo>
                  <a:cubicBezTo>
                    <a:pt x="587" y="1507"/>
                    <a:pt x="1591" y="2846"/>
                    <a:pt x="2512" y="4164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2"/>
            <p:cNvSpPr/>
            <p:nvPr/>
          </p:nvSpPr>
          <p:spPr>
            <a:xfrm>
              <a:off x="2942450" y="4136700"/>
              <a:ext cx="42375" cy="60700"/>
            </a:xfrm>
            <a:custGeom>
              <a:avLst/>
              <a:gdLst/>
              <a:ahLst/>
              <a:cxnLst/>
              <a:rect l="l" t="t" r="r" b="b"/>
              <a:pathLst>
                <a:path w="1695" h="2428" fill="none" extrusionOk="0">
                  <a:moveTo>
                    <a:pt x="0" y="1"/>
                  </a:moveTo>
                  <a:cubicBezTo>
                    <a:pt x="209" y="921"/>
                    <a:pt x="1339" y="1570"/>
                    <a:pt x="1695" y="24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2"/>
            <p:cNvSpPr/>
            <p:nvPr/>
          </p:nvSpPr>
          <p:spPr>
            <a:xfrm>
              <a:off x="2835725" y="4141925"/>
              <a:ext cx="56000" cy="84775"/>
            </a:xfrm>
            <a:custGeom>
              <a:avLst/>
              <a:gdLst/>
              <a:ahLst/>
              <a:cxnLst/>
              <a:rect l="l" t="t" r="r" b="b"/>
              <a:pathLst>
                <a:path w="2240" h="3391" fill="none" extrusionOk="0">
                  <a:moveTo>
                    <a:pt x="1" y="1"/>
                  </a:moveTo>
                  <a:cubicBezTo>
                    <a:pt x="294" y="608"/>
                    <a:pt x="608" y="1194"/>
                    <a:pt x="984" y="1759"/>
                  </a:cubicBezTo>
                  <a:cubicBezTo>
                    <a:pt x="1256" y="2198"/>
                    <a:pt x="1591" y="2637"/>
                    <a:pt x="1863" y="3098"/>
                  </a:cubicBezTo>
                  <a:cubicBezTo>
                    <a:pt x="1989" y="3328"/>
                    <a:pt x="2240" y="3391"/>
                    <a:pt x="1968" y="332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2"/>
            <p:cNvSpPr/>
            <p:nvPr/>
          </p:nvSpPr>
          <p:spPr>
            <a:xfrm>
              <a:off x="2690325" y="4153450"/>
              <a:ext cx="34525" cy="51275"/>
            </a:xfrm>
            <a:custGeom>
              <a:avLst/>
              <a:gdLst/>
              <a:ahLst/>
              <a:cxnLst/>
              <a:rect l="l" t="t" r="r" b="b"/>
              <a:pathLst>
                <a:path w="1381" h="2051" fill="none" extrusionOk="0">
                  <a:moveTo>
                    <a:pt x="0" y="0"/>
                  </a:moveTo>
                  <a:cubicBezTo>
                    <a:pt x="418" y="670"/>
                    <a:pt x="962" y="1507"/>
                    <a:pt x="1381" y="205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2"/>
            <p:cNvSpPr/>
            <p:nvPr/>
          </p:nvSpPr>
          <p:spPr>
            <a:xfrm>
              <a:off x="2668875" y="4157100"/>
              <a:ext cx="25650" cy="50250"/>
            </a:xfrm>
            <a:custGeom>
              <a:avLst/>
              <a:gdLst/>
              <a:ahLst/>
              <a:cxnLst/>
              <a:rect l="l" t="t" r="r" b="b"/>
              <a:pathLst>
                <a:path w="1026" h="2010" fill="none" extrusionOk="0">
                  <a:moveTo>
                    <a:pt x="0" y="1"/>
                  </a:moveTo>
                  <a:cubicBezTo>
                    <a:pt x="251" y="670"/>
                    <a:pt x="942" y="1424"/>
                    <a:pt x="1025" y="200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2"/>
            <p:cNvSpPr/>
            <p:nvPr/>
          </p:nvSpPr>
          <p:spPr>
            <a:xfrm>
              <a:off x="2636950" y="4159725"/>
              <a:ext cx="27750" cy="41350"/>
            </a:xfrm>
            <a:custGeom>
              <a:avLst/>
              <a:gdLst/>
              <a:ahLst/>
              <a:cxnLst/>
              <a:rect l="l" t="t" r="r" b="b"/>
              <a:pathLst>
                <a:path w="1110" h="1654" fill="none" extrusionOk="0">
                  <a:moveTo>
                    <a:pt x="1" y="0"/>
                  </a:moveTo>
                  <a:cubicBezTo>
                    <a:pt x="356" y="565"/>
                    <a:pt x="754" y="1109"/>
                    <a:pt x="1110" y="1653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2"/>
            <p:cNvSpPr/>
            <p:nvPr/>
          </p:nvSpPr>
          <p:spPr>
            <a:xfrm>
              <a:off x="2609750" y="4159725"/>
              <a:ext cx="19375" cy="38725"/>
            </a:xfrm>
            <a:custGeom>
              <a:avLst/>
              <a:gdLst/>
              <a:ahLst/>
              <a:cxnLst/>
              <a:rect l="l" t="t" r="r" b="b"/>
              <a:pathLst>
                <a:path w="775" h="1549" fill="none" extrusionOk="0">
                  <a:moveTo>
                    <a:pt x="1" y="0"/>
                  </a:moveTo>
                  <a:cubicBezTo>
                    <a:pt x="168" y="565"/>
                    <a:pt x="524" y="1026"/>
                    <a:pt x="775" y="1549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2"/>
            <p:cNvSpPr/>
            <p:nvPr/>
          </p:nvSpPr>
          <p:spPr>
            <a:xfrm>
              <a:off x="2575225" y="4161300"/>
              <a:ext cx="23050" cy="31400"/>
            </a:xfrm>
            <a:custGeom>
              <a:avLst/>
              <a:gdLst/>
              <a:ahLst/>
              <a:cxnLst/>
              <a:rect l="l" t="t" r="r" b="b"/>
              <a:pathLst>
                <a:path w="922" h="1256" fill="none" extrusionOk="0">
                  <a:moveTo>
                    <a:pt x="1" y="0"/>
                  </a:moveTo>
                  <a:cubicBezTo>
                    <a:pt x="294" y="419"/>
                    <a:pt x="712" y="753"/>
                    <a:pt x="921" y="125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2"/>
            <p:cNvSpPr/>
            <p:nvPr/>
          </p:nvSpPr>
          <p:spPr>
            <a:xfrm>
              <a:off x="2555350" y="4161825"/>
              <a:ext cx="14675" cy="29300"/>
            </a:xfrm>
            <a:custGeom>
              <a:avLst/>
              <a:gdLst/>
              <a:ahLst/>
              <a:cxnLst/>
              <a:rect l="l" t="t" r="r" b="b"/>
              <a:pathLst>
                <a:path w="587" h="1172" fill="none" extrusionOk="0">
                  <a:moveTo>
                    <a:pt x="1" y="0"/>
                  </a:moveTo>
                  <a:cubicBezTo>
                    <a:pt x="126" y="377"/>
                    <a:pt x="440" y="753"/>
                    <a:pt x="587" y="117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2"/>
            <p:cNvSpPr/>
            <p:nvPr/>
          </p:nvSpPr>
          <p:spPr>
            <a:xfrm>
              <a:off x="2525025" y="4163900"/>
              <a:ext cx="18850" cy="17300"/>
            </a:xfrm>
            <a:custGeom>
              <a:avLst/>
              <a:gdLst/>
              <a:ahLst/>
              <a:cxnLst/>
              <a:rect l="l" t="t" r="r" b="b"/>
              <a:pathLst>
                <a:path w="754" h="692" fill="none" extrusionOk="0">
                  <a:moveTo>
                    <a:pt x="0" y="1"/>
                  </a:moveTo>
                  <a:cubicBezTo>
                    <a:pt x="230" y="273"/>
                    <a:pt x="481" y="503"/>
                    <a:pt x="753" y="69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2"/>
            <p:cNvSpPr/>
            <p:nvPr/>
          </p:nvSpPr>
          <p:spPr>
            <a:xfrm>
              <a:off x="1740375" y="4328675"/>
              <a:ext cx="34550" cy="170550"/>
            </a:xfrm>
            <a:custGeom>
              <a:avLst/>
              <a:gdLst/>
              <a:ahLst/>
              <a:cxnLst/>
              <a:rect l="l" t="t" r="r" b="b"/>
              <a:pathLst>
                <a:path w="1382" h="6822" fill="none" extrusionOk="0">
                  <a:moveTo>
                    <a:pt x="43" y="6822"/>
                  </a:moveTo>
                  <a:cubicBezTo>
                    <a:pt x="1382" y="5169"/>
                    <a:pt x="1214" y="2072"/>
                    <a:pt x="817" y="43"/>
                  </a:cubicBezTo>
                  <a:cubicBezTo>
                    <a:pt x="838" y="22"/>
                    <a:pt x="566" y="1"/>
                    <a:pt x="587" y="43"/>
                  </a:cubicBezTo>
                  <a:cubicBezTo>
                    <a:pt x="105" y="963"/>
                    <a:pt x="1" y="2072"/>
                    <a:pt x="315" y="307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2"/>
            <p:cNvSpPr/>
            <p:nvPr/>
          </p:nvSpPr>
          <p:spPr>
            <a:xfrm>
              <a:off x="1711100" y="4571400"/>
              <a:ext cx="39250" cy="213450"/>
            </a:xfrm>
            <a:custGeom>
              <a:avLst/>
              <a:gdLst/>
              <a:ahLst/>
              <a:cxnLst/>
              <a:rect l="l" t="t" r="r" b="b"/>
              <a:pathLst>
                <a:path w="1570" h="8538" fill="none" extrusionOk="0">
                  <a:moveTo>
                    <a:pt x="1569" y="0"/>
                  </a:moveTo>
                  <a:cubicBezTo>
                    <a:pt x="0" y="1653"/>
                    <a:pt x="439" y="6235"/>
                    <a:pt x="251" y="853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2"/>
            <p:cNvSpPr/>
            <p:nvPr/>
          </p:nvSpPr>
          <p:spPr>
            <a:xfrm>
              <a:off x="2039075" y="4444800"/>
              <a:ext cx="29300" cy="194100"/>
            </a:xfrm>
            <a:custGeom>
              <a:avLst/>
              <a:gdLst/>
              <a:ahLst/>
              <a:cxnLst/>
              <a:rect l="l" t="t" r="r" b="b"/>
              <a:pathLst>
                <a:path w="1172" h="7764" fill="none" extrusionOk="0">
                  <a:moveTo>
                    <a:pt x="314" y="7763"/>
                  </a:moveTo>
                  <a:cubicBezTo>
                    <a:pt x="0" y="5587"/>
                    <a:pt x="502" y="2114"/>
                    <a:pt x="1172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2"/>
            <p:cNvSpPr/>
            <p:nvPr/>
          </p:nvSpPr>
          <p:spPr>
            <a:xfrm>
              <a:off x="2075150" y="4278975"/>
              <a:ext cx="3175" cy="80600"/>
            </a:xfrm>
            <a:custGeom>
              <a:avLst/>
              <a:gdLst/>
              <a:ahLst/>
              <a:cxnLst/>
              <a:rect l="l" t="t" r="r" b="b"/>
              <a:pathLst>
                <a:path w="127" h="3224" fill="none" extrusionOk="0">
                  <a:moveTo>
                    <a:pt x="1" y="3223"/>
                  </a:moveTo>
                  <a:cubicBezTo>
                    <a:pt x="126" y="2156"/>
                    <a:pt x="126" y="1068"/>
                    <a:pt x="1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2"/>
            <p:cNvSpPr/>
            <p:nvPr/>
          </p:nvSpPr>
          <p:spPr>
            <a:xfrm>
              <a:off x="2687175" y="4294150"/>
              <a:ext cx="38200" cy="224425"/>
            </a:xfrm>
            <a:custGeom>
              <a:avLst/>
              <a:gdLst/>
              <a:ahLst/>
              <a:cxnLst/>
              <a:rect l="l" t="t" r="r" b="b"/>
              <a:pathLst>
                <a:path w="1528" h="8977" fill="none" extrusionOk="0">
                  <a:moveTo>
                    <a:pt x="461" y="1"/>
                  </a:moveTo>
                  <a:cubicBezTo>
                    <a:pt x="1528" y="2867"/>
                    <a:pt x="0" y="5964"/>
                    <a:pt x="984" y="897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2"/>
            <p:cNvSpPr/>
            <p:nvPr/>
          </p:nvSpPr>
          <p:spPr>
            <a:xfrm>
              <a:off x="2726925" y="4614800"/>
              <a:ext cx="4725" cy="124000"/>
            </a:xfrm>
            <a:custGeom>
              <a:avLst/>
              <a:gdLst/>
              <a:ahLst/>
              <a:cxnLst/>
              <a:rect l="l" t="t" r="r" b="b"/>
              <a:pathLst>
                <a:path w="189" h="4960" fill="none" extrusionOk="0">
                  <a:moveTo>
                    <a:pt x="1" y="1"/>
                  </a:moveTo>
                  <a:cubicBezTo>
                    <a:pt x="147" y="1633"/>
                    <a:pt x="189" y="3307"/>
                    <a:pt x="168" y="496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2"/>
            <p:cNvSpPr/>
            <p:nvPr/>
          </p:nvSpPr>
          <p:spPr>
            <a:xfrm>
              <a:off x="3082100" y="4163375"/>
              <a:ext cx="11025" cy="211350"/>
            </a:xfrm>
            <a:custGeom>
              <a:avLst/>
              <a:gdLst/>
              <a:ahLst/>
              <a:cxnLst/>
              <a:rect l="l" t="t" r="r" b="b"/>
              <a:pathLst>
                <a:path w="441" h="8454" fill="none" extrusionOk="0">
                  <a:moveTo>
                    <a:pt x="1" y="1"/>
                  </a:moveTo>
                  <a:cubicBezTo>
                    <a:pt x="84" y="2825"/>
                    <a:pt x="419" y="5629"/>
                    <a:pt x="440" y="8454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2"/>
            <p:cNvSpPr/>
            <p:nvPr/>
          </p:nvSpPr>
          <p:spPr>
            <a:xfrm>
              <a:off x="3108250" y="4495025"/>
              <a:ext cx="54450" cy="219725"/>
            </a:xfrm>
            <a:custGeom>
              <a:avLst/>
              <a:gdLst/>
              <a:ahLst/>
              <a:cxnLst/>
              <a:rect l="l" t="t" r="r" b="b"/>
              <a:pathLst>
                <a:path w="2178" h="8789" fill="none" extrusionOk="0">
                  <a:moveTo>
                    <a:pt x="1" y="0"/>
                  </a:moveTo>
                  <a:cubicBezTo>
                    <a:pt x="2177" y="2197"/>
                    <a:pt x="399" y="5922"/>
                    <a:pt x="1215" y="8788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2"/>
            <p:cNvSpPr/>
            <p:nvPr/>
          </p:nvSpPr>
          <p:spPr>
            <a:xfrm>
              <a:off x="3114550" y="4549425"/>
              <a:ext cx="4725" cy="39250"/>
            </a:xfrm>
            <a:custGeom>
              <a:avLst/>
              <a:gdLst/>
              <a:ahLst/>
              <a:cxnLst/>
              <a:rect l="l" t="t" r="r" b="b"/>
              <a:pathLst>
                <a:path w="189" h="1570" fill="none" extrusionOk="0">
                  <a:moveTo>
                    <a:pt x="0" y="0"/>
                  </a:moveTo>
                  <a:cubicBezTo>
                    <a:pt x="84" y="524"/>
                    <a:pt x="147" y="1047"/>
                    <a:pt x="188" y="157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2"/>
            <p:cNvSpPr/>
            <p:nvPr/>
          </p:nvSpPr>
          <p:spPr>
            <a:xfrm>
              <a:off x="3151675" y="4799975"/>
              <a:ext cx="3700" cy="124525"/>
            </a:xfrm>
            <a:custGeom>
              <a:avLst/>
              <a:gdLst/>
              <a:ahLst/>
              <a:cxnLst/>
              <a:rect l="l" t="t" r="r" b="b"/>
              <a:pathLst>
                <a:path w="148" h="4981" fill="none" extrusionOk="0">
                  <a:moveTo>
                    <a:pt x="1" y="1"/>
                  </a:moveTo>
                  <a:cubicBezTo>
                    <a:pt x="147" y="1654"/>
                    <a:pt x="84" y="3307"/>
                    <a:pt x="84" y="498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2"/>
            <p:cNvSpPr/>
            <p:nvPr/>
          </p:nvSpPr>
          <p:spPr>
            <a:xfrm>
              <a:off x="1677075" y="4941750"/>
              <a:ext cx="2650" cy="24075"/>
            </a:xfrm>
            <a:custGeom>
              <a:avLst/>
              <a:gdLst/>
              <a:ahLst/>
              <a:cxnLst/>
              <a:rect l="l" t="t" r="r" b="b"/>
              <a:pathLst>
                <a:path w="106" h="963" fill="none" extrusionOk="0">
                  <a:moveTo>
                    <a:pt x="1" y="963"/>
                  </a:moveTo>
                  <a:cubicBezTo>
                    <a:pt x="22" y="628"/>
                    <a:pt x="85" y="314"/>
                    <a:pt x="106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2"/>
            <p:cNvSpPr/>
            <p:nvPr/>
          </p:nvSpPr>
          <p:spPr>
            <a:xfrm>
              <a:off x="1685450" y="4938075"/>
              <a:ext cx="4750" cy="28800"/>
            </a:xfrm>
            <a:custGeom>
              <a:avLst/>
              <a:gdLst/>
              <a:ahLst/>
              <a:cxnLst/>
              <a:rect l="l" t="t" r="r" b="b"/>
              <a:pathLst>
                <a:path w="190" h="1152" fill="none" extrusionOk="0">
                  <a:moveTo>
                    <a:pt x="1" y="1151"/>
                  </a:moveTo>
                  <a:cubicBezTo>
                    <a:pt x="64" y="775"/>
                    <a:pt x="126" y="398"/>
                    <a:pt x="189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1694875" y="4935475"/>
              <a:ext cx="3150" cy="31925"/>
            </a:xfrm>
            <a:custGeom>
              <a:avLst/>
              <a:gdLst/>
              <a:ahLst/>
              <a:cxnLst/>
              <a:rect l="l" t="t" r="r" b="b"/>
              <a:pathLst>
                <a:path w="126" h="1277" fill="none" extrusionOk="0">
                  <a:moveTo>
                    <a:pt x="0" y="1276"/>
                  </a:moveTo>
                  <a:cubicBezTo>
                    <a:pt x="63" y="858"/>
                    <a:pt x="84" y="439"/>
                    <a:pt x="126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1718925" y="4912450"/>
              <a:ext cx="3700" cy="42400"/>
            </a:xfrm>
            <a:custGeom>
              <a:avLst/>
              <a:gdLst/>
              <a:ahLst/>
              <a:cxnLst/>
              <a:rect l="l" t="t" r="r" b="b"/>
              <a:pathLst>
                <a:path w="148" h="1696" fill="none" extrusionOk="0">
                  <a:moveTo>
                    <a:pt x="22" y="1695"/>
                  </a:moveTo>
                  <a:cubicBezTo>
                    <a:pt x="1" y="1130"/>
                    <a:pt x="43" y="565"/>
                    <a:pt x="147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1995125" y="5127950"/>
              <a:ext cx="3175" cy="38225"/>
            </a:xfrm>
            <a:custGeom>
              <a:avLst/>
              <a:gdLst/>
              <a:ahLst/>
              <a:cxnLst/>
              <a:rect l="l" t="t" r="r" b="b"/>
              <a:pathLst>
                <a:path w="127" h="1529" fill="none" extrusionOk="0">
                  <a:moveTo>
                    <a:pt x="1" y="1528"/>
                  </a:moveTo>
                  <a:cubicBezTo>
                    <a:pt x="21" y="1005"/>
                    <a:pt x="63" y="503"/>
                    <a:pt x="126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2"/>
            <p:cNvSpPr/>
            <p:nvPr/>
          </p:nvSpPr>
          <p:spPr>
            <a:xfrm>
              <a:off x="2002975" y="5131625"/>
              <a:ext cx="5775" cy="41875"/>
            </a:xfrm>
            <a:custGeom>
              <a:avLst/>
              <a:gdLst/>
              <a:ahLst/>
              <a:cxnLst/>
              <a:rect l="l" t="t" r="r" b="b"/>
              <a:pathLst>
                <a:path w="231" h="1675" fill="none" extrusionOk="0">
                  <a:moveTo>
                    <a:pt x="0" y="1674"/>
                  </a:moveTo>
                  <a:cubicBezTo>
                    <a:pt x="189" y="1214"/>
                    <a:pt x="147" y="565"/>
                    <a:pt x="231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2"/>
            <p:cNvSpPr/>
            <p:nvPr/>
          </p:nvSpPr>
          <p:spPr>
            <a:xfrm>
              <a:off x="2014475" y="5143125"/>
              <a:ext cx="3175" cy="34550"/>
            </a:xfrm>
            <a:custGeom>
              <a:avLst/>
              <a:gdLst/>
              <a:ahLst/>
              <a:cxnLst/>
              <a:rect l="l" t="t" r="r" b="b"/>
              <a:pathLst>
                <a:path w="127" h="1382" fill="none" extrusionOk="0">
                  <a:moveTo>
                    <a:pt x="1" y="1382"/>
                  </a:moveTo>
                  <a:cubicBezTo>
                    <a:pt x="22" y="921"/>
                    <a:pt x="63" y="461"/>
                    <a:pt x="126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2"/>
            <p:cNvSpPr/>
            <p:nvPr/>
          </p:nvSpPr>
          <p:spPr>
            <a:xfrm>
              <a:off x="2035400" y="5133725"/>
              <a:ext cx="1075" cy="35575"/>
            </a:xfrm>
            <a:custGeom>
              <a:avLst/>
              <a:gdLst/>
              <a:ahLst/>
              <a:cxnLst/>
              <a:rect l="l" t="t" r="r" b="b"/>
              <a:pathLst>
                <a:path w="43" h="1423" fill="none" extrusionOk="0">
                  <a:moveTo>
                    <a:pt x="1" y="1423"/>
                  </a:moveTo>
                  <a:cubicBezTo>
                    <a:pt x="1" y="942"/>
                    <a:pt x="1" y="460"/>
                    <a:pt x="42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2"/>
            <p:cNvSpPr/>
            <p:nvPr/>
          </p:nvSpPr>
          <p:spPr>
            <a:xfrm>
              <a:off x="2043775" y="5129525"/>
              <a:ext cx="1075" cy="32450"/>
            </a:xfrm>
            <a:custGeom>
              <a:avLst/>
              <a:gdLst/>
              <a:ahLst/>
              <a:cxnLst/>
              <a:rect l="l" t="t" r="r" b="b"/>
              <a:pathLst>
                <a:path w="43" h="1298" fill="none" extrusionOk="0">
                  <a:moveTo>
                    <a:pt x="0" y="1298"/>
                  </a:moveTo>
                  <a:cubicBezTo>
                    <a:pt x="42" y="859"/>
                    <a:pt x="42" y="419"/>
                    <a:pt x="42" y="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2"/>
            <p:cNvSpPr/>
            <p:nvPr/>
          </p:nvSpPr>
          <p:spPr>
            <a:xfrm>
              <a:off x="2735300" y="4834500"/>
              <a:ext cx="2650" cy="35075"/>
            </a:xfrm>
            <a:custGeom>
              <a:avLst/>
              <a:gdLst/>
              <a:ahLst/>
              <a:cxnLst/>
              <a:rect l="l" t="t" r="r" b="b"/>
              <a:pathLst>
                <a:path w="106" h="1403" fill="none" extrusionOk="0">
                  <a:moveTo>
                    <a:pt x="0" y="1"/>
                  </a:moveTo>
                  <a:cubicBezTo>
                    <a:pt x="0" y="419"/>
                    <a:pt x="84" y="942"/>
                    <a:pt x="105" y="1403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2"/>
            <p:cNvSpPr/>
            <p:nvPr/>
          </p:nvSpPr>
          <p:spPr>
            <a:xfrm>
              <a:off x="2746800" y="4830850"/>
              <a:ext cx="6825" cy="31400"/>
            </a:xfrm>
            <a:custGeom>
              <a:avLst/>
              <a:gdLst/>
              <a:ahLst/>
              <a:cxnLst/>
              <a:rect l="l" t="t" r="r" b="b"/>
              <a:pathLst>
                <a:path w="273" h="1256" fill="none" extrusionOk="0">
                  <a:moveTo>
                    <a:pt x="1" y="0"/>
                  </a:moveTo>
                  <a:cubicBezTo>
                    <a:pt x="64" y="419"/>
                    <a:pt x="147" y="837"/>
                    <a:pt x="273" y="125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2"/>
            <p:cNvSpPr/>
            <p:nvPr/>
          </p:nvSpPr>
          <p:spPr>
            <a:xfrm>
              <a:off x="2763025" y="4828750"/>
              <a:ext cx="9950" cy="34025"/>
            </a:xfrm>
            <a:custGeom>
              <a:avLst/>
              <a:gdLst/>
              <a:ahLst/>
              <a:cxnLst/>
              <a:rect l="l" t="t" r="r" b="b"/>
              <a:pathLst>
                <a:path w="398" h="1361" fill="none" extrusionOk="0">
                  <a:moveTo>
                    <a:pt x="0" y="1"/>
                  </a:moveTo>
                  <a:cubicBezTo>
                    <a:pt x="84" y="461"/>
                    <a:pt x="231" y="921"/>
                    <a:pt x="398" y="1361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2"/>
            <p:cNvSpPr/>
            <p:nvPr/>
          </p:nvSpPr>
          <p:spPr>
            <a:xfrm>
              <a:off x="2778725" y="4827175"/>
              <a:ext cx="9425" cy="29325"/>
            </a:xfrm>
            <a:custGeom>
              <a:avLst/>
              <a:gdLst/>
              <a:ahLst/>
              <a:cxnLst/>
              <a:rect l="l" t="t" r="r" b="b"/>
              <a:pathLst>
                <a:path w="377" h="1173" fill="none" extrusionOk="0">
                  <a:moveTo>
                    <a:pt x="0" y="1"/>
                  </a:moveTo>
                  <a:cubicBezTo>
                    <a:pt x="63" y="398"/>
                    <a:pt x="209" y="796"/>
                    <a:pt x="377" y="1173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2"/>
            <p:cNvSpPr/>
            <p:nvPr/>
          </p:nvSpPr>
          <p:spPr>
            <a:xfrm>
              <a:off x="3168425" y="5013400"/>
              <a:ext cx="3150" cy="31950"/>
            </a:xfrm>
            <a:custGeom>
              <a:avLst/>
              <a:gdLst/>
              <a:ahLst/>
              <a:cxnLst/>
              <a:rect l="l" t="t" r="r" b="b"/>
              <a:pathLst>
                <a:path w="126" h="1278" fill="none" extrusionOk="0">
                  <a:moveTo>
                    <a:pt x="0" y="1"/>
                  </a:moveTo>
                  <a:cubicBezTo>
                    <a:pt x="21" y="419"/>
                    <a:pt x="63" y="859"/>
                    <a:pt x="126" y="1277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2"/>
            <p:cNvSpPr/>
            <p:nvPr/>
          </p:nvSpPr>
          <p:spPr>
            <a:xfrm>
              <a:off x="3178875" y="5003475"/>
              <a:ext cx="7350" cy="36100"/>
            </a:xfrm>
            <a:custGeom>
              <a:avLst/>
              <a:gdLst/>
              <a:ahLst/>
              <a:cxnLst/>
              <a:rect l="l" t="t" r="r" b="b"/>
              <a:pathLst>
                <a:path w="294" h="1444" fill="none" extrusionOk="0">
                  <a:moveTo>
                    <a:pt x="1" y="0"/>
                  </a:moveTo>
                  <a:cubicBezTo>
                    <a:pt x="84" y="481"/>
                    <a:pt x="189" y="963"/>
                    <a:pt x="294" y="1444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2"/>
            <p:cNvSpPr/>
            <p:nvPr/>
          </p:nvSpPr>
          <p:spPr>
            <a:xfrm>
              <a:off x="3134950" y="4997200"/>
              <a:ext cx="11525" cy="3675"/>
            </a:xfrm>
            <a:custGeom>
              <a:avLst/>
              <a:gdLst/>
              <a:ahLst/>
              <a:cxnLst/>
              <a:rect l="l" t="t" r="r" b="b"/>
              <a:pathLst>
                <a:path w="461" h="147" fill="none" extrusionOk="0">
                  <a:moveTo>
                    <a:pt x="0" y="147"/>
                  </a:moveTo>
                  <a:cubicBezTo>
                    <a:pt x="167" y="126"/>
                    <a:pt x="314" y="63"/>
                    <a:pt x="460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2"/>
            <p:cNvSpPr/>
            <p:nvPr/>
          </p:nvSpPr>
          <p:spPr>
            <a:xfrm>
              <a:off x="3128150" y="4980450"/>
              <a:ext cx="16750" cy="4200"/>
            </a:xfrm>
            <a:custGeom>
              <a:avLst/>
              <a:gdLst/>
              <a:ahLst/>
              <a:cxnLst/>
              <a:rect l="l" t="t" r="r" b="b"/>
              <a:pathLst>
                <a:path w="670" h="168" fill="none" extrusionOk="0">
                  <a:moveTo>
                    <a:pt x="0" y="105"/>
                  </a:moveTo>
                  <a:cubicBezTo>
                    <a:pt x="230" y="168"/>
                    <a:pt x="460" y="126"/>
                    <a:pt x="670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2"/>
            <p:cNvSpPr/>
            <p:nvPr/>
          </p:nvSpPr>
          <p:spPr>
            <a:xfrm>
              <a:off x="3128150" y="4967375"/>
              <a:ext cx="9425" cy="2650"/>
            </a:xfrm>
            <a:custGeom>
              <a:avLst/>
              <a:gdLst/>
              <a:ahLst/>
              <a:cxnLst/>
              <a:rect l="l" t="t" r="r" b="b"/>
              <a:pathLst>
                <a:path w="377" h="106" fill="none" extrusionOk="0">
                  <a:moveTo>
                    <a:pt x="0" y="105"/>
                  </a:moveTo>
                  <a:cubicBezTo>
                    <a:pt x="126" y="84"/>
                    <a:pt x="251" y="63"/>
                    <a:pt x="377" y="0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2"/>
            <p:cNvSpPr/>
            <p:nvPr/>
          </p:nvSpPr>
          <p:spPr>
            <a:xfrm>
              <a:off x="1962175" y="3923275"/>
              <a:ext cx="819175" cy="192525"/>
            </a:xfrm>
            <a:custGeom>
              <a:avLst/>
              <a:gdLst/>
              <a:ahLst/>
              <a:cxnLst/>
              <a:rect l="l" t="t" r="r" b="b"/>
              <a:pathLst>
                <a:path w="32767" h="7701" fill="none" extrusionOk="0">
                  <a:moveTo>
                    <a:pt x="3997" y="5336"/>
                  </a:moveTo>
                  <a:cubicBezTo>
                    <a:pt x="2741" y="6111"/>
                    <a:pt x="1758" y="6906"/>
                    <a:pt x="0" y="6215"/>
                  </a:cubicBezTo>
                  <a:cubicBezTo>
                    <a:pt x="1486" y="1"/>
                    <a:pt x="27306" y="7701"/>
                    <a:pt x="32767" y="690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2"/>
            <p:cNvSpPr/>
            <p:nvPr/>
          </p:nvSpPr>
          <p:spPr>
            <a:xfrm>
              <a:off x="2219000" y="4056675"/>
              <a:ext cx="135000" cy="8925"/>
            </a:xfrm>
            <a:custGeom>
              <a:avLst/>
              <a:gdLst/>
              <a:ahLst/>
              <a:cxnLst/>
              <a:rect l="l" t="t" r="r" b="b"/>
              <a:pathLst>
                <a:path w="5400" h="357" fill="none" extrusionOk="0">
                  <a:moveTo>
                    <a:pt x="1" y="0"/>
                  </a:moveTo>
                  <a:cubicBezTo>
                    <a:pt x="1758" y="147"/>
                    <a:pt x="3621" y="272"/>
                    <a:pt x="5399" y="356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2"/>
            <p:cNvSpPr/>
            <p:nvPr/>
          </p:nvSpPr>
          <p:spPr>
            <a:xfrm>
              <a:off x="2751000" y="4013250"/>
              <a:ext cx="217625" cy="13100"/>
            </a:xfrm>
            <a:custGeom>
              <a:avLst/>
              <a:gdLst/>
              <a:ahLst/>
              <a:cxnLst/>
              <a:rect l="l" t="t" r="r" b="b"/>
              <a:pathLst>
                <a:path w="8705" h="524" fill="none" extrusionOk="0">
                  <a:moveTo>
                    <a:pt x="0" y="1"/>
                  </a:moveTo>
                  <a:cubicBezTo>
                    <a:pt x="2909" y="105"/>
                    <a:pt x="5796" y="252"/>
                    <a:pt x="8704" y="524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2"/>
            <p:cNvSpPr/>
            <p:nvPr/>
          </p:nvSpPr>
          <p:spPr>
            <a:xfrm>
              <a:off x="1722075" y="4060850"/>
              <a:ext cx="117725" cy="21475"/>
            </a:xfrm>
            <a:custGeom>
              <a:avLst/>
              <a:gdLst/>
              <a:ahLst/>
              <a:cxnLst/>
              <a:rect l="l" t="t" r="r" b="b"/>
              <a:pathLst>
                <a:path w="4709" h="859" fill="none" extrusionOk="0">
                  <a:moveTo>
                    <a:pt x="0" y="1"/>
                  </a:moveTo>
                  <a:cubicBezTo>
                    <a:pt x="1486" y="608"/>
                    <a:pt x="3097" y="859"/>
                    <a:pt x="4708" y="712"/>
                  </a:cubicBezTo>
                </a:path>
              </a:pathLst>
            </a:custGeom>
            <a:noFill/>
            <a:ln w="6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2" name="Google Shape;3512;p62"/>
          <p:cNvGrpSpPr/>
          <p:nvPr/>
        </p:nvGrpSpPr>
        <p:grpSpPr>
          <a:xfrm>
            <a:off x="145088" y="1532067"/>
            <a:ext cx="825986" cy="655175"/>
            <a:chOff x="650389" y="358477"/>
            <a:chExt cx="825986" cy="655175"/>
          </a:xfrm>
        </p:grpSpPr>
        <p:sp>
          <p:nvSpPr>
            <p:cNvPr id="3513" name="Google Shape;3513;p62"/>
            <p:cNvSpPr/>
            <p:nvPr/>
          </p:nvSpPr>
          <p:spPr>
            <a:xfrm>
              <a:off x="650389" y="358477"/>
              <a:ext cx="821225" cy="655175"/>
            </a:xfrm>
            <a:custGeom>
              <a:avLst/>
              <a:gdLst/>
              <a:ahLst/>
              <a:cxnLst/>
              <a:rect l="l" t="t" r="r" b="b"/>
              <a:pathLst>
                <a:path w="32849" h="26207" extrusionOk="0">
                  <a:moveTo>
                    <a:pt x="12846" y="8331"/>
                  </a:moveTo>
                  <a:cubicBezTo>
                    <a:pt x="13338" y="8156"/>
                    <a:pt x="14656" y="7267"/>
                    <a:pt x="15799" y="7283"/>
                  </a:cubicBezTo>
                  <a:cubicBezTo>
                    <a:pt x="16942" y="7299"/>
                    <a:pt x="18672" y="7648"/>
                    <a:pt x="19704" y="8426"/>
                  </a:cubicBezTo>
                  <a:cubicBezTo>
                    <a:pt x="20736" y="9204"/>
                    <a:pt x="21546" y="10426"/>
                    <a:pt x="21990" y="11950"/>
                  </a:cubicBezTo>
                  <a:cubicBezTo>
                    <a:pt x="22435" y="13474"/>
                    <a:pt x="22800" y="15713"/>
                    <a:pt x="22371" y="17570"/>
                  </a:cubicBezTo>
                  <a:cubicBezTo>
                    <a:pt x="21942" y="19427"/>
                    <a:pt x="20799" y="21681"/>
                    <a:pt x="19418" y="23094"/>
                  </a:cubicBezTo>
                  <a:cubicBezTo>
                    <a:pt x="18037" y="24507"/>
                    <a:pt x="15957" y="25650"/>
                    <a:pt x="14084" y="26047"/>
                  </a:cubicBezTo>
                  <a:cubicBezTo>
                    <a:pt x="12211" y="26444"/>
                    <a:pt x="9957" y="26048"/>
                    <a:pt x="8179" y="25476"/>
                  </a:cubicBezTo>
                  <a:cubicBezTo>
                    <a:pt x="6401" y="24905"/>
                    <a:pt x="4734" y="24079"/>
                    <a:pt x="3416" y="22618"/>
                  </a:cubicBezTo>
                  <a:cubicBezTo>
                    <a:pt x="2098" y="21158"/>
                    <a:pt x="765" y="18793"/>
                    <a:pt x="273" y="16713"/>
                  </a:cubicBezTo>
                  <a:cubicBezTo>
                    <a:pt x="-219" y="14633"/>
                    <a:pt x="20" y="12013"/>
                    <a:pt x="464" y="10140"/>
                  </a:cubicBezTo>
                  <a:cubicBezTo>
                    <a:pt x="909" y="8267"/>
                    <a:pt x="1797" y="6854"/>
                    <a:pt x="2940" y="5473"/>
                  </a:cubicBezTo>
                  <a:cubicBezTo>
                    <a:pt x="4083" y="4092"/>
                    <a:pt x="5560" y="2759"/>
                    <a:pt x="7322" y="1854"/>
                  </a:cubicBezTo>
                  <a:cubicBezTo>
                    <a:pt x="9084" y="949"/>
                    <a:pt x="11386" y="219"/>
                    <a:pt x="13513" y="44"/>
                  </a:cubicBezTo>
                  <a:cubicBezTo>
                    <a:pt x="15640" y="-131"/>
                    <a:pt x="17815" y="235"/>
                    <a:pt x="20085" y="806"/>
                  </a:cubicBezTo>
                  <a:cubicBezTo>
                    <a:pt x="22355" y="1378"/>
                    <a:pt x="25197" y="2536"/>
                    <a:pt x="27134" y="3473"/>
                  </a:cubicBezTo>
                  <a:cubicBezTo>
                    <a:pt x="29071" y="4410"/>
                    <a:pt x="30754" y="5775"/>
                    <a:pt x="31706" y="6426"/>
                  </a:cubicBezTo>
                  <a:cubicBezTo>
                    <a:pt x="32659" y="7077"/>
                    <a:pt x="32659" y="7219"/>
                    <a:pt x="32849" y="737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14" name="Google Shape;3514;p62"/>
            <p:cNvSpPr/>
            <p:nvPr/>
          </p:nvSpPr>
          <p:spPr>
            <a:xfrm>
              <a:off x="1323975" y="397675"/>
              <a:ext cx="152400" cy="155975"/>
            </a:xfrm>
            <a:custGeom>
              <a:avLst/>
              <a:gdLst/>
              <a:ahLst/>
              <a:cxnLst/>
              <a:rect l="l" t="t" r="r" b="b"/>
              <a:pathLst>
                <a:path w="6096" h="6239" extrusionOk="0">
                  <a:moveTo>
                    <a:pt x="1524" y="0"/>
                  </a:moveTo>
                  <a:cubicBezTo>
                    <a:pt x="1937" y="492"/>
                    <a:pt x="3239" y="1969"/>
                    <a:pt x="4001" y="2953"/>
                  </a:cubicBezTo>
                  <a:cubicBezTo>
                    <a:pt x="4763" y="3937"/>
                    <a:pt x="6096" y="5365"/>
                    <a:pt x="6096" y="5905"/>
                  </a:cubicBezTo>
                  <a:cubicBezTo>
                    <a:pt x="6096" y="6445"/>
                    <a:pt x="5017" y="6159"/>
                    <a:pt x="4001" y="6191"/>
                  </a:cubicBezTo>
                  <a:cubicBezTo>
                    <a:pt x="2985" y="6223"/>
                    <a:pt x="667" y="6112"/>
                    <a:pt x="0" y="609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15" name="Google Shape;3515;p62"/>
          <p:cNvGrpSpPr/>
          <p:nvPr/>
        </p:nvGrpSpPr>
        <p:grpSpPr>
          <a:xfrm>
            <a:off x="145088" y="2570292"/>
            <a:ext cx="825986" cy="655175"/>
            <a:chOff x="650389" y="358477"/>
            <a:chExt cx="825986" cy="655175"/>
          </a:xfrm>
        </p:grpSpPr>
        <p:sp>
          <p:nvSpPr>
            <p:cNvPr id="3516" name="Google Shape;3516;p62"/>
            <p:cNvSpPr/>
            <p:nvPr/>
          </p:nvSpPr>
          <p:spPr>
            <a:xfrm>
              <a:off x="650389" y="358477"/>
              <a:ext cx="821225" cy="655175"/>
            </a:xfrm>
            <a:custGeom>
              <a:avLst/>
              <a:gdLst/>
              <a:ahLst/>
              <a:cxnLst/>
              <a:rect l="l" t="t" r="r" b="b"/>
              <a:pathLst>
                <a:path w="32849" h="26207" extrusionOk="0">
                  <a:moveTo>
                    <a:pt x="12846" y="8331"/>
                  </a:moveTo>
                  <a:cubicBezTo>
                    <a:pt x="13338" y="8156"/>
                    <a:pt x="14656" y="7267"/>
                    <a:pt x="15799" y="7283"/>
                  </a:cubicBezTo>
                  <a:cubicBezTo>
                    <a:pt x="16942" y="7299"/>
                    <a:pt x="18672" y="7648"/>
                    <a:pt x="19704" y="8426"/>
                  </a:cubicBezTo>
                  <a:cubicBezTo>
                    <a:pt x="20736" y="9204"/>
                    <a:pt x="21546" y="10426"/>
                    <a:pt x="21990" y="11950"/>
                  </a:cubicBezTo>
                  <a:cubicBezTo>
                    <a:pt x="22435" y="13474"/>
                    <a:pt x="22800" y="15713"/>
                    <a:pt x="22371" y="17570"/>
                  </a:cubicBezTo>
                  <a:cubicBezTo>
                    <a:pt x="21942" y="19427"/>
                    <a:pt x="20799" y="21681"/>
                    <a:pt x="19418" y="23094"/>
                  </a:cubicBezTo>
                  <a:cubicBezTo>
                    <a:pt x="18037" y="24507"/>
                    <a:pt x="15957" y="25650"/>
                    <a:pt x="14084" y="26047"/>
                  </a:cubicBezTo>
                  <a:cubicBezTo>
                    <a:pt x="12211" y="26444"/>
                    <a:pt x="9957" y="26048"/>
                    <a:pt x="8179" y="25476"/>
                  </a:cubicBezTo>
                  <a:cubicBezTo>
                    <a:pt x="6401" y="24905"/>
                    <a:pt x="4734" y="24079"/>
                    <a:pt x="3416" y="22618"/>
                  </a:cubicBezTo>
                  <a:cubicBezTo>
                    <a:pt x="2098" y="21158"/>
                    <a:pt x="765" y="18793"/>
                    <a:pt x="273" y="16713"/>
                  </a:cubicBezTo>
                  <a:cubicBezTo>
                    <a:pt x="-219" y="14633"/>
                    <a:pt x="20" y="12013"/>
                    <a:pt x="464" y="10140"/>
                  </a:cubicBezTo>
                  <a:cubicBezTo>
                    <a:pt x="909" y="8267"/>
                    <a:pt x="1797" y="6854"/>
                    <a:pt x="2940" y="5473"/>
                  </a:cubicBezTo>
                  <a:cubicBezTo>
                    <a:pt x="4083" y="4092"/>
                    <a:pt x="5560" y="2759"/>
                    <a:pt x="7322" y="1854"/>
                  </a:cubicBezTo>
                  <a:cubicBezTo>
                    <a:pt x="9084" y="949"/>
                    <a:pt x="11386" y="219"/>
                    <a:pt x="13513" y="44"/>
                  </a:cubicBezTo>
                  <a:cubicBezTo>
                    <a:pt x="15640" y="-131"/>
                    <a:pt x="17815" y="235"/>
                    <a:pt x="20085" y="806"/>
                  </a:cubicBezTo>
                  <a:cubicBezTo>
                    <a:pt x="22355" y="1378"/>
                    <a:pt x="25197" y="2536"/>
                    <a:pt x="27134" y="3473"/>
                  </a:cubicBezTo>
                  <a:cubicBezTo>
                    <a:pt x="29071" y="4410"/>
                    <a:pt x="30754" y="5775"/>
                    <a:pt x="31706" y="6426"/>
                  </a:cubicBezTo>
                  <a:cubicBezTo>
                    <a:pt x="32659" y="7077"/>
                    <a:pt x="32659" y="7219"/>
                    <a:pt x="32849" y="737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17" name="Google Shape;3517;p62"/>
            <p:cNvSpPr/>
            <p:nvPr/>
          </p:nvSpPr>
          <p:spPr>
            <a:xfrm>
              <a:off x="1323975" y="397675"/>
              <a:ext cx="152400" cy="155975"/>
            </a:xfrm>
            <a:custGeom>
              <a:avLst/>
              <a:gdLst/>
              <a:ahLst/>
              <a:cxnLst/>
              <a:rect l="l" t="t" r="r" b="b"/>
              <a:pathLst>
                <a:path w="6096" h="6239" extrusionOk="0">
                  <a:moveTo>
                    <a:pt x="1524" y="0"/>
                  </a:moveTo>
                  <a:cubicBezTo>
                    <a:pt x="1937" y="492"/>
                    <a:pt x="3239" y="1969"/>
                    <a:pt x="4001" y="2953"/>
                  </a:cubicBezTo>
                  <a:cubicBezTo>
                    <a:pt x="4763" y="3937"/>
                    <a:pt x="6096" y="5365"/>
                    <a:pt x="6096" y="5905"/>
                  </a:cubicBezTo>
                  <a:cubicBezTo>
                    <a:pt x="6096" y="6445"/>
                    <a:pt x="5017" y="6159"/>
                    <a:pt x="4001" y="6191"/>
                  </a:cubicBezTo>
                  <a:cubicBezTo>
                    <a:pt x="2985" y="6223"/>
                    <a:pt x="667" y="6112"/>
                    <a:pt x="0" y="609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18" name="Google Shape;3518;p62"/>
          <p:cNvGrpSpPr/>
          <p:nvPr/>
        </p:nvGrpSpPr>
        <p:grpSpPr>
          <a:xfrm>
            <a:off x="145088" y="3618042"/>
            <a:ext cx="825986" cy="655175"/>
            <a:chOff x="650389" y="358477"/>
            <a:chExt cx="825986" cy="655175"/>
          </a:xfrm>
        </p:grpSpPr>
        <p:sp>
          <p:nvSpPr>
            <p:cNvPr id="3519" name="Google Shape;3519;p62"/>
            <p:cNvSpPr/>
            <p:nvPr/>
          </p:nvSpPr>
          <p:spPr>
            <a:xfrm>
              <a:off x="650389" y="358477"/>
              <a:ext cx="821225" cy="655175"/>
            </a:xfrm>
            <a:custGeom>
              <a:avLst/>
              <a:gdLst/>
              <a:ahLst/>
              <a:cxnLst/>
              <a:rect l="l" t="t" r="r" b="b"/>
              <a:pathLst>
                <a:path w="32849" h="26207" extrusionOk="0">
                  <a:moveTo>
                    <a:pt x="12846" y="8331"/>
                  </a:moveTo>
                  <a:cubicBezTo>
                    <a:pt x="13338" y="8156"/>
                    <a:pt x="14656" y="7267"/>
                    <a:pt x="15799" y="7283"/>
                  </a:cubicBezTo>
                  <a:cubicBezTo>
                    <a:pt x="16942" y="7299"/>
                    <a:pt x="18672" y="7648"/>
                    <a:pt x="19704" y="8426"/>
                  </a:cubicBezTo>
                  <a:cubicBezTo>
                    <a:pt x="20736" y="9204"/>
                    <a:pt x="21546" y="10426"/>
                    <a:pt x="21990" y="11950"/>
                  </a:cubicBezTo>
                  <a:cubicBezTo>
                    <a:pt x="22435" y="13474"/>
                    <a:pt x="22800" y="15713"/>
                    <a:pt x="22371" y="17570"/>
                  </a:cubicBezTo>
                  <a:cubicBezTo>
                    <a:pt x="21942" y="19427"/>
                    <a:pt x="20799" y="21681"/>
                    <a:pt x="19418" y="23094"/>
                  </a:cubicBezTo>
                  <a:cubicBezTo>
                    <a:pt x="18037" y="24507"/>
                    <a:pt x="15957" y="25650"/>
                    <a:pt x="14084" y="26047"/>
                  </a:cubicBezTo>
                  <a:cubicBezTo>
                    <a:pt x="12211" y="26444"/>
                    <a:pt x="9957" y="26048"/>
                    <a:pt x="8179" y="25476"/>
                  </a:cubicBezTo>
                  <a:cubicBezTo>
                    <a:pt x="6401" y="24905"/>
                    <a:pt x="4734" y="24079"/>
                    <a:pt x="3416" y="22618"/>
                  </a:cubicBezTo>
                  <a:cubicBezTo>
                    <a:pt x="2098" y="21158"/>
                    <a:pt x="765" y="18793"/>
                    <a:pt x="273" y="16713"/>
                  </a:cubicBezTo>
                  <a:cubicBezTo>
                    <a:pt x="-219" y="14633"/>
                    <a:pt x="20" y="12013"/>
                    <a:pt x="464" y="10140"/>
                  </a:cubicBezTo>
                  <a:cubicBezTo>
                    <a:pt x="909" y="8267"/>
                    <a:pt x="1797" y="6854"/>
                    <a:pt x="2940" y="5473"/>
                  </a:cubicBezTo>
                  <a:cubicBezTo>
                    <a:pt x="4083" y="4092"/>
                    <a:pt x="5560" y="2759"/>
                    <a:pt x="7322" y="1854"/>
                  </a:cubicBezTo>
                  <a:cubicBezTo>
                    <a:pt x="9084" y="949"/>
                    <a:pt x="11386" y="219"/>
                    <a:pt x="13513" y="44"/>
                  </a:cubicBezTo>
                  <a:cubicBezTo>
                    <a:pt x="15640" y="-131"/>
                    <a:pt x="17815" y="235"/>
                    <a:pt x="20085" y="806"/>
                  </a:cubicBezTo>
                  <a:cubicBezTo>
                    <a:pt x="22355" y="1378"/>
                    <a:pt x="25197" y="2536"/>
                    <a:pt x="27134" y="3473"/>
                  </a:cubicBezTo>
                  <a:cubicBezTo>
                    <a:pt x="29071" y="4410"/>
                    <a:pt x="30754" y="5775"/>
                    <a:pt x="31706" y="6426"/>
                  </a:cubicBezTo>
                  <a:cubicBezTo>
                    <a:pt x="32659" y="7077"/>
                    <a:pt x="32659" y="7219"/>
                    <a:pt x="32849" y="737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20" name="Google Shape;3520;p62"/>
            <p:cNvSpPr/>
            <p:nvPr/>
          </p:nvSpPr>
          <p:spPr>
            <a:xfrm>
              <a:off x="1323975" y="397675"/>
              <a:ext cx="152400" cy="155975"/>
            </a:xfrm>
            <a:custGeom>
              <a:avLst/>
              <a:gdLst/>
              <a:ahLst/>
              <a:cxnLst/>
              <a:rect l="l" t="t" r="r" b="b"/>
              <a:pathLst>
                <a:path w="6096" h="6239" extrusionOk="0">
                  <a:moveTo>
                    <a:pt x="1524" y="0"/>
                  </a:moveTo>
                  <a:cubicBezTo>
                    <a:pt x="1937" y="492"/>
                    <a:pt x="3239" y="1969"/>
                    <a:pt x="4001" y="2953"/>
                  </a:cubicBezTo>
                  <a:cubicBezTo>
                    <a:pt x="4763" y="3937"/>
                    <a:pt x="6096" y="5365"/>
                    <a:pt x="6096" y="5905"/>
                  </a:cubicBezTo>
                  <a:cubicBezTo>
                    <a:pt x="6096" y="6445"/>
                    <a:pt x="5017" y="6159"/>
                    <a:pt x="4001" y="6191"/>
                  </a:cubicBezTo>
                  <a:cubicBezTo>
                    <a:pt x="2985" y="6223"/>
                    <a:pt x="667" y="6112"/>
                    <a:pt x="0" y="609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21" name="Google Shape;3521;p62"/>
          <p:cNvGrpSpPr/>
          <p:nvPr/>
        </p:nvGrpSpPr>
        <p:grpSpPr>
          <a:xfrm>
            <a:off x="4358064" y="2594492"/>
            <a:ext cx="825986" cy="655175"/>
            <a:chOff x="650389" y="358477"/>
            <a:chExt cx="825986" cy="655175"/>
          </a:xfrm>
        </p:grpSpPr>
        <p:sp>
          <p:nvSpPr>
            <p:cNvPr id="3522" name="Google Shape;3522;p62"/>
            <p:cNvSpPr/>
            <p:nvPr/>
          </p:nvSpPr>
          <p:spPr>
            <a:xfrm>
              <a:off x="650389" y="358477"/>
              <a:ext cx="821225" cy="655175"/>
            </a:xfrm>
            <a:custGeom>
              <a:avLst/>
              <a:gdLst/>
              <a:ahLst/>
              <a:cxnLst/>
              <a:rect l="l" t="t" r="r" b="b"/>
              <a:pathLst>
                <a:path w="32849" h="26207" extrusionOk="0">
                  <a:moveTo>
                    <a:pt x="12846" y="8331"/>
                  </a:moveTo>
                  <a:cubicBezTo>
                    <a:pt x="13338" y="8156"/>
                    <a:pt x="14656" y="7267"/>
                    <a:pt x="15799" y="7283"/>
                  </a:cubicBezTo>
                  <a:cubicBezTo>
                    <a:pt x="16942" y="7299"/>
                    <a:pt x="18672" y="7648"/>
                    <a:pt x="19704" y="8426"/>
                  </a:cubicBezTo>
                  <a:cubicBezTo>
                    <a:pt x="20736" y="9204"/>
                    <a:pt x="21546" y="10426"/>
                    <a:pt x="21990" y="11950"/>
                  </a:cubicBezTo>
                  <a:cubicBezTo>
                    <a:pt x="22435" y="13474"/>
                    <a:pt x="22800" y="15713"/>
                    <a:pt x="22371" y="17570"/>
                  </a:cubicBezTo>
                  <a:cubicBezTo>
                    <a:pt x="21942" y="19427"/>
                    <a:pt x="20799" y="21681"/>
                    <a:pt x="19418" y="23094"/>
                  </a:cubicBezTo>
                  <a:cubicBezTo>
                    <a:pt x="18037" y="24507"/>
                    <a:pt x="15957" y="25650"/>
                    <a:pt x="14084" y="26047"/>
                  </a:cubicBezTo>
                  <a:cubicBezTo>
                    <a:pt x="12211" y="26444"/>
                    <a:pt x="9957" y="26048"/>
                    <a:pt x="8179" y="25476"/>
                  </a:cubicBezTo>
                  <a:cubicBezTo>
                    <a:pt x="6401" y="24905"/>
                    <a:pt x="4734" y="24079"/>
                    <a:pt x="3416" y="22618"/>
                  </a:cubicBezTo>
                  <a:cubicBezTo>
                    <a:pt x="2098" y="21158"/>
                    <a:pt x="765" y="18793"/>
                    <a:pt x="273" y="16713"/>
                  </a:cubicBezTo>
                  <a:cubicBezTo>
                    <a:pt x="-219" y="14633"/>
                    <a:pt x="20" y="12013"/>
                    <a:pt x="464" y="10140"/>
                  </a:cubicBezTo>
                  <a:cubicBezTo>
                    <a:pt x="909" y="8267"/>
                    <a:pt x="1797" y="6854"/>
                    <a:pt x="2940" y="5473"/>
                  </a:cubicBezTo>
                  <a:cubicBezTo>
                    <a:pt x="4083" y="4092"/>
                    <a:pt x="5560" y="2759"/>
                    <a:pt x="7322" y="1854"/>
                  </a:cubicBezTo>
                  <a:cubicBezTo>
                    <a:pt x="9084" y="949"/>
                    <a:pt x="11386" y="219"/>
                    <a:pt x="13513" y="44"/>
                  </a:cubicBezTo>
                  <a:cubicBezTo>
                    <a:pt x="15640" y="-131"/>
                    <a:pt x="17815" y="235"/>
                    <a:pt x="20085" y="806"/>
                  </a:cubicBezTo>
                  <a:cubicBezTo>
                    <a:pt x="22355" y="1378"/>
                    <a:pt x="25197" y="2536"/>
                    <a:pt x="27134" y="3473"/>
                  </a:cubicBezTo>
                  <a:cubicBezTo>
                    <a:pt x="29071" y="4410"/>
                    <a:pt x="30754" y="5775"/>
                    <a:pt x="31706" y="6426"/>
                  </a:cubicBezTo>
                  <a:cubicBezTo>
                    <a:pt x="32659" y="7077"/>
                    <a:pt x="32659" y="7219"/>
                    <a:pt x="32849" y="737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23" name="Google Shape;3523;p62"/>
            <p:cNvSpPr/>
            <p:nvPr/>
          </p:nvSpPr>
          <p:spPr>
            <a:xfrm>
              <a:off x="1323975" y="397675"/>
              <a:ext cx="152400" cy="155975"/>
            </a:xfrm>
            <a:custGeom>
              <a:avLst/>
              <a:gdLst/>
              <a:ahLst/>
              <a:cxnLst/>
              <a:rect l="l" t="t" r="r" b="b"/>
              <a:pathLst>
                <a:path w="6096" h="6239" extrusionOk="0">
                  <a:moveTo>
                    <a:pt x="1524" y="0"/>
                  </a:moveTo>
                  <a:cubicBezTo>
                    <a:pt x="1937" y="492"/>
                    <a:pt x="3239" y="1969"/>
                    <a:pt x="4001" y="2953"/>
                  </a:cubicBezTo>
                  <a:cubicBezTo>
                    <a:pt x="4763" y="3937"/>
                    <a:pt x="6096" y="5365"/>
                    <a:pt x="6096" y="5905"/>
                  </a:cubicBezTo>
                  <a:cubicBezTo>
                    <a:pt x="6096" y="6445"/>
                    <a:pt x="5017" y="6159"/>
                    <a:pt x="4001" y="6191"/>
                  </a:cubicBezTo>
                  <a:cubicBezTo>
                    <a:pt x="2985" y="6223"/>
                    <a:pt x="667" y="6112"/>
                    <a:pt x="0" y="609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24" name="Google Shape;3524;p62"/>
          <p:cNvGrpSpPr/>
          <p:nvPr/>
        </p:nvGrpSpPr>
        <p:grpSpPr>
          <a:xfrm>
            <a:off x="4358064" y="3632717"/>
            <a:ext cx="825986" cy="655175"/>
            <a:chOff x="650389" y="358477"/>
            <a:chExt cx="825986" cy="655175"/>
          </a:xfrm>
        </p:grpSpPr>
        <p:sp>
          <p:nvSpPr>
            <p:cNvPr id="3525" name="Google Shape;3525;p62"/>
            <p:cNvSpPr/>
            <p:nvPr/>
          </p:nvSpPr>
          <p:spPr>
            <a:xfrm>
              <a:off x="650389" y="358477"/>
              <a:ext cx="821225" cy="655175"/>
            </a:xfrm>
            <a:custGeom>
              <a:avLst/>
              <a:gdLst/>
              <a:ahLst/>
              <a:cxnLst/>
              <a:rect l="l" t="t" r="r" b="b"/>
              <a:pathLst>
                <a:path w="32849" h="26207" extrusionOk="0">
                  <a:moveTo>
                    <a:pt x="12846" y="8331"/>
                  </a:moveTo>
                  <a:cubicBezTo>
                    <a:pt x="13338" y="8156"/>
                    <a:pt x="14656" y="7267"/>
                    <a:pt x="15799" y="7283"/>
                  </a:cubicBezTo>
                  <a:cubicBezTo>
                    <a:pt x="16942" y="7299"/>
                    <a:pt x="18672" y="7648"/>
                    <a:pt x="19704" y="8426"/>
                  </a:cubicBezTo>
                  <a:cubicBezTo>
                    <a:pt x="20736" y="9204"/>
                    <a:pt x="21546" y="10426"/>
                    <a:pt x="21990" y="11950"/>
                  </a:cubicBezTo>
                  <a:cubicBezTo>
                    <a:pt x="22435" y="13474"/>
                    <a:pt x="22800" y="15713"/>
                    <a:pt x="22371" y="17570"/>
                  </a:cubicBezTo>
                  <a:cubicBezTo>
                    <a:pt x="21942" y="19427"/>
                    <a:pt x="20799" y="21681"/>
                    <a:pt x="19418" y="23094"/>
                  </a:cubicBezTo>
                  <a:cubicBezTo>
                    <a:pt x="18037" y="24507"/>
                    <a:pt x="15957" y="25650"/>
                    <a:pt x="14084" y="26047"/>
                  </a:cubicBezTo>
                  <a:cubicBezTo>
                    <a:pt x="12211" y="26444"/>
                    <a:pt x="9957" y="26048"/>
                    <a:pt x="8179" y="25476"/>
                  </a:cubicBezTo>
                  <a:cubicBezTo>
                    <a:pt x="6401" y="24905"/>
                    <a:pt x="4734" y="24079"/>
                    <a:pt x="3416" y="22618"/>
                  </a:cubicBezTo>
                  <a:cubicBezTo>
                    <a:pt x="2098" y="21158"/>
                    <a:pt x="765" y="18793"/>
                    <a:pt x="273" y="16713"/>
                  </a:cubicBezTo>
                  <a:cubicBezTo>
                    <a:pt x="-219" y="14633"/>
                    <a:pt x="20" y="12013"/>
                    <a:pt x="464" y="10140"/>
                  </a:cubicBezTo>
                  <a:cubicBezTo>
                    <a:pt x="909" y="8267"/>
                    <a:pt x="1797" y="6854"/>
                    <a:pt x="2940" y="5473"/>
                  </a:cubicBezTo>
                  <a:cubicBezTo>
                    <a:pt x="4083" y="4092"/>
                    <a:pt x="5560" y="2759"/>
                    <a:pt x="7322" y="1854"/>
                  </a:cubicBezTo>
                  <a:cubicBezTo>
                    <a:pt x="9084" y="949"/>
                    <a:pt x="11386" y="219"/>
                    <a:pt x="13513" y="44"/>
                  </a:cubicBezTo>
                  <a:cubicBezTo>
                    <a:pt x="15640" y="-131"/>
                    <a:pt x="17815" y="235"/>
                    <a:pt x="20085" y="806"/>
                  </a:cubicBezTo>
                  <a:cubicBezTo>
                    <a:pt x="22355" y="1378"/>
                    <a:pt x="25197" y="2536"/>
                    <a:pt x="27134" y="3473"/>
                  </a:cubicBezTo>
                  <a:cubicBezTo>
                    <a:pt x="29071" y="4410"/>
                    <a:pt x="30754" y="5775"/>
                    <a:pt x="31706" y="6426"/>
                  </a:cubicBezTo>
                  <a:cubicBezTo>
                    <a:pt x="32659" y="7077"/>
                    <a:pt x="32659" y="7219"/>
                    <a:pt x="32849" y="737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26" name="Google Shape;3526;p62"/>
            <p:cNvSpPr/>
            <p:nvPr/>
          </p:nvSpPr>
          <p:spPr>
            <a:xfrm>
              <a:off x="1323975" y="397675"/>
              <a:ext cx="152400" cy="155975"/>
            </a:xfrm>
            <a:custGeom>
              <a:avLst/>
              <a:gdLst/>
              <a:ahLst/>
              <a:cxnLst/>
              <a:rect l="l" t="t" r="r" b="b"/>
              <a:pathLst>
                <a:path w="6096" h="6239" extrusionOk="0">
                  <a:moveTo>
                    <a:pt x="1524" y="0"/>
                  </a:moveTo>
                  <a:cubicBezTo>
                    <a:pt x="1937" y="492"/>
                    <a:pt x="3239" y="1969"/>
                    <a:pt x="4001" y="2953"/>
                  </a:cubicBezTo>
                  <a:cubicBezTo>
                    <a:pt x="4763" y="3937"/>
                    <a:pt x="6096" y="5365"/>
                    <a:pt x="6096" y="5905"/>
                  </a:cubicBezTo>
                  <a:cubicBezTo>
                    <a:pt x="6096" y="6445"/>
                    <a:pt x="5017" y="6159"/>
                    <a:pt x="4001" y="6191"/>
                  </a:cubicBezTo>
                  <a:cubicBezTo>
                    <a:pt x="2985" y="6223"/>
                    <a:pt x="667" y="6112"/>
                    <a:pt x="0" y="609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30" name="Google Shape;3530;p62">
            <a:hlinkClick r:id="" action="ppaction://noaction"/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531" name="Google Shape;3531;p62">
            <a:hlinkClick r:id="rId3" action="ppaction://hlinksldjump"/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62">
            <a:hlinkClick r:id="" action="ppaction://hlinkshowjump?jump=nextslide"/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62">
            <a:hlinkClick r:id="" action="ppaction://hlinkshowjump?jump=previousslide"/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62"/>
          <p:cNvSpPr txBox="1">
            <a:spLocks noGrp="1"/>
          </p:cNvSpPr>
          <p:nvPr>
            <p:ph type="title" idx="15"/>
          </p:nvPr>
        </p:nvSpPr>
        <p:spPr>
          <a:xfrm>
            <a:off x="132874" y="1712165"/>
            <a:ext cx="6258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35" name="Google Shape;3535;p62"/>
          <p:cNvSpPr txBox="1">
            <a:spLocks noGrp="1"/>
          </p:cNvSpPr>
          <p:nvPr>
            <p:ph type="title" idx="18"/>
          </p:nvPr>
        </p:nvSpPr>
        <p:spPr>
          <a:xfrm>
            <a:off x="4293713" y="2745965"/>
            <a:ext cx="621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36" name="Google Shape;3536;p62"/>
          <p:cNvSpPr txBox="1">
            <a:spLocks noGrp="1"/>
          </p:cNvSpPr>
          <p:nvPr>
            <p:ph type="title" idx="17"/>
          </p:nvPr>
        </p:nvSpPr>
        <p:spPr>
          <a:xfrm>
            <a:off x="132874" y="3783515"/>
            <a:ext cx="626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38" name="Google Shape;3538;p62"/>
          <p:cNvSpPr txBox="1">
            <a:spLocks noGrp="1"/>
          </p:cNvSpPr>
          <p:nvPr>
            <p:ph type="title" idx="16"/>
          </p:nvPr>
        </p:nvSpPr>
        <p:spPr>
          <a:xfrm>
            <a:off x="132874" y="2749665"/>
            <a:ext cx="626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9" name="Google Shape;3539;p62"/>
          <p:cNvSpPr txBox="1">
            <a:spLocks noGrp="1"/>
          </p:cNvSpPr>
          <p:nvPr>
            <p:ph type="title" idx="19"/>
          </p:nvPr>
        </p:nvSpPr>
        <p:spPr>
          <a:xfrm>
            <a:off x="4293713" y="3783490"/>
            <a:ext cx="621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" name="Google Shape;3075;p57">
            <a:extLst>
              <a:ext uri="{FF2B5EF4-FFF2-40B4-BE49-F238E27FC236}">
                <a16:creationId xmlns:a16="http://schemas.microsoft.com/office/drawing/2014/main" id="{9140690C-CC6D-835D-06B9-BF4FB7A31852}"/>
              </a:ext>
            </a:extLst>
          </p:cNvPr>
          <p:cNvSpPr txBox="1">
            <a:spLocks/>
          </p:cNvSpPr>
          <p:nvPr/>
        </p:nvSpPr>
        <p:spPr>
          <a:xfrm>
            <a:off x="445774" y="774476"/>
            <a:ext cx="66008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None/>
              <a:defRPr sz="22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/>
              <a:t>CONTENTS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3995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59">
            <a:hlinkClick r:id="" action="ppaction://noaction"/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158" name="Google Shape;3158;p59">
            <a:hlinkClick r:id="rId3" action="ppaction://hlinksldjump"/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59">
            <a:hlinkClick r:id="" action="ppaction://hlinkshowjump?jump=nextslide"/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59">
            <a:hlinkClick r:id="" action="ppaction://hlinkshowjump?jump=previousslide"/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74;p57">
            <a:extLst>
              <a:ext uri="{FF2B5EF4-FFF2-40B4-BE49-F238E27FC236}">
                <a16:creationId xmlns:a16="http://schemas.microsoft.com/office/drawing/2014/main" id="{2B44DAAD-0D49-8D2A-C3A2-85BABCEC3CA0}"/>
              </a:ext>
            </a:extLst>
          </p:cNvPr>
          <p:cNvSpPr txBox="1">
            <a:spLocks/>
          </p:cNvSpPr>
          <p:nvPr/>
        </p:nvSpPr>
        <p:spPr>
          <a:xfrm>
            <a:off x="311703" y="1934730"/>
            <a:ext cx="8270904" cy="285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56285" lvl="1" indent="-287020" algn="l">
              <a:lnSpc>
                <a:spcPct val="150000"/>
              </a:lnSpc>
              <a:spcBef>
                <a:spcPts val="1725"/>
              </a:spcBef>
              <a:buFont typeface="Wingdings" panose="05000000000000000000" pitchFamily="2" charset="2"/>
              <a:buChar char="Ø"/>
              <a:tabLst>
                <a:tab pos="756285" algn="l"/>
                <a:tab pos="756920" algn="l"/>
              </a:tabLst>
            </a:pPr>
            <a:r>
              <a:rPr lang="en-IN" spc="-5" dirty="0">
                <a:latin typeface="Alata"/>
                <a:cs typeface="Alata"/>
              </a:rPr>
              <a:t>A</a:t>
            </a:r>
            <a:r>
              <a:rPr lang="en-IN" spc="50" dirty="0">
                <a:latin typeface="Alata"/>
                <a:cs typeface="Alata"/>
              </a:rPr>
              <a:t> </a:t>
            </a:r>
            <a:r>
              <a:rPr lang="en-IN" b="1" spc="-5" dirty="0">
                <a:solidFill>
                  <a:schemeClr val="tx1"/>
                </a:solidFill>
                <a:latin typeface="Alata"/>
                <a:cs typeface="Alata"/>
              </a:rPr>
              <a:t>projection</a:t>
            </a:r>
            <a:r>
              <a:rPr lang="en-IN" spc="165" dirty="0">
                <a:solidFill>
                  <a:srgbClr val="FF0000"/>
                </a:solidFill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describes</a:t>
            </a:r>
            <a:r>
              <a:rPr lang="en-IN" spc="170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only</a:t>
            </a:r>
            <a:r>
              <a:rPr lang="en-IN" spc="175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where</a:t>
            </a:r>
            <a:r>
              <a:rPr lang="en-IN" spc="165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an</a:t>
            </a:r>
            <a:r>
              <a:rPr lang="en-IN" spc="165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object</a:t>
            </a:r>
            <a:r>
              <a:rPr lang="en-IN" spc="150" dirty="0">
                <a:latin typeface="Alata"/>
                <a:cs typeface="Alata"/>
              </a:rPr>
              <a:t> </a:t>
            </a:r>
            <a:r>
              <a:rPr lang="en-IN" spc="-10" dirty="0">
                <a:latin typeface="Alata"/>
                <a:cs typeface="Alata"/>
              </a:rPr>
              <a:t>has</a:t>
            </a:r>
            <a:r>
              <a:rPr lang="en-IN" spc="155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to</a:t>
            </a:r>
            <a:r>
              <a:rPr lang="en-IN" spc="165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be</a:t>
            </a:r>
            <a:r>
              <a:rPr lang="en-IN" spc="160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drawn</a:t>
            </a:r>
            <a:r>
              <a:rPr lang="en-IN" spc="170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on</a:t>
            </a:r>
            <a:r>
              <a:rPr lang="en-IN" spc="165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the</a:t>
            </a:r>
            <a:r>
              <a:rPr lang="en-IN" spc="160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projection</a:t>
            </a:r>
            <a:r>
              <a:rPr lang="en-IN" dirty="0">
                <a:latin typeface="Alata"/>
                <a:cs typeface="Alata"/>
              </a:rPr>
              <a:t> </a:t>
            </a:r>
            <a:r>
              <a:rPr lang="en-IN" sz="1600" spc="-5" dirty="0">
                <a:latin typeface="Alata"/>
                <a:cs typeface="Alata"/>
              </a:rPr>
              <a:t>plane.</a:t>
            </a:r>
            <a:endParaRPr lang="en-IN" sz="1600" dirty="0">
              <a:latin typeface="Alata"/>
              <a:cs typeface="Alata"/>
            </a:endParaRPr>
          </a:p>
          <a:p>
            <a:pPr marL="756285" marR="5080" lvl="1" indent="-287020" algn="l">
              <a:lnSpc>
                <a:spcPct val="150000"/>
              </a:lnSpc>
              <a:spcBef>
                <a:spcPts val="455"/>
              </a:spcBef>
              <a:buFont typeface="Wingdings" panose="05000000000000000000" pitchFamily="2" charset="2"/>
              <a:buChar char="Ø"/>
              <a:tabLst>
                <a:tab pos="756285" algn="l"/>
                <a:tab pos="756920" algn="l"/>
                <a:tab pos="4556125" algn="l"/>
              </a:tabLst>
            </a:pPr>
            <a:r>
              <a:rPr lang="en-IN" spc="-5" dirty="0">
                <a:latin typeface="Alata"/>
                <a:cs typeface="Alata"/>
              </a:rPr>
              <a:t>The </a:t>
            </a:r>
            <a:r>
              <a:rPr lang="en-IN" b="1" spc="-5" dirty="0">
                <a:solidFill>
                  <a:schemeClr val="tx1"/>
                </a:solidFill>
                <a:latin typeface="Alata"/>
                <a:cs typeface="Alata"/>
              </a:rPr>
              <a:t>determination of</a:t>
            </a:r>
            <a:r>
              <a:rPr lang="en-IN" b="1" spc="445" dirty="0">
                <a:solidFill>
                  <a:schemeClr val="tx1"/>
                </a:solidFill>
                <a:latin typeface="Alata"/>
                <a:cs typeface="Alata"/>
              </a:rPr>
              <a:t> </a:t>
            </a:r>
            <a:r>
              <a:rPr lang="en-IN" b="1" spc="-5" dirty="0">
                <a:solidFill>
                  <a:schemeClr val="tx1"/>
                </a:solidFill>
                <a:latin typeface="Alata"/>
                <a:cs typeface="Alata"/>
              </a:rPr>
              <a:t>visible</a:t>
            </a:r>
            <a:r>
              <a:rPr lang="en-IN" b="1" spc="135" dirty="0">
                <a:solidFill>
                  <a:schemeClr val="tx1"/>
                </a:solidFill>
                <a:latin typeface="Alata"/>
                <a:cs typeface="Alata"/>
              </a:rPr>
              <a:t> </a:t>
            </a:r>
            <a:r>
              <a:rPr lang="en-IN" b="1" spc="-5" dirty="0">
                <a:solidFill>
                  <a:schemeClr val="tx1"/>
                </a:solidFill>
                <a:latin typeface="Alata"/>
                <a:cs typeface="Alata"/>
              </a:rPr>
              <a:t>surfaces </a:t>
            </a:r>
            <a:r>
              <a:rPr lang="en-IN" spc="-5" dirty="0">
                <a:latin typeface="Alata"/>
                <a:cs typeface="Alata"/>
              </a:rPr>
              <a:t>also focused only on the question which  objects should be drawn and which ones are hidden from view by</a:t>
            </a:r>
            <a:r>
              <a:rPr lang="en-IN" spc="95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others.</a:t>
            </a:r>
            <a:endParaRPr lang="en-IN" dirty="0">
              <a:latin typeface="Alata"/>
              <a:cs typeface="Alata"/>
            </a:endParaRPr>
          </a:p>
          <a:p>
            <a:pPr marL="756285" marR="6350" lvl="1" indent="-287020" algn="l">
              <a:lnSpc>
                <a:spcPct val="150000"/>
              </a:lnSpc>
              <a:spcBef>
                <a:spcPts val="455"/>
              </a:spcBef>
              <a:buFont typeface="Wingdings" panose="05000000000000000000" pitchFamily="2" charset="2"/>
              <a:buChar char="Ø"/>
              <a:tabLst>
                <a:tab pos="756285" algn="l"/>
                <a:tab pos="756920" algn="l"/>
              </a:tabLst>
            </a:pPr>
            <a:r>
              <a:rPr lang="en-IN" spc="-5" dirty="0">
                <a:latin typeface="Alata"/>
                <a:cs typeface="Alata"/>
              </a:rPr>
              <a:t>The information where an object should be drawn on the projection plane </a:t>
            </a:r>
            <a:r>
              <a:rPr lang="en-IN" b="1" spc="-5" dirty="0">
                <a:solidFill>
                  <a:schemeClr val="tx1"/>
                </a:solidFill>
                <a:latin typeface="Alata"/>
                <a:cs typeface="Alata"/>
              </a:rPr>
              <a:t>is </a:t>
            </a:r>
            <a:r>
              <a:rPr lang="en-IN" b="1" spc="-10" dirty="0">
                <a:solidFill>
                  <a:schemeClr val="tx1"/>
                </a:solidFill>
                <a:latin typeface="Alata"/>
                <a:cs typeface="Alata"/>
              </a:rPr>
              <a:t>not  </a:t>
            </a:r>
            <a:r>
              <a:rPr lang="en-IN" b="1" spc="-5" dirty="0">
                <a:solidFill>
                  <a:schemeClr val="tx1"/>
                </a:solidFill>
                <a:latin typeface="Alata"/>
                <a:cs typeface="Alata"/>
              </a:rPr>
              <a:t>at all </a:t>
            </a:r>
            <a:r>
              <a:rPr lang="en-IN" b="1" spc="-10" dirty="0">
                <a:solidFill>
                  <a:schemeClr val="tx1"/>
                </a:solidFill>
                <a:latin typeface="Alata"/>
                <a:cs typeface="Alata"/>
              </a:rPr>
              <a:t>sufficient </a:t>
            </a:r>
            <a:r>
              <a:rPr lang="en-IN" b="1" spc="-5" dirty="0">
                <a:solidFill>
                  <a:schemeClr val="tx1"/>
                </a:solidFill>
                <a:latin typeface="Alata"/>
                <a:cs typeface="Alata"/>
              </a:rPr>
              <a:t>for a realistic representation</a:t>
            </a:r>
            <a:r>
              <a:rPr lang="en-IN" spc="-5" dirty="0">
                <a:solidFill>
                  <a:srgbClr val="FF0000"/>
                </a:solidFill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of a 3D</a:t>
            </a:r>
            <a:r>
              <a:rPr lang="en-IN" spc="25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scene.</a:t>
            </a:r>
            <a:endParaRPr lang="en-IN" dirty="0">
              <a:latin typeface="Alata"/>
              <a:cs typeface="Alata"/>
            </a:endParaRPr>
          </a:p>
          <a:p>
            <a:pPr marL="756285" marR="5715" lvl="1" indent="-287020" algn="l">
              <a:lnSpc>
                <a:spcPct val="150000"/>
              </a:lnSpc>
              <a:spcBef>
                <a:spcPts val="455"/>
              </a:spcBef>
              <a:buFont typeface="Wingdings" panose="05000000000000000000" pitchFamily="2" charset="2"/>
              <a:buChar char="Ø"/>
              <a:tabLst>
                <a:tab pos="756285" algn="l"/>
                <a:tab pos="756920" algn="l"/>
              </a:tabLst>
            </a:pPr>
            <a:r>
              <a:rPr lang="en-IN" spc="-5" dirty="0">
                <a:latin typeface="Alata"/>
                <a:cs typeface="Alata"/>
              </a:rPr>
              <a:t>Realistic displays of a scene are obtained by generating perspective projections  of objects and by applying natural lighting </a:t>
            </a:r>
            <a:r>
              <a:rPr lang="en-IN" spc="-10" dirty="0">
                <a:latin typeface="Alata"/>
                <a:cs typeface="Alata"/>
              </a:rPr>
              <a:t>effects </a:t>
            </a:r>
            <a:r>
              <a:rPr lang="en-IN" spc="-5" dirty="0">
                <a:latin typeface="Alata"/>
                <a:cs typeface="Alata"/>
              </a:rPr>
              <a:t>to the visible</a:t>
            </a:r>
            <a:r>
              <a:rPr lang="en-IN" spc="55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surfaces.</a:t>
            </a:r>
            <a:endParaRPr lang="en-IN" sz="1000" dirty="0">
              <a:latin typeface="Alata"/>
              <a:cs typeface="Alata"/>
            </a:endParaRPr>
          </a:p>
        </p:txBody>
      </p:sp>
      <p:sp>
        <p:nvSpPr>
          <p:cNvPr id="3" name="Google Shape;3075;p57">
            <a:extLst>
              <a:ext uri="{FF2B5EF4-FFF2-40B4-BE49-F238E27FC236}">
                <a16:creationId xmlns:a16="http://schemas.microsoft.com/office/drawing/2014/main" id="{1B70143D-BECA-8F9E-EAD7-02404C371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746" y="665257"/>
            <a:ext cx="4840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ILLUMINATION MODEL</a:t>
            </a:r>
            <a:endParaRPr sz="3200" dirty="0"/>
          </a:p>
        </p:txBody>
      </p:sp>
      <p:sp>
        <p:nvSpPr>
          <p:cNvPr id="4" name="Google Shape;3075;p57">
            <a:extLst>
              <a:ext uri="{FF2B5EF4-FFF2-40B4-BE49-F238E27FC236}">
                <a16:creationId xmlns:a16="http://schemas.microsoft.com/office/drawing/2014/main" id="{4EC43C69-1B72-DA39-19A8-A4776EDD42D2}"/>
              </a:ext>
            </a:extLst>
          </p:cNvPr>
          <p:cNvSpPr txBox="1">
            <a:spLocks/>
          </p:cNvSpPr>
          <p:nvPr/>
        </p:nvSpPr>
        <p:spPr>
          <a:xfrm>
            <a:off x="925672" y="1517679"/>
            <a:ext cx="24969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051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>
          <a:extLst>
            <a:ext uri="{FF2B5EF4-FFF2-40B4-BE49-F238E27FC236}">
              <a16:creationId xmlns:a16="http://schemas.microsoft.com/office/drawing/2014/main" id="{80F69132-51D6-08F8-555C-8FBA9845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57">
            <a:extLst>
              <a:ext uri="{FF2B5EF4-FFF2-40B4-BE49-F238E27FC236}">
                <a16:creationId xmlns:a16="http://schemas.microsoft.com/office/drawing/2014/main" id="{C1C8BBB5-6F85-3730-5130-26A7354DBE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6874" y="1082179"/>
            <a:ext cx="7292374" cy="1768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99085" marR="86360" indent="-287020">
              <a:lnSpc>
                <a:spcPct val="15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756285" algn="l"/>
                <a:tab pos="756920" algn="l"/>
              </a:tabLst>
            </a:pPr>
            <a:r>
              <a:rPr lang="en-IN" sz="1400" dirty="0">
                <a:latin typeface="Alata"/>
                <a:cs typeface="Alata"/>
              </a:rPr>
              <a:t>Also called a lighting model or shading model</a:t>
            </a:r>
          </a:p>
          <a:p>
            <a:pPr marL="299085" marR="86360" indent="-287020">
              <a:lnSpc>
                <a:spcPct val="15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756285" algn="l"/>
                <a:tab pos="756920" algn="l"/>
              </a:tabLst>
            </a:pPr>
            <a:r>
              <a:rPr lang="en-IN" sz="1400" dirty="0">
                <a:latin typeface="Alata"/>
                <a:cs typeface="Alata"/>
              </a:rPr>
              <a:t>Model for calculating light intensity at a single surface point.</a:t>
            </a:r>
          </a:p>
          <a:p>
            <a:pPr marL="299085" marR="86360" indent="-287020">
              <a:lnSpc>
                <a:spcPct val="15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756285" algn="l"/>
                <a:tab pos="756920" algn="l"/>
              </a:tabLst>
            </a:pPr>
            <a:r>
              <a:rPr lang="en-IN" sz="1400" dirty="0">
                <a:latin typeface="Alata"/>
                <a:cs typeface="Alata"/>
              </a:rPr>
              <a:t>This is used to calculate the intensity of light that we should see at a given point on  the surface of an object.</a:t>
            </a:r>
          </a:p>
        </p:txBody>
      </p:sp>
      <p:sp>
        <p:nvSpPr>
          <p:cNvPr id="3075" name="Google Shape;3075;p57">
            <a:extLst>
              <a:ext uri="{FF2B5EF4-FFF2-40B4-BE49-F238E27FC236}">
                <a16:creationId xmlns:a16="http://schemas.microsoft.com/office/drawing/2014/main" id="{3739CCB7-7712-F8F3-B657-BF02EDBA6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875" y="500099"/>
            <a:ext cx="4843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/>
              <a:t>ILLUMINATION MODEL</a:t>
            </a:r>
          </a:p>
        </p:txBody>
      </p:sp>
      <p:sp>
        <p:nvSpPr>
          <p:cNvPr id="3076" name="Google Shape;3076;p57">
            <a:hlinkClick r:id="" action="ppaction://noaction"/>
            <a:extLst>
              <a:ext uri="{FF2B5EF4-FFF2-40B4-BE49-F238E27FC236}">
                <a16:creationId xmlns:a16="http://schemas.microsoft.com/office/drawing/2014/main" id="{C0CCDB1A-1AEE-F121-1819-2343048988F5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77" name="Google Shape;3077;p57">
            <a:hlinkClick r:id="rId3" action="ppaction://hlinksldjump"/>
            <a:extLst>
              <a:ext uri="{FF2B5EF4-FFF2-40B4-BE49-F238E27FC236}">
                <a16:creationId xmlns:a16="http://schemas.microsoft.com/office/drawing/2014/main" id="{ABA0CEC6-BE3C-9D2F-2239-9DB46A11F836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2D4687-C4AC-8540-BCA9-EE3305CFAEF9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3079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2B4F37-9FAE-91F4-04A7-7E17CFA02F93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75;p57">
            <a:extLst>
              <a:ext uri="{FF2B5EF4-FFF2-40B4-BE49-F238E27FC236}">
                <a16:creationId xmlns:a16="http://schemas.microsoft.com/office/drawing/2014/main" id="{71703DCB-DD32-61D3-D277-2B93B3B102F8}"/>
              </a:ext>
            </a:extLst>
          </p:cNvPr>
          <p:cNvSpPr txBox="1">
            <a:spLocks/>
          </p:cNvSpPr>
          <p:nvPr/>
        </p:nvSpPr>
        <p:spPr>
          <a:xfrm>
            <a:off x="706874" y="2953275"/>
            <a:ext cx="64388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/>
              <a:t>SURFACE RENDERING METHODS</a:t>
            </a:r>
          </a:p>
        </p:txBody>
      </p:sp>
      <p:sp>
        <p:nvSpPr>
          <p:cNvPr id="3" name="Google Shape;3074;p57">
            <a:extLst>
              <a:ext uri="{FF2B5EF4-FFF2-40B4-BE49-F238E27FC236}">
                <a16:creationId xmlns:a16="http://schemas.microsoft.com/office/drawing/2014/main" id="{938F2DB1-8722-3E40-B209-7AE06B238CD6}"/>
              </a:ext>
            </a:extLst>
          </p:cNvPr>
          <p:cNvSpPr txBox="1">
            <a:spLocks/>
          </p:cNvSpPr>
          <p:nvPr/>
        </p:nvSpPr>
        <p:spPr>
          <a:xfrm>
            <a:off x="706874" y="3628545"/>
            <a:ext cx="7497040" cy="135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99085" indent="-287020">
              <a:spcBef>
                <a:spcPts val="2035"/>
              </a:spcBef>
              <a:buFont typeface="Wingdings" panose="05000000000000000000" pitchFamily="2" charset="2"/>
              <a:buChar char="Ø"/>
              <a:tabLst>
                <a:tab pos="756285" algn="l"/>
                <a:tab pos="756920" algn="l"/>
              </a:tabLst>
            </a:pPr>
            <a:r>
              <a:rPr lang="en-IN" sz="1400" spc="-5" dirty="0">
                <a:latin typeface="Alata" pitchFamily="2" charset="0"/>
                <a:cs typeface="Alata" pitchFamily="2" charset="0"/>
              </a:rPr>
              <a:t>Also called surface-shading methods.</a:t>
            </a:r>
          </a:p>
          <a:p>
            <a:pPr marL="299085" indent="-287020">
              <a:spcBef>
                <a:spcPts val="1739"/>
              </a:spcBef>
              <a:buFont typeface="Wingdings" panose="05000000000000000000" pitchFamily="2" charset="2"/>
              <a:buChar char="Ø"/>
              <a:tabLst>
                <a:tab pos="756285" algn="l"/>
                <a:tab pos="756920" algn="l"/>
                <a:tab pos="1664335" algn="l"/>
                <a:tab pos="2021205" algn="l"/>
                <a:tab pos="2279015" algn="l"/>
                <a:tab pos="3440429" algn="l"/>
                <a:tab pos="3881120" algn="l"/>
                <a:tab pos="4916170" algn="l"/>
                <a:tab pos="5175250" algn="l"/>
                <a:tab pos="6109335" algn="l"/>
                <a:tab pos="6886575" algn="l"/>
                <a:tab pos="7229475" algn="l"/>
                <a:tab pos="8009890" algn="l"/>
              </a:tabLst>
            </a:pPr>
            <a:r>
              <a:rPr lang="en-IN" sz="1400" spc="-5" dirty="0">
                <a:latin typeface="Alata" pitchFamily="2" charset="0"/>
                <a:cs typeface="Alata" pitchFamily="2" charset="0"/>
              </a:rPr>
              <a:t>Defined as a procedure for applying a lighting model to obtain pixel intensities for all the projected surface positions in a scene.</a:t>
            </a:r>
          </a:p>
        </p:txBody>
      </p:sp>
      <p:sp>
        <p:nvSpPr>
          <p:cNvPr id="4" name="Google Shape;2871;p56">
            <a:extLst>
              <a:ext uri="{FF2B5EF4-FFF2-40B4-BE49-F238E27FC236}">
                <a16:creationId xmlns:a16="http://schemas.microsoft.com/office/drawing/2014/main" id="{FD1B7CDD-11B1-5883-A050-8EA210CE4915}"/>
              </a:ext>
            </a:extLst>
          </p:cNvPr>
          <p:cNvSpPr/>
          <p:nvPr/>
        </p:nvSpPr>
        <p:spPr>
          <a:xfrm rot="19999640">
            <a:off x="3151877" y="3676039"/>
            <a:ext cx="356445" cy="189155"/>
          </a:xfrm>
          <a:custGeom>
            <a:avLst/>
            <a:gdLst/>
            <a:ahLst/>
            <a:cxnLst/>
            <a:rect l="l" t="t" r="r" b="b"/>
            <a:pathLst>
              <a:path w="17488" h="9814" extrusionOk="0">
                <a:moveTo>
                  <a:pt x="14903" y="0"/>
                </a:moveTo>
                <a:cubicBezTo>
                  <a:pt x="14788" y="0"/>
                  <a:pt x="14670" y="75"/>
                  <a:pt x="14647" y="213"/>
                </a:cubicBezTo>
                <a:cubicBezTo>
                  <a:pt x="14213" y="1181"/>
                  <a:pt x="13813" y="2148"/>
                  <a:pt x="13513" y="3149"/>
                </a:cubicBezTo>
                <a:cubicBezTo>
                  <a:pt x="13469" y="3303"/>
                  <a:pt x="13613" y="3428"/>
                  <a:pt x="13746" y="3428"/>
                </a:cubicBezTo>
                <a:cubicBezTo>
                  <a:pt x="13814" y="3428"/>
                  <a:pt x="13879" y="3395"/>
                  <a:pt x="13913" y="3315"/>
                </a:cubicBezTo>
                <a:cubicBezTo>
                  <a:pt x="14280" y="2448"/>
                  <a:pt x="14613" y="1581"/>
                  <a:pt x="15014" y="680"/>
                </a:cubicBezTo>
                <a:lnTo>
                  <a:pt x="15180" y="847"/>
                </a:lnTo>
                <a:cubicBezTo>
                  <a:pt x="15514" y="2515"/>
                  <a:pt x="15714" y="4416"/>
                  <a:pt x="15247" y="6084"/>
                </a:cubicBezTo>
                <a:cubicBezTo>
                  <a:pt x="14836" y="7442"/>
                  <a:pt x="13879" y="7987"/>
                  <a:pt x="12791" y="7987"/>
                </a:cubicBezTo>
                <a:cubicBezTo>
                  <a:pt x="12115" y="7987"/>
                  <a:pt x="11388" y="7776"/>
                  <a:pt x="10711" y="7418"/>
                </a:cubicBezTo>
                <a:cubicBezTo>
                  <a:pt x="9209" y="6584"/>
                  <a:pt x="8376" y="5217"/>
                  <a:pt x="7575" y="3782"/>
                </a:cubicBezTo>
                <a:cubicBezTo>
                  <a:pt x="7041" y="2782"/>
                  <a:pt x="6474" y="1681"/>
                  <a:pt x="5507" y="1114"/>
                </a:cubicBezTo>
                <a:cubicBezTo>
                  <a:pt x="5080" y="855"/>
                  <a:pt x="4679" y="743"/>
                  <a:pt x="4304" y="743"/>
                </a:cubicBezTo>
                <a:cubicBezTo>
                  <a:pt x="2892" y="743"/>
                  <a:pt x="1864" y="2338"/>
                  <a:pt x="1337" y="3682"/>
                </a:cubicBezTo>
                <a:cubicBezTo>
                  <a:pt x="703" y="5217"/>
                  <a:pt x="3" y="8719"/>
                  <a:pt x="1737" y="9787"/>
                </a:cubicBezTo>
                <a:cubicBezTo>
                  <a:pt x="1763" y="9806"/>
                  <a:pt x="1790" y="9814"/>
                  <a:pt x="1815" y="9814"/>
                </a:cubicBezTo>
                <a:cubicBezTo>
                  <a:pt x="1924" y="9814"/>
                  <a:pt x="2012" y="9668"/>
                  <a:pt x="1904" y="9587"/>
                </a:cubicBezTo>
                <a:cubicBezTo>
                  <a:pt x="0" y="8064"/>
                  <a:pt x="1598" y="1259"/>
                  <a:pt x="4285" y="1259"/>
                </a:cubicBezTo>
                <a:cubicBezTo>
                  <a:pt x="4422" y="1259"/>
                  <a:pt x="4563" y="1277"/>
                  <a:pt x="4706" y="1314"/>
                </a:cubicBezTo>
                <a:cubicBezTo>
                  <a:pt x="6274" y="1714"/>
                  <a:pt x="6975" y="3816"/>
                  <a:pt x="7708" y="5050"/>
                </a:cubicBezTo>
                <a:cubicBezTo>
                  <a:pt x="8209" y="6017"/>
                  <a:pt x="8943" y="6851"/>
                  <a:pt x="9843" y="7518"/>
                </a:cubicBezTo>
                <a:cubicBezTo>
                  <a:pt x="10687" y="8113"/>
                  <a:pt x="11840" y="8597"/>
                  <a:pt x="12927" y="8597"/>
                </a:cubicBezTo>
                <a:cubicBezTo>
                  <a:pt x="13731" y="8597"/>
                  <a:pt x="14499" y="8332"/>
                  <a:pt x="15080" y="7652"/>
                </a:cubicBezTo>
                <a:cubicBezTo>
                  <a:pt x="16448" y="6084"/>
                  <a:pt x="16281" y="3516"/>
                  <a:pt x="15914" y="1514"/>
                </a:cubicBezTo>
                <a:lnTo>
                  <a:pt x="15914" y="1514"/>
                </a:lnTo>
                <a:cubicBezTo>
                  <a:pt x="16281" y="1981"/>
                  <a:pt x="16648" y="2415"/>
                  <a:pt x="16982" y="2915"/>
                </a:cubicBezTo>
                <a:cubicBezTo>
                  <a:pt x="17038" y="2972"/>
                  <a:pt x="17106" y="2996"/>
                  <a:pt x="17171" y="2996"/>
                </a:cubicBezTo>
                <a:cubicBezTo>
                  <a:pt x="17336" y="2996"/>
                  <a:pt x="17487" y="2839"/>
                  <a:pt x="17415" y="2648"/>
                </a:cubicBezTo>
                <a:cubicBezTo>
                  <a:pt x="16882" y="1581"/>
                  <a:pt x="16048" y="680"/>
                  <a:pt x="15047" y="46"/>
                </a:cubicBezTo>
                <a:cubicBezTo>
                  <a:pt x="15006" y="15"/>
                  <a:pt x="14955" y="0"/>
                  <a:pt x="14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>
          <a:extLst>
            <a:ext uri="{FF2B5EF4-FFF2-40B4-BE49-F238E27FC236}">
              <a16:creationId xmlns:a16="http://schemas.microsoft.com/office/drawing/2014/main" id="{CF828A42-4B3D-631C-36D2-5E389F888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57">
            <a:extLst>
              <a:ext uri="{FF2B5EF4-FFF2-40B4-BE49-F238E27FC236}">
                <a16:creationId xmlns:a16="http://schemas.microsoft.com/office/drawing/2014/main" id="{AB5B06CD-A352-CF80-E193-040102F3E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4446" y="1653323"/>
            <a:ext cx="8518933" cy="3175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-229235">
              <a:lnSpc>
                <a:spcPct val="150000"/>
              </a:lnSpc>
              <a:spcBef>
                <a:spcPts val="765"/>
              </a:spcBef>
              <a:buFont typeface="Wingdings" panose="05000000000000000000" pitchFamily="2" charset="2"/>
              <a:buChar char="Ø"/>
              <a:tabLst>
                <a:tab pos="267335" algn="l"/>
              </a:tabLst>
            </a:pPr>
            <a:r>
              <a:rPr lang="en-IN" spc="-10" dirty="0">
                <a:latin typeface="Alata"/>
                <a:cs typeface="Alata"/>
              </a:rPr>
              <a:t>Ambient light </a:t>
            </a:r>
            <a:r>
              <a:rPr lang="en-IN" spc="-5" dirty="0">
                <a:latin typeface="Alata"/>
                <a:cs typeface="Alata"/>
              </a:rPr>
              <a:t>has </a:t>
            </a:r>
            <a:r>
              <a:rPr lang="en-IN" spc="-10" dirty="0">
                <a:latin typeface="Alata"/>
                <a:cs typeface="Alata"/>
              </a:rPr>
              <a:t>no spatial </a:t>
            </a:r>
            <a:r>
              <a:rPr lang="en-IN" spc="-5" dirty="0">
                <a:latin typeface="Alata"/>
                <a:cs typeface="Alata"/>
              </a:rPr>
              <a:t>or </a:t>
            </a:r>
            <a:r>
              <a:rPr lang="en-IN" spc="-10" dirty="0">
                <a:latin typeface="Alata"/>
                <a:cs typeface="Alata"/>
              </a:rPr>
              <a:t>directional</a:t>
            </a:r>
            <a:r>
              <a:rPr lang="en-IN" spc="125" dirty="0">
                <a:latin typeface="Alata"/>
                <a:cs typeface="Alata"/>
              </a:rPr>
              <a:t> </a:t>
            </a:r>
            <a:r>
              <a:rPr lang="en-IN" spc="-10" dirty="0">
                <a:latin typeface="Alata"/>
                <a:cs typeface="Alata"/>
              </a:rPr>
              <a:t>characteristics.</a:t>
            </a:r>
            <a:endParaRPr lang="en-IN" dirty="0">
              <a:latin typeface="Alata"/>
              <a:cs typeface="Alata"/>
            </a:endParaRPr>
          </a:p>
          <a:p>
            <a:pPr marL="266700" marR="33020" indent="-229235">
              <a:lnSpc>
                <a:spcPct val="150000"/>
              </a:lnSpc>
              <a:spcBef>
                <a:spcPts val="1045"/>
              </a:spcBef>
              <a:buFont typeface="Wingdings" panose="05000000000000000000" pitchFamily="2" charset="2"/>
              <a:buChar char="Ø"/>
              <a:tabLst>
                <a:tab pos="267335" algn="l"/>
              </a:tabLst>
            </a:pPr>
            <a:r>
              <a:rPr lang="en-IN" spc="-10" dirty="0">
                <a:latin typeface="Alata"/>
                <a:cs typeface="Alata"/>
              </a:rPr>
              <a:t>The amount </a:t>
            </a:r>
            <a:r>
              <a:rPr lang="en-IN" spc="-5" dirty="0">
                <a:latin typeface="Alata"/>
                <a:cs typeface="Alata"/>
              </a:rPr>
              <a:t>of ambient </a:t>
            </a:r>
            <a:r>
              <a:rPr lang="en-IN" spc="-10" dirty="0">
                <a:latin typeface="Alata"/>
                <a:cs typeface="Alata"/>
              </a:rPr>
              <a:t>light incident </a:t>
            </a:r>
            <a:r>
              <a:rPr lang="en-IN" dirty="0">
                <a:latin typeface="Alata"/>
                <a:cs typeface="Alata"/>
              </a:rPr>
              <a:t>on </a:t>
            </a:r>
            <a:r>
              <a:rPr lang="en-IN" spc="-5" dirty="0">
                <a:latin typeface="Alata"/>
                <a:cs typeface="Alata"/>
              </a:rPr>
              <a:t>each object </a:t>
            </a:r>
            <a:r>
              <a:rPr lang="en-IN" spc="-10" dirty="0">
                <a:latin typeface="Alata"/>
                <a:cs typeface="Alata"/>
              </a:rPr>
              <a:t>is </a:t>
            </a:r>
            <a:r>
              <a:rPr lang="en-IN" spc="-5" dirty="0">
                <a:latin typeface="Alata"/>
                <a:cs typeface="Alata"/>
              </a:rPr>
              <a:t>a </a:t>
            </a:r>
            <a:r>
              <a:rPr lang="en-IN" spc="-15" dirty="0">
                <a:latin typeface="Alata"/>
                <a:cs typeface="Alata"/>
              </a:rPr>
              <a:t>constant </a:t>
            </a:r>
            <a:r>
              <a:rPr lang="en-IN" spc="-30" dirty="0">
                <a:latin typeface="Alata"/>
                <a:cs typeface="Alata"/>
              </a:rPr>
              <a:t>for  </a:t>
            </a:r>
            <a:r>
              <a:rPr lang="en-IN" spc="-5" dirty="0">
                <a:latin typeface="Alata"/>
                <a:cs typeface="Alata"/>
              </a:rPr>
              <a:t>all </a:t>
            </a:r>
            <a:r>
              <a:rPr lang="en-IN" spc="-15" dirty="0">
                <a:latin typeface="Alata"/>
                <a:cs typeface="Alata"/>
              </a:rPr>
              <a:t>surfaces </a:t>
            </a:r>
            <a:r>
              <a:rPr lang="en-IN" spc="-5" dirty="0">
                <a:latin typeface="Alata"/>
                <a:cs typeface="Alata"/>
              </a:rPr>
              <a:t>and </a:t>
            </a:r>
            <a:r>
              <a:rPr lang="en-IN" spc="-15" dirty="0">
                <a:latin typeface="Alata"/>
                <a:cs typeface="Alata"/>
              </a:rPr>
              <a:t>over </a:t>
            </a:r>
            <a:r>
              <a:rPr lang="en-IN" spc="-5" dirty="0">
                <a:latin typeface="Alata"/>
                <a:cs typeface="Alata"/>
              </a:rPr>
              <a:t>all</a:t>
            </a:r>
            <a:r>
              <a:rPr lang="en-IN" spc="55" dirty="0">
                <a:latin typeface="Alata"/>
                <a:cs typeface="Alata"/>
              </a:rPr>
              <a:t> </a:t>
            </a:r>
            <a:r>
              <a:rPr lang="en-IN" spc="-10" dirty="0">
                <a:latin typeface="Alata"/>
                <a:cs typeface="Alata"/>
              </a:rPr>
              <a:t>directions.</a:t>
            </a:r>
            <a:endParaRPr lang="en-IN" dirty="0">
              <a:latin typeface="Alata"/>
              <a:cs typeface="Alata"/>
            </a:endParaRPr>
          </a:p>
          <a:p>
            <a:pPr marL="266700" marR="33020" indent="-22923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tabLst>
                <a:tab pos="267335" algn="l"/>
              </a:tabLst>
            </a:pPr>
            <a:r>
              <a:rPr lang="en-IN" spc="-5" dirty="0">
                <a:latin typeface="Alata"/>
                <a:cs typeface="Alata"/>
              </a:rPr>
              <a:t>The </a:t>
            </a:r>
            <a:r>
              <a:rPr lang="en-IN" spc="-15" dirty="0">
                <a:latin typeface="Alata"/>
                <a:cs typeface="Alata"/>
              </a:rPr>
              <a:t>intensity </a:t>
            </a:r>
            <a:r>
              <a:rPr lang="en-IN" spc="-5" dirty="0">
                <a:latin typeface="Alata"/>
                <a:cs typeface="Alata"/>
              </a:rPr>
              <a:t>of the </a:t>
            </a:r>
            <a:r>
              <a:rPr lang="en-IN" spc="-15" dirty="0">
                <a:latin typeface="Alata"/>
                <a:cs typeface="Alata"/>
              </a:rPr>
              <a:t>reflected </a:t>
            </a:r>
            <a:r>
              <a:rPr lang="en-IN" spc="-10" dirty="0">
                <a:latin typeface="Alata"/>
                <a:cs typeface="Alata"/>
              </a:rPr>
              <a:t>light </a:t>
            </a:r>
            <a:r>
              <a:rPr lang="en-IN" spc="-25" dirty="0">
                <a:latin typeface="Alata"/>
                <a:cs typeface="Alata"/>
              </a:rPr>
              <a:t>for </a:t>
            </a:r>
            <a:r>
              <a:rPr lang="en-IN" spc="-5" dirty="0">
                <a:latin typeface="Alata"/>
                <a:cs typeface="Alata"/>
              </a:rPr>
              <a:t>each </a:t>
            </a:r>
            <a:r>
              <a:rPr lang="en-IN" spc="-15" dirty="0">
                <a:latin typeface="Alata"/>
                <a:cs typeface="Alata"/>
              </a:rPr>
              <a:t>surface </a:t>
            </a:r>
            <a:r>
              <a:rPr lang="en-IN" spc="-5" dirty="0">
                <a:latin typeface="Alata"/>
                <a:cs typeface="Alata"/>
              </a:rPr>
              <a:t>depends on the  </a:t>
            </a:r>
            <a:r>
              <a:rPr lang="en-IN" spc="-10" dirty="0">
                <a:latin typeface="Alata"/>
                <a:cs typeface="Alata"/>
              </a:rPr>
              <a:t>optical </a:t>
            </a:r>
            <a:r>
              <a:rPr lang="en-IN" spc="-15" dirty="0">
                <a:latin typeface="Alata"/>
                <a:cs typeface="Alata"/>
              </a:rPr>
              <a:t>properties </a:t>
            </a:r>
            <a:r>
              <a:rPr lang="en-IN" spc="-5" dirty="0">
                <a:latin typeface="Alata"/>
                <a:cs typeface="Alata"/>
              </a:rPr>
              <a:t>of the </a:t>
            </a:r>
            <a:r>
              <a:rPr lang="en-IN" spc="-10" dirty="0">
                <a:latin typeface="Alata"/>
                <a:cs typeface="Alata"/>
              </a:rPr>
              <a:t>surface; that </a:t>
            </a:r>
            <a:r>
              <a:rPr lang="en-IN" spc="-5" dirty="0">
                <a:latin typeface="Alata"/>
                <a:cs typeface="Alata"/>
              </a:rPr>
              <a:t>is, </a:t>
            </a:r>
            <a:r>
              <a:rPr lang="en-IN" spc="-10" dirty="0">
                <a:latin typeface="Alata"/>
                <a:cs typeface="Alata"/>
              </a:rPr>
              <a:t>how </a:t>
            </a:r>
            <a:r>
              <a:rPr lang="en-IN" dirty="0">
                <a:latin typeface="Alata"/>
                <a:cs typeface="Alata"/>
              </a:rPr>
              <a:t>much </a:t>
            </a:r>
            <a:r>
              <a:rPr lang="en-IN" spc="-5" dirty="0">
                <a:latin typeface="Alata"/>
                <a:cs typeface="Alata"/>
              </a:rPr>
              <a:t>of the </a:t>
            </a:r>
            <a:r>
              <a:rPr lang="en-IN" spc="-10" dirty="0">
                <a:latin typeface="Alata"/>
                <a:cs typeface="Alata"/>
              </a:rPr>
              <a:t>incident  energy is </a:t>
            </a:r>
            <a:r>
              <a:rPr lang="en-IN" spc="-15" dirty="0">
                <a:latin typeface="Alata"/>
                <a:cs typeface="Alata"/>
              </a:rPr>
              <a:t>to </a:t>
            </a:r>
            <a:r>
              <a:rPr lang="en-IN" spc="-5" dirty="0">
                <a:latin typeface="Alata"/>
                <a:cs typeface="Alata"/>
              </a:rPr>
              <a:t>be </a:t>
            </a:r>
            <a:r>
              <a:rPr lang="en-IN" spc="-15" dirty="0">
                <a:latin typeface="Alata"/>
                <a:cs typeface="Alata"/>
              </a:rPr>
              <a:t>reflected </a:t>
            </a:r>
            <a:r>
              <a:rPr lang="en-IN" spc="-5" dirty="0">
                <a:latin typeface="Alata"/>
                <a:cs typeface="Alata"/>
              </a:rPr>
              <a:t>and </a:t>
            </a:r>
            <a:r>
              <a:rPr lang="en-IN" spc="-15" dirty="0">
                <a:latin typeface="Alata"/>
                <a:cs typeface="Alata"/>
              </a:rPr>
              <a:t>how </a:t>
            </a:r>
            <a:r>
              <a:rPr lang="en-IN" spc="-5" dirty="0">
                <a:latin typeface="Alata"/>
                <a:cs typeface="Alata"/>
              </a:rPr>
              <a:t>much</a:t>
            </a:r>
            <a:r>
              <a:rPr lang="en-IN" spc="100" dirty="0">
                <a:latin typeface="Alata"/>
                <a:cs typeface="Alata"/>
              </a:rPr>
              <a:t> </a:t>
            </a:r>
            <a:r>
              <a:rPr lang="en-IN" spc="-10" dirty="0">
                <a:latin typeface="Alata"/>
                <a:cs typeface="Alata"/>
              </a:rPr>
              <a:t>absorbed.</a:t>
            </a:r>
            <a:endParaRPr lang="en-IN" dirty="0">
              <a:latin typeface="Alata"/>
              <a:cs typeface="Alata"/>
            </a:endParaRPr>
          </a:p>
          <a:p>
            <a:pPr marL="266700" marR="30480" indent="-22923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tabLst>
                <a:tab pos="267335" algn="l"/>
              </a:tabLst>
            </a:pPr>
            <a:r>
              <a:rPr lang="en-IN" spc="-65" dirty="0">
                <a:latin typeface="Alata"/>
                <a:cs typeface="Alata"/>
              </a:rPr>
              <a:t>We </a:t>
            </a:r>
            <a:r>
              <a:rPr lang="en-IN" spc="-10" dirty="0">
                <a:latin typeface="Alata"/>
                <a:cs typeface="Alata"/>
              </a:rPr>
              <a:t>can set </a:t>
            </a:r>
            <a:r>
              <a:rPr lang="en-IN" spc="-5" dirty="0">
                <a:latin typeface="Alata"/>
                <a:cs typeface="Alata"/>
              </a:rPr>
              <a:t>the </a:t>
            </a:r>
            <a:r>
              <a:rPr lang="en-IN" spc="-10" dirty="0">
                <a:latin typeface="Alata"/>
                <a:cs typeface="Alata"/>
              </a:rPr>
              <a:t>level </a:t>
            </a:r>
            <a:r>
              <a:rPr lang="en-IN" spc="-25" dirty="0">
                <a:latin typeface="Alata"/>
                <a:cs typeface="Alata"/>
              </a:rPr>
              <a:t>for </a:t>
            </a:r>
            <a:r>
              <a:rPr lang="en-IN" spc="-5" dirty="0">
                <a:latin typeface="Alata"/>
                <a:cs typeface="Alata"/>
              </a:rPr>
              <a:t>the </a:t>
            </a:r>
            <a:r>
              <a:rPr lang="en-IN" spc="-10" dirty="0">
                <a:latin typeface="Alata"/>
                <a:cs typeface="Alata"/>
              </a:rPr>
              <a:t>ambient light in </a:t>
            </a:r>
            <a:r>
              <a:rPr lang="en-IN" spc="-5" dirty="0">
                <a:latin typeface="Alata"/>
                <a:cs typeface="Alata"/>
              </a:rPr>
              <a:t>a scene with </a:t>
            </a:r>
            <a:r>
              <a:rPr lang="en-IN" spc="-20" dirty="0">
                <a:latin typeface="Alata"/>
                <a:cs typeface="Alata"/>
              </a:rPr>
              <a:t>parameter </a:t>
            </a:r>
            <a:r>
              <a:rPr lang="en-IN" dirty="0" err="1">
                <a:latin typeface="Alata"/>
                <a:cs typeface="Alata"/>
              </a:rPr>
              <a:t>I</a:t>
            </a:r>
            <a:r>
              <a:rPr lang="en-IN" baseline="-21021" dirty="0" err="1">
                <a:latin typeface="Alata"/>
                <a:cs typeface="Alata"/>
              </a:rPr>
              <a:t>a</a:t>
            </a:r>
            <a:r>
              <a:rPr lang="en-IN" baseline="-21021" dirty="0">
                <a:latin typeface="Alata"/>
                <a:cs typeface="Alata"/>
              </a:rPr>
              <a:t> </a:t>
            </a:r>
            <a:r>
              <a:rPr lang="en-IN" dirty="0">
                <a:latin typeface="Alata"/>
                <a:cs typeface="Alata"/>
              </a:rPr>
              <a:t> </a:t>
            </a:r>
            <a:r>
              <a:rPr lang="en-IN" spc="-5" dirty="0">
                <a:latin typeface="Alata"/>
                <a:cs typeface="Alata"/>
              </a:rPr>
              <a:t>and each </a:t>
            </a:r>
            <a:r>
              <a:rPr lang="en-IN" spc="-15" dirty="0">
                <a:latin typeface="Alata"/>
                <a:cs typeface="Alata"/>
              </a:rPr>
              <a:t>surface </a:t>
            </a:r>
            <a:r>
              <a:rPr lang="en-IN" spc="-10" dirty="0">
                <a:latin typeface="Alata"/>
                <a:cs typeface="Alata"/>
              </a:rPr>
              <a:t>is </a:t>
            </a:r>
            <a:r>
              <a:rPr lang="en-IN" spc="-5" dirty="0">
                <a:latin typeface="Alata"/>
                <a:cs typeface="Alata"/>
              </a:rPr>
              <a:t>then </a:t>
            </a:r>
            <a:r>
              <a:rPr lang="en-IN" spc="-15" dirty="0">
                <a:latin typeface="Alata"/>
                <a:cs typeface="Alata"/>
              </a:rPr>
              <a:t>illuminated </a:t>
            </a:r>
            <a:r>
              <a:rPr lang="en-IN" spc="-5" dirty="0">
                <a:latin typeface="Alata"/>
                <a:cs typeface="Alata"/>
              </a:rPr>
              <a:t>with this </a:t>
            </a:r>
            <a:r>
              <a:rPr lang="en-IN" spc="-20" dirty="0">
                <a:latin typeface="Alata"/>
                <a:cs typeface="Alata"/>
              </a:rPr>
              <a:t>constant</a:t>
            </a:r>
            <a:r>
              <a:rPr lang="en-IN" spc="204" dirty="0">
                <a:latin typeface="Alata"/>
                <a:cs typeface="Alata"/>
              </a:rPr>
              <a:t> </a:t>
            </a:r>
            <a:r>
              <a:rPr lang="en-IN" spc="-10" dirty="0">
                <a:latin typeface="Alata"/>
                <a:cs typeface="Alata"/>
              </a:rPr>
              <a:t>value.</a:t>
            </a:r>
          </a:p>
          <a:p>
            <a:pPr marL="266700" marR="30480" indent="-22923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tabLst>
                <a:tab pos="267335" algn="l"/>
              </a:tabLst>
            </a:pPr>
            <a:r>
              <a:rPr lang="en-IN" spc="-10" dirty="0">
                <a:latin typeface="Alata"/>
                <a:cs typeface="Alata"/>
              </a:rPr>
              <a:t>The reflected intensity of Iamb of any point on the surface is </a:t>
            </a:r>
          </a:p>
          <a:p>
            <a:pPr marL="266700" marR="30480" indent="-22923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tabLst>
                <a:tab pos="267335" algn="l"/>
              </a:tabLst>
            </a:pPr>
            <a:r>
              <a:rPr lang="en-IN" spc="-10" dirty="0">
                <a:latin typeface="Alata"/>
                <a:cs typeface="Alata"/>
              </a:rPr>
              <a:t>This </a:t>
            </a:r>
            <a:r>
              <a:rPr lang="en-IN" dirty="0">
                <a:latin typeface="Alata"/>
                <a:cs typeface="Alata"/>
              </a:rPr>
              <a:t>is </a:t>
            </a:r>
            <a:r>
              <a:rPr lang="en-IN" spc="-5" dirty="0">
                <a:latin typeface="Alata"/>
                <a:cs typeface="Alata"/>
              </a:rPr>
              <a:t>a simple </a:t>
            </a:r>
            <a:r>
              <a:rPr lang="en-IN" spc="-30" dirty="0">
                <a:latin typeface="Alata"/>
                <a:cs typeface="Alata"/>
              </a:rPr>
              <a:t>way </a:t>
            </a:r>
            <a:r>
              <a:rPr lang="en-IN" spc="-15" dirty="0">
                <a:latin typeface="Alata"/>
                <a:cs typeface="Alata"/>
              </a:rPr>
              <a:t>to </a:t>
            </a:r>
            <a:r>
              <a:rPr lang="en-IN" spc="-5" dirty="0">
                <a:latin typeface="Alata"/>
                <a:cs typeface="Alata"/>
              </a:rPr>
              <a:t>model the </a:t>
            </a:r>
            <a:r>
              <a:rPr lang="en-IN" spc="-10" dirty="0">
                <a:latin typeface="Alata"/>
                <a:cs typeface="Alata"/>
              </a:rPr>
              <a:t>combination </a:t>
            </a:r>
            <a:r>
              <a:rPr lang="en-IN" dirty="0">
                <a:latin typeface="Alata"/>
                <a:cs typeface="Alata"/>
              </a:rPr>
              <a:t>of </a:t>
            </a:r>
            <a:r>
              <a:rPr lang="en-IN" spc="-10" dirty="0">
                <a:latin typeface="Alata"/>
                <a:cs typeface="Alata"/>
              </a:rPr>
              <a:t>light </a:t>
            </a:r>
            <a:r>
              <a:rPr lang="en-IN" spc="-15" dirty="0">
                <a:latin typeface="Alata"/>
                <a:cs typeface="Alata"/>
              </a:rPr>
              <a:t>reflections  </a:t>
            </a:r>
            <a:r>
              <a:rPr lang="en-IN" spc="-20" dirty="0">
                <a:latin typeface="Alata"/>
                <a:cs typeface="Alata"/>
              </a:rPr>
              <a:t>from </a:t>
            </a:r>
            <a:r>
              <a:rPr lang="en-IN" spc="-10" dirty="0">
                <a:latin typeface="Alata"/>
                <a:cs typeface="Alata"/>
              </a:rPr>
              <a:t>various surfaces </a:t>
            </a:r>
            <a:r>
              <a:rPr lang="en-IN" spc="-20" dirty="0">
                <a:latin typeface="Alata"/>
                <a:cs typeface="Alata"/>
              </a:rPr>
              <a:t>to </a:t>
            </a:r>
            <a:r>
              <a:rPr lang="en-IN" spc="-10" dirty="0">
                <a:latin typeface="Alata"/>
                <a:cs typeface="Alata"/>
              </a:rPr>
              <a:t>produce </a:t>
            </a:r>
            <a:r>
              <a:rPr lang="en-IN" spc="-5" dirty="0">
                <a:latin typeface="Alata"/>
                <a:cs typeface="Alata"/>
              </a:rPr>
              <a:t>a </a:t>
            </a:r>
            <a:r>
              <a:rPr lang="en-IN" spc="-15" dirty="0">
                <a:latin typeface="Alata"/>
                <a:cs typeface="Alata"/>
              </a:rPr>
              <a:t>uniform </a:t>
            </a:r>
            <a:r>
              <a:rPr lang="en-IN" spc="-10" dirty="0">
                <a:latin typeface="Alata"/>
                <a:cs typeface="Alata"/>
              </a:rPr>
              <a:t>illumination </a:t>
            </a:r>
            <a:r>
              <a:rPr lang="en-IN" spc="-5" dirty="0">
                <a:latin typeface="Alata"/>
                <a:cs typeface="Alata"/>
              </a:rPr>
              <a:t>called the  </a:t>
            </a:r>
            <a:r>
              <a:rPr lang="en-IN" spc="-10" dirty="0">
                <a:latin typeface="Alata"/>
                <a:cs typeface="Alata"/>
              </a:rPr>
              <a:t>ambient light, </a:t>
            </a:r>
            <a:r>
              <a:rPr lang="en-IN" spc="-5" dirty="0">
                <a:latin typeface="Alata"/>
                <a:cs typeface="Alata"/>
              </a:rPr>
              <a:t>or </a:t>
            </a:r>
            <a:r>
              <a:rPr lang="en-IN" spc="-15" dirty="0">
                <a:latin typeface="Alata"/>
                <a:cs typeface="Alata"/>
              </a:rPr>
              <a:t>background</a:t>
            </a:r>
            <a:r>
              <a:rPr lang="en-IN" spc="85" dirty="0">
                <a:latin typeface="Alata"/>
                <a:cs typeface="Alata"/>
              </a:rPr>
              <a:t> </a:t>
            </a:r>
            <a:r>
              <a:rPr lang="en-IN" spc="-10" dirty="0">
                <a:latin typeface="Alata"/>
                <a:cs typeface="Alata"/>
              </a:rPr>
              <a:t>light.</a:t>
            </a:r>
            <a:endParaRPr lang="en-IN" dirty="0">
              <a:latin typeface="Alata"/>
              <a:cs typeface="Alata"/>
            </a:endParaRPr>
          </a:p>
        </p:txBody>
      </p:sp>
      <p:sp>
        <p:nvSpPr>
          <p:cNvPr id="3075" name="Google Shape;3075;p57">
            <a:extLst>
              <a:ext uri="{FF2B5EF4-FFF2-40B4-BE49-F238E27FC236}">
                <a16:creationId xmlns:a16="http://schemas.microsoft.com/office/drawing/2014/main" id="{6BAFE339-FEF9-E2A7-78F1-A8C3159F4D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6991" y="841373"/>
            <a:ext cx="41259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/>
              <a:t>AMBIENT LIGHT </a:t>
            </a:r>
            <a:r>
              <a:rPr lang="en-IN" sz="3200" b="0" spc="-225" dirty="0"/>
              <a:t>( </a:t>
            </a:r>
            <a:r>
              <a:rPr lang="en-IN" sz="3200" spc="-225" dirty="0" err="1"/>
              <a:t>I</a:t>
            </a:r>
            <a:r>
              <a:rPr lang="en-IN" sz="3600" spc="-337" baseline="-21072" dirty="0" err="1"/>
              <a:t>a</a:t>
            </a:r>
            <a:r>
              <a:rPr lang="en-IN" sz="3600" spc="-337" baseline="-21072" dirty="0"/>
              <a:t> </a:t>
            </a:r>
            <a:r>
              <a:rPr lang="en-IN" sz="3600" b="0" spc="-225" dirty="0"/>
              <a:t>)</a:t>
            </a:r>
            <a:endParaRPr lang="en-IN" sz="3200" dirty="0"/>
          </a:p>
        </p:txBody>
      </p:sp>
      <p:sp>
        <p:nvSpPr>
          <p:cNvPr id="3076" name="Google Shape;3076;p57">
            <a:hlinkClick r:id="" action="ppaction://noaction"/>
            <a:extLst>
              <a:ext uri="{FF2B5EF4-FFF2-40B4-BE49-F238E27FC236}">
                <a16:creationId xmlns:a16="http://schemas.microsoft.com/office/drawing/2014/main" id="{F9B15B08-7F4A-F125-D71C-3612284DC4C4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77" name="Google Shape;3077;p57">
            <a:hlinkClick r:id="rId3" action="ppaction://hlinksldjump"/>
            <a:extLst>
              <a:ext uri="{FF2B5EF4-FFF2-40B4-BE49-F238E27FC236}">
                <a16:creationId xmlns:a16="http://schemas.microsoft.com/office/drawing/2014/main" id="{84CB3F57-160F-1172-E805-E1DE938092F9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B84152-F973-72B4-BDAE-4DE10F4F8019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3079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705E2C-3239-88C8-266D-50CB465E855C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075;p57">
            <a:extLst>
              <a:ext uri="{FF2B5EF4-FFF2-40B4-BE49-F238E27FC236}">
                <a16:creationId xmlns:a16="http://schemas.microsoft.com/office/drawing/2014/main" id="{3B08F9C8-03E1-1D2C-08F0-801959AD9ACC}"/>
              </a:ext>
            </a:extLst>
          </p:cNvPr>
          <p:cNvSpPr txBox="1">
            <a:spLocks/>
          </p:cNvSpPr>
          <p:nvPr/>
        </p:nvSpPr>
        <p:spPr>
          <a:xfrm>
            <a:off x="5488735" y="3840980"/>
            <a:ext cx="1646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it-IT" sz="2400" b="0" spc="-10" dirty="0">
                <a:latin typeface="Times New Roman"/>
                <a:cs typeface="Times New Roman"/>
              </a:rPr>
              <a:t>I</a:t>
            </a:r>
            <a:r>
              <a:rPr lang="it-IT" sz="2400" b="0" spc="-15" baseline="-20833" dirty="0">
                <a:latin typeface="Times New Roman"/>
                <a:cs typeface="Times New Roman"/>
              </a:rPr>
              <a:t>amb </a:t>
            </a:r>
            <a:r>
              <a:rPr lang="it-IT" sz="2400" b="0" dirty="0">
                <a:latin typeface="Times New Roman"/>
                <a:cs typeface="Times New Roman"/>
              </a:rPr>
              <a:t>= K</a:t>
            </a:r>
            <a:r>
              <a:rPr lang="it-IT" sz="2400" b="0" baseline="-20833" dirty="0">
                <a:latin typeface="Times New Roman"/>
                <a:cs typeface="Times New Roman"/>
              </a:rPr>
              <a:t>a </a:t>
            </a:r>
            <a:r>
              <a:rPr lang="it-IT" sz="2400" b="0" dirty="0">
                <a:latin typeface="Times New Roman"/>
                <a:cs typeface="Times New Roman"/>
              </a:rPr>
              <a:t>I</a:t>
            </a:r>
            <a:r>
              <a:rPr lang="it-IT" sz="2400" b="0" baseline="-20833" dirty="0">
                <a:latin typeface="Times New Roman"/>
                <a:cs typeface="Times New Roman"/>
              </a:rPr>
              <a:t>a</a:t>
            </a:r>
            <a:endParaRPr lang="it-IT" sz="2400" b="0" dirty="0">
              <a:latin typeface="Symbol"/>
              <a:cs typeface="Symbol"/>
            </a:endParaRPr>
          </a:p>
        </p:txBody>
      </p:sp>
      <p:pic>
        <p:nvPicPr>
          <p:cNvPr id="8" name="Picture 2" descr="What is Ambient Light? 7 Types of Ambient Light Photography Examples –  Sunny 16">
            <a:extLst>
              <a:ext uri="{FF2B5EF4-FFF2-40B4-BE49-F238E27FC236}">
                <a16:creationId xmlns:a16="http://schemas.microsoft.com/office/drawing/2014/main" id="{D3F3B49A-B3B9-C910-2433-15E61ED08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404" y="602122"/>
            <a:ext cx="2355604" cy="1570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70;p56">
            <a:extLst>
              <a:ext uri="{FF2B5EF4-FFF2-40B4-BE49-F238E27FC236}">
                <a16:creationId xmlns:a16="http://schemas.microsoft.com/office/drawing/2014/main" id="{7264EF4F-2440-A521-7B77-09F65E15ED29}"/>
              </a:ext>
            </a:extLst>
          </p:cNvPr>
          <p:cNvSpPr/>
          <p:nvPr/>
        </p:nvSpPr>
        <p:spPr>
          <a:xfrm rot="12514087">
            <a:off x="4919165" y="4112104"/>
            <a:ext cx="562086" cy="174404"/>
          </a:xfrm>
          <a:custGeom>
            <a:avLst/>
            <a:gdLst/>
            <a:ahLst/>
            <a:cxnLst/>
            <a:rect l="l" t="t" r="r" b="b"/>
            <a:pathLst>
              <a:path w="22483" h="6976" extrusionOk="0">
                <a:moveTo>
                  <a:pt x="8021" y="0"/>
                </a:moveTo>
                <a:cubicBezTo>
                  <a:pt x="4619" y="0"/>
                  <a:pt x="1415" y="2287"/>
                  <a:pt x="601" y="5686"/>
                </a:cubicBezTo>
                <a:cubicBezTo>
                  <a:pt x="467" y="5219"/>
                  <a:pt x="401" y="4752"/>
                  <a:pt x="334" y="4252"/>
                </a:cubicBezTo>
                <a:cubicBezTo>
                  <a:pt x="319" y="4165"/>
                  <a:pt x="255" y="4129"/>
                  <a:pt x="186" y="4129"/>
                </a:cubicBezTo>
                <a:cubicBezTo>
                  <a:pt x="97" y="4129"/>
                  <a:pt x="0" y="4191"/>
                  <a:pt x="0" y="4285"/>
                </a:cubicBezTo>
                <a:cubicBezTo>
                  <a:pt x="34" y="5153"/>
                  <a:pt x="134" y="5987"/>
                  <a:pt x="367" y="6787"/>
                </a:cubicBezTo>
                <a:cubicBezTo>
                  <a:pt x="410" y="6915"/>
                  <a:pt x="521" y="6975"/>
                  <a:pt x="631" y="6975"/>
                </a:cubicBezTo>
                <a:cubicBezTo>
                  <a:pt x="692" y="6975"/>
                  <a:pt x="753" y="6956"/>
                  <a:pt x="801" y="6921"/>
                </a:cubicBezTo>
                <a:cubicBezTo>
                  <a:pt x="1401" y="6187"/>
                  <a:pt x="2069" y="5520"/>
                  <a:pt x="2669" y="4786"/>
                </a:cubicBezTo>
                <a:cubicBezTo>
                  <a:pt x="2826" y="4602"/>
                  <a:pt x="2675" y="4357"/>
                  <a:pt x="2473" y="4357"/>
                </a:cubicBezTo>
                <a:cubicBezTo>
                  <a:pt x="2418" y="4357"/>
                  <a:pt x="2359" y="4376"/>
                  <a:pt x="2302" y="4419"/>
                </a:cubicBezTo>
                <a:cubicBezTo>
                  <a:pt x="1768" y="4886"/>
                  <a:pt x="1268" y="5386"/>
                  <a:pt x="834" y="5987"/>
                </a:cubicBezTo>
                <a:cubicBezTo>
                  <a:pt x="1635" y="3451"/>
                  <a:pt x="3470" y="1350"/>
                  <a:pt x="6138" y="716"/>
                </a:cubicBezTo>
                <a:cubicBezTo>
                  <a:pt x="6699" y="579"/>
                  <a:pt x="7243" y="516"/>
                  <a:pt x="7773" y="516"/>
                </a:cubicBezTo>
                <a:cubicBezTo>
                  <a:pt x="9951" y="516"/>
                  <a:pt x="11879" y="1582"/>
                  <a:pt x="13677" y="2951"/>
                </a:cubicBezTo>
                <a:cubicBezTo>
                  <a:pt x="15041" y="3982"/>
                  <a:pt x="16818" y="5673"/>
                  <a:pt x="18683" y="5673"/>
                </a:cubicBezTo>
                <a:cubicBezTo>
                  <a:pt x="18870" y="5673"/>
                  <a:pt x="19059" y="5656"/>
                  <a:pt x="19247" y="5620"/>
                </a:cubicBezTo>
                <a:cubicBezTo>
                  <a:pt x="21015" y="5253"/>
                  <a:pt x="21983" y="3285"/>
                  <a:pt x="22416" y="1717"/>
                </a:cubicBezTo>
                <a:cubicBezTo>
                  <a:pt x="22482" y="1563"/>
                  <a:pt x="22330" y="1438"/>
                  <a:pt x="22191" y="1438"/>
                </a:cubicBezTo>
                <a:cubicBezTo>
                  <a:pt x="22119" y="1438"/>
                  <a:pt x="22050" y="1471"/>
                  <a:pt x="22016" y="1550"/>
                </a:cubicBezTo>
                <a:cubicBezTo>
                  <a:pt x="21549" y="2584"/>
                  <a:pt x="21182" y="3718"/>
                  <a:pt x="20282" y="4485"/>
                </a:cubicBezTo>
                <a:cubicBezTo>
                  <a:pt x="19798" y="4911"/>
                  <a:pt x="19279" y="5079"/>
                  <a:pt x="18753" y="5079"/>
                </a:cubicBezTo>
                <a:cubicBezTo>
                  <a:pt x="17754" y="5079"/>
                  <a:pt x="16730" y="4475"/>
                  <a:pt x="15878" y="3885"/>
                </a:cubicBezTo>
                <a:cubicBezTo>
                  <a:pt x="13944" y="2584"/>
                  <a:pt x="12242" y="850"/>
                  <a:pt x="9941" y="249"/>
                </a:cubicBezTo>
                <a:cubicBezTo>
                  <a:pt x="9304" y="81"/>
                  <a:pt x="8659" y="0"/>
                  <a:pt x="80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8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>
          <a:extLst>
            <a:ext uri="{FF2B5EF4-FFF2-40B4-BE49-F238E27FC236}">
              <a16:creationId xmlns:a16="http://schemas.microsoft.com/office/drawing/2014/main" id="{EB127D24-CA4E-60B4-F334-CED2110DD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57">
            <a:extLst>
              <a:ext uri="{FF2B5EF4-FFF2-40B4-BE49-F238E27FC236}">
                <a16:creationId xmlns:a16="http://schemas.microsoft.com/office/drawing/2014/main" id="{66F801A1-B9A0-235E-36BB-E0974D3FF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3272" y="895516"/>
            <a:ext cx="8314625" cy="401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106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pc="-15" dirty="0">
                <a:latin typeface="Alata"/>
                <a:cs typeface="Alata"/>
              </a:rPr>
              <a:t>Diffuse reflections are constant over each surface in a scene, independent of the viewing direction.</a:t>
            </a:r>
          </a:p>
          <a:p>
            <a:pPr marL="241300" marR="5080" indent="-229235">
              <a:lnSpc>
                <a:spcPct val="150000"/>
              </a:lnSpc>
              <a:spcBef>
                <a:spcPts val="106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pc="-15" dirty="0">
                <a:latin typeface="Alata"/>
                <a:cs typeface="Alata"/>
              </a:rPr>
              <a:t>If there is a light source then different objects should have different intensities based on distance and orientation with respect to light source and viewer's position.</a:t>
            </a:r>
          </a:p>
          <a:p>
            <a:pPr marL="241300" marR="5080" indent="-229235">
              <a:lnSpc>
                <a:spcPct val="150000"/>
              </a:lnSpc>
              <a:spcBef>
                <a:spcPts val="106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pc="-15" dirty="0">
                <a:latin typeface="Alata"/>
                <a:cs typeface="Alata"/>
              </a:rPr>
              <a:t>A point on a diffuse surface appears equally bright from all viewing position because it reflects light equally in all directions.</a:t>
            </a:r>
          </a:p>
          <a:p>
            <a:pPr marL="241300" marR="5080" indent="-229235">
              <a:lnSpc>
                <a:spcPct val="150000"/>
              </a:lnSpc>
              <a:spcBef>
                <a:spcPts val="106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pc="-15" dirty="0">
                <a:latin typeface="Alata"/>
                <a:cs typeface="Alata"/>
              </a:rPr>
              <a:t>The fractional mount of the incident light that is diffusely reflected  can be set for each surface with parameter </a:t>
            </a:r>
            <a:r>
              <a:rPr lang="en-IN" spc="-15" dirty="0" err="1">
                <a:latin typeface="Alata"/>
                <a:cs typeface="Alata"/>
              </a:rPr>
              <a:t>kd</a:t>
            </a:r>
            <a:r>
              <a:rPr lang="en-IN" spc="-15" dirty="0">
                <a:latin typeface="Alata"/>
                <a:cs typeface="Alata"/>
              </a:rPr>
              <a:t>, the diffuse-reflection  coefficient, or diffuse reflectivity.</a:t>
            </a:r>
          </a:p>
          <a:p>
            <a:pPr marL="241300" indent="-229235">
              <a:lnSpc>
                <a:spcPct val="150000"/>
              </a:lnSpc>
              <a:spcBef>
                <a:spcPts val="625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pc="-15" dirty="0">
                <a:latin typeface="Alata"/>
                <a:cs typeface="Alata"/>
              </a:rPr>
              <a:t>Parameter </a:t>
            </a:r>
            <a:r>
              <a:rPr lang="en-IN" spc="-15" dirty="0" err="1">
                <a:latin typeface="Alata"/>
                <a:cs typeface="Alata"/>
              </a:rPr>
              <a:t>kd</a:t>
            </a:r>
            <a:r>
              <a:rPr lang="en-IN" spc="-15" dirty="0">
                <a:latin typeface="Alata"/>
                <a:cs typeface="Alata"/>
              </a:rPr>
              <a:t> is assigned a constant value in the interval 0 to 1, according to the reflecting properties we want the surface to have.</a:t>
            </a:r>
          </a:p>
          <a:p>
            <a:pPr marL="241300" indent="-229235">
              <a:lnSpc>
                <a:spcPct val="150000"/>
              </a:lnSpc>
              <a:spcBef>
                <a:spcPts val="625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z="1200" spc="-5" dirty="0">
                <a:latin typeface="Alata"/>
                <a:cs typeface="Alata"/>
              </a:rPr>
              <a:t>If a </a:t>
            </a:r>
            <a:r>
              <a:rPr lang="en-IN" sz="1200" spc="-15" dirty="0">
                <a:latin typeface="Alata"/>
                <a:cs typeface="Alata"/>
              </a:rPr>
              <a:t>surface </a:t>
            </a:r>
            <a:r>
              <a:rPr lang="en-IN" sz="1200" spc="-5" dirty="0">
                <a:latin typeface="Alata"/>
                <a:cs typeface="Alata"/>
              </a:rPr>
              <a:t>is </a:t>
            </a:r>
            <a:r>
              <a:rPr lang="en-IN" sz="1200" spc="-15" dirty="0">
                <a:latin typeface="Alata"/>
                <a:cs typeface="Alata"/>
              </a:rPr>
              <a:t>exposed </a:t>
            </a:r>
            <a:r>
              <a:rPr lang="en-IN" sz="1200" spc="-10" dirty="0">
                <a:latin typeface="Alata"/>
                <a:cs typeface="Alata"/>
              </a:rPr>
              <a:t>only </a:t>
            </a:r>
            <a:r>
              <a:rPr lang="en-IN" sz="1200" spc="-20" dirty="0">
                <a:latin typeface="Alata"/>
                <a:cs typeface="Alata"/>
              </a:rPr>
              <a:t>to </a:t>
            </a:r>
            <a:r>
              <a:rPr lang="en-IN" sz="1200" spc="-10" dirty="0">
                <a:latin typeface="Alata"/>
                <a:cs typeface="Alata"/>
              </a:rPr>
              <a:t>ambient light, </a:t>
            </a:r>
            <a:r>
              <a:rPr lang="en-IN" sz="1200" spc="-15" dirty="0">
                <a:latin typeface="Alata"/>
                <a:cs typeface="Alata"/>
              </a:rPr>
              <a:t>we can </a:t>
            </a:r>
            <a:r>
              <a:rPr lang="en-IN" sz="1200" spc="-20" dirty="0">
                <a:latin typeface="Alata"/>
                <a:cs typeface="Alata"/>
              </a:rPr>
              <a:t>express </a:t>
            </a:r>
            <a:r>
              <a:rPr lang="en-IN" sz="1200" spc="-5" dirty="0">
                <a:latin typeface="Alata"/>
                <a:cs typeface="Alata"/>
              </a:rPr>
              <a:t>the  </a:t>
            </a:r>
            <a:r>
              <a:rPr lang="en-IN" sz="1200" spc="-15" dirty="0">
                <a:latin typeface="Alata"/>
                <a:cs typeface="Alata"/>
              </a:rPr>
              <a:t>intensity </a:t>
            </a:r>
            <a:r>
              <a:rPr lang="en-IN" sz="1200" spc="-5" dirty="0">
                <a:latin typeface="Alata"/>
                <a:cs typeface="Alata"/>
              </a:rPr>
              <a:t>of the </a:t>
            </a:r>
            <a:r>
              <a:rPr lang="en-IN" sz="1200" spc="-10" dirty="0">
                <a:latin typeface="Alata"/>
                <a:cs typeface="Alata"/>
              </a:rPr>
              <a:t>diffuse </a:t>
            </a:r>
            <a:r>
              <a:rPr lang="en-IN" sz="1200" spc="-15" dirty="0">
                <a:latin typeface="Alata"/>
                <a:cs typeface="Alata"/>
              </a:rPr>
              <a:t>reflection </a:t>
            </a:r>
            <a:r>
              <a:rPr lang="en-IN" sz="1200" spc="-10" dirty="0">
                <a:latin typeface="Alata"/>
                <a:cs typeface="Alata"/>
              </a:rPr>
              <a:t>at </a:t>
            </a:r>
            <a:r>
              <a:rPr lang="en-IN" sz="1200" spc="-20" dirty="0">
                <a:latin typeface="Alata"/>
                <a:cs typeface="Alata"/>
              </a:rPr>
              <a:t>any </a:t>
            </a:r>
            <a:r>
              <a:rPr lang="en-IN" sz="1200" spc="-15" dirty="0">
                <a:latin typeface="Alata"/>
                <a:cs typeface="Alata"/>
              </a:rPr>
              <a:t>point </a:t>
            </a:r>
            <a:r>
              <a:rPr lang="en-IN" sz="1200" spc="-5" dirty="0">
                <a:latin typeface="Alata"/>
                <a:cs typeface="Alata"/>
              </a:rPr>
              <a:t>on the 	</a:t>
            </a:r>
            <a:r>
              <a:rPr lang="en-IN" sz="1200" spc="-15" dirty="0">
                <a:latin typeface="Alata"/>
                <a:cs typeface="Alata"/>
              </a:rPr>
              <a:t>surface</a:t>
            </a:r>
            <a:r>
              <a:rPr lang="en-IN" sz="1200" spc="210" dirty="0">
                <a:latin typeface="Alata"/>
                <a:cs typeface="Alata"/>
              </a:rPr>
              <a:t> </a:t>
            </a:r>
            <a:r>
              <a:rPr lang="en-IN" sz="1200" spc="-5" dirty="0">
                <a:latin typeface="Alata"/>
                <a:cs typeface="Alata"/>
              </a:rPr>
              <a:t>as</a:t>
            </a:r>
            <a:endParaRPr lang="en-IN" sz="1200" dirty="0">
              <a:latin typeface="Alata"/>
              <a:cs typeface="Alata"/>
            </a:endParaRPr>
          </a:p>
        </p:txBody>
      </p:sp>
      <p:sp>
        <p:nvSpPr>
          <p:cNvPr id="3075" name="Google Shape;3075;p57">
            <a:extLst>
              <a:ext uri="{FF2B5EF4-FFF2-40B4-BE49-F238E27FC236}">
                <a16:creationId xmlns:a16="http://schemas.microsoft.com/office/drawing/2014/main" id="{4719ECAE-B39A-AC49-4FDC-79A64E44E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/>
              <a:t>DIFFUSE REFLECTION </a:t>
            </a:r>
            <a:r>
              <a:rPr lang="en-IN" sz="3200" b="0" spc="-225" dirty="0"/>
              <a:t>(</a:t>
            </a:r>
            <a:r>
              <a:rPr lang="en-IN" sz="3200" spc="-260" dirty="0" err="1">
                <a:latin typeface="Arial"/>
                <a:cs typeface="Arial"/>
              </a:rPr>
              <a:t>K</a:t>
            </a:r>
            <a:r>
              <a:rPr lang="en-IN" sz="3200" b="0" spc="-390" baseline="-21072" dirty="0" err="1">
                <a:latin typeface="Arial"/>
                <a:cs typeface="Arial"/>
              </a:rPr>
              <a:t>d</a:t>
            </a:r>
            <a:r>
              <a:rPr lang="en-IN" sz="3200" b="0" spc="-390" baseline="-21072" dirty="0">
                <a:latin typeface="Arial"/>
                <a:cs typeface="Arial"/>
              </a:rPr>
              <a:t> </a:t>
            </a:r>
            <a:r>
              <a:rPr lang="en-IN" sz="3200" b="0" spc="-225" dirty="0"/>
              <a:t>)</a:t>
            </a:r>
            <a:endParaRPr lang="en-IN" sz="3200" b="0" dirty="0"/>
          </a:p>
        </p:txBody>
      </p:sp>
      <p:sp>
        <p:nvSpPr>
          <p:cNvPr id="3076" name="Google Shape;3076;p57">
            <a:hlinkClick r:id="" action="ppaction://noaction"/>
            <a:extLst>
              <a:ext uri="{FF2B5EF4-FFF2-40B4-BE49-F238E27FC236}">
                <a16:creationId xmlns:a16="http://schemas.microsoft.com/office/drawing/2014/main" id="{2C9BD56C-DE30-A4EA-5DA9-13CB7EEC1623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77" name="Google Shape;3077;p57">
            <a:hlinkClick r:id="rId3" action="ppaction://hlinksldjump"/>
            <a:extLst>
              <a:ext uri="{FF2B5EF4-FFF2-40B4-BE49-F238E27FC236}">
                <a16:creationId xmlns:a16="http://schemas.microsoft.com/office/drawing/2014/main" id="{A90152BA-A062-BEE6-E36E-8D88D917FA62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CF06D1-1EBB-75ED-25DB-B2A69062B92D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3079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1C6221-4168-4600-2AB1-A5C92ED5B4A2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75;p57">
            <a:extLst>
              <a:ext uri="{FF2B5EF4-FFF2-40B4-BE49-F238E27FC236}">
                <a16:creationId xmlns:a16="http://schemas.microsoft.com/office/drawing/2014/main" id="{58722634-EAF7-0EB3-CF4A-FBB8EE0C3C2E}"/>
              </a:ext>
            </a:extLst>
          </p:cNvPr>
          <p:cNvSpPr txBox="1">
            <a:spLocks/>
          </p:cNvSpPr>
          <p:nvPr/>
        </p:nvSpPr>
        <p:spPr>
          <a:xfrm>
            <a:off x="1946169" y="4368313"/>
            <a:ext cx="1922049" cy="52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it-IT" sz="2400" b="0" spc="-10" dirty="0">
                <a:latin typeface="Times New Roman"/>
                <a:cs typeface="Times New Roman"/>
              </a:rPr>
              <a:t>I</a:t>
            </a:r>
            <a:r>
              <a:rPr lang="it-IT" sz="2400" b="0" spc="-15" baseline="-20833" dirty="0">
                <a:latin typeface="Times New Roman"/>
                <a:cs typeface="Times New Roman"/>
              </a:rPr>
              <a:t>ambdiff </a:t>
            </a:r>
            <a:r>
              <a:rPr lang="it-IT" sz="2400" b="0" dirty="0">
                <a:latin typeface="Times New Roman"/>
                <a:cs typeface="Times New Roman"/>
              </a:rPr>
              <a:t>= k</a:t>
            </a:r>
            <a:r>
              <a:rPr lang="it-IT" sz="2400" b="0" baseline="-20833" dirty="0">
                <a:latin typeface="Times New Roman"/>
                <a:cs typeface="Times New Roman"/>
              </a:rPr>
              <a:t>d </a:t>
            </a:r>
            <a:r>
              <a:rPr lang="it-IT" sz="2400" b="0" dirty="0">
                <a:latin typeface="Times New Roman"/>
                <a:cs typeface="Times New Roman"/>
              </a:rPr>
              <a:t>I</a:t>
            </a:r>
            <a:r>
              <a:rPr lang="it-IT" sz="2400" b="0" baseline="-20833" dirty="0">
                <a:latin typeface="Times New Roman"/>
                <a:cs typeface="Times New Roman"/>
              </a:rPr>
              <a:t>a</a:t>
            </a:r>
            <a:endParaRPr lang="it-IT" sz="2400" b="0" dirty="0">
              <a:latin typeface="Symbol"/>
              <a:cs typeface="Symbol"/>
            </a:endParaRPr>
          </a:p>
        </p:txBody>
      </p:sp>
      <p:sp>
        <p:nvSpPr>
          <p:cNvPr id="4" name="Google Shape;2871;p56">
            <a:extLst>
              <a:ext uri="{FF2B5EF4-FFF2-40B4-BE49-F238E27FC236}">
                <a16:creationId xmlns:a16="http://schemas.microsoft.com/office/drawing/2014/main" id="{AEE30E30-5629-8949-FBAA-2612B5C3B784}"/>
              </a:ext>
            </a:extLst>
          </p:cNvPr>
          <p:cNvSpPr/>
          <p:nvPr/>
        </p:nvSpPr>
        <p:spPr>
          <a:xfrm rot="3330781">
            <a:off x="1542631" y="4605275"/>
            <a:ext cx="437207" cy="245354"/>
          </a:xfrm>
          <a:custGeom>
            <a:avLst/>
            <a:gdLst/>
            <a:ahLst/>
            <a:cxnLst/>
            <a:rect l="l" t="t" r="r" b="b"/>
            <a:pathLst>
              <a:path w="17488" h="9814" extrusionOk="0">
                <a:moveTo>
                  <a:pt x="14903" y="0"/>
                </a:moveTo>
                <a:cubicBezTo>
                  <a:pt x="14788" y="0"/>
                  <a:pt x="14670" y="75"/>
                  <a:pt x="14647" y="213"/>
                </a:cubicBezTo>
                <a:cubicBezTo>
                  <a:pt x="14213" y="1181"/>
                  <a:pt x="13813" y="2148"/>
                  <a:pt x="13513" y="3149"/>
                </a:cubicBezTo>
                <a:cubicBezTo>
                  <a:pt x="13469" y="3303"/>
                  <a:pt x="13613" y="3428"/>
                  <a:pt x="13746" y="3428"/>
                </a:cubicBezTo>
                <a:cubicBezTo>
                  <a:pt x="13814" y="3428"/>
                  <a:pt x="13879" y="3395"/>
                  <a:pt x="13913" y="3315"/>
                </a:cubicBezTo>
                <a:cubicBezTo>
                  <a:pt x="14280" y="2448"/>
                  <a:pt x="14613" y="1581"/>
                  <a:pt x="15014" y="680"/>
                </a:cubicBezTo>
                <a:lnTo>
                  <a:pt x="15180" y="847"/>
                </a:lnTo>
                <a:cubicBezTo>
                  <a:pt x="15514" y="2515"/>
                  <a:pt x="15714" y="4416"/>
                  <a:pt x="15247" y="6084"/>
                </a:cubicBezTo>
                <a:cubicBezTo>
                  <a:pt x="14836" y="7442"/>
                  <a:pt x="13879" y="7987"/>
                  <a:pt x="12791" y="7987"/>
                </a:cubicBezTo>
                <a:cubicBezTo>
                  <a:pt x="12115" y="7987"/>
                  <a:pt x="11388" y="7776"/>
                  <a:pt x="10711" y="7418"/>
                </a:cubicBezTo>
                <a:cubicBezTo>
                  <a:pt x="9209" y="6584"/>
                  <a:pt x="8376" y="5217"/>
                  <a:pt x="7575" y="3782"/>
                </a:cubicBezTo>
                <a:cubicBezTo>
                  <a:pt x="7041" y="2782"/>
                  <a:pt x="6474" y="1681"/>
                  <a:pt x="5507" y="1114"/>
                </a:cubicBezTo>
                <a:cubicBezTo>
                  <a:pt x="5080" y="855"/>
                  <a:pt x="4679" y="743"/>
                  <a:pt x="4304" y="743"/>
                </a:cubicBezTo>
                <a:cubicBezTo>
                  <a:pt x="2892" y="743"/>
                  <a:pt x="1864" y="2338"/>
                  <a:pt x="1337" y="3682"/>
                </a:cubicBezTo>
                <a:cubicBezTo>
                  <a:pt x="703" y="5217"/>
                  <a:pt x="3" y="8719"/>
                  <a:pt x="1737" y="9787"/>
                </a:cubicBezTo>
                <a:cubicBezTo>
                  <a:pt x="1763" y="9806"/>
                  <a:pt x="1790" y="9814"/>
                  <a:pt x="1815" y="9814"/>
                </a:cubicBezTo>
                <a:cubicBezTo>
                  <a:pt x="1924" y="9814"/>
                  <a:pt x="2012" y="9668"/>
                  <a:pt x="1904" y="9587"/>
                </a:cubicBezTo>
                <a:cubicBezTo>
                  <a:pt x="0" y="8064"/>
                  <a:pt x="1598" y="1259"/>
                  <a:pt x="4285" y="1259"/>
                </a:cubicBezTo>
                <a:cubicBezTo>
                  <a:pt x="4422" y="1259"/>
                  <a:pt x="4563" y="1277"/>
                  <a:pt x="4706" y="1314"/>
                </a:cubicBezTo>
                <a:cubicBezTo>
                  <a:pt x="6274" y="1714"/>
                  <a:pt x="6975" y="3816"/>
                  <a:pt x="7708" y="5050"/>
                </a:cubicBezTo>
                <a:cubicBezTo>
                  <a:pt x="8209" y="6017"/>
                  <a:pt x="8943" y="6851"/>
                  <a:pt x="9843" y="7518"/>
                </a:cubicBezTo>
                <a:cubicBezTo>
                  <a:pt x="10687" y="8113"/>
                  <a:pt x="11840" y="8597"/>
                  <a:pt x="12927" y="8597"/>
                </a:cubicBezTo>
                <a:cubicBezTo>
                  <a:pt x="13731" y="8597"/>
                  <a:pt x="14499" y="8332"/>
                  <a:pt x="15080" y="7652"/>
                </a:cubicBezTo>
                <a:cubicBezTo>
                  <a:pt x="16448" y="6084"/>
                  <a:pt x="16281" y="3516"/>
                  <a:pt x="15914" y="1514"/>
                </a:cubicBezTo>
                <a:lnTo>
                  <a:pt x="15914" y="1514"/>
                </a:lnTo>
                <a:cubicBezTo>
                  <a:pt x="16281" y="1981"/>
                  <a:pt x="16648" y="2415"/>
                  <a:pt x="16982" y="2915"/>
                </a:cubicBezTo>
                <a:cubicBezTo>
                  <a:pt x="17038" y="2972"/>
                  <a:pt x="17106" y="2996"/>
                  <a:pt x="17171" y="2996"/>
                </a:cubicBezTo>
                <a:cubicBezTo>
                  <a:pt x="17336" y="2996"/>
                  <a:pt x="17487" y="2839"/>
                  <a:pt x="17415" y="2648"/>
                </a:cubicBezTo>
                <a:cubicBezTo>
                  <a:pt x="16882" y="1581"/>
                  <a:pt x="16048" y="680"/>
                  <a:pt x="15047" y="46"/>
                </a:cubicBezTo>
                <a:cubicBezTo>
                  <a:pt x="15006" y="15"/>
                  <a:pt x="14955" y="0"/>
                  <a:pt x="14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74;p57">
            <a:extLst>
              <a:ext uri="{FF2B5EF4-FFF2-40B4-BE49-F238E27FC236}">
                <a16:creationId xmlns:a16="http://schemas.microsoft.com/office/drawing/2014/main" id="{8D2F2B4A-A49B-F279-C56A-90A738597B02}"/>
              </a:ext>
            </a:extLst>
          </p:cNvPr>
          <p:cNvSpPr txBox="1">
            <a:spLocks/>
          </p:cNvSpPr>
          <p:nvPr/>
        </p:nvSpPr>
        <p:spPr>
          <a:xfrm>
            <a:off x="5007771" y="4368313"/>
            <a:ext cx="4416889" cy="52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41300" indent="-229235">
              <a:lnSpc>
                <a:spcPct val="150000"/>
              </a:lnSpc>
              <a:spcBef>
                <a:spcPts val="625"/>
              </a:spcBef>
              <a:buFont typeface="Wingdings" panose="05000000000000000000" pitchFamily="2" charset="2"/>
              <a:buChar char="v"/>
              <a:tabLst>
                <a:tab pos="241935" algn="l"/>
              </a:tabLst>
            </a:pPr>
            <a:r>
              <a:rPr lang="en-IN" sz="1200" spc="-15" dirty="0">
                <a:latin typeface="Alata"/>
                <a:cs typeface="Alata"/>
              </a:rPr>
              <a:t>(where </a:t>
            </a:r>
            <a:r>
              <a:rPr lang="en-IN" sz="1200" spc="-30" dirty="0" err="1">
                <a:latin typeface="Alata"/>
                <a:cs typeface="Alata"/>
              </a:rPr>
              <a:t>Kd</a:t>
            </a:r>
            <a:r>
              <a:rPr lang="en-IN" sz="1200" spc="-30" dirty="0">
                <a:latin typeface="Alata"/>
                <a:cs typeface="Alata"/>
              </a:rPr>
              <a:t> </a:t>
            </a:r>
            <a:r>
              <a:rPr lang="en-IN" sz="1200" spc="-5" dirty="0">
                <a:latin typeface="Alata"/>
                <a:cs typeface="Alata"/>
              </a:rPr>
              <a:t>is the </a:t>
            </a:r>
            <a:r>
              <a:rPr lang="en-IN" sz="1200" spc="-15" dirty="0">
                <a:latin typeface="Alata"/>
                <a:cs typeface="Alata"/>
              </a:rPr>
              <a:t>diffuse-reflection</a:t>
            </a:r>
            <a:r>
              <a:rPr lang="en-IN" sz="1200" spc="155" dirty="0">
                <a:latin typeface="Alata"/>
                <a:cs typeface="Alata"/>
              </a:rPr>
              <a:t> </a:t>
            </a:r>
            <a:r>
              <a:rPr lang="en-IN" sz="1200" spc="-15" dirty="0">
                <a:latin typeface="Alata"/>
                <a:cs typeface="Alata"/>
              </a:rPr>
              <a:t>coefficient)</a:t>
            </a:r>
            <a:endParaRPr lang="en-IN" spc="-15" dirty="0">
              <a:latin typeface="Alata"/>
              <a:cs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345066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>
          <a:extLst>
            <a:ext uri="{FF2B5EF4-FFF2-40B4-BE49-F238E27FC236}">
              <a16:creationId xmlns:a16="http://schemas.microsoft.com/office/drawing/2014/main" id="{42A72DB8-9DEC-54F7-1F0F-0F1FC81D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57">
            <a:extLst>
              <a:ext uri="{FF2B5EF4-FFF2-40B4-BE49-F238E27FC236}">
                <a16:creationId xmlns:a16="http://schemas.microsoft.com/office/drawing/2014/main" id="{1739FE3A-A78A-E5E2-7A4A-7B21B1089C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1448" y="1362569"/>
            <a:ext cx="5276871" cy="1873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marR="51435" indent="-229235">
              <a:lnSpc>
                <a:spcPct val="150000"/>
              </a:lnSpc>
              <a:spcBef>
                <a:spcPts val="415"/>
              </a:spcBef>
              <a:buFont typeface="Wingdings" panose="05000000000000000000" pitchFamily="2" charset="2"/>
              <a:buChar char="Ø"/>
              <a:tabLst>
                <a:tab pos="305435" algn="l"/>
              </a:tabLst>
            </a:pPr>
            <a:r>
              <a:rPr lang="en-IN" sz="1200" spc="-5" dirty="0">
                <a:latin typeface="Carlito"/>
                <a:cs typeface="Carlito"/>
              </a:rPr>
              <a:t>If </a:t>
            </a:r>
            <a:r>
              <a:rPr lang="en-IN" sz="1200" spc="-15" dirty="0">
                <a:latin typeface="Carlito"/>
                <a:cs typeface="Carlito"/>
              </a:rPr>
              <a:t>we </a:t>
            </a:r>
            <a:r>
              <a:rPr lang="en-IN" sz="1200" spc="-10" dirty="0">
                <a:latin typeface="Carlito"/>
                <a:cs typeface="Carlito"/>
              </a:rPr>
              <a:t>denote </a:t>
            </a:r>
            <a:r>
              <a:rPr lang="en-IN" sz="1200" spc="-5" dirty="0">
                <a:latin typeface="Carlito"/>
                <a:cs typeface="Carlito"/>
              </a:rPr>
              <a:t>the angle of incidence </a:t>
            </a:r>
            <a:r>
              <a:rPr lang="en-IN" sz="1200" spc="-10" dirty="0">
                <a:latin typeface="Carlito"/>
                <a:cs typeface="Carlito"/>
              </a:rPr>
              <a:t>between </a:t>
            </a:r>
            <a:r>
              <a:rPr lang="en-IN" sz="1200" spc="-5" dirty="0">
                <a:latin typeface="Carlito"/>
                <a:cs typeface="Carlito"/>
              </a:rPr>
              <a:t>the </a:t>
            </a:r>
            <a:r>
              <a:rPr lang="en-IN" sz="1200" spc="-10" dirty="0">
                <a:latin typeface="Carlito"/>
                <a:cs typeface="Carlito"/>
              </a:rPr>
              <a:t>incoming light  direction </a:t>
            </a:r>
            <a:r>
              <a:rPr lang="en-IN" sz="1200" spc="-5" dirty="0">
                <a:latin typeface="Carlito"/>
                <a:cs typeface="Carlito"/>
              </a:rPr>
              <a:t>and the </a:t>
            </a:r>
            <a:r>
              <a:rPr lang="en-IN" sz="1200" spc="-15" dirty="0">
                <a:latin typeface="Carlito"/>
                <a:cs typeface="Carlito"/>
              </a:rPr>
              <a:t>surface </a:t>
            </a:r>
            <a:r>
              <a:rPr lang="en-IN" sz="1200" spc="-5" dirty="0">
                <a:latin typeface="Carlito"/>
                <a:cs typeface="Carlito"/>
              </a:rPr>
              <a:t>normal as </a:t>
            </a:r>
            <a:r>
              <a:rPr lang="en-IN" sz="1200" spc="-5" dirty="0">
                <a:latin typeface="Symbol"/>
                <a:cs typeface="Symbol"/>
              </a:rPr>
              <a:t></a:t>
            </a: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, then the </a:t>
            </a:r>
            <a:r>
              <a:rPr lang="en-IN" sz="1200" spc="-15" dirty="0">
                <a:latin typeface="Carlito"/>
                <a:cs typeface="Carlito"/>
              </a:rPr>
              <a:t>projected area </a:t>
            </a:r>
            <a:r>
              <a:rPr lang="en-IN" sz="1200" spc="-5" dirty="0">
                <a:latin typeface="Carlito"/>
                <a:cs typeface="Carlito"/>
              </a:rPr>
              <a:t>of a  </a:t>
            </a:r>
            <a:r>
              <a:rPr lang="en-IN" sz="1200" spc="-15" dirty="0">
                <a:latin typeface="Carlito"/>
                <a:cs typeface="Carlito"/>
              </a:rPr>
              <a:t>surface </a:t>
            </a:r>
            <a:r>
              <a:rPr lang="en-IN" sz="1200" spc="-20" dirty="0">
                <a:latin typeface="Carlito"/>
                <a:cs typeface="Carlito"/>
              </a:rPr>
              <a:t>patch </a:t>
            </a:r>
            <a:r>
              <a:rPr lang="en-IN" sz="1200" spc="-5" dirty="0">
                <a:latin typeface="Carlito"/>
                <a:cs typeface="Carlito"/>
              </a:rPr>
              <a:t>perpendicular </a:t>
            </a:r>
            <a:r>
              <a:rPr lang="en-IN" sz="1200" spc="-10" dirty="0">
                <a:latin typeface="Carlito"/>
                <a:cs typeface="Carlito"/>
              </a:rPr>
              <a:t>to </a:t>
            </a:r>
            <a:r>
              <a:rPr lang="en-IN" sz="1200" spc="-5" dirty="0">
                <a:latin typeface="Carlito"/>
                <a:cs typeface="Carlito"/>
              </a:rPr>
              <a:t>the </a:t>
            </a:r>
            <a:r>
              <a:rPr lang="en-IN" sz="1200" spc="-10" dirty="0">
                <a:latin typeface="Carlito"/>
                <a:cs typeface="Carlito"/>
              </a:rPr>
              <a:t>light direction is proportional </a:t>
            </a:r>
            <a:r>
              <a:rPr lang="en-IN" sz="1200" spc="-35" dirty="0">
                <a:latin typeface="Carlito"/>
                <a:cs typeface="Carlito"/>
              </a:rPr>
              <a:t>to  </a:t>
            </a:r>
            <a:r>
              <a:rPr lang="en-IN" sz="1200" spc="-10" dirty="0">
                <a:latin typeface="Carlito"/>
                <a:cs typeface="Carlito"/>
              </a:rPr>
              <a:t>cos</a:t>
            </a:r>
            <a:r>
              <a:rPr lang="en-IN" sz="1200" spc="-10" dirty="0">
                <a:latin typeface="Symbol"/>
                <a:cs typeface="Symbol"/>
              </a:rPr>
              <a:t></a:t>
            </a:r>
            <a:r>
              <a:rPr lang="en-IN" sz="1200" spc="-10" dirty="0">
                <a:latin typeface="Carlito"/>
                <a:cs typeface="Carlito"/>
              </a:rPr>
              <a:t>.</a:t>
            </a:r>
            <a:endParaRPr lang="en-IN" sz="1200" dirty="0">
              <a:latin typeface="Carlito"/>
              <a:cs typeface="Carlito"/>
            </a:endParaRPr>
          </a:p>
          <a:p>
            <a:pPr marL="304800" marR="55880" indent="-229235">
              <a:lnSpc>
                <a:spcPct val="150000"/>
              </a:lnSpc>
              <a:spcBef>
                <a:spcPts val="1040"/>
              </a:spcBef>
              <a:buFont typeface="Wingdings" panose="05000000000000000000" pitchFamily="2" charset="2"/>
              <a:buChar char="Ø"/>
              <a:tabLst>
                <a:tab pos="305435" algn="l"/>
              </a:tabLst>
            </a:pPr>
            <a:r>
              <a:rPr lang="en-IN" sz="1200" spc="-5" dirty="0">
                <a:latin typeface="Carlito"/>
                <a:cs typeface="Carlito"/>
              </a:rPr>
              <a:t>If </a:t>
            </a:r>
            <a:r>
              <a:rPr lang="en-IN" sz="1200" spc="5" dirty="0">
                <a:latin typeface="Times New Roman"/>
                <a:cs typeface="Times New Roman"/>
              </a:rPr>
              <a:t>I</a:t>
            </a:r>
            <a:r>
              <a:rPr lang="en-IN" sz="1200" spc="7" baseline="-21021" dirty="0">
                <a:latin typeface="Times New Roman"/>
                <a:cs typeface="Times New Roman"/>
              </a:rPr>
              <a:t>L </a:t>
            </a:r>
            <a:r>
              <a:rPr lang="en-IN" sz="1200" spc="-10" dirty="0">
                <a:latin typeface="Carlito"/>
                <a:cs typeface="Carlito"/>
              </a:rPr>
              <a:t>is </a:t>
            </a:r>
            <a:r>
              <a:rPr lang="en-IN" sz="1200" spc="-5" dirty="0">
                <a:latin typeface="Carlito"/>
                <a:cs typeface="Carlito"/>
              </a:rPr>
              <a:t>the </a:t>
            </a:r>
            <a:r>
              <a:rPr lang="en-IN" sz="1200" spc="-15" dirty="0">
                <a:latin typeface="Carlito"/>
                <a:cs typeface="Carlito"/>
              </a:rPr>
              <a:t>intensity</a:t>
            </a:r>
            <a:r>
              <a:rPr lang="en-IN" sz="1200" spc="600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of the </a:t>
            </a:r>
            <a:r>
              <a:rPr lang="en-IN" sz="1200" spc="-10" dirty="0">
                <a:latin typeface="Carlito"/>
                <a:cs typeface="Carlito"/>
              </a:rPr>
              <a:t>point light source, </a:t>
            </a:r>
            <a:r>
              <a:rPr lang="en-IN" sz="1200" spc="-5" dirty="0">
                <a:latin typeface="Carlito"/>
                <a:cs typeface="Carlito"/>
              </a:rPr>
              <a:t>then the </a:t>
            </a:r>
            <a:r>
              <a:rPr lang="en-IN" sz="1200" spc="-15" dirty="0">
                <a:latin typeface="Carlito"/>
                <a:cs typeface="Carlito"/>
              </a:rPr>
              <a:t>diffuse   </a:t>
            </a:r>
            <a:r>
              <a:rPr lang="en-IN" sz="1200" spc="-10" dirty="0">
                <a:latin typeface="Carlito"/>
                <a:cs typeface="Carlito"/>
              </a:rPr>
              <a:t>reflection equation </a:t>
            </a:r>
            <a:r>
              <a:rPr lang="en-IN" sz="1200" spc="-25" dirty="0">
                <a:latin typeface="Carlito"/>
                <a:cs typeface="Carlito"/>
              </a:rPr>
              <a:t>for </a:t>
            </a:r>
            <a:r>
              <a:rPr lang="en-IN" sz="1200" spc="-5" dirty="0">
                <a:latin typeface="Carlito"/>
                <a:cs typeface="Carlito"/>
              </a:rPr>
              <a:t>a </a:t>
            </a:r>
            <a:r>
              <a:rPr lang="en-IN" sz="1200" spc="-15" dirty="0">
                <a:latin typeface="Carlito"/>
                <a:cs typeface="Carlito"/>
              </a:rPr>
              <a:t>point </a:t>
            </a:r>
            <a:r>
              <a:rPr lang="en-IN" sz="1200" spc="-5" dirty="0">
                <a:latin typeface="Carlito"/>
                <a:cs typeface="Carlito"/>
              </a:rPr>
              <a:t>on the </a:t>
            </a:r>
            <a:r>
              <a:rPr lang="en-IN" sz="1200" spc="-15" dirty="0">
                <a:latin typeface="Carlito"/>
                <a:cs typeface="Carlito"/>
              </a:rPr>
              <a:t>surface </a:t>
            </a:r>
            <a:r>
              <a:rPr lang="en-IN" sz="1200" spc="-10" dirty="0">
                <a:latin typeface="Carlito"/>
                <a:cs typeface="Carlito"/>
              </a:rPr>
              <a:t>can be </a:t>
            </a:r>
            <a:r>
              <a:rPr lang="en-IN" sz="1200" spc="-15" dirty="0">
                <a:latin typeface="Carlito"/>
                <a:cs typeface="Carlito"/>
              </a:rPr>
              <a:t>written</a:t>
            </a:r>
            <a:r>
              <a:rPr lang="en-IN" sz="1200" spc="204" dirty="0">
                <a:latin typeface="Carlito"/>
                <a:cs typeface="Carlito"/>
              </a:rPr>
              <a:t> </a:t>
            </a:r>
            <a:r>
              <a:rPr lang="en-IN" sz="1200" spc="-5" dirty="0">
                <a:latin typeface="Carlito"/>
                <a:cs typeface="Carlito"/>
              </a:rPr>
              <a:t>as</a:t>
            </a:r>
            <a:endParaRPr lang="en-IN" sz="1200" dirty="0">
              <a:latin typeface="Carlito"/>
              <a:cs typeface="Carlito"/>
            </a:endParaRPr>
          </a:p>
        </p:txBody>
      </p:sp>
      <p:sp>
        <p:nvSpPr>
          <p:cNvPr id="3075" name="Google Shape;3075;p57">
            <a:extLst>
              <a:ext uri="{FF2B5EF4-FFF2-40B4-BE49-F238E27FC236}">
                <a16:creationId xmlns:a16="http://schemas.microsoft.com/office/drawing/2014/main" id="{BEA1FCA8-D7C8-3D83-8864-AE5B8DF512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255" y="614788"/>
            <a:ext cx="49700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/>
              <a:t>DIFFUSE REFLECTION </a:t>
            </a:r>
            <a:r>
              <a:rPr lang="en-IN" sz="3200" b="0" spc="-225" dirty="0"/>
              <a:t>( </a:t>
            </a:r>
            <a:r>
              <a:rPr lang="en-IN" sz="3200" spc="-260" dirty="0" err="1">
                <a:latin typeface="Arial"/>
                <a:cs typeface="Arial"/>
              </a:rPr>
              <a:t>K</a:t>
            </a:r>
            <a:r>
              <a:rPr lang="en-IN" sz="3600" b="0" spc="-390" baseline="-21072" dirty="0" err="1">
                <a:latin typeface="Arial"/>
                <a:cs typeface="Arial"/>
              </a:rPr>
              <a:t>d</a:t>
            </a:r>
            <a:r>
              <a:rPr lang="en-IN" sz="3600" i="1" spc="-390" baseline="-21072" dirty="0">
                <a:latin typeface="Arial"/>
                <a:cs typeface="Arial"/>
              </a:rPr>
              <a:t> </a:t>
            </a:r>
            <a:r>
              <a:rPr lang="en-IN" sz="3200" b="0" spc="-225" dirty="0"/>
              <a:t>)</a:t>
            </a:r>
            <a:endParaRPr lang="en-IN" sz="3200" dirty="0"/>
          </a:p>
        </p:txBody>
      </p:sp>
      <p:sp>
        <p:nvSpPr>
          <p:cNvPr id="3076" name="Google Shape;3076;p57">
            <a:hlinkClick r:id="" action="ppaction://noaction"/>
            <a:extLst>
              <a:ext uri="{FF2B5EF4-FFF2-40B4-BE49-F238E27FC236}">
                <a16:creationId xmlns:a16="http://schemas.microsoft.com/office/drawing/2014/main" id="{4D19FAB8-5081-45CC-60BC-60270E247DCE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77" name="Google Shape;3077;p57">
            <a:hlinkClick r:id="rId3" action="ppaction://hlinksldjump"/>
            <a:extLst>
              <a:ext uri="{FF2B5EF4-FFF2-40B4-BE49-F238E27FC236}">
                <a16:creationId xmlns:a16="http://schemas.microsoft.com/office/drawing/2014/main" id="{D387EF55-83A6-01A3-FA72-CE9016354994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537C84-835D-4A17-BEB1-403E93A56887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3079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AC91216-FD6A-8B6E-EC52-1429476ABFD7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75;p57">
            <a:extLst>
              <a:ext uri="{FF2B5EF4-FFF2-40B4-BE49-F238E27FC236}">
                <a16:creationId xmlns:a16="http://schemas.microsoft.com/office/drawing/2014/main" id="{78785D7D-9F1C-A145-E825-7D49E78E76F0}"/>
              </a:ext>
            </a:extLst>
          </p:cNvPr>
          <p:cNvSpPr txBox="1">
            <a:spLocks/>
          </p:cNvSpPr>
          <p:nvPr/>
        </p:nvSpPr>
        <p:spPr>
          <a:xfrm>
            <a:off x="1144753" y="3236360"/>
            <a:ext cx="23012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it-IT" sz="2400" b="0" spc="-10" dirty="0">
                <a:latin typeface="Times New Roman"/>
                <a:cs typeface="Times New Roman"/>
              </a:rPr>
              <a:t>I</a:t>
            </a:r>
            <a:r>
              <a:rPr lang="it-IT" sz="2400" b="0" spc="-15" baseline="-20833" dirty="0">
                <a:latin typeface="Times New Roman"/>
                <a:cs typeface="Times New Roman"/>
              </a:rPr>
              <a:t>l,diff </a:t>
            </a:r>
            <a:r>
              <a:rPr lang="it-IT" sz="2400" b="0" dirty="0">
                <a:latin typeface="Times New Roman"/>
                <a:cs typeface="Times New Roman"/>
              </a:rPr>
              <a:t>= K</a:t>
            </a:r>
            <a:r>
              <a:rPr lang="it-IT" sz="2400" b="0" baseline="-20833" dirty="0">
                <a:latin typeface="Times New Roman"/>
                <a:cs typeface="Times New Roman"/>
              </a:rPr>
              <a:t>d </a:t>
            </a:r>
            <a:r>
              <a:rPr lang="it-IT" sz="2400" b="0" dirty="0">
                <a:latin typeface="Times New Roman"/>
                <a:cs typeface="Times New Roman"/>
              </a:rPr>
              <a:t>I</a:t>
            </a:r>
            <a:r>
              <a:rPr lang="it-IT" sz="2400" b="0" baseline="-20833" dirty="0">
                <a:latin typeface="Times New Roman"/>
                <a:cs typeface="Times New Roman"/>
              </a:rPr>
              <a:t>l</a:t>
            </a:r>
            <a:r>
              <a:rPr lang="it-IT" sz="2400" b="0" spc="-142" baseline="-20833" dirty="0">
                <a:latin typeface="Times New Roman"/>
                <a:cs typeface="Times New Roman"/>
              </a:rPr>
              <a:t> </a:t>
            </a:r>
            <a:r>
              <a:rPr lang="it-IT" sz="2400" b="0" dirty="0">
                <a:latin typeface="Times New Roman"/>
                <a:cs typeface="Times New Roman"/>
              </a:rPr>
              <a:t>cos</a:t>
            </a:r>
            <a:r>
              <a:rPr lang="it-IT" sz="2400" b="0" dirty="0">
                <a:latin typeface="Symbol"/>
                <a:cs typeface="Symbol"/>
              </a:rPr>
              <a:t>q</a:t>
            </a:r>
          </a:p>
        </p:txBody>
      </p:sp>
      <p:sp>
        <p:nvSpPr>
          <p:cNvPr id="6" name="object 6"/>
          <p:cNvSpPr/>
          <p:nvPr/>
        </p:nvSpPr>
        <p:spPr>
          <a:xfrm>
            <a:off x="5697957" y="2166097"/>
            <a:ext cx="2972081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Google Shape;2873;p56">
            <a:extLst>
              <a:ext uri="{FF2B5EF4-FFF2-40B4-BE49-F238E27FC236}">
                <a16:creationId xmlns:a16="http://schemas.microsoft.com/office/drawing/2014/main" id="{F92D4851-EDF7-BE06-CE10-7116CF79BB64}"/>
              </a:ext>
            </a:extLst>
          </p:cNvPr>
          <p:cNvSpPr/>
          <p:nvPr/>
        </p:nvSpPr>
        <p:spPr>
          <a:xfrm rot="5400000">
            <a:off x="3430576" y="3071500"/>
            <a:ext cx="639850" cy="504575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2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>
          <a:extLst>
            <a:ext uri="{FF2B5EF4-FFF2-40B4-BE49-F238E27FC236}">
              <a16:creationId xmlns:a16="http://schemas.microsoft.com/office/drawing/2014/main" id="{8D7F7C12-A013-424E-8B78-218C3253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57">
            <a:extLst>
              <a:ext uri="{FF2B5EF4-FFF2-40B4-BE49-F238E27FC236}">
                <a16:creationId xmlns:a16="http://schemas.microsoft.com/office/drawing/2014/main" id="{8DF45A1F-1CFC-C24E-2E16-B77E9B31B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4756" y="1225802"/>
            <a:ext cx="5142939" cy="2935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17780" indent="-229235">
              <a:lnSpc>
                <a:spcPct val="1500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54635" algn="l"/>
              </a:tabLst>
            </a:pPr>
            <a:r>
              <a:rPr lang="en-IN" sz="1200" spc="-5" dirty="0">
                <a:latin typeface="Alata"/>
                <a:cs typeface="Alata"/>
              </a:rPr>
              <a:t>If N is the </a:t>
            </a:r>
            <a:r>
              <a:rPr lang="en-IN" sz="1200" spc="-10" dirty="0">
                <a:latin typeface="Alata"/>
                <a:cs typeface="Alata"/>
              </a:rPr>
              <a:t>unit normal </a:t>
            </a:r>
            <a:r>
              <a:rPr lang="en-IN" sz="1200" spc="-15" dirty="0">
                <a:latin typeface="Alata"/>
                <a:cs typeface="Alata"/>
              </a:rPr>
              <a:t>vector </a:t>
            </a:r>
            <a:r>
              <a:rPr lang="en-IN" sz="1200" spc="-20" dirty="0">
                <a:latin typeface="Alata"/>
                <a:cs typeface="Alata"/>
              </a:rPr>
              <a:t>to </a:t>
            </a:r>
            <a:r>
              <a:rPr lang="en-IN" sz="1200" spc="-5" dirty="0">
                <a:latin typeface="Alata"/>
                <a:cs typeface="Alata"/>
              </a:rPr>
              <a:t>a </a:t>
            </a:r>
            <a:r>
              <a:rPr lang="en-IN" sz="1200" spc="-15" dirty="0">
                <a:latin typeface="Alata"/>
                <a:cs typeface="Alata"/>
              </a:rPr>
              <a:t>surface </a:t>
            </a:r>
            <a:r>
              <a:rPr lang="en-IN" sz="1200" spc="-5" dirty="0">
                <a:latin typeface="Alata"/>
                <a:cs typeface="Alata"/>
              </a:rPr>
              <a:t>and L is the </a:t>
            </a:r>
            <a:r>
              <a:rPr lang="en-IN" sz="1200" spc="-10" dirty="0">
                <a:latin typeface="Alata"/>
                <a:cs typeface="Alata"/>
              </a:rPr>
              <a:t>unit direction  </a:t>
            </a:r>
            <a:r>
              <a:rPr lang="en-IN" sz="1200" spc="-15" dirty="0">
                <a:latin typeface="Alata"/>
                <a:cs typeface="Alata"/>
              </a:rPr>
              <a:t>vector </a:t>
            </a:r>
            <a:r>
              <a:rPr lang="en-IN" sz="1200" spc="-20" dirty="0">
                <a:latin typeface="Alata"/>
                <a:cs typeface="Alata"/>
              </a:rPr>
              <a:t>to </a:t>
            </a:r>
            <a:r>
              <a:rPr lang="en-IN" sz="1200" spc="-10" dirty="0">
                <a:latin typeface="Alata"/>
                <a:cs typeface="Alata"/>
              </a:rPr>
              <a:t>the </a:t>
            </a:r>
            <a:r>
              <a:rPr lang="en-IN" sz="1200" spc="-15" dirty="0">
                <a:latin typeface="Alata"/>
                <a:cs typeface="Alata"/>
              </a:rPr>
              <a:t>point </a:t>
            </a:r>
            <a:r>
              <a:rPr lang="en-IN" sz="1200" spc="-10" dirty="0">
                <a:latin typeface="Alata"/>
                <a:cs typeface="Alata"/>
              </a:rPr>
              <a:t>light </a:t>
            </a:r>
            <a:r>
              <a:rPr lang="en-IN" sz="1200" spc="-15" dirty="0">
                <a:latin typeface="Alata"/>
                <a:cs typeface="Alata"/>
              </a:rPr>
              <a:t>source </a:t>
            </a:r>
            <a:r>
              <a:rPr lang="en-IN" sz="1200" spc="-20" dirty="0">
                <a:latin typeface="Alata"/>
                <a:cs typeface="Alata"/>
              </a:rPr>
              <a:t>from </a:t>
            </a:r>
            <a:r>
              <a:rPr lang="en-IN" sz="1200" spc="-5" dirty="0">
                <a:latin typeface="Alata"/>
                <a:cs typeface="Alata"/>
              </a:rPr>
              <a:t>a </a:t>
            </a:r>
            <a:r>
              <a:rPr lang="en-IN" sz="1200" spc="-10" dirty="0">
                <a:latin typeface="Alata"/>
                <a:cs typeface="Alata"/>
              </a:rPr>
              <a:t>position </a:t>
            </a:r>
            <a:r>
              <a:rPr lang="en-IN" sz="1200" spc="-5" dirty="0">
                <a:latin typeface="Alata"/>
                <a:cs typeface="Alata"/>
              </a:rPr>
              <a:t>on the</a:t>
            </a:r>
            <a:r>
              <a:rPr lang="en-IN" sz="1200" spc="229" dirty="0">
                <a:latin typeface="Alata"/>
                <a:cs typeface="Alata"/>
              </a:rPr>
              <a:t> </a:t>
            </a:r>
            <a:r>
              <a:rPr lang="en-IN" sz="1200" spc="-15" dirty="0">
                <a:latin typeface="Alata"/>
                <a:cs typeface="Alata"/>
              </a:rPr>
              <a:t>surface</a:t>
            </a:r>
            <a:endParaRPr lang="en-IN" sz="1200" dirty="0">
              <a:latin typeface="Alata"/>
              <a:cs typeface="Alata"/>
            </a:endParaRPr>
          </a:p>
          <a:p>
            <a:pPr marL="254000" marR="153670" indent="-229235">
              <a:lnSpc>
                <a:spcPct val="150000"/>
              </a:lnSpc>
              <a:spcBef>
                <a:spcPts val="1060"/>
              </a:spcBef>
              <a:buFont typeface="Wingdings" panose="05000000000000000000" pitchFamily="2" charset="2"/>
              <a:buChar char="Ø"/>
              <a:tabLst>
                <a:tab pos="254635" algn="l"/>
                <a:tab pos="4259580" algn="l"/>
              </a:tabLst>
            </a:pPr>
            <a:r>
              <a:rPr lang="en-IN" sz="1200" spc="-5" dirty="0">
                <a:latin typeface="Alata"/>
                <a:cs typeface="Alata"/>
              </a:rPr>
              <a:t>(Fig. 14-9), then </a:t>
            </a:r>
            <a:r>
              <a:rPr lang="en-IN" sz="1200" spc="-10" dirty="0">
                <a:latin typeface="Alata"/>
                <a:cs typeface="Alata"/>
              </a:rPr>
              <a:t>cos</a:t>
            </a:r>
            <a:r>
              <a:rPr lang="en-IN" sz="1200" spc="55" dirty="0">
                <a:latin typeface="Alata"/>
                <a:cs typeface="Alata"/>
              </a:rPr>
              <a:t> </a:t>
            </a:r>
            <a:r>
              <a:rPr lang="en-IN" sz="1200" spc="-5" dirty="0">
                <a:latin typeface="Alata"/>
                <a:cs typeface="Alata"/>
              </a:rPr>
              <a:t>=</a:t>
            </a:r>
            <a:r>
              <a:rPr lang="en-IN" sz="1200" spc="20" dirty="0">
                <a:latin typeface="Alata"/>
                <a:cs typeface="Alata"/>
              </a:rPr>
              <a:t> </a:t>
            </a:r>
            <a:r>
              <a:rPr lang="en-IN" sz="1200" spc="-5" dirty="0">
                <a:latin typeface="Alata"/>
                <a:cs typeface="Alata"/>
              </a:rPr>
              <a:t>N.</a:t>
            </a:r>
            <a:r>
              <a:rPr lang="en-IN" sz="1200" b="1" spc="-5" dirty="0">
                <a:latin typeface="Alata"/>
                <a:cs typeface="Alata"/>
              </a:rPr>
              <a:t>L </a:t>
            </a:r>
            <a:r>
              <a:rPr lang="en-IN" sz="1200" spc="-5" dirty="0">
                <a:latin typeface="Alata"/>
                <a:cs typeface="Alata"/>
              </a:rPr>
              <a:t>and the </a:t>
            </a:r>
            <a:r>
              <a:rPr lang="en-IN" sz="1200" spc="-15" dirty="0">
                <a:latin typeface="Alata"/>
                <a:cs typeface="Alata"/>
              </a:rPr>
              <a:t>diffuse reflection </a:t>
            </a:r>
            <a:r>
              <a:rPr lang="en-IN" sz="1200" spc="-10" dirty="0">
                <a:latin typeface="Alata"/>
                <a:cs typeface="Alata"/>
              </a:rPr>
              <a:t>equation </a:t>
            </a:r>
            <a:r>
              <a:rPr lang="en-IN" sz="1200" spc="-30" dirty="0">
                <a:latin typeface="Alata"/>
                <a:cs typeface="Alata"/>
              </a:rPr>
              <a:t>for  </a:t>
            </a:r>
            <a:r>
              <a:rPr lang="en-IN" sz="1200" spc="-10" dirty="0">
                <a:latin typeface="Alata"/>
                <a:cs typeface="Alata"/>
              </a:rPr>
              <a:t>single </a:t>
            </a:r>
            <a:r>
              <a:rPr lang="en-IN" sz="1200" spc="-15" dirty="0">
                <a:latin typeface="Alata"/>
                <a:cs typeface="Alata"/>
              </a:rPr>
              <a:t>point-source </a:t>
            </a:r>
            <a:r>
              <a:rPr lang="en-IN" sz="1200" spc="-10" dirty="0">
                <a:latin typeface="Alata"/>
                <a:cs typeface="Alata"/>
              </a:rPr>
              <a:t>illumination</a:t>
            </a:r>
            <a:r>
              <a:rPr lang="en-IN" sz="1200" spc="110" dirty="0">
                <a:latin typeface="Alata"/>
                <a:cs typeface="Alata"/>
              </a:rPr>
              <a:t> </a:t>
            </a:r>
            <a:r>
              <a:rPr lang="en-IN" sz="1200" spc="-10" dirty="0">
                <a:latin typeface="Alata"/>
                <a:cs typeface="Alata"/>
              </a:rPr>
              <a:t>is</a:t>
            </a:r>
          </a:p>
          <a:p>
            <a:pPr marL="241300" marR="5080" indent="-229235">
              <a:lnSpc>
                <a:spcPct val="1500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z="1200" spc="-120" dirty="0">
                <a:latin typeface="Alata"/>
                <a:cs typeface="Alata"/>
              </a:rPr>
              <a:t>We </a:t>
            </a:r>
            <a:r>
              <a:rPr lang="en-IN" sz="1200" spc="-10" dirty="0">
                <a:latin typeface="Alata"/>
                <a:cs typeface="Alata"/>
              </a:rPr>
              <a:t>can </a:t>
            </a:r>
            <a:r>
              <a:rPr lang="en-IN" sz="1200" b="1" dirty="0">
                <a:latin typeface="Alata"/>
                <a:cs typeface="Alata"/>
              </a:rPr>
              <a:t>combine </a:t>
            </a:r>
            <a:r>
              <a:rPr lang="en-IN" sz="1200" b="1" spc="-5" dirty="0">
                <a:latin typeface="Alata"/>
                <a:cs typeface="Alata"/>
              </a:rPr>
              <a:t>the ambient </a:t>
            </a:r>
            <a:r>
              <a:rPr lang="en-IN" sz="1200" b="1" dirty="0">
                <a:latin typeface="Alata"/>
                <a:cs typeface="Alata"/>
              </a:rPr>
              <a:t>and </a:t>
            </a:r>
            <a:r>
              <a:rPr lang="en-IN" sz="1200" b="1" spc="-5" dirty="0">
                <a:latin typeface="Alata"/>
                <a:cs typeface="Alata"/>
              </a:rPr>
              <a:t>point </a:t>
            </a:r>
            <a:r>
              <a:rPr lang="en-IN" sz="1200" b="1" spc="-10" dirty="0">
                <a:latin typeface="Alata"/>
                <a:cs typeface="Alata"/>
              </a:rPr>
              <a:t>source </a:t>
            </a:r>
            <a:r>
              <a:rPr lang="en-IN" sz="1200" b="1" spc="-5" dirty="0">
                <a:latin typeface="Alata"/>
                <a:cs typeface="Alata"/>
              </a:rPr>
              <a:t>intensity  c</a:t>
            </a:r>
            <a:r>
              <a:rPr lang="en-IN" sz="1200" spc="-5" dirty="0">
                <a:latin typeface="Alata"/>
                <a:cs typeface="Alata"/>
              </a:rPr>
              <a:t>alculations to </a:t>
            </a:r>
            <a:r>
              <a:rPr lang="en-IN" sz="1200" dirty="0">
                <a:latin typeface="Alata"/>
                <a:cs typeface="Alata"/>
              </a:rPr>
              <a:t>obtain </a:t>
            </a:r>
            <a:r>
              <a:rPr lang="en-IN" sz="1200" spc="-10" dirty="0">
                <a:latin typeface="Alata"/>
                <a:cs typeface="Alata"/>
              </a:rPr>
              <a:t>an </a:t>
            </a:r>
            <a:r>
              <a:rPr lang="en-IN" sz="1200" spc="-5" dirty="0">
                <a:latin typeface="Alata"/>
                <a:cs typeface="Alata"/>
              </a:rPr>
              <a:t>expression for the </a:t>
            </a:r>
            <a:r>
              <a:rPr lang="en-IN" sz="1200" dirty="0">
                <a:latin typeface="Alata"/>
                <a:cs typeface="Alata"/>
              </a:rPr>
              <a:t>total </a:t>
            </a:r>
            <a:r>
              <a:rPr lang="en-IN" sz="1200" spc="-10" dirty="0">
                <a:latin typeface="Alata"/>
                <a:cs typeface="Alata"/>
              </a:rPr>
              <a:t>diffuse </a:t>
            </a:r>
            <a:r>
              <a:rPr lang="en-IN" sz="1200" spc="-5" dirty="0">
                <a:latin typeface="Alata"/>
                <a:cs typeface="Alata"/>
              </a:rPr>
              <a:t>reflection.</a:t>
            </a:r>
            <a:endParaRPr lang="en-IN" sz="1200" dirty="0">
              <a:latin typeface="Alata"/>
              <a:cs typeface="Alata"/>
            </a:endParaRPr>
          </a:p>
          <a:p>
            <a:pPr marL="241300" marR="5080" indent="-229235">
              <a:lnSpc>
                <a:spcPct val="1500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IN" sz="1200" spc="-5" dirty="0">
                <a:latin typeface="Alata"/>
                <a:cs typeface="Alata"/>
              </a:rPr>
              <a:t>In addition, </a:t>
            </a:r>
            <a:r>
              <a:rPr lang="en-IN" sz="1200" spc="-10" dirty="0">
                <a:latin typeface="Alata"/>
                <a:cs typeface="Alata"/>
              </a:rPr>
              <a:t>many </a:t>
            </a:r>
            <a:r>
              <a:rPr lang="en-IN" sz="1200" dirty="0">
                <a:latin typeface="Alata"/>
                <a:cs typeface="Alata"/>
              </a:rPr>
              <a:t>graphics </a:t>
            </a:r>
            <a:r>
              <a:rPr lang="en-IN" sz="1200" spc="-5" dirty="0">
                <a:latin typeface="Alata"/>
                <a:cs typeface="Alata"/>
              </a:rPr>
              <a:t>packages introduce </a:t>
            </a:r>
            <a:r>
              <a:rPr lang="en-IN" sz="1200" b="1" dirty="0">
                <a:latin typeface="Alata"/>
                <a:cs typeface="Alata"/>
              </a:rPr>
              <a:t>an </a:t>
            </a:r>
            <a:r>
              <a:rPr lang="en-IN" sz="1200" b="1" spc="-5" dirty="0">
                <a:latin typeface="Alata"/>
                <a:cs typeface="Alata"/>
              </a:rPr>
              <a:t>ambient-reflection  coefficient </a:t>
            </a:r>
            <a:r>
              <a:rPr lang="en-IN" sz="1200" b="1" dirty="0">
                <a:latin typeface="Alata"/>
                <a:cs typeface="Alata"/>
              </a:rPr>
              <a:t>ka to </a:t>
            </a:r>
            <a:r>
              <a:rPr lang="en-IN" sz="1200" b="1" spc="-5" dirty="0">
                <a:latin typeface="Alata"/>
                <a:cs typeface="Alata"/>
              </a:rPr>
              <a:t>modify the </a:t>
            </a:r>
            <a:r>
              <a:rPr lang="en-IN" sz="1200" b="1" dirty="0">
                <a:latin typeface="Alata"/>
                <a:cs typeface="Alata"/>
              </a:rPr>
              <a:t>ambient </a:t>
            </a:r>
            <a:r>
              <a:rPr lang="en-IN" sz="1200" b="1" spc="-5" dirty="0">
                <a:latin typeface="Alata"/>
                <a:cs typeface="Alata"/>
              </a:rPr>
              <a:t>light intensity </a:t>
            </a:r>
            <a:r>
              <a:rPr lang="en-IN" sz="1200" b="1" dirty="0" err="1">
                <a:latin typeface="Alata"/>
                <a:cs typeface="Alata"/>
              </a:rPr>
              <a:t>Ia</a:t>
            </a:r>
            <a:r>
              <a:rPr lang="en-IN" sz="1200" dirty="0">
                <a:latin typeface="Alata"/>
                <a:cs typeface="Alata"/>
              </a:rPr>
              <a:t>, for </a:t>
            </a:r>
            <a:r>
              <a:rPr lang="en-IN" sz="1200" spc="-15" dirty="0">
                <a:latin typeface="Alata"/>
                <a:cs typeface="Alata"/>
              </a:rPr>
              <a:t>each  </a:t>
            </a:r>
            <a:r>
              <a:rPr lang="en-IN" sz="1200" spc="-5" dirty="0">
                <a:latin typeface="Alata"/>
                <a:cs typeface="Alata"/>
              </a:rPr>
              <a:t>surface.</a:t>
            </a:r>
            <a:endParaRPr lang="en-IN" sz="1200" dirty="0">
              <a:latin typeface="Alata"/>
              <a:cs typeface="Alata"/>
            </a:endParaRPr>
          </a:p>
        </p:txBody>
      </p:sp>
      <p:sp>
        <p:nvSpPr>
          <p:cNvPr id="3075" name="Google Shape;3075;p57">
            <a:extLst>
              <a:ext uri="{FF2B5EF4-FFF2-40B4-BE49-F238E27FC236}">
                <a16:creationId xmlns:a16="http://schemas.microsoft.com/office/drawing/2014/main" id="{79920F03-2B82-4F6E-26D1-246FA8FC1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274" y="513443"/>
            <a:ext cx="55360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/>
              <a:t>DIFFUSE REFLECTION </a:t>
            </a:r>
            <a:r>
              <a:rPr lang="en-IN" sz="3200" b="0" spc="-225" dirty="0"/>
              <a:t>( </a:t>
            </a:r>
            <a:r>
              <a:rPr lang="en-IN" sz="3200" spc="-260" dirty="0" err="1">
                <a:latin typeface="Arial"/>
                <a:cs typeface="Arial"/>
              </a:rPr>
              <a:t>K</a:t>
            </a:r>
            <a:r>
              <a:rPr lang="en-IN" sz="3600" b="0" spc="-390" baseline="-21072" dirty="0" err="1">
                <a:latin typeface="Arial"/>
                <a:cs typeface="Arial"/>
              </a:rPr>
              <a:t>d</a:t>
            </a:r>
            <a:r>
              <a:rPr lang="en-IN" sz="3600" i="1" spc="-390" baseline="-21072" dirty="0">
                <a:latin typeface="Arial"/>
                <a:cs typeface="Arial"/>
              </a:rPr>
              <a:t> </a:t>
            </a:r>
            <a:r>
              <a:rPr lang="en-IN" sz="3200" b="0" spc="-225" dirty="0"/>
              <a:t>)</a:t>
            </a:r>
            <a:endParaRPr lang="en-IN" sz="3200" dirty="0"/>
          </a:p>
        </p:txBody>
      </p:sp>
      <p:sp>
        <p:nvSpPr>
          <p:cNvPr id="3076" name="Google Shape;3076;p57">
            <a:hlinkClick r:id="" action="ppaction://noaction"/>
            <a:extLst>
              <a:ext uri="{FF2B5EF4-FFF2-40B4-BE49-F238E27FC236}">
                <a16:creationId xmlns:a16="http://schemas.microsoft.com/office/drawing/2014/main" id="{68BE72B4-0A99-D3B1-4B34-1F00A61BCC8F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77" name="Google Shape;3077;p57">
            <a:hlinkClick r:id="rId3" action="ppaction://hlinksldjump"/>
            <a:extLst>
              <a:ext uri="{FF2B5EF4-FFF2-40B4-BE49-F238E27FC236}">
                <a16:creationId xmlns:a16="http://schemas.microsoft.com/office/drawing/2014/main" id="{109E637C-7693-49D1-23A6-31CBA66A3E39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81288D-87CB-F9DC-FBE1-98CC8A4F04FC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3079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754B16-33E2-3350-1D07-456602FDEABB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75;p57">
            <a:extLst>
              <a:ext uri="{FF2B5EF4-FFF2-40B4-BE49-F238E27FC236}">
                <a16:creationId xmlns:a16="http://schemas.microsoft.com/office/drawing/2014/main" id="{805526BD-EB3C-0E6A-BD2D-4AF9EBD09ED6}"/>
              </a:ext>
            </a:extLst>
          </p:cNvPr>
          <p:cNvSpPr txBox="1">
            <a:spLocks/>
          </p:cNvSpPr>
          <p:nvPr/>
        </p:nvSpPr>
        <p:spPr>
          <a:xfrm>
            <a:off x="2956225" y="2229350"/>
            <a:ext cx="2504490" cy="59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200">
              <a:lnSpc>
                <a:spcPct val="100000"/>
              </a:lnSpc>
              <a:tabLst>
                <a:tab pos="2393315" algn="l"/>
                <a:tab pos="2821940" algn="l"/>
              </a:tabLst>
            </a:pPr>
            <a:r>
              <a:rPr lang="en-IN" sz="2400" b="0" dirty="0" err="1">
                <a:latin typeface="Times New Roman"/>
                <a:cs typeface="Times New Roman"/>
              </a:rPr>
              <a:t>I</a:t>
            </a:r>
            <a:r>
              <a:rPr lang="en-IN" sz="2400" b="0" baseline="-21072" dirty="0" err="1">
                <a:latin typeface="Times New Roman"/>
                <a:cs typeface="Times New Roman"/>
              </a:rPr>
              <a:t>l,diff</a:t>
            </a:r>
            <a:r>
              <a:rPr lang="en-IN" sz="2400" b="0" baseline="-21072" dirty="0">
                <a:latin typeface="Times New Roman"/>
                <a:cs typeface="Times New Roman"/>
              </a:rPr>
              <a:t> </a:t>
            </a:r>
            <a:r>
              <a:rPr lang="en-IN" sz="2400" b="0" dirty="0">
                <a:latin typeface="Times New Roman"/>
                <a:cs typeface="Times New Roman"/>
              </a:rPr>
              <a:t>=</a:t>
            </a:r>
            <a:r>
              <a:rPr lang="en-IN" sz="2400" b="0" spc="5" dirty="0">
                <a:latin typeface="Times New Roman"/>
                <a:cs typeface="Times New Roman"/>
              </a:rPr>
              <a:t> </a:t>
            </a:r>
            <a:r>
              <a:rPr lang="en-IN" sz="2400" b="0" spc="5" dirty="0" err="1">
                <a:latin typeface="Times New Roman"/>
                <a:cs typeface="Times New Roman"/>
              </a:rPr>
              <a:t>K</a:t>
            </a:r>
            <a:r>
              <a:rPr lang="en-IN" sz="2400" b="0" spc="7" baseline="-21072" dirty="0" err="1">
                <a:latin typeface="Times New Roman"/>
                <a:cs typeface="Times New Roman"/>
              </a:rPr>
              <a:t>d</a:t>
            </a:r>
            <a:r>
              <a:rPr lang="en-IN" sz="2400" b="0" spc="7" baseline="-21072" dirty="0">
                <a:latin typeface="Times New Roman"/>
                <a:cs typeface="Times New Roman"/>
              </a:rPr>
              <a:t> </a:t>
            </a:r>
            <a:r>
              <a:rPr lang="en-IN" sz="2400" b="0" dirty="0">
                <a:latin typeface="Times New Roman"/>
                <a:cs typeface="Times New Roman"/>
              </a:rPr>
              <a:t>I</a:t>
            </a:r>
            <a:r>
              <a:rPr lang="en-IN" sz="2400" b="0" baseline="-21072" dirty="0">
                <a:latin typeface="Times New Roman"/>
                <a:cs typeface="Times New Roman"/>
              </a:rPr>
              <a:t>l </a:t>
            </a:r>
            <a:r>
              <a:rPr lang="en-IN" sz="2400" b="0" dirty="0">
                <a:latin typeface="Times New Roman"/>
                <a:cs typeface="Times New Roman"/>
              </a:rPr>
              <a:t>(N.L)</a:t>
            </a:r>
          </a:p>
        </p:txBody>
      </p:sp>
      <p:sp>
        <p:nvSpPr>
          <p:cNvPr id="5" name="object 5"/>
          <p:cNvSpPr/>
          <p:nvPr/>
        </p:nvSpPr>
        <p:spPr>
          <a:xfrm>
            <a:off x="5948737" y="1807689"/>
            <a:ext cx="2902557" cy="2192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Google Shape;3075;p57">
            <a:extLst>
              <a:ext uri="{FF2B5EF4-FFF2-40B4-BE49-F238E27FC236}">
                <a16:creationId xmlns:a16="http://schemas.microsoft.com/office/drawing/2014/main" id="{425ACE7B-2C64-48BA-7682-F5B8C3299B87}"/>
              </a:ext>
            </a:extLst>
          </p:cNvPr>
          <p:cNvSpPr txBox="1">
            <a:spLocks/>
          </p:cNvSpPr>
          <p:nvPr/>
        </p:nvSpPr>
        <p:spPr>
          <a:xfrm>
            <a:off x="2599137" y="4030774"/>
            <a:ext cx="3424025" cy="59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200">
              <a:lnSpc>
                <a:spcPct val="100000"/>
              </a:lnSpc>
              <a:tabLst>
                <a:tab pos="2393315" algn="l"/>
                <a:tab pos="2821940" algn="l"/>
              </a:tabLst>
            </a:pPr>
            <a:r>
              <a:rPr lang="en-IN" sz="2400" b="0" dirty="0" err="1">
                <a:latin typeface="Times New Roman"/>
                <a:cs typeface="Times New Roman"/>
              </a:rPr>
              <a:t>I</a:t>
            </a:r>
            <a:r>
              <a:rPr lang="en-IN" sz="2400" b="0" baseline="-21072" dirty="0" err="1">
                <a:latin typeface="Times New Roman"/>
                <a:cs typeface="Times New Roman"/>
              </a:rPr>
              <a:t>diff</a:t>
            </a:r>
            <a:r>
              <a:rPr lang="en-IN" sz="2400" b="0" baseline="-21072" dirty="0">
                <a:latin typeface="Times New Roman"/>
                <a:cs typeface="Times New Roman"/>
              </a:rPr>
              <a:t> </a:t>
            </a:r>
            <a:r>
              <a:rPr lang="en-IN" sz="2400" b="0" dirty="0">
                <a:latin typeface="Times New Roman"/>
                <a:cs typeface="Times New Roman"/>
              </a:rPr>
              <a:t>=</a:t>
            </a:r>
            <a:r>
              <a:rPr lang="en-IN" sz="2400" b="0" spc="5" dirty="0">
                <a:latin typeface="Times New Roman"/>
                <a:cs typeface="Times New Roman"/>
              </a:rPr>
              <a:t> k</a:t>
            </a:r>
            <a:r>
              <a:rPr lang="en-IN" sz="2400" b="0" spc="7" baseline="-21072" dirty="0">
                <a:latin typeface="Times New Roman"/>
                <a:cs typeface="Times New Roman"/>
              </a:rPr>
              <a:t>a </a:t>
            </a:r>
            <a:r>
              <a:rPr lang="en-IN" sz="2400" b="0" dirty="0" err="1">
                <a:latin typeface="Times New Roman"/>
                <a:cs typeface="Times New Roman"/>
              </a:rPr>
              <a:t>I</a:t>
            </a:r>
            <a:r>
              <a:rPr lang="en-IN" sz="2400" b="0" baseline="-21072" dirty="0" err="1">
                <a:latin typeface="Times New Roman"/>
                <a:cs typeface="Times New Roman"/>
              </a:rPr>
              <a:t>a</a:t>
            </a:r>
            <a:r>
              <a:rPr lang="en-IN" sz="2400" b="0" dirty="0">
                <a:latin typeface="Times New Roman"/>
                <a:cs typeface="Times New Roman"/>
              </a:rPr>
              <a:t> + </a:t>
            </a:r>
            <a:r>
              <a:rPr lang="en-IN" sz="2400" b="0" spc="5" dirty="0">
                <a:latin typeface="Times New Roman"/>
                <a:cs typeface="Times New Roman"/>
              </a:rPr>
              <a:t>k</a:t>
            </a:r>
            <a:r>
              <a:rPr lang="en-IN" sz="2400" b="0" spc="7" baseline="-21072" dirty="0">
                <a:latin typeface="Times New Roman"/>
                <a:cs typeface="Times New Roman"/>
              </a:rPr>
              <a:t>a </a:t>
            </a:r>
            <a:r>
              <a:rPr lang="en-IN" sz="2400" b="0" dirty="0">
                <a:latin typeface="Times New Roman"/>
                <a:cs typeface="Times New Roman"/>
              </a:rPr>
              <a:t>I</a:t>
            </a:r>
            <a:r>
              <a:rPr lang="en-IN" sz="2400" b="0" baseline="-21072" dirty="0">
                <a:latin typeface="Times New Roman"/>
                <a:cs typeface="Times New Roman"/>
              </a:rPr>
              <a:t>1</a:t>
            </a:r>
            <a:r>
              <a:rPr lang="en-IN" sz="2400" b="0" dirty="0">
                <a:latin typeface="Times New Roman"/>
                <a:cs typeface="Times New Roman"/>
              </a:rPr>
              <a:t> (N.L)</a:t>
            </a:r>
          </a:p>
        </p:txBody>
      </p:sp>
    </p:spTree>
    <p:extLst>
      <p:ext uri="{BB962C8B-B14F-4D97-AF65-F5344CB8AC3E}">
        <p14:creationId xmlns:p14="http://schemas.microsoft.com/office/powerpoint/2010/main" val="277935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5">
          <a:extLst>
            <a:ext uri="{FF2B5EF4-FFF2-40B4-BE49-F238E27FC236}">
              <a16:creationId xmlns:a16="http://schemas.microsoft.com/office/drawing/2014/main" id="{B22DA637-ABC9-0F79-4364-EBE56460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lection Models - Notes on AI">
            <a:extLst>
              <a:ext uri="{FF2B5EF4-FFF2-40B4-BE49-F238E27FC236}">
                <a16:creationId xmlns:a16="http://schemas.microsoft.com/office/drawing/2014/main" id="{57AAA7AE-1F96-9F51-BAA8-A58BBBC7A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8" t="9179" r="3791" b="5325"/>
          <a:stretch/>
        </p:blipFill>
        <p:spPr bwMode="auto">
          <a:xfrm>
            <a:off x="5965013" y="1466626"/>
            <a:ext cx="294005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76" name="Google Shape;4076;p64">
            <a:extLst>
              <a:ext uri="{FF2B5EF4-FFF2-40B4-BE49-F238E27FC236}">
                <a16:creationId xmlns:a16="http://schemas.microsoft.com/office/drawing/2014/main" id="{B45113BA-CAC0-F3B9-4851-7E1AA108FA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418" y="1270621"/>
            <a:ext cx="5502382" cy="2329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1200" dirty="0">
                <a:latin typeface="Alata"/>
                <a:cs typeface="Alata"/>
              </a:rPr>
              <a:t>This law states that when light falls obliquely on a surface, the illumination of the surface is directly proportional to the cosine of the angle (q) theta between the direction of the incident light and the surface normal N.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altLang="en-US" sz="600" dirty="0">
              <a:latin typeface="Alata"/>
              <a:cs typeface="Alat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Alata"/>
                <a:cs typeface="Alata"/>
              </a:rPr>
              <a:t>If I</a:t>
            </a:r>
            <a:r>
              <a:rPr lang="en-IN" sz="1200" baseline="-25000" dirty="0">
                <a:solidFill>
                  <a:srgbClr val="000000"/>
                </a:solidFill>
                <a:latin typeface="Alata"/>
                <a:cs typeface="Alata"/>
              </a:rPr>
              <a:t>L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Alata"/>
                <a:cs typeface="Alata"/>
              </a:rPr>
              <a:t> is the intensity of the point light source then, the diffuse reflection equation for a point on the surface can be written as</a:t>
            </a:r>
            <a:endParaRPr lang="en-US" altLang="en-US" sz="1200" dirty="0">
              <a:latin typeface="Alata"/>
              <a:cs typeface="Alata"/>
            </a:endParaRPr>
          </a:p>
        </p:txBody>
      </p:sp>
      <p:sp>
        <p:nvSpPr>
          <p:cNvPr id="4077" name="Google Shape;4077;p64">
            <a:extLst>
              <a:ext uri="{FF2B5EF4-FFF2-40B4-BE49-F238E27FC236}">
                <a16:creationId xmlns:a16="http://schemas.microsoft.com/office/drawing/2014/main" id="{C21CCB0C-9F51-D6DF-1A76-AEA236E1E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281" y="662304"/>
            <a:ext cx="33450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sz="3200" dirty="0"/>
              <a:t>LAMBERTS LAW</a:t>
            </a:r>
            <a:endParaRPr lang="en-IN" sz="3200" dirty="0"/>
          </a:p>
        </p:txBody>
      </p:sp>
      <p:sp>
        <p:nvSpPr>
          <p:cNvPr id="4243" name="Google Shape;4243;p64">
            <a:extLst>
              <a:ext uri="{FF2B5EF4-FFF2-40B4-BE49-F238E27FC236}">
                <a16:creationId xmlns:a16="http://schemas.microsoft.com/office/drawing/2014/main" id="{B909843C-39FA-96FA-5584-B6FCCC62B714}"/>
              </a:ext>
            </a:extLst>
          </p:cNvPr>
          <p:cNvSpPr/>
          <p:nvPr/>
        </p:nvSpPr>
        <p:spPr>
          <a:xfrm>
            <a:off x="6983956" y="3451430"/>
            <a:ext cx="3032222" cy="3062451"/>
          </a:xfrm>
          <a:custGeom>
            <a:avLst/>
            <a:gdLst/>
            <a:ahLst/>
            <a:cxnLst/>
            <a:rect l="l" t="t" r="r" b="b"/>
            <a:pathLst>
              <a:path w="93084" h="94012" extrusionOk="0">
                <a:moveTo>
                  <a:pt x="74640" y="53169"/>
                </a:moveTo>
                <a:cubicBezTo>
                  <a:pt x="74909" y="53420"/>
                  <a:pt x="75250" y="53761"/>
                  <a:pt x="75555" y="54102"/>
                </a:cubicBezTo>
                <a:cubicBezTo>
                  <a:pt x="75214" y="53815"/>
                  <a:pt x="74873" y="53528"/>
                  <a:pt x="74532" y="53240"/>
                </a:cubicBezTo>
                <a:cubicBezTo>
                  <a:pt x="74568" y="53222"/>
                  <a:pt x="74604" y="53205"/>
                  <a:pt x="74640" y="53169"/>
                </a:cubicBezTo>
                <a:close/>
                <a:moveTo>
                  <a:pt x="72556" y="56114"/>
                </a:moveTo>
                <a:lnTo>
                  <a:pt x="72556" y="56114"/>
                </a:lnTo>
                <a:cubicBezTo>
                  <a:pt x="72754" y="56276"/>
                  <a:pt x="72951" y="56419"/>
                  <a:pt x="73149" y="56581"/>
                </a:cubicBezTo>
                <a:cubicBezTo>
                  <a:pt x="73041" y="56635"/>
                  <a:pt x="72933" y="56671"/>
                  <a:pt x="72826" y="56743"/>
                </a:cubicBezTo>
                <a:cubicBezTo>
                  <a:pt x="72754" y="56527"/>
                  <a:pt x="72682" y="56311"/>
                  <a:pt x="72556" y="56114"/>
                </a:cubicBezTo>
                <a:close/>
                <a:moveTo>
                  <a:pt x="12307" y="1"/>
                </a:moveTo>
                <a:cubicBezTo>
                  <a:pt x="12084" y="1"/>
                  <a:pt x="11861" y="9"/>
                  <a:pt x="11638" y="27"/>
                </a:cubicBezTo>
                <a:cubicBezTo>
                  <a:pt x="10668" y="99"/>
                  <a:pt x="9393" y="1374"/>
                  <a:pt x="8711" y="1966"/>
                </a:cubicBezTo>
                <a:cubicBezTo>
                  <a:pt x="7579" y="2936"/>
                  <a:pt x="6412" y="3816"/>
                  <a:pt x="5263" y="4732"/>
                </a:cubicBezTo>
                <a:cubicBezTo>
                  <a:pt x="4526" y="5325"/>
                  <a:pt x="3916" y="6474"/>
                  <a:pt x="3736" y="7408"/>
                </a:cubicBezTo>
                <a:cubicBezTo>
                  <a:pt x="3449" y="8019"/>
                  <a:pt x="3089" y="8593"/>
                  <a:pt x="2640" y="9096"/>
                </a:cubicBezTo>
                <a:cubicBezTo>
                  <a:pt x="2497" y="9294"/>
                  <a:pt x="2389" y="9491"/>
                  <a:pt x="2281" y="9689"/>
                </a:cubicBezTo>
                <a:cubicBezTo>
                  <a:pt x="2245" y="9761"/>
                  <a:pt x="2227" y="9815"/>
                  <a:pt x="2209" y="9869"/>
                </a:cubicBezTo>
                <a:cubicBezTo>
                  <a:pt x="2030" y="9940"/>
                  <a:pt x="1904" y="10084"/>
                  <a:pt x="1814" y="10246"/>
                </a:cubicBezTo>
                <a:lnTo>
                  <a:pt x="1725" y="10425"/>
                </a:lnTo>
                <a:cubicBezTo>
                  <a:pt x="1545" y="10784"/>
                  <a:pt x="1635" y="11216"/>
                  <a:pt x="1940" y="11467"/>
                </a:cubicBezTo>
                <a:cubicBezTo>
                  <a:pt x="2138" y="11629"/>
                  <a:pt x="2353" y="11736"/>
                  <a:pt x="2605" y="11790"/>
                </a:cubicBezTo>
                <a:cubicBezTo>
                  <a:pt x="2730" y="11934"/>
                  <a:pt x="2874" y="12078"/>
                  <a:pt x="3018" y="12203"/>
                </a:cubicBezTo>
                <a:cubicBezTo>
                  <a:pt x="3000" y="12239"/>
                  <a:pt x="2982" y="12293"/>
                  <a:pt x="2964" y="12347"/>
                </a:cubicBezTo>
                <a:cubicBezTo>
                  <a:pt x="2928" y="12419"/>
                  <a:pt x="2892" y="12509"/>
                  <a:pt x="2874" y="12562"/>
                </a:cubicBezTo>
                <a:lnTo>
                  <a:pt x="2712" y="12562"/>
                </a:lnTo>
                <a:cubicBezTo>
                  <a:pt x="2407" y="12634"/>
                  <a:pt x="2102" y="12742"/>
                  <a:pt x="1814" y="12886"/>
                </a:cubicBezTo>
                <a:lnTo>
                  <a:pt x="1689" y="12940"/>
                </a:lnTo>
                <a:cubicBezTo>
                  <a:pt x="1647" y="12937"/>
                  <a:pt x="1605" y="12935"/>
                  <a:pt x="1564" y="12935"/>
                </a:cubicBezTo>
                <a:cubicBezTo>
                  <a:pt x="1067" y="12935"/>
                  <a:pt x="580" y="13132"/>
                  <a:pt x="216" y="13496"/>
                </a:cubicBezTo>
                <a:cubicBezTo>
                  <a:pt x="0" y="13730"/>
                  <a:pt x="0" y="14089"/>
                  <a:pt x="180" y="14340"/>
                </a:cubicBezTo>
                <a:cubicBezTo>
                  <a:pt x="252" y="14466"/>
                  <a:pt x="378" y="14556"/>
                  <a:pt x="503" y="14610"/>
                </a:cubicBezTo>
                <a:cubicBezTo>
                  <a:pt x="539" y="14664"/>
                  <a:pt x="575" y="14700"/>
                  <a:pt x="629" y="14736"/>
                </a:cubicBezTo>
                <a:cubicBezTo>
                  <a:pt x="897" y="14955"/>
                  <a:pt x="1176" y="15034"/>
                  <a:pt x="1461" y="15034"/>
                </a:cubicBezTo>
                <a:cubicBezTo>
                  <a:pt x="1806" y="15034"/>
                  <a:pt x="2160" y="14917"/>
                  <a:pt x="2515" y="14789"/>
                </a:cubicBezTo>
                <a:cubicBezTo>
                  <a:pt x="2730" y="14700"/>
                  <a:pt x="2964" y="14610"/>
                  <a:pt x="3179" y="14520"/>
                </a:cubicBezTo>
                <a:cubicBezTo>
                  <a:pt x="3197" y="14610"/>
                  <a:pt x="3233" y="14700"/>
                  <a:pt x="3269" y="14789"/>
                </a:cubicBezTo>
                <a:cubicBezTo>
                  <a:pt x="3520" y="15346"/>
                  <a:pt x="3628" y="15849"/>
                  <a:pt x="4167" y="16118"/>
                </a:cubicBezTo>
                <a:cubicBezTo>
                  <a:pt x="4257" y="16208"/>
                  <a:pt x="4365" y="16316"/>
                  <a:pt x="4472" y="16442"/>
                </a:cubicBezTo>
                <a:cubicBezTo>
                  <a:pt x="4311" y="16585"/>
                  <a:pt x="4203" y="16783"/>
                  <a:pt x="4149" y="16998"/>
                </a:cubicBezTo>
                <a:cubicBezTo>
                  <a:pt x="4023" y="17376"/>
                  <a:pt x="4077" y="17771"/>
                  <a:pt x="4275" y="18112"/>
                </a:cubicBezTo>
                <a:cubicBezTo>
                  <a:pt x="4347" y="18615"/>
                  <a:pt x="4472" y="19046"/>
                  <a:pt x="5011" y="19405"/>
                </a:cubicBezTo>
                <a:cubicBezTo>
                  <a:pt x="5439" y="19648"/>
                  <a:pt x="5920" y="19779"/>
                  <a:pt x="6405" y="19779"/>
                </a:cubicBezTo>
                <a:cubicBezTo>
                  <a:pt x="6672" y="19779"/>
                  <a:pt x="6940" y="19739"/>
                  <a:pt x="7202" y="19656"/>
                </a:cubicBezTo>
                <a:cubicBezTo>
                  <a:pt x="7274" y="19638"/>
                  <a:pt x="7328" y="19620"/>
                  <a:pt x="7382" y="19603"/>
                </a:cubicBezTo>
                <a:lnTo>
                  <a:pt x="7382" y="19603"/>
                </a:lnTo>
                <a:cubicBezTo>
                  <a:pt x="7058" y="20195"/>
                  <a:pt x="6933" y="20860"/>
                  <a:pt x="6502" y="21434"/>
                </a:cubicBezTo>
                <a:cubicBezTo>
                  <a:pt x="6214" y="21847"/>
                  <a:pt x="5945" y="22314"/>
                  <a:pt x="5945" y="22835"/>
                </a:cubicBezTo>
                <a:cubicBezTo>
                  <a:pt x="5945" y="23512"/>
                  <a:pt x="6564" y="24387"/>
                  <a:pt x="7317" y="24387"/>
                </a:cubicBezTo>
                <a:cubicBezTo>
                  <a:pt x="7444" y="24387"/>
                  <a:pt x="7574" y="24362"/>
                  <a:pt x="7705" y="24308"/>
                </a:cubicBezTo>
                <a:cubicBezTo>
                  <a:pt x="8441" y="23985"/>
                  <a:pt x="9052" y="23338"/>
                  <a:pt x="9609" y="22656"/>
                </a:cubicBezTo>
                <a:cubicBezTo>
                  <a:pt x="9860" y="23123"/>
                  <a:pt x="10219" y="23572"/>
                  <a:pt x="10740" y="23679"/>
                </a:cubicBezTo>
                <a:cubicBezTo>
                  <a:pt x="10795" y="23688"/>
                  <a:pt x="10851" y="23692"/>
                  <a:pt x="10908" y="23692"/>
                </a:cubicBezTo>
                <a:cubicBezTo>
                  <a:pt x="11542" y="23692"/>
                  <a:pt x="12299" y="23180"/>
                  <a:pt x="12859" y="23015"/>
                </a:cubicBezTo>
                <a:cubicBezTo>
                  <a:pt x="13272" y="22889"/>
                  <a:pt x="13685" y="22745"/>
                  <a:pt x="14081" y="22566"/>
                </a:cubicBezTo>
                <a:cubicBezTo>
                  <a:pt x="14099" y="22620"/>
                  <a:pt x="14134" y="22674"/>
                  <a:pt x="14152" y="22710"/>
                </a:cubicBezTo>
                <a:cubicBezTo>
                  <a:pt x="14314" y="22952"/>
                  <a:pt x="14577" y="23092"/>
                  <a:pt x="14863" y="23092"/>
                </a:cubicBezTo>
                <a:cubicBezTo>
                  <a:pt x="14895" y="23092"/>
                  <a:pt x="14928" y="23090"/>
                  <a:pt x="14961" y="23087"/>
                </a:cubicBezTo>
                <a:lnTo>
                  <a:pt x="14961" y="23087"/>
                </a:lnTo>
                <a:cubicBezTo>
                  <a:pt x="14619" y="23141"/>
                  <a:pt x="15338" y="24362"/>
                  <a:pt x="15517" y="24667"/>
                </a:cubicBezTo>
                <a:cubicBezTo>
                  <a:pt x="16128" y="25673"/>
                  <a:pt x="17457" y="26248"/>
                  <a:pt x="18463" y="26714"/>
                </a:cubicBezTo>
                <a:cubicBezTo>
                  <a:pt x="19558" y="27253"/>
                  <a:pt x="20636" y="27846"/>
                  <a:pt x="21677" y="28439"/>
                </a:cubicBezTo>
                <a:cubicBezTo>
                  <a:pt x="22917" y="29157"/>
                  <a:pt x="24425" y="29534"/>
                  <a:pt x="25754" y="30037"/>
                </a:cubicBezTo>
                <a:cubicBezTo>
                  <a:pt x="31088" y="32120"/>
                  <a:pt x="33746" y="37382"/>
                  <a:pt x="37805" y="41010"/>
                </a:cubicBezTo>
                <a:cubicBezTo>
                  <a:pt x="39870" y="42842"/>
                  <a:pt x="41594" y="44907"/>
                  <a:pt x="42798" y="47422"/>
                </a:cubicBezTo>
                <a:cubicBezTo>
                  <a:pt x="43965" y="49864"/>
                  <a:pt x="44989" y="52342"/>
                  <a:pt x="46461" y="54641"/>
                </a:cubicBezTo>
                <a:cubicBezTo>
                  <a:pt x="46641" y="54929"/>
                  <a:pt x="46821" y="55216"/>
                  <a:pt x="46982" y="55503"/>
                </a:cubicBezTo>
                <a:lnTo>
                  <a:pt x="47018" y="55593"/>
                </a:lnTo>
                <a:lnTo>
                  <a:pt x="47018" y="55611"/>
                </a:lnTo>
                <a:cubicBezTo>
                  <a:pt x="46461" y="57335"/>
                  <a:pt x="47647" y="58628"/>
                  <a:pt x="48491" y="60065"/>
                </a:cubicBezTo>
                <a:cubicBezTo>
                  <a:pt x="49676" y="62094"/>
                  <a:pt x="50736" y="64339"/>
                  <a:pt x="51723" y="66441"/>
                </a:cubicBezTo>
                <a:cubicBezTo>
                  <a:pt x="52765" y="68650"/>
                  <a:pt x="53896" y="70805"/>
                  <a:pt x="54938" y="72996"/>
                </a:cubicBezTo>
                <a:cubicBezTo>
                  <a:pt x="55441" y="74055"/>
                  <a:pt x="55836" y="75223"/>
                  <a:pt x="56375" y="76300"/>
                </a:cubicBezTo>
                <a:cubicBezTo>
                  <a:pt x="56521" y="76234"/>
                  <a:pt x="56688" y="76197"/>
                  <a:pt x="56859" y="76197"/>
                </a:cubicBezTo>
                <a:cubicBezTo>
                  <a:pt x="56919" y="76197"/>
                  <a:pt x="56979" y="76201"/>
                  <a:pt x="57039" y="76210"/>
                </a:cubicBezTo>
                <a:cubicBezTo>
                  <a:pt x="57399" y="76264"/>
                  <a:pt x="57704" y="76498"/>
                  <a:pt x="57866" y="76821"/>
                </a:cubicBezTo>
                <a:cubicBezTo>
                  <a:pt x="57955" y="76947"/>
                  <a:pt x="58045" y="77073"/>
                  <a:pt x="58081" y="77216"/>
                </a:cubicBezTo>
                <a:cubicBezTo>
                  <a:pt x="58207" y="77486"/>
                  <a:pt x="58207" y="77791"/>
                  <a:pt x="58081" y="78042"/>
                </a:cubicBezTo>
                <a:cubicBezTo>
                  <a:pt x="58027" y="78168"/>
                  <a:pt x="57919" y="78258"/>
                  <a:pt x="57812" y="78348"/>
                </a:cubicBezTo>
                <a:lnTo>
                  <a:pt x="57794" y="78402"/>
                </a:lnTo>
                <a:cubicBezTo>
                  <a:pt x="57883" y="78491"/>
                  <a:pt x="57991" y="78599"/>
                  <a:pt x="58099" y="78689"/>
                </a:cubicBezTo>
                <a:lnTo>
                  <a:pt x="58099" y="78725"/>
                </a:lnTo>
                <a:cubicBezTo>
                  <a:pt x="58081" y="78994"/>
                  <a:pt x="58045" y="79264"/>
                  <a:pt x="58027" y="79533"/>
                </a:cubicBezTo>
                <a:cubicBezTo>
                  <a:pt x="58009" y="79587"/>
                  <a:pt x="57991" y="79659"/>
                  <a:pt x="57973" y="79731"/>
                </a:cubicBezTo>
                <a:cubicBezTo>
                  <a:pt x="57919" y="80108"/>
                  <a:pt x="57973" y="80503"/>
                  <a:pt x="58117" y="80844"/>
                </a:cubicBezTo>
                <a:cubicBezTo>
                  <a:pt x="58171" y="80988"/>
                  <a:pt x="58261" y="81113"/>
                  <a:pt x="58368" y="81221"/>
                </a:cubicBezTo>
                <a:cubicBezTo>
                  <a:pt x="58458" y="81526"/>
                  <a:pt x="58602" y="81796"/>
                  <a:pt x="58763" y="82065"/>
                </a:cubicBezTo>
                <a:cubicBezTo>
                  <a:pt x="59230" y="82730"/>
                  <a:pt x="60218" y="83053"/>
                  <a:pt x="60972" y="83233"/>
                </a:cubicBezTo>
                <a:cubicBezTo>
                  <a:pt x="60971" y="83232"/>
                  <a:pt x="60969" y="83232"/>
                  <a:pt x="60967" y="83232"/>
                </a:cubicBezTo>
                <a:cubicBezTo>
                  <a:pt x="60797" y="83232"/>
                  <a:pt x="60973" y="84905"/>
                  <a:pt x="61026" y="85064"/>
                </a:cubicBezTo>
                <a:cubicBezTo>
                  <a:pt x="61242" y="85783"/>
                  <a:pt x="62194" y="86411"/>
                  <a:pt x="62804" y="86789"/>
                </a:cubicBezTo>
                <a:cubicBezTo>
                  <a:pt x="63541" y="87273"/>
                  <a:pt x="64708" y="87273"/>
                  <a:pt x="65211" y="87992"/>
                </a:cubicBezTo>
                <a:cubicBezTo>
                  <a:pt x="65875" y="88980"/>
                  <a:pt x="66486" y="89985"/>
                  <a:pt x="67222" y="90937"/>
                </a:cubicBezTo>
                <a:cubicBezTo>
                  <a:pt x="68354" y="92374"/>
                  <a:pt x="70491" y="93775"/>
                  <a:pt x="72323" y="93990"/>
                </a:cubicBezTo>
                <a:cubicBezTo>
                  <a:pt x="72450" y="94004"/>
                  <a:pt x="72579" y="94011"/>
                  <a:pt x="72709" y="94011"/>
                </a:cubicBezTo>
                <a:cubicBezTo>
                  <a:pt x="74570" y="94011"/>
                  <a:pt x="76626" y="92629"/>
                  <a:pt x="78070" y="91656"/>
                </a:cubicBezTo>
                <a:cubicBezTo>
                  <a:pt x="79273" y="90829"/>
                  <a:pt x="80189" y="89770"/>
                  <a:pt x="81051" y="88638"/>
                </a:cubicBezTo>
                <a:cubicBezTo>
                  <a:pt x="81093" y="88644"/>
                  <a:pt x="81134" y="88646"/>
                  <a:pt x="81175" y="88646"/>
                </a:cubicBezTo>
                <a:cubicBezTo>
                  <a:pt x="81419" y="88646"/>
                  <a:pt x="81654" y="88556"/>
                  <a:pt x="81823" y="88387"/>
                </a:cubicBezTo>
                <a:cubicBezTo>
                  <a:pt x="83996" y="86375"/>
                  <a:pt x="85720" y="83933"/>
                  <a:pt x="86906" y="81221"/>
                </a:cubicBezTo>
                <a:cubicBezTo>
                  <a:pt x="87175" y="80593"/>
                  <a:pt x="87427" y="79982"/>
                  <a:pt x="87660" y="79353"/>
                </a:cubicBezTo>
                <a:cubicBezTo>
                  <a:pt x="87983" y="78851"/>
                  <a:pt x="88289" y="78348"/>
                  <a:pt x="88558" y="77845"/>
                </a:cubicBezTo>
                <a:cubicBezTo>
                  <a:pt x="88590" y="77848"/>
                  <a:pt x="88622" y="77849"/>
                  <a:pt x="88654" y="77849"/>
                </a:cubicBezTo>
                <a:cubicBezTo>
                  <a:pt x="88998" y="77849"/>
                  <a:pt x="89331" y="77674"/>
                  <a:pt x="89528" y="77378"/>
                </a:cubicBezTo>
                <a:cubicBezTo>
                  <a:pt x="90318" y="76031"/>
                  <a:pt x="91018" y="74648"/>
                  <a:pt x="91593" y="73193"/>
                </a:cubicBezTo>
                <a:cubicBezTo>
                  <a:pt x="92240" y="71595"/>
                  <a:pt x="92383" y="69835"/>
                  <a:pt x="92868" y="68165"/>
                </a:cubicBezTo>
                <a:cubicBezTo>
                  <a:pt x="93084" y="67446"/>
                  <a:pt x="92922" y="66477"/>
                  <a:pt x="92509" y="65722"/>
                </a:cubicBezTo>
                <a:cubicBezTo>
                  <a:pt x="92484" y="65724"/>
                  <a:pt x="92459" y="65725"/>
                  <a:pt x="92435" y="65725"/>
                </a:cubicBezTo>
                <a:cubicBezTo>
                  <a:pt x="91924" y="65725"/>
                  <a:pt x="91454" y="65378"/>
                  <a:pt x="91180" y="64950"/>
                </a:cubicBezTo>
                <a:cubicBezTo>
                  <a:pt x="91054" y="64788"/>
                  <a:pt x="90965" y="64609"/>
                  <a:pt x="90893" y="64411"/>
                </a:cubicBezTo>
                <a:cubicBezTo>
                  <a:pt x="90767" y="64393"/>
                  <a:pt x="90641" y="64393"/>
                  <a:pt x="90498" y="64393"/>
                </a:cubicBezTo>
                <a:cubicBezTo>
                  <a:pt x="89941" y="63693"/>
                  <a:pt x="89672" y="62849"/>
                  <a:pt x="88935" y="62220"/>
                </a:cubicBezTo>
                <a:cubicBezTo>
                  <a:pt x="88199" y="61592"/>
                  <a:pt x="87391" y="60837"/>
                  <a:pt x="86421" y="60568"/>
                </a:cubicBezTo>
                <a:cubicBezTo>
                  <a:pt x="86331" y="60550"/>
                  <a:pt x="86259" y="60532"/>
                  <a:pt x="86169" y="60532"/>
                </a:cubicBezTo>
                <a:cubicBezTo>
                  <a:pt x="85469" y="60227"/>
                  <a:pt x="84840" y="59993"/>
                  <a:pt x="84248" y="59347"/>
                </a:cubicBezTo>
                <a:cubicBezTo>
                  <a:pt x="83529" y="58556"/>
                  <a:pt x="82506" y="58072"/>
                  <a:pt x="81536" y="57676"/>
                </a:cubicBezTo>
                <a:cubicBezTo>
                  <a:pt x="81444" y="57650"/>
                  <a:pt x="81362" y="57633"/>
                  <a:pt x="81275" y="57633"/>
                </a:cubicBezTo>
                <a:cubicBezTo>
                  <a:pt x="81243" y="57633"/>
                  <a:pt x="81210" y="57636"/>
                  <a:pt x="81177" y="57640"/>
                </a:cubicBezTo>
                <a:cubicBezTo>
                  <a:pt x="81177" y="57623"/>
                  <a:pt x="81159" y="57587"/>
                  <a:pt x="81159" y="57569"/>
                </a:cubicBezTo>
                <a:cubicBezTo>
                  <a:pt x="81141" y="57371"/>
                  <a:pt x="81195" y="57192"/>
                  <a:pt x="81320" y="57066"/>
                </a:cubicBezTo>
                <a:lnTo>
                  <a:pt x="81392" y="56994"/>
                </a:lnTo>
                <a:lnTo>
                  <a:pt x="81410" y="56976"/>
                </a:lnTo>
                <a:cubicBezTo>
                  <a:pt x="81428" y="56922"/>
                  <a:pt x="81446" y="56868"/>
                  <a:pt x="81464" y="56814"/>
                </a:cubicBezTo>
                <a:cubicBezTo>
                  <a:pt x="81500" y="56725"/>
                  <a:pt x="81572" y="56635"/>
                  <a:pt x="81644" y="56563"/>
                </a:cubicBezTo>
                <a:cubicBezTo>
                  <a:pt x="80315" y="55108"/>
                  <a:pt x="78267" y="54264"/>
                  <a:pt x="76849" y="52953"/>
                </a:cubicBezTo>
                <a:cubicBezTo>
                  <a:pt x="76202" y="52360"/>
                  <a:pt x="75987" y="51606"/>
                  <a:pt x="75106" y="51319"/>
                </a:cubicBezTo>
                <a:cubicBezTo>
                  <a:pt x="74822" y="51219"/>
                  <a:pt x="74515" y="51159"/>
                  <a:pt x="74215" y="51159"/>
                </a:cubicBezTo>
                <a:cubicBezTo>
                  <a:pt x="73812" y="51159"/>
                  <a:pt x="73421" y="51267"/>
                  <a:pt x="73113" y="51534"/>
                </a:cubicBezTo>
                <a:cubicBezTo>
                  <a:pt x="73041" y="51606"/>
                  <a:pt x="72969" y="51678"/>
                  <a:pt x="72933" y="51786"/>
                </a:cubicBezTo>
                <a:cubicBezTo>
                  <a:pt x="71856" y="50798"/>
                  <a:pt x="70671" y="49774"/>
                  <a:pt x="69377" y="49218"/>
                </a:cubicBezTo>
                <a:cubicBezTo>
                  <a:pt x="69342" y="49092"/>
                  <a:pt x="69270" y="48984"/>
                  <a:pt x="69180" y="48876"/>
                </a:cubicBezTo>
                <a:cubicBezTo>
                  <a:pt x="68174" y="47799"/>
                  <a:pt x="66755" y="47080"/>
                  <a:pt x="65534" y="46236"/>
                </a:cubicBezTo>
                <a:cubicBezTo>
                  <a:pt x="64008" y="45159"/>
                  <a:pt x="62499" y="44045"/>
                  <a:pt x="61008" y="42932"/>
                </a:cubicBezTo>
                <a:cubicBezTo>
                  <a:pt x="60703" y="42698"/>
                  <a:pt x="60398" y="42447"/>
                  <a:pt x="60092" y="42213"/>
                </a:cubicBezTo>
                <a:cubicBezTo>
                  <a:pt x="60254" y="41836"/>
                  <a:pt x="60110" y="41423"/>
                  <a:pt x="59769" y="41208"/>
                </a:cubicBezTo>
                <a:cubicBezTo>
                  <a:pt x="57506" y="39573"/>
                  <a:pt x="55369" y="37777"/>
                  <a:pt x="53232" y="35964"/>
                </a:cubicBezTo>
                <a:cubicBezTo>
                  <a:pt x="51885" y="34814"/>
                  <a:pt x="50466" y="33306"/>
                  <a:pt x="48922" y="32210"/>
                </a:cubicBezTo>
                <a:cubicBezTo>
                  <a:pt x="48347" y="31671"/>
                  <a:pt x="47718" y="31186"/>
                  <a:pt x="47036" y="30773"/>
                </a:cubicBezTo>
                <a:cubicBezTo>
                  <a:pt x="46856" y="30522"/>
                  <a:pt x="46659" y="30270"/>
                  <a:pt x="46479" y="30001"/>
                </a:cubicBezTo>
                <a:cubicBezTo>
                  <a:pt x="44163" y="26768"/>
                  <a:pt x="41810" y="23536"/>
                  <a:pt x="38829" y="20878"/>
                </a:cubicBezTo>
                <a:cubicBezTo>
                  <a:pt x="38703" y="20752"/>
                  <a:pt x="38559" y="20680"/>
                  <a:pt x="38398" y="20644"/>
                </a:cubicBezTo>
                <a:lnTo>
                  <a:pt x="38362" y="20572"/>
                </a:lnTo>
                <a:cubicBezTo>
                  <a:pt x="37949" y="19962"/>
                  <a:pt x="37571" y="19315"/>
                  <a:pt x="37230" y="18651"/>
                </a:cubicBezTo>
                <a:cubicBezTo>
                  <a:pt x="37122" y="18291"/>
                  <a:pt x="37015" y="17932"/>
                  <a:pt x="36889" y="17591"/>
                </a:cubicBezTo>
                <a:cubicBezTo>
                  <a:pt x="36709" y="17016"/>
                  <a:pt x="36584" y="16262"/>
                  <a:pt x="36332" y="15580"/>
                </a:cubicBezTo>
                <a:cubicBezTo>
                  <a:pt x="36332" y="15490"/>
                  <a:pt x="36314" y="15400"/>
                  <a:pt x="36278" y="15310"/>
                </a:cubicBezTo>
                <a:cubicBezTo>
                  <a:pt x="35255" y="12724"/>
                  <a:pt x="34051" y="10371"/>
                  <a:pt x="33315" y="7678"/>
                </a:cubicBezTo>
                <a:cubicBezTo>
                  <a:pt x="33279" y="7570"/>
                  <a:pt x="33225" y="7480"/>
                  <a:pt x="33153" y="7408"/>
                </a:cubicBezTo>
                <a:cubicBezTo>
                  <a:pt x="32956" y="6043"/>
                  <a:pt x="32543" y="4732"/>
                  <a:pt x="31932" y="3511"/>
                </a:cubicBezTo>
                <a:cubicBezTo>
                  <a:pt x="31555" y="2811"/>
                  <a:pt x="30891" y="2290"/>
                  <a:pt x="30100" y="2092"/>
                </a:cubicBezTo>
                <a:cubicBezTo>
                  <a:pt x="29615" y="2020"/>
                  <a:pt x="29131" y="1966"/>
                  <a:pt x="28628" y="1966"/>
                </a:cubicBezTo>
                <a:cubicBezTo>
                  <a:pt x="28214" y="1703"/>
                  <a:pt x="27731" y="1562"/>
                  <a:pt x="27238" y="1562"/>
                </a:cubicBezTo>
                <a:cubicBezTo>
                  <a:pt x="27025" y="1562"/>
                  <a:pt x="26810" y="1589"/>
                  <a:pt x="26598" y="1643"/>
                </a:cubicBezTo>
                <a:cubicBezTo>
                  <a:pt x="25799" y="1014"/>
                  <a:pt x="24934" y="561"/>
                  <a:pt x="23945" y="561"/>
                </a:cubicBezTo>
                <a:cubicBezTo>
                  <a:pt x="23890" y="561"/>
                  <a:pt x="23834" y="563"/>
                  <a:pt x="23779" y="566"/>
                </a:cubicBezTo>
                <a:cubicBezTo>
                  <a:pt x="22730" y="621"/>
                  <a:pt x="21681" y="750"/>
                  <a:pt x="20625" y="750"/>
                </a:cubicBezTo>
                <a:cubicBezTo>
                  <a:pt x="20306" y="750"/>
                  <a:pt x="19986" y="738"/>
                  <a:pt x="19666" y="709"/>
                </a:cubicBezTo>
                <a:cubicBezTo>
                  <a:pt x="18301" y="584"/>
                  <a:pt x="17008" y="404"/>
                  <a:pt x="15625" y="368"/>
                </a:cubicBezTo>
                <a:cubicBezTo>
                  <a:pt x="14531" y="203"/>
                  <a:pt x="13425" y="1"/>
                  <a:pt x="123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4" name="Google Shape;4244;p64">
            <a:extLst>
              <a:ext uri="{FF2B5EF4-FFF2-40B4-BE49-F238E27FC236}">
                <a16:creationId xmlns:a16="http://schemas.microsoft.com/office/drawing/2014/main" id="{65CB1A96-10F9-8B26-080C-1BBCE5267000}"/>
              </a:ext>
            </a:extLst>
          </p:cNvPr>
          <p:cNvGrpSpPr/>
          <p:nvPr/>
        </p:nvGrpSpPr>
        <p:grpSpPr>
          <a:xfrm>
            <a:off x="6875156" y="3441071"/>
            <a:ext cx="3107698" cy="3083169"/>
            <a:chOff x="8649800" y="1907700"/>
            <a:chExt cx="2385025" cy="2366200"/>
          </a:xfrm>
        </p:grpSpPr>
        <p:sp>
          <p:nvSpPr>
            <p:cNvPr id="4245" name="Google Shape;4245;p64">
              <a:extLst>
                <a:ext uri="{FF2B5EF4-FFF2-40B4-BE49-F238E27FC236}">
                  <a16:creationId xmlns:a16="http://schemas.microsoft.com/office/drawing/2014/main" id="{FFFDD8F7-127C-15C9-4EAF-095694C9ECEA}"/>
                </a:ext>
              </a:extLst>
            </p:cNvPr>
            <p:cNvSpPr/>
            <p:nvPr/>
          </p:nvSpPr>
          <p:spPr>
            <a:xfrm>
              <a:off x="8902125" y="2371525"/>
              <a:ext cx="37300" cy="15300"/>
            </a:xfrm>
            <a:custGeom>
              <a:avLst/>
              <a:gdLst/>
              <a:ahLst/>
              <a:cxnLst/>
              <a:rect l="l" t="t" r="r" b="b"/>
              <a:pathLst>
                <a:path w="1492" h="612" extrusionOk="0">
                  <a:moveTo>
                    <a:pt x="1" y="1"/>
                  </a:moveTo>
                  <a:lnTo>
                    <a:pt x="162" y="611"/>
                  </a:lnTo>
                  <a:cubicBezTo>
                    <a:pt x="324" y="522"/>
                    <a:pt x="485" y="432"/>
                    <a:pt x="647" y="342"/>
                  </a:cubicBezTo>
                  <a:cubicBezTo>
                    <a:pt x="916" y="216"/>
                    <a:pt x="1204" y="126"/>
                    <a:pt x="1491" y="19"/>
                  </a:cubicBezTo>
                  <a:lnTo>
                    <a:pt x="1491" y="19"/>
                  </a:lnTo>
                  <a:cubicBezTo>
                    <a:pt x="1222" y="55"/>
                    <a:pt x="970" y="90"/>
                    <a:pt x="719" y="162"/>
                  </a:cubicBezTo>
                  <a:cubicBezTo>
                    <a:pt x="640" y="196"/>
                    <a:pt x="557" y="212"/>
                    <a:pt x="475" y="212"/>
                  </a:cubicBezTo>
                  <a:cubicBezTo>
                    <a:pt x="297" y="212"/>
                    <a:pt x="124" y="13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4">
              <a:extLst>
                <a:ext uri="{FF2B5EF4-FFF2-40B4-BE49-F238E27FC236}">
                  <a16:creationId xmlns:a16="http://schemas.microsoft.com/office/drawing/2014/main" id="{401388EE-BFE2-6B3B-ECA6-00275AEBB476}"/>
                </a:ext>
              </a:extLst>
            </p:cNvPr>
            <p:cNvSpPr/>
            <p:nvPr/>
          </p:nvSpPr>
          <p:spPr>
            <a:xfrm>
              <a:off x="8914250" y="2491400"/>
              <a:ext cx="49400" cy="3625"/>
            </a:xfrm>
            <a:custGeom>
              <a:avLst/>
              <a:gdLst/>
              <a:ahLst/>
              <a:cxnLst/>
              <a:rect l="l" t="t" r="r" b="b"/>
              <a:pathLst>
                <a:path w="1976" h="145" extrusionOk="0">
                  <a:moveTo>
                    <a:pt x="0" y="1"/>
                  </a:moveTo>
                  <a:cubicBezTo>
                    <a:pt x="295" y="104"/>
                    <a:pt x="585" y="144"/>
                    <a:pt x="876" y="144"/>
                  </a:cubicBezTo>
                  <a:cubicBezTo>
                    <a:pt x="1241" y="144"/>
                    <a:pt x="1606" y="8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4">
              <a:extLst>
                <a:ext uri="{FF2B5EF4-FFF2-40B4-BE49-F238E27FC236}">
                  <a16:creationId xmlns:a16="http://schemas.microsoft.com/office/drawing/2014/main" id="{83953828-2607-2D06-FE47-320552194B5B}"/>
                </a:ext>
              </a:extLst>
            </p:cNvPr>
            <p:cNvSpPr/>
            <p:nvPr/>
          </p:nvSpPr>
          <p:spPr>
            <a:xfrm>
              <a:off x="8829400" y="2412400"/>
              <a:ext cx="39075" cy="2250"/>
            </a:xfrm>
            <a:custGeom>
              <a:avLst/>
              <a:gdLst/>
              <a:ahLst/>
              <a:cxnLst/>
              <a:rect l="l" t="t" r="r" b="b"/>
              <a:pathLst>
                <a:path w="1563" h="90" extrusionOk="0">
                  <a:moveTo>
                    <a:pt x="0" y="0"/>
                  </a:moveTo>
                  <a:lnTo>
                    <a:pt x="0" y="90"/>
                  </a:lnTo>
                  <a:lnTo>
                    <a:pt x="1563" y="9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4">
              <a:extLst>
                <a:ext uri="{FF2B5EF4-FFF2-40B4-BE49-F238E27FC236}">
                  <a16:creationId xmlns:a16="http://schemas.microsoft.com/office/drawing/2014/main" id="{A0A6E24F-9360-D4E1-250E-6FEED5339845}"/>
                </a:ext>
              </a:extLst>
            </p:cNvPr>
            <p:cNvSpPr/>
            <p:nvPr/>
          </p:nvSpPr>
          <p:spPr>
            <a:xfrm>
              <a:off x="8837925" y="2329325"/>
              <a:ext cx="21575" cy="9450"/>
            </a:xfrm>
            <a:custGeom>
              <a:avLst/>
              <a:gdLst/>
              <a:ahLst/>
              <a:cxnLst/>
              <a:rect l="l" t="t" r="r" b="b"/>
              <a:pathLst>
                <a:path w="863" h="378" extrusionOk="0">
                  <a:moveTo>
                    <a:pt x="0" y="1"/>
                  </a:moveTo>
                  <a:lnTo>
                    <a:pt x="862" y="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4">
              <a:extLst>
                <a:ext uri="{FF2B5EF4-FFF2-40B4-BE49-F238E27FC236}">
                  <a16:creationId xmlns:a16="http://schemas.microsoft.com/office/drawing/2014/main" id="{887016B6-2C2C-E0A5-BA1A-22EF0AAEA271}"/>
                </a:ext>
              </a:extLst>
            </p:cNvPr>
            <p:cNvSpPr/>
            <p:nvPr/>
          </p:nvSpPr>
          <p:spPr>
            <a:xfrm>
              <a:off x="8859475" y="2338750"/>
              <a:ext cx="15275" cy="9000"/>
            </a:xfrm>
            <a:custGeom>
              <a:avLst/>
              <a:gdLst/>
              <a:ahLst/>
              <a:cxnLst/>
              <a:rect l="l" t="t" r="r" b="b"/>
              <a:pathLst>
                <a:path w="611" h="360" extrusionOk="0">
                  <a:moveTo>
                    <a:pt x="0" y="1"/>
                  </a:moveTo>
                  <a:lnTo>
                    <a:pt x="611" y="3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4">
              <a:extLst>
                <a:ext uri="{FF2B5EF4-FFF2-40B4-BE49-F238E27FC236}">
                  <a16:creationId xmlns:a16="http://schemas.microsoft.com/office/drawing/2014/main" id="{1A6ECBE5-3736-7893-D739-67878E899616}"/>
                </a:ext>
              </a:extLst>
            </p:cNvPr>
            <p:cNvSpPr/>
            <p:nvPr/>
          </p:nvSpPr>
          <p:spPr>
            <a:xfrm>
              <a:off x="8819500" y="2323500"/>
              <a:ext cx="18900" cy="6300"/>
            </a:xfrm>
            <a:custGeom>
              <a:avLst/>
              <a:gdLst/>
              <a:ahLst/>
              <a:cxnLst/>
              <a:rect l="l" t="t" r="r" b="b"/>
              <a:pathLst>
                <a:path w="756" h="252" extrusionOk="0">
                  <a:moveTo>
                    <a:pt x="1" y="0"/>
                  </a:moveTo>
                  <a:lnTo>
                    <a:pt x="755" y="2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4">
              <a:extLst>
                <a:ext uri="{FF2B5EF4-FFF2-40B4-BE49-F238E27FC236}">
                  <a16:creationId xmlns:a16="http://schemas.microsoft.com/office/drawing/2014/main" id="{B9D18471-0747-09F1-4A38-763EFF2C65AF}"/>
                </a:ext>
              </a:extLst>
            </p:cNvPr>
            <p:cNvSpPr/>
            <p:nvPr/>
          </p:nvSpPr>
          <p:spPr>
            <a:xfrm>
              <a:off x="8874750" y="2347725"/>
              <a:ext cx="12575" cy="10350"/>
            </a:xfrm>
            <a:custGeom>
              <a:avLst/>
              <a:gdLst/>
              <a:ahLst/>
              <a:cxnLst/>
              <a:rect l="l" t="t" r="r" b="b"/>
              <a:pathLst>
                <a:path w="503" h="414" extrusionOk="0">
                  <a:moveTo>
                    <a:pt x="0" y="1"/>
                  </a:moveTo>
                  <a:lnTo>
                    <a:pt x="503" y="4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4">
              <a:extLst>
                <a:ext uri="{FF2B5EF4-FFF2-40B4-BE49-F238E27FC236}">
                  <a16:creationId xmlns:a16="http://schemas.microsoft.com/office/drawing/2014/main" id="{CE58E210-153F-3F67-8E8A-83D37C2E39E0}"/>
                </a:ext>
              </a:extLst>
            </p:cNvPr>
            <p:cNvSpPr/>
            <p:nvPr/>
          </p:nvSpPr>
          <p:spPr>
            <a:xfrm>
              <a:off x="8784950" y="2053200"/>
              <a:ext cx="122150" cy="36875"/>
            </a:xfrm>
            <a:custGeom>
              <a:avLst/>
              <a:gdLst/>
              <a:ahLst/>
              <a:cxnLst/>
              <a:rect l="l" t="t" r="r" b="b"/>
              <a:pathLst>
                <a:path w="4886" h="1475" extrusionOk="0">
                  <a:moveTo>
                    <a:pt x="4777" y="0"/>
                  </a:moveTo>
                  <a:cubicBezTo>
                    <a:pt x="3179" y="467"/>
                    <a:pt x="1688" y="1240"/>
                    <a:pt x="0" y="1473"/>
                  </a:cubicBezTo>
                  <a:cubicBezTo>
                    <a:pt x="41" y="1474"/>
                    <a:pt x="81" y="1474"/>
                    <a:pt x="121" y="1474"/>
                  </a:cubicBezTo>
                  <a:cubicBezTo>
                    <a:pt x="1831" y="1474"/>
                    <a:pt x="3341" y="740"/>
                    <a:pt x="4885" y="126"/>
                  </a:cubicBezTo>
                  <a:cubicBezTo>
                    <a:pt x="4831" y="54"/>
                    <a:pt x="4795" y="0"/>
                    <a:pt x="4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4">
              <a:extLst>
                <a:ext uri="{FF2B5EF4-FFF2-40B4-BE49-F238E27FC236}">
                  <a16:creationId xmlns:a16="http://schemas.microsoft.com/office/drawing/2014/main" id="{B609BD2D-30F4-8AB9-ABB0-151FAC32400A}"/>
                </a:ext>
              </a:extLst>
            </p:cNvPr>
            <p:cNvSpPr/>
            <p:nvPr/>
          </p:nvSpPr>
          <p:spPr>
            <a:xfrm>
              <a:off x="8893600" y="2197325"/>
              <a:ext cx="83075" cy="53450"/>
            </a:xfrm>
            <a:custGeom>
              <a:avLst/>
              <a:gdLst/>
              <a:ahLst/>
              <a:cxnLst/>
              <a:rect l="l" t="t" r="r" b="b"/>
              <a:pathLst>
                <a:path w="3323" h="2138" extrusionOk="0">
                  <a:moveTo>
                    <a:pt x="3323" y="0"/>
                  </a:moveTo>
                  <a:cubicBezTo>
                    <a:pt x="2263" y="144"/>
                    <a:pt x="1257" y="575"/>
                    <a:pt x="413" y="1222"/>
                  </a:cubicBezTo>
                  <a:cubicBezTo>
                    <a:pt x="288" y="1329"/>
                    <a:pt x="198" y="1455"/>
                    <a:pt x="126" y="1599"/>
                  </a:cubicBezTo>
                  <a:cubicBezTo>
                    <a:pt x="0" y="1814"/>
                    <a:pt x="108" y="2066"/>
                    <a:pt x="324" y="2138"/>
                  </a:cubicBezTo>
                  <a:cubicBezTo>
                    <a:pt x="90" y="1778"/>
                    <a:pt x="288" y="1527"/>
                    <a:pt x="539" y="1329"/>
                  </a:cubicBezTo>
                  <a:cubicBezTo>
                    <a:pt x="844" y="1114"/>
                    <a:pt x="1150" y="934"/>
                    <a:pt x="1473" y="773"/>
                  </a:cubicBezTo>
                  <a:cubicBezTo>
                    <a:pt x="2084" y="485"/>
                    <a:pt x="2712" y="252"/>
                    <a:pt x="3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4">
              <a:extLst>
                <a:ext uri="{FF2B5EF4-FFF2-40B4-BE49-F238E27FC236}">
                  <a16:creationId xmlns:a16="http://schemas.microsoft.com/office/drawing/2014/main" id="{129E3169-6DD7-DF00-5D7B-81E6516D1EC0}"/>
                </a:ext>
              </a:extLst>
            </p:cNvPr>
            <p:cNvSpPr/>
            <p:nvPr/>
          </p:nvSpPr>
          <p:spPr>
            <a:xfrm>
              <a:off x="8877875" y="1986300"/>
              <a:ext cx="62450" cy="10350"/>
            </a:xfrm>
            <a:custGeom>
              <a:avLst/>
              <a:gdLst/>
              <a:ahLst/>
              <a:cxnLst/>
              <a:rect l="l" t="t" r="r" b="b"/>
              <a:pathLst>
                <a:path w="2498" h="414" extrusionOk="0">
                  <a:moveTo>
                    <a:pt x="2479" y="1"/>
                  </a:moveTo>
                  <a:cubicBezTo>
                    <a:pt x="1673" y="88"/>
                    <a:pt x="849" y="73"/>
                    <a:pt x="59" y="390"/>
                  </a:cubicBezTo>
                  <a:lnTo>
                    <a:pt x="59" y="390"/>
                  </a:lnTo>
                  <a:lnTo>
                    <a:pt x="2497" y="144"/>
                  </a:lnTo>
                  <a:lnTo>
                    <a:pt x="2479" y="1"/>
                  </a:lnTo>
                  <a:close/>
                  <a:moveTo>
                    <a:pt x="59" y="390"/>
                  </a:moveTo>
                  <a:lnTo>
                    <a:pt x="1" y="396"/>
                  </a:lnTo>
                  <a:lnTo>
                    <a:pt x="1" y="414"/>
                  </a:lnTo>
                  <a:cubicBezTo>
                    <a:pt x="20" y="405"/>
                    <a:pt x="39" y="398"/>
                    <a:pt x="59" y="3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4">
              <a:extLst>
                <a:ext uri="{FF2B5EF4-FFF2-40B4-BE49-F238E27FC236}">
                  <a16:creationId xmlns:a16="http://schemas.microsoft.com/office/drawing/2014/main" id="{5F54B8C7-0B25-CC12-214B-064379E90E02}"/>
                </a:ext>
              </a:extLst>
            </p:cNvPr>
            <p:cNvSpPr/>
            <p:nvPr/>
          </p:nvSpPr>
          <p:spPr>
            <a:xfrm>
              <a:off x="8949275" y="2261975"/>
              <a:ext cx="15200" cy="6750"/>
            </a:xfrm>
            <a:custGeom>
              <a:avLst/>
              <a:gdLst/>
              <a:ahLst/>
              <a:cxnLst/>
              <a:rect l="l" t="t" r="r" b="b"/>
              <a:pathLst>
                <a:path w="608" h="270" extrusionOk="0">
                  <a:moveTo>
                    <a:pt x="18" y="1"/>
                  </a:moveTo>
                  <a:lnTo>
                    <a:pt x="0" y="108"/>
                  </a:lnTo>
                  <a:lnTo>
                    <a:pt x="575" y="270"/>
                  </a:lnTo>
                  <a:cubicBezTo>
                    <a:pt x="591" y="222"/>
                    <a:pt x="607" y="159"/>
                    <a:pt x="597" y="159"/>
                  </a:cubicBezTo>
                  <a:cubicBezTo>
                    <a:pt x="596" y="159"/>
                    <a:pt x="595" y="160"/>
                    <a:pt x="593" y="162"/>
                  </a:cubicBezTo>
                  <a:cubicBezTo>
                    <a:pt x="413" y="108"/>
                    <a:pt x="216" y="54"/>
                    <a:pt x="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4">
              <a:extLst>
                <a:ext uri="{FF2B5EF4-FFF2-40B4-BE49-F238E27FC236}">
                  <a16:creationId xmlns:a16="http://schemas.microsoft.com/office/drawing/2014/main" id="{2D480468-277C-ECD9-CF97-4557807062DA}"/>
                </a:ext>
              </a:extLst>
            </p:cNvPr>
            <p:cNvSpPr/>
            <p:nvPr/>
          </p:nvSpPr>
          <p:spPr>
            <a:xfrm>
              <a:off x="8959150" y="1985400"/>
              <a:ext cx="8100" cy="1825"/>
            </a:xfrm>
            <a:custGeom>
              <a:avLst/>
              <a:gdLst/>
              <a:ahLst/>
              <a:cxnLst/>
              <a:rect l="l" t="t" r="r" b="b"/>
              <a:pathLst>
                <a:path w="324" h="73" extrusionOk="0">
                  <a:moveTo>
                    <a:pt x="0" y="1"/>
                  </a:moveTo>
                  <a:lnTo>
                    <a:pt x="0" y="72"/>
                  </a:lnTo>
                  <a:lnTo>
                    <a:pt x="324" y="55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4">
              <a:extLst>
                <a:ext uri="{FF2B5EF4-FFF2-40B4-BE49-F238E27FC236}">
                  <a16:creationId xmlns:a16="http://schemas.microsoft.com/office/drawing/2014/main" id="{7A612E43-1FC7-3484-C484-BDC6953DECC8}"/>
                </a:ext>
              </a:extLst>
            </p:cNvPr>
            <p:cNvSpPr/>
            <p:nvPr/>
          </p:nvSpPr>
          <p:spPr>
            <a:xfrm>
              <a:off x="8886850" y="2191925"/>
              <a:ext cx="10800" cy="6325"/>
            </a:xfrm>
            <a:custGeom>
              <a:avLst/>
              <a:gdLst/>
              <a:ahLst/>
              <a:cxnLst/>
              <a:rect l="l" t="t" r="r" b="b"/>
              <a:pathLst>
                <a:path w="432" h="253" extrusionOk="0">
                  <a:moveTo>
                    <a:pt x="378" y="1"/>
                  </a:moveTo>
                  <a:lnTo>
                    <a:pt x="32" y="243"/>
                  </a:lnTo>
                  <a:lnTo>
                    <a:pt x="32" y="243"/>
                  </a:lnTo>
                  <a:lnTo>
                    <a:pt x="432" y="127"/>
                  </a:lnTo>
                  <a:lnTo>
                    <a:pt x="378" y="1"/>
                  </a:lnTo>
                  <a:close/>
                  <a:moveTo>
                    <a:pt x="32" y="243"/>
                  </a:moveTo>
                  <a:lnTo>
                    <a:pt x="1" y="252"/>
                  </a:lnTo>
                  <a:lnTo>
                    <a:pt x="19" y="252"/>
                  </a:lnTo>
                  <a:lnTo>
                    <a:pt x="32" y="2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4">
              <a:extLst>
                <a:ext uri="{FF2B5EF4-FFF2-40B4-BE49-F238E27FC236}">
                  <a16:creationId xmlns:a16="http://schemas.microsoft.com/office/drawing/2014/main" id="{29DA8B31-D8BC-98C8-59FE-CCEA13425086}"/>
                </a:ext>
              </a:extLst>
            </p:cNvPr>
            <p:cNvSpPr/>
            <p:nvPr/>
          </p:nvSpPr>
          <p:spPr>
            <a:xfrm>
              <a:off x="8876075" y="2198225"/>
              <a:ext cx="11250" cy="5400"/>
            </a:xfrm>
            <a:custGeom>
              <a:avLst/>
              <a:gdLst/>
              <a:ahLst/>
              <a:cxnLst/>
              <a:rect l="l" t="t" r="r" b="b"/>
              <a:pathLst>
                <a:path w="450" h="216" extrusionOk="0">
                  <a:moveTo>
                    <a:pt x="432" y="0"/>
                  </a:moveTo>
                  <a:lnTo>
                    <a:pt x="418" y="8"/>
                  </a:lnTo>
                  <a:lnTo>
                    <a:pt x="450" y="0"/>
                  </a:lnTo>
                  <a:close/>
                  <a:moveTo>
                    <a:pt x="418" y="8"/>
                  </a:moveTo>
                  <a:lnTo>
                    <a:pt x="1" y="108"/>
                  </a:lnTo>
                  <a:lnTo>
                    <a:pt x="37" y="216"/>
                  </a:lnTo>
                  <a:lnTo>
                    <a:pt x="418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4">
              <a:extLst>
                <a:ext uri="{FF2B5EF4-FFF2-40B4-BE49-F238E27FC236}">
                  <a16:creationId xmlns:a16="http://schemas.microsoft.com/office/drawing/2014/main" id="{CFDFFB9A-5001-BC00-5A08-494DF5E5FEB0}"/>
                </a:ext>
              </a:extLst>
            </p:cNvPr>
            <p:cNvSpPr/>
            <p:nvPr/>
          </p:nvSpPr>
          <p:spPr>
            <a:xfrm>
              <a:off x="9355150" y="2588400"/>
              <a:ext cx="26075" cy="46250"/>
            </a:xfrm>
            <a:custGeom>
              <a:avLst/>
              <a:gdLst/>
              <a:ahLst/>
              <a:cxnLst/>
              <a:rect l="l" t="t" r="r" b="b"/>
              <a:pathLst>
                <a:path w="1043" h="1850" extrusionOk="0">
                  <a:moveTo>
                    <a:pt x="1" y="0"/>
                  </a:moveTo>
                  <a:lnTo>
                    <a:pt x="1" y="0"/>
                  </a:lnTo>
                  <a:cubicBezTo>
                    <a:pt x="90" y="844"/>
                    <a:pt x="539" y="1365"/>
                    <a:pt x="1042" y="1850"/>
                  </a:cubicBezTo>
                  <a:lnTo>
                    <a:pt x="593" y="683"/>
                  </a:lnTo>
                  <a:lnTo>
                    <a:pt x="898" y="4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4">
              <a:extLst>
                <a:ext uri="{FF2B5EF4-FFF2-40B4-BE49-F238E27FC236}">
                  <a16:creationId xmlns:a16="http://schemas.microsoft.com/office/drawing/2014/main" id="{2AF9A525-654D-FD3F-1822-660E0DCD1B09}"/>
                </a:ext>
              </a:extLst>
            </p:cNvPr>
            <p:cNvSpPr/>
            <p:nvPr/>
          </p:nvSpPr>
          <p:spPr>
            <a:xfrm>
              <a:off x="8649800" y="1907700"/>
              <a:ext cx="2385025" cy="2366200"/>
            </a:xfrm>
            <a:custGeom>
              <a:avLst/>
              <a:gdLst/>
              <a:ahLst/>
              <a:cxnLst/>
              <a:rect l="l" t="t" r="r" b="b"/>
              <a:pathLst>
                <a:path w="95401" h="94648" extrusionOk="0">
                  <a:moveTo>
                    <a:pt x="29757" y="3770"/>
                  </a:moveTo>
                  <a:cubicBezTo>
                    <a:pt x="30249" y="3770"/>
                    <a:pt x="30706" y="4059"/>
                    <a:pt x="30908" y="4509"/>
                  </a:cubicBezTo>
                  <a:cubicBezTo>
                    <a:pt x="31052" y="4797"/>
                    <a:pt x="30747" y="5533"/>
                    <a:pt x="30406" y="5659"/>
                  </a:cubicBezTo>
                  <a:cubicBezTo>
                    <a:pt x="29579" y="5946"/>
                    <a:pt x="28753" y="6234"/>
                    <a:pt x="27909" y="6503"/>
                  </a:cubicBezTo>
                  <a:cubicBezTo>
                    <a:pt x="27738" y="6558"/>
                    <a:pt x="27617" y="6590"/>
                    <a:pt x="27514" y="6590"/>
                  </a:cubicBezTo>
                  <a:cubicBezTo>
                    <a:pt x="27316" y="6590"/>
                    <a:pt x="27188" y="6470"/>
                    <a:pt x="26903" y="6162"/>
                  </a:cubicBezTo>
                  <a:lnTo>
                    <a:pt x="30334" y="4887"/>
                  </a:lnTo>
                  <a:lnTo>
                    <a:pt x="30316" y="4833"/>
                  </a:lnTo>
                  <a:cubicBezTo>
                    <a:pt x="29795" y="4976"/>
                    <a:pt x="29274" y="5138"/>
                    <a:pt x="28735" y="5282"/>
                  </a:cubicBezTo>
                  <a:lnTo>
                    <a:pt x="28304" y="5282"/>
                  </a:lnTo>
                  <a:cubicBezTo>
                    <a:pt x="28299" y="5282"/>
                    <a:pt x="28293" y="5283"/>
                    <a:pt x="28288" y="5283"/>
                  </a:cubicBezTo>
                  <a:cubicBezTo>
                    <a:pt x="28202" y="5283"/>
                    <a:pt x="28088" y="5218"/>
                    <a:pt x="27998" y="5218"/>
                  </a:cubicBezTo>
                  <a:cubicBezTo>
                    <a:pt x="27917" y="5218"/>
                    <a:pt x="27855" y="5272"/>
                    <a:pt x="27855" y="5479"/>
                  </a:cubicBezTo>
                  <a:cubicBezTo>
                    <a:pt x="27855" y="5497"/>
                    <a:pt x="27766" y="5551"/>
                    <a:pt x="27712" y="5569"/>
                  </a:cubicBezTo>
                  <a:cubicBezTo>
                    <a:pt x="27424" y="5641"/>
                    <a:pt x="27137" y="5731"/>
                    <a:pt x="26832" y="5803"/>
                  </a:cubicBezTo>
                  <a:cubicBezTo>
                    <a:pt x="26832" y="5138"/>
                    <a:pt x="27424" y="4330"/>
                    <a:pt x="28035" y="4150"/>
                  </a:cubicBezTo>
                  <a:cubicBezTo>
                    <a:pt x="28520" y="4007"/>
                    <a:pt x="29023" y="3881"/>
                    <a:pt x="29526" y="3791"/>
                  </a:cubicBezTo>
                  <a:cubicBezTo>
                    <a:pt x="29603" y="3777"/>
                    <a:pt x="29680" y="3770"/>
                    <a:pt x="29757" y="3770"/>
                  </a:cubicBezTo>
                  <a:close/>
                  <a:moveTo>
                    <a:pt x="14512" y="6988"/>
                  </a:moveTo>
                  <a:lnTo>
                    <a:pt x="14637" y="7042"/>
                  </a:lnTo>
                  <a:lnTo>
                    <a:pt x="14098" y="8155"/>
                  </a:lnTo>
                  <a:lnTo>
                    <a:pt x="14206" y="8227"/>
                  </a:lnTo>
                  <a:cubicBezTo>
                    <a:pt x="14422" y="7886"/>
                    <a:pt x="14637" y="7563"/>
                    <a:pt x="14799" y="7221"/>
                  </a:cubicBezTo>
                  <a:cubicBezTo>
                    <a:pt x="14871" y="7078"/>
                    <a:pt x="14927" y="6998"/>
                    <a:pt x="15025" y="6998"/>
                  </a:cubicBezTo>
                  <a:cubicBezTo>
                    <a:pt x="15074" y="6998"/>
                    <a:pt x="15134" y="7018"/>
                    <a:pt x="15212" y="7060"/>
                  </a:cubicBezTo>
                  <a:cubicBezTo>
                    <a:pt x="15427" y="7114"/>
                    <a:pt x="15643" y="7167"/>
                    <a:pt x="15858" y="7167"/>
                  </a:cubicBezTo>
                  <a:lnTo>
                    <a:pt x="15356" y="8012"/>
                  </a:lnTo>
                  <a:lnTo>
                    <a:pt x="15427" y="8083"/>
                  </a:lnTo>
                  <a:cubicBezTo>
                    <a:pt x="15607" y="7904"/>
                    <a:pt x="15787" y="7706"/>
                    <a:pt x="15930" y="7509"/>
                  </a:cubicBezTo>
                  <a:cubicBezTo>
                    <a:pt x="16017" y="7379"/>
                    <a:pt x="16161" y="7295"/>
                    <a:pt x="16317" y="7295"/>
                  </a:cubicBezTo>
                  <a:cubicBezTo>
                    <a:pt x="16355" y="7295"/>
                    <a:pt x="16394" y="7301"/>
                    <a:pt x="16433" y="7311"/>
                  </a:cubicBezTo>
                  <a:cubicBezTo>
                    <a:pt x="16846" y="7329"/>
                    <a:pt x="17277" y="7365"/>
                    <a:pt x="17690" y="7437"/>
                  </a:cubicBezTo>
                  <a:lnTo>
                    <a:pt x="12895" y="9251"/>
                  </a:lnTo>
                  <a:cubicBezTo>
                    <a:pt x="12967" y="8137"/>
                    <a:pt x="12967" y="8137"/>
                    <a:pt x="13470" y="7958"/>
                  </a:cubicBezTo>
                  <a:lnTo>
                    <a:pt x="13470" y="7958"/>
                  </a:lnTo>
                  <a:lnTo>
                    <a:pt x="13200" y="8802"/>
                  </a:lnTo>
                  <a:lnTo>
                    <a:pt x="13254" y="8820"/>
                  </a:lnTo>
                  <a:lnTo>
                    <a:pt x="14512" y="6988"/>
                  </a:lnTo>
                  <a:close/>
                  <a:moveTo>
                    <a:pt x="12805" y="8317"/>
                  </a:moveTo>
                  <a:lnTo>
                    <a:pt x="12805" y="8317"/>
                  </a:lnTo>
                  <a:cubicBezTo>
                    <a:pt x="12626" y="8874"/>
                    <a:pt x="12662" y="9520"/>
                    <a:pt x="11943" y="9700"/>
                  </a:cubicBezTo>
                  <a:cubicBezTo>
                    <a:pt x="11961" y="8766"/>
                    <a:pt x="12141" y="8478"/>
                    <a:pt x="12805" y="8317"/>
                  </a:cubicBezTo>
                  <a:close/>
                  <a:moveTo>
                    <a:pt x="11925" y="8748"/>
                  </a:moveTo>
                  <a:lnTo>
                    <a:pt x="11925" y="8748"/>
                  </a:lnTo>
                  <a:cubicBezTo>
                    <a:pt x="11602" y="9305"/>
                    <a:pt x="11925" y="10167"/>
                    <a:pt x="10902" y="10256"/>
                  </a:cubicBezTo>
                  <a:lnTo>
                    <a:pt x="10740" y="9323"/>
                  </a:lnTo>
                  <a:lnTo>
                    <a:pt x="11189" y="9179"/>
                  </a:lnTo>
                  <a:lnTo>
                    <a:pt x="10991" y="8945"/>
                  </a:lnTo>
                  <a:lnTo>
                    <a:pt x="11925" y="8748"/>
                  </a:lnTo>
                  <a:close/>
                  <a:moveTo>
                    <a:pt x="10578" y="9628"/>
                  </a:moveTo>
                  <a:lnTo>
                    <a:pt x="10758" y="10454"/>
                  </a:lnTo>
                  <a:lnTo>
                    <a:pt x="9627" y="10526"/>
                  </a:lnTo>
                  <a:lnTo>
                    <a:pt x="10578" y="9628"/>
                  </a:lnTo>
                  <a:close/>
                  <a:moveTo>
                    <a:pt x="27083" y="4420"/>
                  </a:moveTo>
                  <a:lnTo>
                    <a:pt x="27083" y="4420"/>
                  </a:lnTo>
                  <a:cubicBezTo>
                    <a:pt x="26850" y="4833"/>
                    <a:pt x="26580" y="5138"/>
                    <a:pt x="26490" y="5479"/>
                  </a:cubicBezTo>
                  <a:cubicBezTo>
                    <a:pt x="26365" y="5928"/>
                    <a:pt x="26113" y="6036"/>
                    <a:pt x="25736" y="6162"/>
                  </a:cubicBezTo>
                  <a:cubicBezTo>
                    <a:pt x="24820" y="6467"/>
                    <a:pt x="23904" y="6808"/>
                    <a:pt x="22988" y="7149"/>
                  </a:cubicBezTo>
                  <a:cubicBezTo>
                    <a:pt x="22899" y="7185"/>
                    <a:pt x="22809" y="7239"/>
                    <a:pt x="22737" y="7293"/>
                  </a:cubicBezTo>
                  <a:lnTo>
                    <a:pt x="22863" y="7329"/>
                  </a:lnTo>
                  <a:cubicBezTo>
                    <a:pt x="23222" y="7167"/>
                    <a:pt x="23581" y="7006"/>
                    <a:pt x="23958" y="6862"/>
                  </a:cubicBezTo>
                  <a:cubicBezTo>
                    <a:pt x="24641" y="6611"/>
                    <a:pt x="25305" y="6395"/>
                    <a:pt x="25988" y="6162"/>
                  </a:cubicBezTo>
                  <a:cubicBezTo>
                    <a:pt x="26050" y="6144"/>
                    <a:pt x="26118" y="6135"/>
                    <a:pt x="26185" y="6135"/>
                  </a:cubicBezTo>
                  <a:cubicBezTo>
                    <a:pt x="26252" y="6135"/>
                    <a:pt x="26320" y="6144"/>
                    <a:pt x="26383" y="6162"/>
                  </a:cubicBezTo>
                  <a:lnTo>
                    <a:pt x="26239" y="6323"/>
                  </a:lnTo>
                  <a:lnTo>
                    <a:pt x="26993" y="6736"/>
                  </a:lnTo>
                  <a:cubicBezTo>
                    <a:pt x="26239" y="7006"/>
                    <a:pt x="25557" y="7221"/>
                    <a:pt x="24838" y="7473"/>
                  </a:cubicBezTo>
                  <a:cubicBezTo>
                    <a:pt x="24120" y="7742"/>
                    <a:pt x="23437" y="8065"/>
                    <a:pt x="22701" y="8299"/>
                  </a:cubicBezTo>
                  <a:cubicBezTo>
                    <a:pt x="22036" y="8496"/>
                    <a:pt x="21426" y="8820"/>
                    <a:pt x="20743" y="8981"/>
                  </a:cubicBezTo>
                  <a:cubicBezTo>
                    <a:pt x="20025" y="9161"/>
                    <a:pt x="19343" y="9484"/>
                    <a:pt x="18624" y="9736"/>
                  </a:cubicBezTo>
                  <a:lnTo>
                    <a:pt x="18499" y="9376"/>
                  </a:lnTo>
                  <a:cubicBezTo>
                    <a:pt x="18499" y="9969"/>
                    <a:pt x="18014" y="9987"/>
                    <a:pt x="17636" y="10095"/>
                  </a:cubicBezTo>
                  <a:cubicBezTo>
                    <a:pt x="17259" y="10185"/>
                    <a:pt x="16846" y="10239"/>
                    <a:pt x="16487" y="10328"/>
                  </a:cubicBezTo>
                  <a:cubicBezTo>
                    <a:pt x="16146" y="10436"/>
                    <a:pt x="15805" y="10562"/>
                    <a:pt x="15463" y="10687"/>
                  </a:cubicBezTo>
                  <a:cubicBezTo>
                    <a:pt x="14996" y="10867"/>
                    <a:pt x="14512" y="11047"/>
                    <a:pt x="14027" y="11226"/>
                  </a:cubicBezTo>
                  <a:cubicBezTo>
                    <a:pt x="13667" y="11370"/>
                    <a:pt x="13326" y="11514"/>
                    <a:pt x="12877" y="11693"/>
                  </a:cubicBezTo>
                  <a:lnTo>
                    <a:pt x="11135" y="10670"/>
                  </a:lnTo>
                  <a:cubicBezTo>
                    <a:pt x="12285" y="10041"/>
                    <a:pt x="13362" y="9448"/>
                    <a:pt x="14583" y="9143"/>
                  </a:cubicBezTo>
                  <a:cubicBezTo>
                    <a:pt x="14637" y="9143"/>
                    <a:pt x="14673" y="9161"/>
                    <a:pt x="14727" y="9161"/>
                  </a:cubicBezTo>
                  <a:cubicBezTo>
                    <a:pt x="15032" y="9035"/>
                    <a:pt x="15320" y="8892"/>
                    <a:pt x="15625" y="8784"/>
                  </a:cubicBezTo>
                  <a:cubicBezTo>
                    <a:pt x="16846" y="8281"/>
                    <a:pt x="18085" y="7760"/>
                    <a:pt x="19325" y="7311"/>
                  </a:cubicBezTo>
                  <a:cubicBezTo>
                    <a:pt x="20438" y="6916"/>
                    <a:pt x="21588" y="6593"/>
                    <a:pt x="22719" y="6252"/>
                  </a:cubicBezTo>
                  <a:cubicBezTo>
                    <a:pt x="23599" y="5982"/>
                    <a:pt x="24479" y="5767"/>
                    <a:pt x="25323" y="5425"/>
                  </a:cubicBezTo>
                  <a:cubicBezTo>
                    <a:pt x="25916" y="5192"/>
                    <a:pt x="26455" y="4797"/>
                    <a:pt x="27083" y="4420"/>
                  </a:cubicBezTo>
                  <a:close/>
                  <a:moveTo>
                    <a:pt x="22683" y="8927"/>
                  </a:moveTo>
                  <a:cubicBezTo>
                    <a:pt x="22162" y="9682"/>
                    <a:pt x="21695" y="10400"/>
                    <a:pt x="21192" y="11065"/>
                  </a:cubicBezTo>
                  <a:cubicBezTo>
                    <a:pt x="20941" y="11334"/>
                    <a:pt x="20672" y="11585"/>
                    <a:pt x="20384" y="11801"/>
                  </a:cubicBezTo>
                  <a:lnTo>
                    <a:pt x="20276" y="11729"/>
                  </a:lnTo>
                  <a:cubicBezTo>
                    <a:pt x="20672" y="11083"/>
                    <a:pt x="21085" y="10400"/>
                    <a:pt x="21480" y="9790"/>
                  </a:cubicBezTo>
                  <a:cubicBezTo>
                    <a:pt x="21875" y="9161"/>
                    <a:pt x="21875" y="9161"/>
                    <a:pt x="22683" y="8927"/>
                  </a:cubicBezTo>
                  <a:close/>
                  <a:moveTo>
                    <a:pt x="18283" y="10508"/>
                  </a:moveTo>
                  <a:lnTo>
                    <a:pt x="18032" y="11999"/>
                  </a:lnTo>
                  <a:lnTo>
                    <a:pt x="18014" y="11999"/>
                  </a:lnTo>
                  <a:cubicBezTo>
                    <a:pt x="17403" y="11837"/>
                    <a:pt x="17475" y="11352"/>
                    <a:pt x="17529" y="10939"/>
                  </a:cubicBezTo>
                  <a:cubicBezTo>
                    <a:pt x="17547" y="10472"/>
                    <a:pt x="18050" y="10705"/>
                    <a:pt x="18283" y="10508"/>
                  </a:cubicBezTo>
                  <a:close/>
                  <a:moveTo>
                    <a:pt x="21516" y="9305"/>
                  </a:moveTo>
                  <a:lnTo>
                    <a:pt x="21582" y="9453"/>
                  </a:lnTo>
                  <a:lnTo>
                    <a:pt x="21582" y="9453"/>
                  </a:lnTo>
                  <a:cubicBezTo>
                    <a:pt x="21368" y="9612"/>
                    <a:pt x="21154" y="9737"/>
                    <a:pt x="20941" y="9915"/>
                  </a:cubicBezTo>
                  <a:cubicBezTo>
                    <a:pt x="20725" y="10095"/>
                    <a:pt x="20510" y="10328"/>
                    <a:pt x="20294" y="10544"/>
                  </a:cubicBezTo>
                  <a:lnTo>
                    <a:pt x="20205" y="9969"/>
                  </a:lnTo>
                  <a:lnTo>
                    <a:pt x="20079" y="9969"/>
                  </a:lnTo>
                  <a:cubicBezTo>
                    <a:pt x="20043" y="10777"/>
                    <a:pt x="19720" y="11568"/>
                    <a:pt x="19145" y="12160"/>
                  </a:cubicBezTo>
                  <a:cubicBezTo>
                    <a:pt x="19217" y="11496"/>
                    <a:pt x="19271" y="10885"/>
                    <a:pt x="19361" y="10256"/>
                  </a:cubicBezTo>
                  <a:cubicBezTo>
                    <a:pt x="19396" y="10131"/>
                    <a:pt x="19486" y="10041"/>
                    <a:pt x="19594" y="9987"/>
                  </a:cubicBezTo>
                  <a:cubicBezTo>
                    <a:pt x="20223" y="9754"/>
                    <a:pt x="20869" y="9538"/>
                    <a:pt x="21516" y="9305"/>
                  </a:cubicBezTo>
                  <a:close/>
                  <a:moveTo>
                    <a:pt x="15535" y="11442"/>
                  </a:moveTo>
                  <a:lnTo>
                    <a:pt x="14727" y="12160"/>
                  </a:lnTo>
                  <a:lnTo>
                    <a:pt x="14727" y="12196"/>
                  </a:lnTo>
                  <a:cubicBezTo>
                    <a:pt x="14583" y="11675"/>
                    <a:pt x="14655" y="11603"/>
                    <a:pt x="15535" y="11442"/>
                  </a:cubicBezTo>
                  <a:close/>
                  <a:moveTo>
                    <a:pt x="19055" y="10131"/>
                  </a:moveTo>
                  <a:lnTo>
                    <a:pt x="19145" y="10221"/>
                  </a:lnTo>
                  <a:lnTo>
                    <a:pt x="18804" y="12196"/>
                  </a:lnTo>
                  <a:lnTo>
                    <a:pt x="18355" y="12124"/>
                  </a:lnTo>
                  <a:cubicBezTo>
                    <a:pt x="18391" y="11603"/>
                    <a:pt x="18463" y="11083"/>
                    <a:pt x="18552" y="10580"/>
                  </a:cubicBezTo>
                  <a:cubicBezTo>
                    <a:pt x="18588" y="10400"/>
                    <a:pt x="18876" y="10274"/>
                    <a:pt x="19055" y="10131"/>
                  </a:cubicBezTo>
                  <a:close/>
                  <a:moveTo>
                    <a:pt x="14458" y="487"/>
                  </a:moveTo>
                  <a:cubicBezTo>
                    <a:pt x="15374" y="505"/>
                    <a:pt x="16272" y="576"/>
                    <a:pt x="17170" y="702"/>
                  </a:cubicBezTo>
                  <a:cubicBezTo>
                    <a:pt x="17942" y="810"/>
                    <a:pt x="18714" y="1061"/>
                    <a:pt x="19486" y="1151"/>
                  </a:cubicBezTo>
                  <a:cubicBezTo>
                    <a:pt x="20474" y="1259"/>
                    <a:pt x="21444" y="1313"/>
                    <a:pt x="22432" y="1313"/>
                  </a:cubicBezTo>
                  <a:cubicBezTo>
                    <a:pt x="22627" y="1315"/>
                    <a:pt x="22821" y="1316"/>
                    <a:pt x="23016" y="1316"/>
                  </a:cubicBezTo>
                  <a:cubicBezTo>
                    <a:pt x="24182" y="1316"/>
                    <a:pt x="25338" y="1277"/>
                    <a:pt x="26508" y="1277"/>
                  </a:cubicBezTo>
                  <a:cubicBezTo>
                    <a:pt x="26850" y="1277"/>
                    <a:pt x="27173" y="1331"/>
                    <a:pt x="27478" y="1456"/>
                  </a:cubicBezTo>
                  <a:cubicBezTo>
                    <a:pt x="27766" y="1600"/>
                    <a:pt x="28017" y="1798"/>
                    <a:pt x="28232" y="2031"/>
                  </a:cubicBezTo>
                  <a:cubicBezTo>
                    <a:pt x="28592" y="2336"/>
                    <a:pt x="28897" y="2678"/>
                    <a:pt x="29238" y="3019"/>
                  </a:cubicBezTo>
                  <a:cubicBezTo>
                    <a:pt x="29346" y="3127"/>
                    <a:pt x="29472" y="3198"/>
                    <a:pt x="29615" y="3324"/>
                  </a:cubicBezTo>
                  <a:cubicBezTo>
                    <a:pt x="28771" y="3558"/>
                    <a:pt x="27963" y="3737"/>
                    <a:pt x="27173" y="3989"/>
                  </a:cubicBezTo>
                  <a:cubicBezTo>
                    <a:pt x="26652" y="4132"/>
                    <a:pt x="26149" y="4366"/>
                    <a:pt x="25628" y="4545"/>
                  </a:cubicBezTo>
                  <a:cubicBezTo>
                    <a:pt x="24497" y="4958"/>
                    <a:pt x="23365" y="5354"/>
                    <a:pt x="22234" y="5749"/>
                  </a:cubicBezTo>
                  <a:cubicBezTo>
                    <a:pt x="21228" y="6090"/>
                    <a:pt x="20241" y="6413"/>
                    <a:pt x="19253" y="6772"/>
                  </a:cubicBezTo>
                  <a:cubicBezTo>
                    <a:pt x="19164" y="6804"/>
                    <a:pt x="19089" y="6820"/>
                    <a:pt x="19022" y="6820"/>
                  </a:cubicBezTo>
                  <a:cubicBezTo>
                    <a:pt x="18859" y="6820"/>
                    <a:pt x="18746" y="6725"/>
                    <a:pt x="18606" y="6521"/>
                  </a:cubicBezTo>
                  <a:cubicBezTo>
                    <a:pt x="18301" y="6072"/>
                    <a:pt x="18463" y="5587"/>
                    <a:pt x="18427" y="5102"/>
                  </a:cubicBezTo>
                  <a:cubicBezTo>
                    <a:pt x="18409" y="4958"/>
                    <a:pt x="18373" y="4797"/>
                    <a:pt x="18301" y="4653"/>
                  </a:cubicBezTo>
                  <a:cubicBezTo>
                    <a:pt x="17942" y="5264"/>
                    <a:pt x="17618" y="5856"/>
                    <a:pt x="18067" y="6683"/>
                  </a:cubicBezTo>
                  <a:cubicBezTo>
                    <a:pt x="17223" y="6593"/>
                    <a:pt x="16487" y="6557"/>
                    <a:pt x="15751" y="6449"/>
                  </a:cubicBezTo>
                  <a:cubicBezTo>
                    <a:pt x="14889" y="6341"/>
                    <a:pt x="14494" y="5677"/>
                    <a:pt x="14116" y="4994"/>
                  </a:cubicBezTo>
                  <a:lnTo>
                    <a:pt x="14009" y="5030"/>
                  </a:lnTo>
                  <a:cubicBezTo>
                    <a:pt x="14081" y="5318"/>
                    <a:pt x="14152" y="5605"/>
                    <a:pt x="14188" y="5892"/>
                  </a:cubicBezTo>
                  <a:cubicBezTo>
                    <a:pt x="14224" y="6072"/>
                    <a:pt x="14206" y="6269"/>
                    <a:pt x="14152" y="6449"/>
                  </a:cubicBezTo>
                  <a:cubicBezTo>
                    <a:pt x="13955" y="6898"/>
                    <a:pt x="13578" y="7275"/>
                    <a:pt x="13111" y="7473"/>
                  </a:cubicBezTo>
                  <a:cubicBezTo>
                    <a:pt x="12626" y="7688"/>
                    <a:pt x="12159" y="7958"/>
                    <a:pt x="11674" y="8191"/>
                  </a:cubicBezTo>
                  <a:lnTo>
                    <a:pt x="11692" y="8209"/>
                  </a:lnTo>
                  <a:cubicBezTo>
                    <a:pt x="11527" y="8292"/>
                    <a:pt x="11398" y="8336"/>
                    <a:pt x="11289" y="8336"/>
                  </a:cubicBezTo>
                  <a:cubicBezTo>
                    <a:pt x="11089" y="8336"/>
                    <a:pt x="10957" y="8187"/>
                    <a:pt x="10794" y="7850"/>
                  </a:cubicBezTo>
                  <a:cubicBezTo>
                    <a:pt x="10578" y="7383"/>
                    <a:pt x="10417" y="6898"/>
                    <a:pt x="10201" y="6431"/>
                  </a:cubicBezTo>
                  <a:lnTo>
                    <a:pt x="10201" y="6431"/>
                  </a:lnTo>
                  <a:cubicBezTo>
                    <a:pt x="10309" y="7167"/>
                    <a:pt x="10453" y="7904"/>
                    <a:pt x="11081" y="8461"/>
                  </a:cubicBezTo>
                  <a:cubicBezTo>
                    <a:pt x="11027" y="8461"/>
                    <a:pt x="10978" y="8456"/>
                    <a:pt x="10935" y="8456"/>
                  </a:cubicBezTo>
                  <a:cubicBezTo>
                    <a:pt x="10893" y="8456"/>
                    <a:pt x="10857" y="8461"/>
                    <a:pt x="10830" y="8478"/>
                  </a:cubicBezTo>
                  <a:cubicBezTo>
                    <a:pt x="10689" y="8576"/>
                    <a:pt x="10566" y="8616"/>
                    <a:pt x="10458" y="8616"/>
                  </a:cubicBezTo>
                  <a:cubicBezTo>
                    <a:pt x="10207" y="8616"/>
                    <a:pt x="10034" y="8399"/>
                    <a:pt x="9896" y="8173"/>
                  </a:cubicBezTo>
                  <a:cubicBezTo>
                    <a:pt x="9555" y="7670"/>
                    <a:pt x="9285" y="7114"/>
                    <a:pt x="8998" y="6575"/>
                  </a:cubicBezTo>
                  <a:lnTo>
                    <a:pt x="8998" y="6575"/>
                  </a:lnTo>
                  <a:cubicBezTo>
                    <a:pt x="8800" y="7347"/>
                    <a:pt x="9339" y="8568"/>
                    <a:pt x="10129" y="9161"/>
                  </a:cubicBezTo>
                  <a:lnTo>
                    <a:pt x="9178" y="10328"/>
                  </a:lnTo>
                  <a:lnTo>
                    <a:pt x="9267" y="10418"/>
                  </a:lnTo>
                  <a:lnTo>
                    <a:pt x="8567" y="10364"/>
                  </a:lnTo>
                  <a:cubicBezTo>
                    <a:pt x="8765" y="9538"/>
                    <a:pt x="8729" y="8658"/>
                    <a:pt x="8477" y="7832"/>
                  </a:cubicBezTo>
                  <a:cubicBezTo>
                    <a:pt x="8459" y="8155"/>
                    <a:pt x="8459" y="8478"/>
                    <a:pt x="8441" y="8802"/>
                  </a:cubicBezTo>
                  <a:cubicBezTo>
                    <a:pt x="8423" y="9071"/>
                    <a:pt x="8423" y="9323"/>
                    <a:pt x="8387" y="9592"/>
                  </a:cubicBezTo>
                  <a:cubicBezTo>
                    <a:pt x="8369" y="9861"/>
                    <a:pt x="8423" y="10274"/>
                    <a:pt x="8262" y="10382"/>
                  </a:cubicBezTo>
                  <a:cubicBezTo>
                    <a:pt x="7938" y="10616"/>
                    <a:pt x="7561" y="10759"/>
                    <a:pt x="7184" y="10777"/>
                  </a:cubicBezTo>
                  <a:cubicBezTo>
                    <a:pt x="6304" y="10813"/>
                    <a:pt x="5783" y="11334"/>
                    <a:pt x="5316" y="11945"/>
                  </a:cubicBezTo>
                  <a:cubicBezTo>
                    <a:pt x="5201" y="12104"/>
                    <a:pt x="5085" y="12239"/>
                    <a:pt x="4941" y="12239"/>
                  </a:cubicBezTo>
                  <a:cubicBezTo>
                    <a:pt x="4906" y="12239"/>
                    <a:pt x="4870" y="12232"/>
                    <a:pt x="4831" y="12214"/>
                  </a:cubicBezTo>
                  <a:cubicBezTo>
                    <a:pt x="4562" y="12088"/>
                    <a:pt x="4185" y="12214"/>
                    <a:pt x="4077" y="11765"/>
                  </a:cubicBezTo>
                  <a:cubicBezTo>
                    <a:pt x="3969" y="11370"/>
                    <a:pt x="3916" y="11029"/>
                    <a:pt x="4221" y="10687"/>
                  </a:cubicBezTo>
                  <a:cubicBezTo>
                    <a:pt x="5173" y="9610"/>
                    <a:pt x="5909" y="8353"/>
                    <a:pt x="6412" y="7006"/>
                  </a:cubicBezTo>
                  <a:cubicBezTo>
                    <a:pt x="6573" y="6575"/>
                    <a:pt x="6717" y="6090"/>
                    <a:pt x="6987" y="5731"/>
                  </a:cubicBezTo>
                  <a:cubicBezTo>
                    <a:pt x="7274" y="5372"/>
                    <a:pt x="7633" y="5084"/>
                    <a:pt x="8046" y="4887"/>
                  </a:cubicBezTo>
                  <a:cubicBezTo>
                    <a:pt x="9339" y="4186"/>
                    <a:pt x="10560" y="3324"/>
                    <a:pt x="11638" y="2336"/>
                  </a:cubicBezTo>
                  <a:cubicBezTo>
                    <a:pt x="12195" y="1851"/>
                    <a:pt x="12698" y="1295"/>
                    <a:pt x="13290" y="882"/>
                  </a:cubicBezTo>
                  <a:cubicBezTo>
                    <a:pt x="13632" y="630"/>
                    <a:pt x="14045" y="505"/>
                    <a:pt x="14458" y="487"/>
                  </a:cubicBezTo>
                  <a:close/>
                  <a:moveTo>
                    <a:pt x="16667" y="11370"/>
                  </a:moveTo>
                  <a:lnTo>
                    <a:pt x="17134" y="12124"/>
                  </a:lnTo>
                  <a:lnTo>
                    <a:pt x="16649" y="12519"/>
                  </a:lnTo>
                  <a:lnTo>
                    <a:pt x="16595" y="11406"/>
                  </a:lnTo>
                  <a:lnTo>
                    <a:pt x="16667" y="11370"/>
                  </a:lnTo>
                  <a:close/>
                  <a:moveTo>
                    <a:pt x="14512" y="11657"/>
                  </a:moveTo>
                  <a:lnTo>
                    <a:pt x="14512" y="11657"/>
                  </a:lnTo>
                  <a:cubicBezTo>
                    <a:pt x="14494" y="12070"/>
                    <a:pt x="14583" y="12448"/>
                    <a:pt x="14152" y="12645"/>
                  </a:cubicBezTo>
                  <a:lnTo>
                    <a:pt x="13326" y="12088"/>
                  </a:lnTo>
                  <a:lnTo>
                    <a:pt x="14512" y="11657"/>
                  </a:lnTo>
                  <a:close/>
                  <a:moveTo>
                    <a:pt x="15535" y="12465"/>
                  </a:moveTo>
                  <a:lnTo>
                    <a:pt x="15715" y="13112"/>
                  </a:lnTo>
                  <a:lnTo>
                    <a:pt x="14763" y="12950"/>
                  </a:lnTo>
                  <a:lnTo>
                    <a:pt x="14727" y="12861"/>
                  </a:lnTo>
                  <a:lnTo>
                    <a:pt x="15535" y="12465"/>
                  </a:lnTo>
                  <a:close/>
                  <a:moveTo>
                    <a:pt x="16290" y="11639"/>
                  </a:moveTo>
                  <a:lnTo>
                    <a:pt x="16397" y="11693"/>
                  </a:lnTo>
                  <a:cubicBezTo>
                    <a:pt x="16397" y="12196"/>
                    <a:pt x="16595" y="12735"/>
                    <a:pt x="16146" y="13166"/>
                  </a:cubicBezTo>
                  <a:cubicBezTo>
                    <a:pt x="16110" y="13220"/>
                    <a:pt x="16038" y="13274"/>
                    <a:pt x="15984" y="13274"/>
                  </a:cubicBezTo>
                  <a:cubicBezTo>
                    <a:pt x="15912" y="13256"/>
                    <a:pt x="15876" y="13184"/>
                    <a:pt x="15858" y="13112"/>
                  </a:cubicBezTo>
                  <a:cubicBezTo>
                    <a:pt x="15823" y="12807"/>
                    <a:pt x="15715" y="12501"/>
                    <a:pt x="15787" y="12214"/>
                  </a:cubicBezTo>
                  <a:cubicBezTo>
                    <a:pt x="15841" y="11999"/>
                    <a:pt x="16110" y="11837"/>
                    <a:pt x="16290" y="11639"/>
                  </a:cubicBezTo>
                  <a:close/>
                  <a:moveTo>
                    <a:pt x="17223" y="12753"/>
                  </a:moveTo>
                  <a:lnTo>
                    <a:pt x="17277" y="13471"/>
                  </a:lnTo>
                  <a:lnTo>
                    <a:pt x="16667" y="13489"/>
                  </a:lnTo>
                  <a:lnTo>
                    <a:pt x="17223" y="12753"/>
                  </a:lnTo>
                  <a:close/>
                  <a:moveTo>
                    <a:pt x="17565" y="12448"/>
                  </a:moveTo>
                  <a:lnTo>
                    <a:pt x="17565" y="12448"/>
                  </a:lnTo>
                  <a:cubicBezTo>
                    <a:pt x="18032" y="12645"/>
                    <a:pt x="18067" y="12753"/>
                    <a:pt x="17906" y="13489"/>
                  </a:cubicBezTo>
                  <a:cubicBezTo>
                    <a:pt x="17837" y="13500"/>
                    <a:pt x="17779" y="13507"/>
                    <a:pt x="17731" y="13507"/>
                  </a:cubicBezTo>
                  <a:cubicBezTo>
                    <a:pt x="17464" y="13507"/>
                    <a:pt x="17489" y="13299"/>
                    <a:pt x="17565" y="12448"/>
                  </a:cubicBezTo>
                  <a:close/>
                  <a:moveTo>
                    <a:pt x="18283" y="12717"/>
                  </a:moveTo>
                  <a:lnTo>
                    <a:pt x="18768" y="12807"/>
                  </a:lnTo>
                  <a:lnTo>
                    <a:pt x="18732" y="13489"/>
                  </a:lnTo>
                  <a:lnTo>
                    <a:pt x="18247" y="13525"/>
                  </a:lnTo>
                  <a:lnTo>
                    <a:pt x="18283" y="12717"/>
                  </a:lnTo>
                  <a:close/>
                  <a:moveTo>
                    <a:pt x="4921" y="12879"/>
                  </a:moveTo>
                  <a:cubicBezTo>
                    <a:pt x="4688" y="13651"/>
                    <a:pt x="4490" y="14297"/>
                    <a:pt x="4867" y="15052"/>
                  </a:cubicBezTo>
                  <a:lnTo>
                    <a:pt x="3125" y="15321"/>
                  </a:lnTo>
                  <a:lnTo>
                    <a:pt x="2874" y="14172"/>
                  </a:lnTo>
                  <a:lnTo>
                    <a:pt x="4921" y="12879"/>
                  </a:lnTo>
                  <a:close/>
                  <a:moveTo>
                    <a:pt x="6699" y="17315"/>
                  </a:moveTo>
                  <a:cubicBezTo>
                    <a:pt x="7130" y="17548"/>
                    <a:pt x="7597" y="17692"/>
                    <a:pt x="7902" y="17997"/>
                  </a:cubicBezTo>
                  <a:cubicBezTo>
                    <a:pt x="8334" y="18446"/>
                    <a:pt x="8908" y="18733"/>
                    <a:pt x="9519" y="18769"/>
                  </a:cubicBezTo>
                  <a:cubicBezTo>
                    <a:pt x="9609" y="18769"/>
                    <a:pt x="9698" y="18805"/>
                    <a:pt x="9824" y="18823"/>
                  </a:cubicBezTo>
                  <a:cubicBezTo>
                    <a:pt x="9501" y="19452"/>
                    <a:pt x="8890" y="19703"/>
                    <a:pt x="8369" y="20044"/>
                  </a:cubicBezTo>
                  <a:cubicBezTo>
                    <a:pt x="8325" y="20071"/>
                    <a:pt x="8275" y="20085"/>
                    <a:pt x="8228" y="20085"/>
                  </a:cubicBezTo>
                  <a:cubicBezTo>
                    <a:pt x="8181" y="20085"/>
                    <a:pt x="8136" y="20071"/>
                    <a:pt x="8100" y="20044"/>
                  </a:cubicBezTo>
                  <a:cubicBezTo>
                    <a:pt x="7525" y="19757"/>
                    <a:pt x="6861" y="19559"/>
                    <a:pt x="6573" y="18913"/>
                  </a:cubicBezTo>
                  <a:cubicBezTo>
                    <a:pt x="6520" y="18679"/>
                    <a:pt x="6502" y="18446"/>
                    <a:pt x="6538" y="18212"/>
                  </a:cubicBezTo>
                  <a:cubicBezTo>
                    <a:pt x="6573" y="17943"/>
                    <a:pt x="6645" y="17674"/>
                    <a:pt x="6699" y="17315"/>
                  </a:cubicBezTo>
                  <a:close/>
                  <a:moveTo>
                    <a:pt x="13937" y="20799"/>
                  </a:moveTo>
                  <a:cubicBezTo>
                    <a:pt x="14655" y="21319"/>
                    <a:pt x="15284" y="21930"/>
                    <a:pt x="15625" y="22738"/>
                  </a:cubicBezTo>
                  <a:cubicBezTo>
                    <a:pt x="15661" y="22846"/>
                    <a:pt x="15643" y="22954"/>
                    <a:pt x="15571" y="23044"/>
                  </a:cubicBezTo>
                  <a:cubicBezTo>
                    <a:pt x="14876" y="23477"/>
                    <a:pt x="14190" y="23939"/>
                    <a:pt x="13394" y="23939"/>
                  </a:cubicBezTo>
                  <a:cubicBezTo>
                    <a:pt x="13101" y="23939"/>
                    <a:pt x="12793" y="23876"/>
                    <a:pt x="12464" y="23726"/>
                  </a:cubicBezTo>
                  <a:cubicBezTo>
                    <a:pt x="12303" y="23672"/>
                    <a:pt x="12123" y="23654"/>
                    <a:pt x="11961" y="23636"/>
                  </a:cubicBezTo>
                  <a:lnTo>
                    <a:pt x="13937" y="20799"/>
                  </a:lnTo>
                  <a:close/>
                  <a:moveTo>
                    <a:pt x="10507" y="18697"/>
                  </a:moveTo>
                  <a:lnTo>
                    <a:pt x="11261" y="19003"/>
                  </a:lnTo>
                  <a:lnTo>
                    <a:pt x="10812" y="19919"/>
                  </a:lnTo>
                  <a:lnTo>
                    <a:pt x="10920" y="19972"/>
                  </a:lnTo>
                  <a:cubicBezTo>
                    <a:pt x="10991" y="19865"/>
                    <a:pt x="11063" y="19739"/>
                    <a:pt x="11153" y="19613"/>
                  </a:cubicBezTo>
                  <a:cubicBezTo>
                    <a:pt x="11335" y="19314"/>
                    <a:pt x="11408" y="19193"/>
                    <a:pt x="11567" y="19193"/>
                  </a:cubicBezTo>
                  <a:cubicBezTo>
                    <a:pt x="11674" y="19193"/>
                    <a:pt x="11822" y="19249"/>
                    <a:pt x="12069" y="19344"/>
                  </a:cubicBezTo>
                  <a:cubicBezTo>
                    <a:pt x="11620" y="19865"/>
                    <a:pt x="10991" y="20206"/>
                    <a:pt x="10686" y="20835"/>
                  </a:cubicBezTo>
                  <a:lnTo>
                    <a:pt x="10776" y="20924"/>
                  </a:lnTo>
                  <a:cubicBezTo>
                    <a:pt x="10848" y="20870"/>
                    <a:pt x="10938" y="20817"/>
                    <a:pt x="11009" y="20745"/>
                  </a:cubicBezTo>
                  <a:cubicBezTo>
                    <a:pt x="11333" y="20439"/>
                    <a:pt x="11656" y="20116"/>
                    <a:pt x="11979" y="19811"/>
                  </a:cubicBezTo>
                  <a:cubicBezTo>
                    <a:pt x="12186" y="19604"/>
                    <a:pt x="12298" y="19501"/>
                    <a:pt x="12406" y="19501"/>
                  </a:cubicBezTo>
                  <a:cubicBezTo>
                    <a:pt x="12523" y="19501"/>
                    <a:pt x="12635" y="19622"/>
                    <a:pt x="12859" y="19865"/>
                  </a:cubicBezTo>
                  <a:lnTo>
                    <a:pt x="11081" y="21445"/>
                  </a:lnTo>
                  <a:lnTo>
                    <a:pt x="11207" y="21589"/>
                  </a:lnTo>
                  <a:lnTo>
                    <a:pt x="13003" y="19955"/>
                  </a:lnTo>
                  <a:lnTo>
                    <a:pt x="13362" y="20260"/>
                  </a:lnTo>
                  <a:cubicBezTo>
                    <a:pt x="12823" y="21355"/>
                    <a:pt x="12267" y="22415"/>
                    <a:pt x="11387" y="23241"/>
                  </a:cubicBezTo>
                  <a:cubicBezTo>
                    <a:pt x="10974" y="23654"/>
                    <a:pt x="10471" y="23977"/>
                    <a:pt x="9932" y="24211"/>
                  </a:cubicBezTo>
                  <a:cubicBezTo>
                    <a:pt x="9803" y="24265"/>
                    <a:pt x="9676" y="24290"/>
                    <a:pt x="9553" y="24290"/>
                  </a:cubicBezTo>
                  <a:cubicBezTo>
                    <a:pt x="8943" y="24290"/>
                    <a:pt x="8459" y="23669"/>
                    <a:pt x="8549" y="22936"/>
                  </a:cubicBezTo>
                  <a:cubicBezTo>
                    <a:pt x="8567" y="22702"/>
                    <a:pt x="8639" y="22487"/>
                    <a:pt x="8729" y="22289"/>
                  </a:cubicBezTo>
                  <a:cubicBezTo>
                    <a:pt x="9267" y="21230"/>
                    <a:pt x="9806" y="20170"/>
                    <a:pt x="10345" y="19110"/>
                  </a:cubicBezTo>
                  <a:cubicBezTo>
                    <a:pt x="10417" y="18985"/>
                    <a:pt x="10453" y="18859"/>
                    <a:pt x="10507" y="18697"/>
                  </a:cubicBezTo>
                  <a:close/>
                  <a:moveTo>
                    <a:pt x="29400" y="2247"/>
                  </a:moveTo>
                  <a:lnTo>
                    <a:pt x="29400" y="2247"/>
                  </a:lnTo>
                  <a:cubicBezTo>
                    <a:pt x="30244" y="2372"/>
                    <a:pt x="30962" y="2462"/>
                    <a:pt x="31681" y="2570"/>
                  </a:cubicBezTo>
                  <a:cubicBezTo>
                    <a:pt x="32004" y="2624"/>
                    <a:pt x="32327" y="2731"/>
                    <a:pt x="32650" y="2821"/>
                  </a:cubicBezTo>
                  <a:cubicBezTo>
                    <a:pt x="33459" y="3037"/>
                    <a:pt x="33962" y="3558"/>
                    <a:pt x="34141" y="4509"/>
                  </a:cubicBezTo>
                  <a:cubicBezTo>
                    <a:pt x="34285" y="5354"/>
                    <a:pt x="34536" y="6180"/>
                    <a:pt x="34913" y="6970"/>
                  </a:cubicBezTo>
                  <a:cubicBezTo>
                    <a:pt x="35901" y="9161"/>
                    <a:pt x="36709" y="11442"/>
                    <a:pt x="37374" y="13759"/>
                  </a:cubicBezTo>
                  <a:cubicBezTo>
                    <a:pt x="38020" y="15986"/>
                    <a:pt x="38918" y="18159"/>
                    <a:pt x="39691" y="20314"/>
                  </a:cubicBezTo>
                  <a:lnTo>
                    <a:pt x="37500" y="21068"/>
                  </a:lnTo>
                  <a:lnTo>
                    <a:pt x="37553" y="21230"/>
                  </a:lnTo>
                  <a:cubicBezTo>
                    <a:pt x="37823" y="21140"/>
                    <a:pt x="38110" y="21050"/>
                    <a:pt x="38380" y="20960"/>
                  </a:cubicBezTo>
                  <a:cubicBezTo>
                    <a:pt x="38649" y="20870"/>
                    <a:pt x="38900" y="20799"/>
                    <a:pt x="39170" y="20727"/>
                  </a:cubicBezTo>
                  <a:cubicBezTo>
                    <a:pt x="39356" y="20677"/>
                    <a:pt x="39534" y="20632"/>
                    <a:pt x="39698" y="20632"/>
                  </a:cubicBezTo>
                  <a:cubicBezTo>
                    <a:pt x="39946" y="20632"/>
                    <a:pt x="40164" y="20733"/>
                    <a:pt x="40337" y="21068"/>
                  </a:cubicBezTo>
                  <a:cubicBezTo>
                    <a:pt x="40481" y="21301"/>
                    <a:pt x="40714" y="21481"/>
                    <a:pt x="40984" y="21553"/>
                  </a:cubicBezTo>
                  <a:cubicBezTo>
                    <a:pt x="41379" y="21733"/>
                    <a:pt x="41702" y="22020"/>
                    <a:pt x="41935" y="22397"/>
                  </a:cubicBezTo>
                  <a:cubicBezTo>
                    <a:pt x="42043" y="22577"/>
                    <a:pt x="42187" y="22738"/>
                    <a:pt x="42366" y="22846"/>
                  </a:cubicBezTo>
                  <a:cubicBezTo>
                    <a:pt x="42941" y="23133"/>
                    <a:pt x="43426" y="23564"/>
                    <a:pt x="43767" y="24103"/>
                  </a:cubicBezTo>
                  <a:cubicBezTo>
                    <a:pt x="43929" y="24337"/>
                    <a:pt x="44055" y="24552"/>
                    <a:pt x="44216" y="24786"/>
                  </a:cubicBezTo>
                  <a:cubicBezTo>
                    <a:pt x="44863" y="25684"/>
                    <a:pt x="45509" y="26564"/>
                    <a:pt x="46174" y="27462"/>
                  </a:cubicBezTo>
                  <a:cubicBezTo>
                    <a:pt x="46246" y="27587"/>
                    <a:pt x="46389" y="27677"/>
                    <a:pt x="46479" y="27803"/>
                  </a:cubicBezTo>
                  <a:cubicBezTo>
                    <a:pt x="47682" y="29491"/>
                    <a:pt x="48940" y="31089"/>
                    <a:pt x="50556" y="32400"/>
                  </a:cubicBezTo>
                  <a:cubicBezTo>
                    <a:pt x="51400" y="33083"/>
                    <a:pt x="52208" y="33837"/>
                    <a:pt x="52998" y="34573"/>
                  </a:cubicBezTo>
                  <a:cubicBezTo>
                    <a:pt x="54130" y="35633"/>
                    <a:pt x="55243" y="36729"/>
                    <a:pt x="56375" y="37788"/>
                  </a:cubicBezTo>
                  <a:cubicBezTo>
                    <a:pt x="58081" y="39369"/>
                    <a:pt x="59805" y="40949"/>
                    <a:pt x="61547" y="42494"/>
                  </a:cubicBezTo>
                  <a:cubicBezTo>
                    <a:pt x="62248" y="43140"/>
                    <a:pt x="63002" y="43715"/>
                    <a:pt x="63810" y="44218"/>
                  </a:cubicBezTo>
                  <a:cubicBezTo>
                    <a:pt x="65354" y="45169"/>
                    <a:pt x="66845" y="46193"/>
                    <a:pt x="68300" y="47307"/>
                  </a:cubicBezTo>
                  <a:cubicBezTo>
                    <a:pt x="69216" y="48007"/>
                    <a:pt x="70150" y="48690"/>
                    <a:pt x="71084" y="49390"/>
                  </a:cubicBezTo>
                  <a:cubicBezTo>
                    <a:pt x="71820" y="49947"/>
                    <a:pt x="72520" y="50521"/>
                    <a:pt x="73257" y="51078"/>
                  </a:cubicBezTo>
                  <a:cubicBezTo>
                    <a:pt x="73382" y="51186"/>
                    <a:pt x="73526" y="51294"/>
                    <a:pt x="73688" y="51437"/>
                  </a:cubicBezTo>
                  <a:cubicBezTo>
                    <a:pt x="73297" y="51397"/>
                    <a:pt x="72896" y="51377"/>
                    <a:pt x="72501" y="51377"/>
                  </a:cubicBezTo>
                  <a:cubicBezTo>
                    <a:pt x="72369" y="51377"/>
                    <a:pt x="72237" y="51379"/>
                    <a:pt x="72107" y="51383"/>
                  </a:cubicBezTo>
                  <a:cubicBezTo>
                    <a:pt x="70868" y="51509"/>
                    <a:pt x="69808" y="52012"/>
                    <a:pt x="69108" y="53108"/>
                  </a:cubicBezTo>
                  <a:cubicBezTo>
                    <a:pt x="68964" y="53395"/>
                    <a:pt x="68821" y="53700"/>
                    <a:pt x="68713" y="54006"/>
                  </a:cubicBezTo>
                  <a:cubicBezTo>
                    <a:pt x="68336" y="54886"/>
                    <a:pt x="67617" y="55514"/>
                    <a:pt x="66953" y="56197"/>
                  </a:cubicBezTo>
                  <a:cubicBezTo>
                    <a:pt x="66073" y="57077"/>
                    <a:pt x="65157" y="57939"/>
                    <a:pt x="64636" y="59088"/>
                  </a:cubicBezTo>
                  <a:cubicBezTo>
                    <a:pt x="64295" y="59788"/>
                    <a:pt x="64079" y="60543"/>
                    <a:pt x="63990" y="61315"/>
                  </a:cubicBezTo>
                  <a:cubicBezTo>
                    <a:pt x="63882" y="62482"/>
                    <a:pt x="63523" y="63470"/>
                    <a:pt x="62589" y="64242"/>
                  </a:cubicBezTo>
                  <a:cubicBezTo>
                    <a:pt x="62230" y="64566"/>
                    <a:pt x="61888" y="64907"/>
                    <a:pt x="61583" y="65266"/>
                  </a:cubicBezTo>
                  <a:lnTo>
                    <a:pt x="61529" y="65051"/>
                  </a:lnTo>
                  <a:cubicBezTo>
                    <a:pt x="60990" y="66182"/>
                    <a:pt x="60434" y="67295"/>
                    <a:pt x="59913" y="68427"/>
                  </a:cubicBezTo>
                  <a:cubicBezTo>
                    <a:pt x="59374" y="69684"/>
                    <a:pt x="58943" y="70977"/>
                    <a:pt x="58620" y="72306"/>
                  </a:cubicBezTo>
                  <a:cubicBezTo>
                    <a:pt x="58458" y="72935"/>
                    <a:pt x="58135" y="73527"/>
                    <a:pt x="57847" y="74210"/>
                  </a:cubicBezTo>
                  <a:cubicBezTo>
                    <a:pt x="57776" y="74102"/>
                    <a:pt x="57704" y="74012"/>
                    <a:pt x="57650" y="73904"/>
                  </a:cubicBezTo>
                  <a:cubicBezTo>
                    <a:pt x="56949" y="71660"/>
                    <a:pt x="55944" y="69558"/>
                    <a:pt x="54884" y="67457"/>
                  </a:cubicBezTo>
                  <a:cubicBezTo>
                    <a:pt x="54525" y="66703"/>
                    <a:pt x="54256" y="65895"/>
                    <a:pt x="53860" y="65158"/>
                  </a:cubicBezTo>
                  <a:cubicBezTo>
                    <a:pt x="53376" y="64206"/>
                    <a:pt x="52783" y="63291"/>
                    <a:pt x="52244" y="62357"/>
                  </a:cubicBezTo>
                  <a:cubicBezTo>
                    <a:pt x="51885" y="61728"/>
                    <a:pt x="51544" y="61082"/>
                    <a:pt x="51185" y="60471"/>
                  </a:cubicBezTo>
                  <a:cubicBezTo>
                    <a:pt x="50879" y="59932"/>
                    <a:pt x="50556" y="59429"/>
                    <a:pt x="50233" y="58926"/>
                  </a:cubicBezTo>
                  <a:cubicBezTo>
                    <a:pt x="49963" y="58495"/>
                    <a:pt x="49622" y="58082"/>
                    <a:pt x="49820" y="57526"/>
                  </a:cubicBezTo>
                  <a:cubicBezTo>
                    <a:pt x="49838" y="57472"/>
                    <a:pt x="49802" y="57418"/>
                    <a:pt x="49784" y="57364"/>
                  </a:cubicBezTo>
                  <a:cubicBezTo>
                    <a:pt x="49425" y="56430"/>
                    <a:pt x="49047" y="55496"/>
                    <a:pt x="48652" y="54562"/>
                  </a:cubicBezTo>
                  <a:cubicBezTo>
                    <a:pt x="48562" y="54347"/>
                    <a:pt x="48437" y="54149"/>
                    <a:pt x="48311" y="53952"/>
                  </a:cubicBezTo>
                  <a:cubicBezTo>
                    <a:pt x="47736" y="52928"/>
                    <a:pt x="47198" y="51868"/>
                    <a:pt x="46551" y="50899"/>
                  </a:cubicBezTo>
                  <a:cubicBezTo>
                    <a:pt x="45904" y="49947"/>
                    <a:pt x="45617" y="48797"/>
                    <a:pt x="45007" y="47845"/>
                  </a:cubicBezTo>
                  <a:cubicBezTo>
                    <a:pt x="44432" y="46930"/>
                    <a:pt x="44091" y="45924"/>
                    <a:pt x="43642" y="44972"/>
                  </a:cubicBezTo>
                  <a:cubicBezTo>
                    <a:pt x="42887" y="43427"/>
                    <a:pt x="41846" y="42027"/>
                    <a:pt x="40606" y="40823"/>
                  </a:cubicBezTo>
                  <a:cubicBezTo>
                    <a:pt x="40211" y="40464"/>
                    <a:pt x="39798" y="40159"/>
                    <a:pt x="39349" y="39889"/>
                  </a:cubicBezTo>
                  <a:cubicBezTo>
                    <a:pt x="38433" y="39279"/>
                    <a:pt x="37625" y="38542"/>
                    <a:pt x="36961" y="37680"/>
                  </a:cubicBezTo>
                  <a:cubicBezTo>
                    <a:pt x="36063" y="36585"/>
                    <a:pt x="35165" y="35489"/>
                    <a:pt x="34267" y="34376"/>
                  </a:cubicBezTo>
                  <a:cubicBezTo>
                    <a:pt x="33890" y="33909"/>
                    <a:pt x="33530" y="33424"/>
                    <a:pt x="33135" y="32993"/>
                  </a:cubicBezTo>
                  <a:cubicBezTo>
                    <a:pt x="32740" y="32598"/>
                    <a:pt x="32327" y="32239"/>
                    <a:pt x="31878" y="31898"/>
                  </a:cubicBezTo>
                  <a:cubicBezTo>
                    <a:pt x="31555" y="31682"/>
                    <a:pt x="31232" y="31466"/>
                    <a:pt x="30890" y="31287"/>
                  </a:cubicBezTo>
                  <a:cubicBezTo>
                    <a:pt x="30531" y="31107"/>
                    <a:pt x="30208" y="30928"/>
                    <a:pt x="29885" y="30694"/>
                  </a:cubicBezTo>
                  <a:cubicBezTo>
                    <a:pt x="29292" y="30209"/>
                    <a:pt x="28538" y="30066"/>
                    <a:pt x="27855" y="29778"/>
                  </a:cubicBezTo>
                  <a:cubicBezTo>
                    <a:pt x="27335" y="29563"/>
                    <a:pt x="26814" y="29186"/>
                    <a:pt x="26275" y="29132"/>
                  </a:cubicBezTo>
                  <a:cubicBezTo>
                    <a:pt x="25287" y="29006"/>
                    <a:pt x="24335" y="28683"/>
                    <a:pt x="23509" y="28144"/>
                  </a:cubicBezTo>
                  <a:cubicBezTo>
                    <a:pt x="22054" y="27300"/>
                    <a:pt x="20546" y="26546"/>
                    <a:pt x="19127" y="25648"/>
                  </a:cubicBezTo>
                  <a:cubicBezTo>
                    <a:pt x="18588" y="25306"/>
                    <a:pt x="18229" y="24678"/>
                    <a:pt x="17798" y="24157"/>
                  </a:cubicBezTo>
                  <a:cubicBezTo>
                    <a:pt x="17439" y="23708"/>
                    <a:pt x="17080" y="23259"/>
                    <a:pt x="16738" y="22792"/>
                  </a:cubicBezTo>
                  <a:cubicBezTo>
                    <a:pt x="16361" y="22289"/>
                    <a:pt x="16056" y="21697"/>
                    <a:pt x="15607" y="21266"/>
                  </a:cubicBezTo>
                  <a:cubicBezTo>
                    <a:pt x="14727" y="20404"/>
                    <a:pt x="13757" y="19631"/>
                    <a:pt x="12716" y="18931"/>
                  </a:cubicBezTo>
                  <a:cubicBezTo>
                    <a:pt x="12011" y="18482"/>
                    <a:pt x="11192" y="18105"/>
                    <a:pt x="10310" y="18105"/>
                  </a:cubicBezTo>
                  <a:cubicBezTo>
                    <a:pt x="10203" y="18105"/>
                    <a:pt x="10095" y="18111"/>
                    <a:pt x="9986" y="18123"/>
                  </a:cubicBezTo>
                  <a:cubicBezTo>
                    <a:pt x="9920" y="18132"/>
                    <a:pt x="9854" y="18137"/>
                    <a:pt x="9789" y="18137"/>
                  </a:cubicBezTo>
                  <a:cubicBezTo>
                    <a:pt x="9373" y="18137"/>
                    <a:pt x="8977" y="17943"/>
                    <a:pt x="8729" y="17602"/>
                  </a:cubicBezTo>
                  <a:cubicBezTo>
                    <a:pt x="8369" y="17153"/>
                    <a:pt x="7795" y="17081"/>
                    <a:pt x="7382" y="16776"/>
                  </a:cubicBezTo>
                  <a:cubicBezTo>
                    <a:pt x="6807" y="16309"/>
                    <a:pt x="6286" y="15788"/>
                    <a:pt x="5747" y="15285"/>
                  </a:cubicBezTo>
                  <a:cubicBezTo>
                    <a:pt x="5676" y="15213"/>
                    <a:pt x="5676" y="15070"/>
                    <a:pt x="5622" y="14890"/>
                  </a:cubicBezTo>
                  <a:lnTo>
                    <a:pt x="5622" y="14890"/>
                  </a:lnTo>
                  <a:lnTo>
                    <a:pt x="6232" y="15357"/>
                  </a:lnTo>
                  <a:lnTo>
                    <a:pt x="6304" y="15267"/>
                  </a:lnTo>
                  <a:lnTo>
                    <a:pt x="5819" y="14764"/>
                  </a:lnTo>
                  <a:cubicBezTo>
                    <a:pt x="5757" y="14780"/>
                    <a:pt x="5669" y="14822"/>
                    <a:pt x="5623" y="14822"/>
                  </a:cubicBezTo>
                  <a:cubicBezTo>
                    <a:pt x="5615" y="14822"/>
                    <a:pt x="5609" y="14821"/>
                    <a:pt x="5604" y="14818"/>
                  </a:cubicBezTo>
                  <a:cubicBezTo>
                    <a:pt x="5514" y="14746"/>
                    <a:pt x="5442" y="14639"/>
                    <a:pt x="5424" y="14531"/>
                  </a:cubicBezTo>
                  <a:cubicBezTo>
                    <a:pt x="5280" y="13453"/>
                    <a:pt x="5280" y="12430"/>
                    <a:pt x="6107" y="11585"/>
                  </a:cubicBezTo>
                  <a:cubicBezTo>
                    <a:pt x="6193" y="11486"/>
                    <a:pt x="6272" y="11327"/>
                    <a:pt x="6401" y="11327"/>
                  </a:cubicBezTo>
                  <a:cubicBezTo>
                    <a:pt x="6458" y="11327"/>
                    <a:pt x="6526" y="11359"/>
                    <a:pt x="6609" y="11442"/>
                  </a:cubicBezTo>
                  <a:cubicBezTo>
                    <a:pt x="6622" y="11459"/>
                    <a:pt x="6645" y="11466"/>
                    <a:pt x="6675" y="11466"/>
                  </a:cubicBezTo>
                  <a:cubicBezTo>
                    <a:pt x="6773" y="11466"/>
                    <a:pt x="6948" y="11393"/>
                    <a:pt x="7112" y="11352"/>
                  </a:cubicBezTo>
                  <a:lnTo>
                    <a:pt x="7112" y="11352"/>
                  </a:lnTo>
                  <a:cubicBezTo>
                    <a:pt x="6735" y="12178"/>
                    <a:pt x="6358" y="12950"/>
                    <a:pt x="6358" y="13830"/>
                  </a:cubicBezTo>
                  <a:cubicBezTo>
                    <a:pt x="6573" y="13202"/>
                    <a:pt x="6771" y="12573"/>
                    <a:pt x="6969" y="11945"/>
                  </a:cubicBezTo>
                  <a:cubicBezTo>
                    <a:pt x="7079" y="11582"/>
                    <a:pt x="7217" y="11261"/>
                    <a:pt x="7662" y="11261"/>
                  </a:cubicBezTo>
                  <a:cubicBezTo>
                    <a:pt x="7724" y="11261"/>
                    <a:pt x="7792" y="11267"/>
                    <a:pt x="7867" y="11280"/>
                  </a:cubicBezTo>
                  <a:lnTo>
                    <a:pt x="7669" y="11065"/>
                  </a:lnTo>
                  <a:cubicBezTo>
                    <a:pt x="8027" y="10921"/>
                    <a:pt x="8386" y="10836"/>
                    <a:pt x="8747" y="10836"/>
                  </a:cubicBezTo>
                  <a:cubicBezTo>
                    <a:pt x="9020" y="10836"/>
                    <a:pt x="9295" y="10885"/>
                    <a:pt x="9573" y="10993"/>
                  </a:cubicBezTo>
                  <a:cubicBezTo>
                    <a:pt x="9609" y="11029"/>
                    <a:pt x="9662" y="11047"/>
                    <a:pt x="9716" y="11047"/>
                  </a:cubicBezTo>
                  <a:cubicBezTo>
                    <a:pt x="10686" y="11047"/>
                    <a:pt x="11405" y="11621"/>
                    <a:pt x="12159" y="12106"/>
                  </a:cubicBezTo>
                  <a:cubicBezTo>
                    <a:pt x="12644" y="12412"/>
                    <a:pt x="13075" y="12807"/>
                    <a:pt x="13524" y="13148"/>
                  </a:cubicBezTo>
                  <a:cubicBezTo>
                    <a:pt x="13973" y="13525"/>
                    <a:pt x="14512" y="13777"/>
                    <a:pt x="15068" y="13866"/>
                  </a:cubicBezTo>
                  <a:cubicBezTo>
                    <a:pt x="15356" y="13902"/>
                    <a:pt x="15643" y="13974"/>
                    <a:pt x="15912" y="14082"/>
                  </a:cubicBezTo>
                  <a:cubicBezTo>
                    <a:pt x="16182" y="14199"/>
                    <a:pt x="16451" y="14239"/>
                    <a:pt x="16721" y="14239"/>
                  </a:cubicBezTo>
                  <a:cubicBezTo>
                    <a:pt x="16990" y="14239"/>
                    <a:pt x="17259" y="14199"/>
                    <a:pt x="17529" y="14154"/>
                  </a:cubicBezTo>
                  <a:cubicBezTo>
                    <a:pt x="18193" y="14046"/>
                    <a:pt x="18858" y="14028"/>
                    <a:pt x="19504" y="13884"/>
                  </a:cubicBezTo>
                  <a:cubicBezTo>
                    <a:pt x="20330" y="13687"/>
                    <a:pt x="21103" y="13274"/>
                    <a:pt x="21713" y="12699"/>
                  </a:cubicBezTo>
                  <a:cubicBezTo>
                    <a:pt x="21821" y="12609"/>
                    <a:pt x="21893" y="12483"/>
                    <a:pt x="21929" y="12340"/>
                  </a:cubicBezTo>
                  <a:lnTo>
                    <a:pt x="21929" y="12340"/>
                  </a:lnTo>
                  <a:lnTo>
                    <a:pt x="19899" y="13148"/>
                  </a:lnTo>
                  <a:lnTo>
                    <a:pt x="19845" y="13076"/>
                  </a:lnTo>
                  <a:lnTo>
                    <a:pt x="20079" y="12843"/>
                  </a:lnTo>
                  <a:lnTo>
                    <a:pt x="19953" y="12717"/>
                  </a:lnTo>
                  <a:cubicBezTo>
                    <a:pt x="20187" y="12483"/>
                    <a:pt x="20420" y="12286"/>
                    <a:pt x="20690" y="12124"/>
                  </a:cubicBezTo>
                  <a:cubicBezTo>
                    <a:pt x="21067" y="11945"/>
                    <a:pt x="21246" y="11621"/>
                    <a:pt x="21498" y="11352"/>
                  </a:cubicBezTo>
                  <a:cubicBezTo>
                    <a:pt x="21929" y="10867"/>
                    <a:pt x="22342" y="10382"/>
                    <a:pt x="22485" y="9682"/>
                  </a:cubicBezTo>
                  <a:cubicBezTo>
                    <a:pt x="22593" y="9161"/>
                    <a:pt x="23006" y="8730"/>
                    <a:pt x="23527" y="8586"/>
                  </a:cubicBezTo>
                  <a:cubicBezTo>
                    <a:pt x="23868" y="8496"/>
                    <a:pt x="24192" y="8371"/>
                    <a:pt x="24587" y="8227"/>
                  </a:cubicBezTo>
                  <a:lnTo>
                    <a:pt x="24587" y="8227"/>
                  </a:lnTo>
                  <a:cubicBezTo>
                    <a:pt x="23868" y="9341"/>
                    <a:pt x="22952" y="10239"/>
                    <a:pt x="22396" y="11388"/>
                  </a:cubicBezTo>
                  <a:lnTo>
                    <a:pt x="22485" y="11460"/>
                  </a:lnTo>
                  <a:cubicBezTo>
                    <a:pt x="22791" y="11029"/>
                    <a:pt x="23114" y="10616"/>
                    <a:pt x="23419" y="10185"/>
                  </a:cubicBezTo>
                  <a:cubicBezTo>
                    <a:pt x="23886" y="9538"/>
                    <a:pt x="24335" y="8874"/>
                    <a:pt x="24802" y="8209"/>
                  </a:cubicBezTo>
                  <a:cubicBezTo>
                    <a:pt x="24910" y="8101"/>
                    <a:pt x="25036" y="7994"/>
                    <a:pt x="25179" y="7940"/>
                  </a:cubicBezTo>
                  <a:cubicBezTo>
                    <a:pt x="26131" y="7598"/>
                    <a:pt x="27083" y="7293"/>
                    <a:pt x="28035" y="6970"/>
                  </a:cubicBezTo>
                  <a:cubicBezTo>
                    <a:pt x="28681" y="6736"/>
                    <a:pt x="29310" y="6467"/>
                    <a:pt x="29939" y="6234"/>
                  </a:cubicBezTo>
                  <a:cubicBezTo>
                    <a:pt x="30064" y="6180"/>
                    <a:pt x="30208" y="6198"/>
                    <a:pt x="30334" y="6162"/>
                  </a:cubicBezTo>
                  <a:cubicBezTo>
                    <a:pt x="30567" y="6072"/>
                    <a:pt x="30801" y="5982"/>
                    <a:pt x="31034" y="5874"/>
                  </a:cubicBezTo>
                  <a:cubicBezTo>
                    <a:pt x="31753" y="6754"/>
                    <a:pt x="31770" y="7976"/>
                    <a:pt x="32309" y="8981"/>
                  </a:cubicBezTo>
                  <a:cubicBezTo>
                    <a:pt x="32237" y="7886"/>
                    <a:pt x="31932" y="6808"/>
                    <a:pt x="31375" y="5838"/>
                  </a:cubicBezTo>
                  <a:cubicBezTo>
                    <a:pt x="31304" y="5695"/>
                    <a:pt x="31286" y="5551"/>
                    <a:pt x="31321" y="5389"/>
                  </a:cubicBezTo>
                  <a:cubicBezTo>
                    <a:pt x="31483" y="4851"/>
                    <a:pt x="31537" y="4402"/>
                    <a:pt x="30980" y="3989"/>
                  </a:cubicBezTo>
                  <a:cubicBezTo>
                    <a:pt x="30710" y="3786"/>
                    <a:pt x="30551" y="3409"/>
                    <a:pt x="30205" y="3409"/>
                  </a:cubicBezTo>
                  <a:cubicBezTo>
                    <a:pt x="30183" y="3409"/>
                    <a:pt x="30160" y="3411"/>
                    <a:pt x="30136" y="3414"/>
                  </a:cubicBezTo>
                  <a:lnTo>
                    <a:pt x="29400" y="2247"/>
                  </a:lnTo>
                  <a:close/>
                  <a:moveTo>
                    <a:pt x="72227" y="52151"/>
                  </a:moveTo>
                  <a:cubicBezTo>
                    <a:pt x="72691" y="52151"/>
                    <a:pt x="73140" y="52283"/>
                    <a:pt x="73598" y="52407"/>
                  </a:cubicBezTo>
                  <a:cubicBezTo>
                    <a:pt x="73943" y="52509"/>
                    <a:pt x="74299" y="52564"/>
                    <a:pt x="74658" y="52564"/>
                  </a:cubicBezTo>
                  <a:cubicBezTo>
                    <a:pt x="74933" y="52564"/>
                    <a:pt x="75210" y="52531"/>
                    <a:pt x="75484" y="52461"/>
                  </a:cubicBezTo>
                  <a:cubicBezTo>
                    <a:pt x="76148" y="52299"/>
                    <a:pt x="76848" y="52317"/>
                    <a:pt x="77549" y="52263"/>
                  </a:cubicBezTo>
                  <a:cubicBezTo>
                    <a:pt x="77603" y="52263"/>
                    <a:pt x="77675" y="52371"/>
                    <a:pt x="77711" y="52443"/>
                  </a:cubicBezTo>
                  <a:cubicBezTo>
                    <a:pt x="77962" y="52820"/>
                    <a:pt x="78177" y="53215"/>
                    <a:pt x="78393" y="53574"/>
                  </a:cubicBezTo>
                  <a:lnTo>
                    <a:pt x="74226" y="53395"/>
                  </a:lnTo>
                  <a:lnTo>
                    <a:pt x="74226" y="53503"/>
                  </a:lnTo>
                  <a:cubicBezTo>
                    <a:pt x="75861" y="53754"/>
                    <a:pt x="77567" y="53413"/>
                    <a:pt x="79201" y="54006"/>
                  </a:cubicBezTo>
                  <a:cubicBezTo>
                    <a:pt x="77657" y="54059"/>
                    <a:pt x="76148" y="54077"/>
                    <a:pt x="74675" y="54185"/>
                  </a:cubicBezTo>
                  <a:cubicBezTo>
                    <a:pt x="73203" y="54275"/>
                    <a:pt x="71712" y="54347"/>
                    <a:pt x="70311" y="54939"/>
                  </a:cubicBezTo>
                  <a:lnTo>
                    <a:pt x="70329" y="55047"/>
                  </a:lnTo>
                  <a:cubicBezTo>
                    <a:pt x="70419" y="55047"/>
                    <a:pt x="70527" y="55047"/>
                    <a:pt x="70617" y="55029"/>
                  </a:cubicBezTo>
                  <a:cubicBezTo>
                    <a:pt x="72574" y="54526"/>
                    <a:pt x="74568" y="54419"/>
                    <a:pt x="76579" y="54347"/>
                  </a:cubicBezTo>
                  <a:cubicBezTo>
                    <a:pt x="76849" y="54333"/>
                    <a:pt x="77120" y="54327"/>
                    <a:pt x="77390" y="54327"/>
                  </a:cubicBezTo>
                  <a:cubicBezTo>
                    <a:pt x="78143" y="54327"/>
                    <a:pt x="78897" y="54369"/>
                    <a:pt x="79650" y="54383"/>
                  </a:cubicBezTo>
                  <a:cubicBezTo>
                    <a:pt x="79722" y="54401"/>
                    <a:pt x="79794" y="54419"/>
                    <a:pt x="79866" y="54454"/>
                  </a:cubicBezTo>
                  <a:cubicBezTo>
                    <a:pt x="81069" y="55155"/>
                    <a:pt x="82236" y="55855"/>
                    <a:pt x="83224" y="56843"/>
                  </a:cubicBezTo>
                  <a:lnTo>
                    <a:pt x="83440" y="57077"/>
                  </a:lnTo>
                  <a:cubicBezTo>
                    <a:pt x="81015" y="57400"/>
                    <a:pt x="78608" y="57669"/>
                    <a:pt x="76220" y="58064"/>
                  </a:cubicBezTo>
                  <a:cubicBezTo>
                    <a:pt x="73652" y="58495"/>
                    <a:pt x="71515" y="59753"/>
                    <a:pt x="69665" y="61584"/>
                  </a:cubicBezTo>
                  <a:cubicBezTo>
                    <a:pt x="68443" y="62806"/>
                    <a:pt x="67635" y="64260"/>
                    <a:pt x="67007" y="65859"/>
                  </a:cubicBezTo>
                  <a:cubicBezTo>
                    <a:pt x="66181" y="67996"/>
                    <a:pt x="65319" y="70133"/>
                    <a:pt x="64492" y="72288"/>
                  </a:cubicBezTo>
                  <a:cubicBezTo>
                    <a:pt x="64385" y="72576"/>
                    <a:pt x="64313" y="72881"/>
                    <a:pt x="64241" y="73186"/>
                  </a:cubicBezTo>
                  <a:lnTo>
                    <a:pt x="64403" y="73240"/>
                  </a:lnTo>
                  <a:cubicBezTo>
                    <a:pt x="64492" y="73132"/>
                    <a:pt x="64582" y="72989"/>
                    <a:pt x="64654" y="72863"/>
                  </a:cubicBezTo>
                  <a:cubicBezTo>
                    <a:pt x="65157" y="71642"/>
                    <a:pt x="65588" y="70384"/>
                    <a:pt x="66127" y="69163"/>
                  </a:cubicBezTo>
                  <a:cubicBezTo>
                    <a:pt x="66935" y="67295"/>
                    <a:pt x="67599" y="65338"/>
                    <a:pt x="68731" y="63614"/>
                  </a:cubicBezTo>
                  <a:cubicBezTo>
                    <a:pt x="69270" y="62806"/>
                    <a:pt x="69916" y="62087"/>
                    <a:pt x="70688" y="61477"/>
                  </a:cubicBezTo>
                  <a:cubicBezTo>
                    <a:pt x="72359" y="60148"/>
                    <a:pt x="74173" y="59052"/>
                    <a:pt x="76310" y="58675"/>
                  </a:cubicBezTo>
                  <a:cubicBezTo>
                    <a:pt x="77962" y="58370"/>
                    <a:pt x="79650" y="58190"/>
                    <a:pt x="81320" y="57957"/>
                  </a:cubicBezTo>
                  <a:lnTo>
                    <a:pt x="81428" y="57957"/>
                  </a:lnTo>
                  <a:cubicBezTo>
                    <a:pt x="81670" y="57881"/>
                    <a:pt x="81896" y="57844"/>
                    <a:pt x="82112" y="57844"/>
                  </a:cubicBezTo>
                  <a:cubicBezTo>
                    <a:pt x="82665" y="57844"/>
                    <a:pt x="83146" y="58089"/>
                    <a:pt x="83637" y="58567"/>
                  </a:cubicBezTo>
                  <a:cubicBezTo>
                    <a:pt x="84697" y="59627"/>
                    <a:pt x="86098" y="60219"/>
                    <a:pt x="87480" y="60812"/>
                  </a:cubicBezTo>
                  <a:cubicBezTo>
                    <a:pt x="88289" y="61171"/>
                    <a:pt x="89115" y="61495"/>
                    <a:pt x="89941" y="61800"/>
                  </a:cubicBezTo>
                  <a:cubicBezTo>
                    <a:pt x="90354" y="61979"/>
                    <a:pt x="90695" y="62303"/>
                    <a:pt x="90893" y="62698"/>
                  </a:cubicBezTo>
                  <a:cubicBezTo>
                    <a:pt x="91108" y="63093"/>
                    <a:pt x="91396" y="63434"/>
                    <a:pt x="91737" y="63722"/>
                  </a:cubicBezTo>
                  <a:cubicBezTo>
                    <a:pt x="92222" y="64099"/>
                    <a:pt x="92599" y="64512"/>
                    <a:pt x="92653" y="65104"/>
                  </a:cubicBezTo>
                  <a:cubicBezTo>
                    <a:pt x="91611" y="65446"/>
                    <a:pt x="90569" y="65751"/>
                    <a:pt x="89546" y="66164"/>
                  </a:cubicBezTo>
                  <a:cubicBezTo>
                    <a:pt x="87965" y="66811"/>
                    <a:pt x="86564" y="67816"/>
                    <a:pt x="85253" y="68876"/>
                  </a:cubicBezTo>
                  <a:cubicBezTo>
                    <a:pt x="83655" y="70187"/>
                    <a:pt x="82093" y="71480"/>
                    <a:pt x="80602" y="72881"/>
                  </a:cubicBezTo>
                  <a:cubicBezTo>
                    <a:pt x="79399" y="73958"/>
                    <a:pt x="78357" y="75251"/>
                    <a:pt x="77549" y="76670"/>
                  </a:cubicBezTo>
                  <a:cubicBezTo>
                    <a:pt x="77513" y="76724"/>
                    <a:pt x="77477" y="76796"/>
                    <a:pt x="77405" y="76850"/>
                  </a:cubicBezTo>
                  <a:cubicBezTo>
                    <a:pt x="75124" y="78323"/>
                    <a:pt x="73310" y="80280"/>
                    <a:pt x="71622" y="82363"/>
                  </a:cubicBezTo>
                  <a:cubicBezTo>
                    <a:pt x="71604" y="82381"/>
                    <a:pt x="71568" y="82417"/>
                    <a:pt x="71461" y="82525"/>
                  </a:cubicBezTo>
                  <a:cubicBezTo>
                    <a:pt x="71676" y="81609"/>
                    <a:pt x="71604" y="80747"/>
                    <a:pt x="72359" y="80100"/>
                  </a:cubicBezTo>
                  <a:cubicBezTo>
                    <a:pt x="73562" y="79041"/>
                    <a:pt x="74729" y="77891"/>
                    <a:pt x="75933" y="76814"/>
                  </a:cubicBezTo>
                  <a:cubicBezTo>
                    <a:pt x="76310" y="76455"/>
                    <a:pt x="76759" y="76185"/>
                    <a:pt x="77172" y="75862"/>
                  </a:cubicBezTo>
                  <a:lnTo>
                    <a:pt x="77136" y="75754"/>
                  </a:lnTo>
                  <a:cubicBezTo>
                    <a:pt x="76992" y="75772"/>
                    <a:pt x="76866" y="75826"/>
                    <a:pt x="76741" y="75880"/>
                  </a:cubicBezTo>
                  <a:cubicBezTo>
                    <a:pt x="75106" y="76922"/>
                    <a:pt x="73634" y="78197"/>
                    <a:pt x="72377" y="79669"/>
                  </a:cubicBezTo>
                  <a:cubicBezTo>
                    <a:pt x="72287" y="79759"/>
                    <a:pt x="72215" y="79831"/>
                    <a:pt x="72053" y="80011"/>
                  </a:cubicBezTo>
                  <a:cubicBezTo>
                    <a:pt x="72430" y="78807"/>
                    <a:pt x="72897" y="77784"/>
                    <a:pt x="73759" y="76976"/>
                  </a:cubicBezTo>
                  <a:cubicBezTo>
                    <a:pt x="74801" y="75970"/>
                    <a:pt x="75951" y="75072"/>
                    <a:pt x="77190" y="74318"/>
                  </a:cubicBezTo>
                  <a:cubicBezTo>
                    <a:pt x="77369" y="74210"/>
                    <a:pt x="77567" y="74138"/>
                    <a:pt x="77746" y="74048"/>
                  </a:cubicBezTo>
                  <a:cubicBezTo>
                    <a:pt x="77666" y="74008"/>
                    <a:pt x="77585" y="73988"/>
                    <a:pt x="77496" y="73988"/>
                  </a:cubicBezTo>
                  <a:cubicBezTo>
                    <a:pt x="77305" y="73988"/>
                    <a:pt x="77083" y="74080"/>
                    <a:pt x="76777" y="74264"/>
                  </a:cubicBezTo>
                  <a:cubicBezTo>
                    <a:pt x="75699" y="74910"/>
                    <a:pt x="74693" y="75682"/>
                    <a:pt x="73795" y="76562"/>
                  </a:cubicBezTo>
                  <a:cubicBezTo>
                    <a:pt x="73769" y="76589"/>
                    <a:pt x="73733" y="76605"/>
                    <a:pt x="73674" y="76605"/>
                  </a:cubicBezTo>
                  <a:cubicBezTo>
                    <a:pt x="73652" y="76605"/>
                    <a:pt x="73627" y="76603"/>
                    <a:pt x="73598" y="76598"/>
                  </a:cubicBezTo>
                  <a:cubicBezTo>
                    <a:pt x="73813" y="76239"/>
                    <a:pt x="74011" y="75862"/>
                    <a:pt x="74244" y="75503"/>
                  </a:cubicBezTo>
                  <a:cubicBezTo>
                    <a:pt x="76058" y="72647"/>
                    <a:pt x="78303" y="70079"/>
                    <a:pt x="80889" y="67870"/>
                  </a:cubicBezTo>
                  <a:cubicBezTo>
                    <a:pt x="82057" y="66900"/>
                    <a:pt x="83332" y="66020"/>
                    <a:pt x="84571" y="65140"/>
                  </a:cubicBezTo>
                  <a:cubicBezTo>
                    <a:pt x="84894" y="64907"/>
                    <a:pt x="85343" y="64871"/>
                    <a:pt x="85792" y="64727"/>
                  </a:cubicBezTo>
                  <a:lnTo>
                    <a:pt x="85559" y="64584"/>
                  </a:lnTo>
                  <a:cubicBezTo>
                    <a:pt x="86204" y="64206"/>
                    <a:pt x="86807" y="63746"/>
                    <a:pt x="87598" y="63746"/>
                  </a:cubicBezTo>
                  <a:cubicBezTo>
                    <a:pt x="87711" y="63746"/>
                    <a:pt x="87827" y="63755"/>
                    <a:pt x="87947" y="63775"/>
                  </a:cubicBezTo>
                  <a:lnTo>
                    <a:pt x="87893" y="63578"/>
                  </a:lnTo>
                  <a:cubicBezTo>
                    <a:pt x="87444" y="63560"/>
                    <a:pt x="87013" y="63524"/>
                    <a:pt x="86582" y="63524"/>
                  </a:cubicBezTo>
                  <a:cubicBezTo>
                    <a:pt x="84194" y="63542"/>
                    <a:pt x="81823" y="63757"/>
                    <a:pt x="79488" y="64135"/>
                  </a:cubicBezTo>
                  <a:cubicBezTo>
                    <a:pt x="79273" y="64171"/>
                    <a:pt x="78968" y="64117"/>
                    <a:pt x="78896" y="64458"/>
                  </a:cubicBezTo>
                  <a:lnTo>
                    <a:pt x="85667" y="63793"/>
                  </a:lnTo>
                  <a:lnTo>
                    <a:pt x="85667" y="63793"/>
                  </a:lnTo>
                  <a:cubicBezTo>
                    <a:pt x="84625" y="64350"/>
                    <a:pt x="83637" y="64871"/>
                    <a:pt x="82434" y="65015"/>
                  </a:cubicBezTo>
                  <a:cubicBezTo>
                    <a:pt x="80710" y="65194"/>
                    <a:pt x="79004" y="65607"/>
                    <a:pt x="77297" y="65931"/>
                  </a:cubicBezTo>
                  <a:cubicBezTo>
                    <a:pt x="77064" y="65984"/>
                    <a:pt x="76848" y="66056"/>
                    <a:pt x="76615" y="66164"/>
                  </a:cubicBezTo>
                  <a:cubicBezTo>
                    <a:pt x="76543" y="66182"/>
                    <a:pt x="76507" y="66308"/>
                    <a:pt x="76453" y="66380"/>
                  </a:cubicBezTo>
                  <a:cubicBezTo>
                    <a:pt x="76543" y="66415"/>
                    <a:pt x="76633" y="66433"/>
                    <a:pt x="76723" y="66433"/>
                  </a:cubicBezTo>
                  <a:cubicBezTo>
                    <a:pt x="78824" y="66002"/>
                    <a:pt x="80925" y="65571"/>
                    <a:pt x="83044" y="65194"/>
                  </a:cubicBezTo>
                  <a:lnTo>
                    <a:pt x="83044" y="65194"/>
                  </a:lnTo>
                  <a:cubicBezTo>
                    <a:pt x="82434" y="65877"/>
                    <a:pt x="81662" y="66110"/>
                    <a:pt x="80817" y="66308"/>
                  </a:cubicBezTo>
                  <a:cubicBezTo>
                    <a:pt x="79147" y="66703"/>
                    <a:pt x="77495" y="67224"/>
                    <a:pt x="75843" y="67691"/>
                  </a:cubicBezTo>
                  <a:cubicBezTo>
                    <a:pt x="75645" y="67762"/>
                    <a:pt x="75466" y="67852"/>
                    <a:pt x="75286" y="67978"/>
                  </a:cubicBezTo>
                  <a:lnTo>
                    <a:pt x="75322" y="68086"/>
                  </a:lnTo>
                  <a:lnTo>
                    <a:pt x="81266" y="66487"/>
                  </a:lnTo>
                  <a:lnTo>
                    <a:pt x="81266" y="66487"/>
                  </a:lnTo>
                  <a:cubicBezTo>
                    <a:pt x="80800" y="66990"/>
                    <a:pt x="80333" y="67403"/>
                    <a:pt x="79650" y="67583"/>
                  </a:cubicBezTo>
                  <a:cubicBezTo>
                    <a:pt x="78124" y="67996"/>
                    <a:pt x="76651" y="68535"/>
                    <a:pt x="75160" y="69055"/>
                  </a:cubicBezTo>
                  <a:cubicBezTo>
                    <a:pt x="74855" y="69163"/>
                    <a:pt x="74568" y="69325"/>
                    <a:pt x="74298" y="69504"/>
                  </a:cubicBezTo>
                  <a:lnTo>
                    <a:pt x="74370" y="69630"/>
                  </a:lnTo>
                  <a:lnTo>
                    <a:pt x="79596" y="67870"/>
                  </a:lnTo>
                  <a:lnTo>
                    <a:pt x="79668" y="67996"/>
                  </a:lnTo>
                  <a:cubicBezTo>
                    <a:pt x="79093" y="68409"/>
                    <a:pt x="78734" y="69038"/>
                    <a:pt x="77962" y="69271"/>
                  </a:cubicBezTo>
                  <a:cubicBezTo>
                    <a:pt x="76364" y="69720"/>
                    <a:pt x="74765" y="70295"/>
                    <a:pt x="73203" y="70833"/>
                  </a:cubicBezTo>
                  <a:cubicBezTo>
                    <a:pt x="72844" y="70941"/>
                    <a:pt x="72826" y="71031"/>
                    <a:pt x="72897" y="71211"/>
                  </a:cubicBezTo>
                  <a:lnTo>
                    <a:pt x="77926" y="69522"/>
                  </a:lnTo>
                  <a:lnTo>
                    <a:pt x="77980" y="69630"/>
                  </a:lnTo>
                  <a:cubicBezTo>
                    <a:pt x="77549" y="70097"/>
                    <a:pt x="77118" y="70582"/>
                    <a:pt x="76705" y="71067"/>
                  </a:cubicBezTo>
                  <a:cubicBezTo>
                    <a:pt x="75053" y="72971"/>
                    <a:pt x="73562" y="74964"/>
                    <a:pt x="72520" y="77281"/>
                  </a:cubicBezTo>
                  <a:cubicBezTo>
                    <a:pt x="72035" y="78358"/>
                    <a:pt x="71640" y="79472"/>
                    <a:pt x="71353" y="80603"/>
                  </a:cubicBezTo>
                  <a:cubicBezTo>
                    <a:pt x="70796" y="82794"/>
                    <a:pt x="70706" y="85003"/>
                    <a:pt x="70796" y="87230"/>
                  </a:cubicBezTo>
                  <a:cubicBezTo>
                    <a:pt x="70832" y="87625"/>
                    <a:pt x="70922" y="88021"/>
                    <a:pt x="71030" y="88398"/>
                  </a:cubicBezTo>
                  <a:lnTo>
                    <a:pt x="71245" y="88380"/>
                  </a:lnTo>
                  <a:cubicBezTo>
                    <a:pt x="71245" y="87967"/>
                    <a:pt x="71263" y="87536"/>
                    <a:pt x="71263" y="87123"/>
                  </a:cubicBezTo>
                  <a:cubicBezTo>
                    <a:pt x="71263" y="86440"/>
                    <a:pt x="71227" y="85758"/>
                    <a:pt x="71263" y="85093"/>
                  </a:cubicBezTo>
                  <a:cubicBezTo>
                    <a:pt x="71281" y="84806"/>
                    <a:pt x="71389" y="84554"/>
                    <a:pt x="71550" y="84339"/>
                  </a:cubicBezTo>
                  <a:cubicBezTo>
                    <a:pt x="72790" y="82776"/>
                    <a:pt x="74316" y="81483"/>
                    <a:pt x="75807" y="80190"/>
                  </a:cubicBezTo>
                  <a:cubicBezTo>
                    <a:pt x="75986" y="80047"/>
                    <a:pt x="76130" y="79885"/>
                    <a:pt x="76256" y="79705"/>
                  </a:cubicBezTo>
                  <a:lnTo>
                    <a:pt x="76256" y="79705"/>
                  </a:lnTo>
                  <a:cubicBezTo>
                    <a:pt x="74406" y="80909"/>
                    <a:pt x="72754" y="82381"/>
                    <a:pt x="71317" y="84070"/>
                  </a:cubicBezTo>
                  <a:cubicBezTo>
                    <a:pt x="71389" y="83638"/>
                    <a:pt x="71281" y="83225"/>
                    <a:pt x="71604" y="82812"/>
                  </a:cubicBezTo>
                  <a:cubicBezTo>
                    <a:pt x="73203" y="80801"/>
                    <a:pt x="74999" y="78987"/>
                    <a:pt x="76974" y="77353"/>
                  </a:cubicBezTo>
                  <a:cubicBezTo>
                    <a:pt x="77046" y="77317"/>
                    <a:pt x="77118" y="77263"/>
                    <a:pt x="77208" y="77227"/>
                  </a:cubicBezTo>
                  <a:lnTo>
                    <a:pt x="77208" y="77227"/>
                  </a:lnTo>
                  <a:lnTo>
                    <a:pt x="77154" y="77694"/>
                  </a:lnTo>
                  <a:cubicBezTo>
                    <a:pt x="77836" y="76868"/>
                    <a:pt x="78447" y="76060"/>
                    <a:pt x="79147" y="75341"/>
                  </a:cubicBezTo>
                  <a:cubicBezTo>
                    <a:pt x="80566" y="73922"/>
                    <a:pt x="81967" y="72504"/>
                    <a:pt x="83475" y="71193"/>
                  </a:cubicBezTo>
                  <a:cubicBezTo>
                    <a:pt x="84822" y="70025"/>
                    <a:pt x="86295" y="68966"/>
                    <a:pt x="87750" y="67906"/>
                  </a:cubicBezTo>
                  <a:cubicBezTo>
                    <a:pt x="89222" y="66811"/>
                    <a:pt x="90929" y="66074"/>
                    <a:pt x="92725" y="65715"/>
                  </a:cubicBezTo>
                  <a:cubicBezTo>
                    <a:pt x="92755" y="65710"/>
                    <a:pt x="92786" y="65707"/>
                    <a:pt x="92818" y="65707"/>
                  </a:cubicBezTo>
                  <a:cubicBezTo>
                    <a:pt x="93105" y="65707"/>
                    <a:pt x="93438" y="65911"/>
                    <a:pt x="93712" y="66056"/>
                  </a:cubicBezTo>
                  <a:cubicBezTo>
                    <a:pt x="93928" y="66182"/>
                    <a:pt x="94143" y="66344"/>
                    <a:pt x="94323" y="66541"/>
                  </a:cubicBezTo>
                  <a:cubicBezTo>
                    <a:pt x="94395" y="66595"/>
                    <a:pt x="94431" y="66649"/>
                    <a:pt x="94449" y="66739"/>
                  </a:cubicBezTo>
                  <a:cubicBezTo>
                    <a:pt x="94449" y="67673"/>
                    <a:pt x="94538" y="68624"/>
                    <a:pt x="94413" y="69540"/>
                  </a:cubicBezTo>
                  <a:cubicBezTo>
                    <a:pt x="94323" y="70205"/>
                    <a:pt x="93964" y="70851"/>
                    <a:pt x="93730" y="71498"/>
                  </a:cubicBezTo>
                  <a:lnTo>
                    <a:pt x="93730" y="71480"/>
                  </a:lnTo>
                  <a:cubicBezTo>
                    <a:pt x="93174" y="73725"/>
                    <a:pt x="92078" y="75718"/>
                    <a:pt x="90982" y="77712"/>
                  </a:cubicBezTo>
                  <a:cubicBezTo>
                    <a:pt x="90390" y="78807"/>
                    <a:pt x="89887" y="79975"/>
                    <a:pt x="89187" y="81016"/>
                  </a:cubicBezTo>
                  <a:cubicBezTo>
                    <a:pt x="87211" y="84016"/>
                    <a:pt x="85092" y="86889"/>
                    <a:pt x="82362" y="89260"/>
                  </a:cubicBezTo>
                  <a:cubicBezTo>
                    <a:pt x="81051" y="90409"/>
                    <a:pt x="79704" y="91505"/>
                    <a:pt x="78375" y="92636"/>
                  </a:cubicBezTo>
                  <a:cubicBezTo>
                    <a:pt x="78213" y="92744"/>
                    <a:pt x="78070" y="92870"/>
                    <a:pt x="77926" y="93013"/>
                  </a:cubicBezTo>
                  <a:cubicBezTo>
                    <a:pt x="77262" y="93732"/>
                    <a:pt x="76399" y="93750"/>
                    <a:pt x="75502" y="93750"/>
                  </a:cubicBezTo>
                  <a:cubicBezTo>
                    <a:pt x="74352" y="93732"/>
                    <a:pt x="73257" y="93444"/>
                    <a:pt x="72251" y="92923"/>
                  </a:cubicBezTo>
                  <a:cubicBezTo>
                    <a:pt x="71874" y="92744"/>
                    <a:pt x="71461" y="92654"/>
                    <a:pt x="71066" y="92474"/>
                  </a:cubicBezTo>
                  <a:cubicBezTo>
                    <a:pt x="70814" y="92385"/>
                    <a:pt x="70599" y="92223"/>
                    <a:pt x="70401" y="92026"/>
                  </a:cubicBezTo>
                  <a:cubicBezTo>
                    <a:pt x="69772" y="91325"/>
                    <a:pt x="69162" y="90607"/>
                    <a:pt x="68569" y="89870"/>
                  </a:cubicBezTo>
                  <a:cubicBezTo>
                    <a:pt x="68336" y="89547"/>
                    <a:pt x="68120" y="89224"/>
                    <a:pt x="67941" y="88883"/>
                  </a:cubicBezTo>
                  <a:cubicBezTo>
                    <a:pt x="67761" y="88595"/>
                    <a:pt x="67635" y="88272"/>
                    <a:pt x="67474" y="87967"/>
                  </a:cubicBezTo>
                  <a:lnTo>
                    <a:pt x="67294" y="88074"/>
                  </a:lnTo>
                  <a:lnTo>
                    <a:pt x="67294" y="88074"/>
                  </a:lnTo>
                  <a:lnTo>
                    <a:pt x="68210" y="87500"/>
                  </a:lnTo>
                  <a:lnTo>
                    <a:pt x="68192" y="87410"/>
                  </a:lnTo>
                  <a:lnTo>
                    <a:pt x="67905" y="87410"/>
                  </a:lnTo>
                  <a:cubicBezTo>
                    <a:pt x="67583" y="87427"/>
                    <a:pt x="67260" y="87443"/>
                    <a:pt x="66941" y="87443"/>
                  </a:cubicBezTo>
                  <a:cubicBezTo>
                    <a:pt x="66262" y="87443"/>
                    <a:pt x="65594" y="87373"/>
                    <a:pt x="64959" y="87105"/>
                  </a:cubicBezTo>
                  <a:cubicBezTo>
                    <a:pt x="64474" y="86907"/>
                    <a:pt x="64097" y="86530"/>
                    <a:pt x="63882" y="86045"/>
                  </a:cubicBezTo>
                  <a:cubicBezTo>
                    <a:pt x="63523" y="85291"/>
                    <a:pt x="63163" y="84518"/>
                    <a:pt x="62768" y="83674"/>
                  </a:cubicBezTo>
                  <a:lnTo>
                    <a:pt x="62768" y="83674"/>
                  </a:lnTo>
                  <a:cubicBezTo>
                    <a:pt x="62840" y="83683"/>
                    <a:pt x="62912" y="83688"/>
                    <a:pt x="62984" y="83688"/>
                  </a:cubicBezTo>
                  <a:cubicBezTo>
                    <a:pt x="63056" y="83688"/>
                    <a:pt x="63128" y="83683"/>
                    <a:pt x="63199" y="83674"/>
                  </a:cubicBezTo>
                  <a:cubicBezTo>
                    <a:pt x="63307" y="83621"/>
                    <a:pt x="63397" y="83567"/>
                    <a:pt x="63487" y="83477"/>
                  </a:cubicBezTo>
                  <a:cubicBezTo>
                    <a:pt x="63415" y="83405"/>
                    <a:pt x="63379" y="83297"/>
                    <a:pt x="63271" y="83243"/>
                  </a:cubicBezTo>
                  <a:cubicBezTo>
                    <a:pt x="63163" y="83172"/>
                    <a:pt x="63002" y="83207"/>
                    <a:pt x="62894" y="83154"/>
                  </a:cubicBezTo>
                  <a:cubicBezTo>
                    <a:pt x="62714" y="83082"/>
                    <a:pt x="62553" y="82992"/>
                    <a:pt x="62427" y="82848"/>
                  </a:cubicBezTo>
                  <a:cubicBezTo>
                    <a:pt x="62256" y="82664"/>
                    <a:pt x="62095" y="82548"/>
                    <a:pt x="61887" y="82548"/>
                  </a:cubicBezTo>
                  <a:cubicBezTo>
                    <a:pt x="61811" y="82548"/>
                    <a:pt x="61728" y="82563"/>
                    <a:pt x="61637" y="82597"/>
                  </a:cubicBezTo>
                  <a:cubicBezTo>
                    <a:pt x="61582" y="82617"/>
                    <a:pt x="61530" y="82626"/>
                    <a:pt x="61483" y="82626"/>
                  </a:cubicBezTo>
                  <a:cubicBezTo>
                    <a:pt x="61238" y="82626"/>
                    <a:pt x="61090" y="82385"/>
                    <a:pt x="60954" y="82220"/>
                  </a:cubicBezTo>
                  <a:cubicBezTo>
                    <a:pt x="60595" y="81825"/>
                    <a:pt x="60577" y="81322"/>
                    <a:pt x="60595" y="80819"/>
                  </a:cubicBezTo>
                  <a:cubicBezTo>
                    <a:pt x="60649" y="80226"/>
                    <a:pt x="60667" y="79634"/>
                    <a:pt x="60649" y="79059"/>
                  </a:cubicBezTo>
                  <a:cubicBezTo>
                    <a:pt x="60613" y="78664"/>
                    <a:pt x="60380" y="78305"/>
                    <a:pt x="60236" y="77927"/>
                  </a:cubicBezTo>
                  <a:cubicBezTo>
                    <a:pt x="60218" y="77856"/>
                    <a:pt x="60110" y="77802"/>
                    <a:pt x="60110" y="77748"/>
                  </a:cubicBezTo>
                  <a:cubicBezTo>
                    <a:pt x="60164" y="77245"/>
                    <a:pt x="59787" y="77065"/>
                    <a:pt x="59464" y="76850"/>
                  </a:cubicBezTo>
                  <a:cubicBezTo>
                    <a:pt x="59141" y="76616"/>
                    <a:pt x="58799" y="76419"/>
                    <a:pt x="58476" y="76203"/>
                  </a:cubicBezTo>
                  <a:cubicBezTo>
                    <a:pt x="58063" y="75988"/>
                    <a:pt x="57973" y="75431"/>
                    <a:pt x="58296" y="75090"/>
                  </a:cubicBezTo>
                  <a:cubicBezTo>
                    <a:pt x="58835" y="74533"/>
                    <a:pt x="58961" y="73797"/>
                    <a:pt x="59194" y="73114"/>
                  </a:cubicBezTo>
                  <a:cubicBezTo>
                    <a:pt x="59536" y="72037"/>
                    <a:pt x="59841" y="70941"/>
                    <a:pt x="60236" y="69882"/>
                  </a:cubicBezTo>
                  <a:cubicBezTo>
                    <a:pt x="60595" y="68948"/>
                    <a:pt x="61026" y="68032"/>
                    <a:pt x="61439" y="67134"/>
                  </a:cubicBezTo>
                  <a:cubicBezTo>
                    <a:pt x="61960" y="66056"/>
                    <a:pt x="62894" y="65302"/>
                    <a:pt x="63702" y="64440"/>
                  </a:cubicBezTo>
                  <a:cubicBezTo>
                    <a:pt x="64295" y="63811"/>
                    <a:pt x="65067" y="63542"/>
                    <a:pt x="65803" y="63183"/>
                  </a:cubicBezTo>
                  <a:cubicBezTo>
                    <a:pt x="66881" y="62680"/>
                    <a:pt x="67959" y="62195"/>
                    <a:pt x="69036" y="61710"/>
                  </a:cubicBezTo>
                  <a:cubicBezTo>
                    <a:pt x="69090" y="61674"/>
                    <a:pt x="69144" y="61638"/>
                    <a:pt x="69180" y="61584"/>
                  </a:cubicBezTo>
                  <a:lnTo>
                    <a:pt x="69126" y="61477"/>
                  </a:lnTo>
                  <a:lnTo>
                    <a:pt x="64582" y="63380"/>
                  </a:lnTo>
                  <a:cubicBezTo>
                    <a:pt x="64690" y="63003"/>
                    <a:pt x="64762" y="62644"/>
                    <a:pt x="64870" y="62303"/>
                  </a:cubicBezTo>
                  <a:cubicBezTo>
                    <a:pt x="64905" y="62195"/>
                    <a:pt x="65067" y="62123"/>
                    <a:pt x="65175" y="62087"/>
                  </a:cubicBezTo>
                  <a:cubicBezTo>
                    <a:pt x="67097" y="61225"/>
                    <a:pt x="69036" y="60381"/>
                    <a:pt x="70958" y="59519"/>
                  </a:cubicBezTo>
                  <a:cubicBezTo>
                    <a:pt x="71066" y="59483"/>
                    <a:pt x="71173" y="59393"/>
                    <a:pt x="71263" y="59286"/>
                  </a:cubicBezTo>
                  <a:lnTo>
                    <a:pt x="71263" y="59286"/>
                  </a:lnTo>
                  <a:cubicBezTo>
                    <a:pt x="69090" y="59968"/>
                    <a:pt x="67025" y="60920"/>
                    <a:pt x="64888" y="61890"/>
                  </a:cubicBezTo>
                  <a:cubicBezTo>
                    <a:pt x="64977" y="61369"/>
                    <a:pt x="65031" y="60884"/>
                    <a:pt x="65157" y="60417"/>
                  </a:cubicBezTo>
                  <a:cubicBezTo>
                    <a:pt x="65462" y="59124"/>
                    <a:pt x="66342" y="58172"/>
                    <a:pt x="67186" y="57202"/>
                  </a:cubicBezTo>
                  <a:cubicBezTo>
                    <a:pt x="67833" y="56448"/>
                    <a:pt x="68479" y="55694"/>
                    <a:pt x="69072" y="54903"/>
                  </a:cubicBezTo>
                  <a:cubicBezTo>
                    <a:pt x="69252" y="54616"/>
                    <a:pt x="69395" y="54293"/>
                    <a:pt x="69485" y="53970"/>
                  </a:cubicBezTo>
                  <a:cubicBezTo>
                    <a:pt x="69844" y="52982"/>
                    <a:pt x="70635" y="52533"/>
                    <a:pt x="71586" y="52245"/>
                  </a:cubicBezTo>
                  <a:cubicBezTo>
                    <a:pt x="71805" y="52178"/>
                    <a:pt x="72017" y="52151"/>
                    <a:pt x="72227" y="52151"/>
                  </a:cubicBezTo>
                  <a:close/>
                  <a:moveTo>
                    <a:pt x="14458" y="0"/>
                  </a:moveTo>
                  <a:cubicBezTo>
                    <a:pt x="13321" y="0"/>
                    <a:pt x="12386" y="550"/>
                    <a:pt x="11602" y="1420"/>
                  </a:cubicBezTo>
                  <a:cubicBezTo>
                    <a:pt x="10381" y="2714"/>
                    <a:pt x="9016" y="3845"/>
                    <a:pt x="7525" y="4797"/>
                  </a:cubicBezTo>
                  <a:cubicBezTo>
                    <a:pt x="7292" y="4958"/>
                    <a:pt x="7022" y="5084"/>
                    <a:pt x="6771" y="5210"/>
                  </a:cubicBezTo>
                  <a:cubicBezTo>
                    <a:pt x="5981" y="5623"/>
                    <a:pt x="5765" y="6431"/>
                    <a:pt x="5424" y="7132"/>
                  </a:cubicBezTo>
                  <a:cubicBezTo>
                    <a:pt x="4849" y="8299"/>
                    <a:pt x="4311" y="9466"/>
                    <a:pt x="3718" y="10598"/>
                  </a:cubicBezTo>
                  <a:cubicBezTo>
                    <a:pt x="3484" y="11011"/>
                    <a:pt x="3431" y="11496"/>
                    <a:pt x="3556" y="11927"/>
                  </a:cubicBezTo>
                  <a:cubicBezTo>
                    <a:pt x="3674" y="12346"/>
                    <a:pt x="4072" y="12577"/>
                    <a:pt x="4621" y="12577"/>
                  </a:cubicBezTo>
                  <a:cubicBezTo>
                    <a:pt x="4660" y="12577"/>
                    <a:pt x="4701" y="12576"/>
                    <a:pt x="4742" y="12573"/>
                  </a:cubicBezTo>
                  <a:lnTo>
                    <a:pt x="4903" y="12555"/>
                  </a:lnTo>
                  <a:lnTo>
                    <a:pt x="4903" y="12555"/>
                  </a:lnTo>
                  <a:cubicBezTo>
                    <a:pt x="4364" y="12825"/>
                    <a:pt x="3826" y="13112"/>
                    <a:pt x="3269" y="13363"/>
                  </a:cubicBezTo>
                  <a:cubicBezTo>
                    <a:pt x="2479" y="13705"/>
                    <a:pt x="1760" y="14208"/>
                    <a:pt x="1168" y="14872"/>
                  </a:cubicBezTo>
                  <a:cubicBezTo>
                    <a:pt x="1024" y="14998"/>
                    <a:pt x="844" y="15141"/>
                    <a:pt x="683" y="15249"/>
                  </a:cubicBezTo>
                  <a:cubicBezTo>
                    <a:pt x="449" y="15465"/>
                    <a:pt x="234" y="15680"/>
                    <a:pt x="0" y="15896"/>
                  </a:cubicBezTo>
                  <a:lnTo>
                    <a:pt x="0" y="15968"/>
                  </a:lnTo>
                  <a:cubicBezTo>
                    <a:pt x="130" y="16032"/>
                    <a:pt x="289" y="16170"/>
                    <a:pt x="411" y="16170"/>
                  </a:cubicBezTo>
                  <a:cubicBezTo>
                    <a:pt x="424" y="16170"/>
                    <a:pt x="437" y="16169"/>
                    <a:pt x="449" y="16165"/>
                  </a:cubicBezTo>
                  <a:cubicBezTo>
                    <a:pt x="880" y="16057"/>
                    <a:pt x="1293" y="15860"/>
                    <a:pt x="1724" y="15698"/>
                  </a:cubicBezTo>
                  <a:cubicBezTo>
                    <a:pt x="1778" y="15662"/>
                    <a:pt x="1832" y="15662"/>
                    <a:pt x="1904" y="15662"/>
                  </a:cubicBezTo>
                  <a:cubicBezTo>
                    <a:pt x="2928" y="15644"/>
                    <a:pt x="3951" y="15662"/>
                    <a:pt x="4813" y="15339"/>
                  </a:cubicBezTo>
                  <a:lnTo>
                    <a:pt x="6322" y="17081"/>
                  </a:lnTo>
                  <a:cubicBezTo>
                    <a:pt x="6250" y="17243"/>
                    <a:pt x="6178" y="17404"/>
                    <a:pt x="6125" y="17584"/>
                  </a:cubicBezTo>
                  <a:cubicBezTo>
                    <a:pt x="5873" y="18356"/>
                    <a:pt x="5837" y="19110"/>
                    <a:pt x="6520" y="19685"/>
                  </a:cubicBezTo>
                  <a:cubicBezTo>
                    <a:pt x="6789" y="19937"/>
                    <a:pt x="7148" y="20044"/>
                    <a:pt x="7453" y="20260"/>
                  </a:cubicBezTo>
                  <a:cubicBezTo>
                    <a:pt x="7661" y="20424"/>
                    <a:pt x="7916" y="20508"/>
                    <a:pt x="8177" y="20508"/>
                  </a:cubicBezTo>
                  <a:cubicBezTo>
                    <a:pt x="8344" y="20508"/>
                    <a:pt x="8513" y="20474"/>
                    <a:pt x="8675" y="20404"/>
                  </a:cubicBezTo>
                  <a:cubicBezTo>
                    <a:pt x="8836" y="20350"/>
                    <a:pt x="8998" y="20260"/>
                    <a:pt x="9196" y="20152"/>
                  </a:cubicBezTo>
                  <a:lnTo>
                    <a:pt x="9196" y="20152"/>
                  </a:lnTo>
                  <a:cubicBezTo>
                    <a:pt x="8908" y="20781"/>
                    <a:pt x="8657" y="21391"/>
                    <a:pt x="8369" y="21966"/>
                  </a:cubicBezTo>
                  <a:cubicBezTo>
                    <a:pt x="8100" y="22451"/>
                    <a:pt x="8028" y="23026"/>
                    <a:pt x="8172" y="23564"/>
                  </a:cubicBezTo>
                  <a:cubicBezTo>
                    <a:pt x="8370" y="24316"/>
                    <a:pt x="8955" y="24777"/>
                    <a:pt x="9636" y="24777"/>
                  </a:cubicBezTo>
                  <a:cubicBezTo>
                    <a:pt x="9882" y="24777"/>
                    <a:pt x="10141" y="24717"/>
                    <a:pt x="10399" y="24588"/>
                  </a:cubicBezTo>
                  <a:cubicBezTo>
                    <a:pt x="10866" y="24337"/>
                    <a:pt x="11297" y="24049"/>
                    <a:pt x="11710" y="23816"/>
                  </a:cubicBezTo>
                  <a:cubicBezTo>
                    <a:pt x="12281" y="24222"/>
                    <a:pt x="12851" y="24529"/>
                    <a:pt x="13479" y="24529"/>
                  </a:cubicBezTo>
                  <a:cubicBezTo>
                    <a:pt x="13740" y="24529"/>
                    <a:pt x="14011" y="24476"/>
                    <a:pt x="14296" y="24355"/>
                  </a:cubicBezTo>
                  <a:cubicBezTo>
                    <a:pt x="14925" y="24085"/>
                    <a:pt x="15553" y="23780"/>
                    <a:pt x="16236" y="23475"/>
                  </a:cubicBezTo>
                  <a:cubicBezTo>
                    <a:pt x="16397" y="23690"/>
                    <a:pt x="16613" y="23977"/>
                    <a:pt x="16810" y="24265"/>
                  </a:cubicBezTo>
                  <a:cubicBezTo>
                    <a:pt x="17313" y="24947"/>
                    <a:pt x="17708" y="25684"/>
                    <a:pt x="18409" y="26204"/>
                  </a:cubicBezTo>
                  <a:cubicBezTo>
                    <a:pt x="19756" y="27228"/>
                    <a:pt x="21264" y="27946"/>
                    <a:pt x="22791" y="28629"/>
                  </a:cubicBezTo>
                  <a:cubicBezTo>
                    <a:pt x="23473" y="28952"/>
                    <a:pt x="24192" y="29311"/>
                    <a:pt x="24928" y="29473"/>
                  </a:cubicBezTo>
                  <a:cubicBezTo>
                    <a:pt x="25808" y="29671"/>
                    <a:pt x="26652" y="29958"/>
                    <a:pt x="27460" y="30335"/>
                  </a:cubicBezTo>
                  <a:cubicBezTo>
                    <a:pt x="28268" y="30712"/>
                    <a:pt x="29130" y="30964"/>
                    <a:pt x="29831" y="31574"/>
                  </a:cubicBezTo>
                  <a:cubicBezTo>
                    <a:pt x="29992" y="31682"/>
                    <a:pt x="30154" y="31772"/>
                    <a:pt x="30352" y="31826"/>
                  </a:cubicBezTo>
                  <a:cubicBezTo>
                    <a:pt x="31375" y="32329"/>
                    <a:pt x="32076" y="33227"/>
                    <a:pt x="32938" y="33909"/>
                  </a:cubicBezTo>
                  <a:cubicBezTo>
                    <a:pt x="33010" y="33981"/>
                    <a:pt x="33064" y="34053"/>
                    <a:pt x="33099" y="34124"/>
                  </a:cubicBezTo>
                  <a:cubicBezTo>
                    <a:pt x="33495" y="34717"/>
                    <a:pt x="33836" y="35328"/>
                    <a:pt x="34267" y="35884"/>
                  </a:cubicBezTo>
                  <a:cubicBezTo>
                    <a:pt x="34877" y="36693"/>
                    <a:pt x="35524" y="37447"/>
                    <a:pt x="36224" y="38255"/>
                  </a:cubicBezTo>
                  <a:cubicBezTo>
                    <a:pt x="36907" y="39063"/>
                    <a:pt x="37607" y="39871"/>
                    <a:pt x="38541" y="40428"/>
                  </a:cubicBezTo>
                  <a:cubicBezTo>
                    <a:pt x="39996" y="41326"/>
                    <a:pt x="41109" y="42583"/>
                    <a:pt x="42097" y="43948"/>
                  </a:cubicBezTo>
                  <a:cubicBezTo>
                    <a:pt x="42708" y="44774"/>
                    <a:pt x="43193" y="45672"/>
                    <a:pt x="43570" y="46642"/>
                  </a:cubicBezTo>
                  <a:cubicBezTo>
                    <a:pt x="43893" y="47468"/>
                    <a:pt x="44396" y="48223"/>
                    <a:pt x="44791" y="49013"/>
                  </a:cubicBezTo>
                  <a:cubicBezTo>
                    <a:pt x="45060" y="49516"/>
                    <a:pt x="45258" y="50036"/>
                    <a:pt x="45527" y="50521"/>
                  </a:cubicBezTo>
                  <a:cubicBezTo>
                    <a:pt x="46300" y="51904"/>
                    <a:pt x="47162" y="53251"/>
                    <a:pt x="47808" y="54670"/>
                  </a:cubicBezTo>
                  <a:cubicBezTo>
                    <a:pt x="48329" y="55801"/>
                    <a:pt x="48904" y="56933"/>
                    <a:pt x="49065" y="58190"/>
                  </a:cubicBezTo>
                  <a:cubicBezTo>
                    <a:pt x="49119" y="58424"/>
                    <a:pt x="49191" y="58639"/>
                    <a:pt x="49317" y="58855"/>
                  </a:cubicBezTo>
                  <a:cubicBezTo>
                    <a:pt x="49694" y="59519"/>
                    <a:pt x="50071" y="60184"/>
                    <a:pt x="50448" y="60848"/>
                  </a:cubicBezTo>
                  <a:cubicBezTo>
                    <a:pt x="50861" y="61602"/>
                    <a:pt x="51292" y="62357"/>
                    <a:pt x="51705" y="63129"/>
                  </a:cubicBezTo>
                  <a:cubicBezTo>
                    <a:pt x="52083" y="63811"/>
                    <a:pt x="52496" y="64458"/>
                    <a:pt x="52837" y="65158"/>
                  </a:cubicBezTo>
                  <a:cubicBezTo>
                    <a:pt x="53896" y="67457"/>
                    <a:pt x="54920" y="69792"/>
                    <a:pt x="56016" y="72091"/>
                  </a:cubicBezTo>
                  <a:cubicBezTo>
                    <a:pt x="56375" y="72827"/>
                    <a:pt x="56914" y="73473"/>
                    <a:pt x="57398" y="74138"/>
                  </a:cubicBezTo>
                  <a:cubicBezTo>
                    <a:pt x="57614" y="74425"/>
                    <a:pt x="57560" y="74659"/>
                    <a:pt x="57470" y="74964"/>
                  </a:cubicBezTo>
                  <a:cubicBezTo>
                    <a:pt x="57219" y="75844"/>
                    <a:pt x="57111" y="76167"/>
                    <a:pt x="57686" y="76616"/>
                  </a:cubicBezTo>
                  <a:cubicBezTo>
                    <a:pt x="58171" y="76976"/>
                    <a:pt x="58692" y="77263"/>
                    <a:pt x="59212" y="77586"/>
                  </a:cubicBezTo>
                  <a:cubicBezTo>
                    <a:pt x="59284" y="77640"/>
                    <a:pt x="59392" y="77676"/>
                    <a:pt x="59428" y="77748"/>
                  </a:cubicBezTo>
                  <a:cubicBezTo>
                    <a:pt x="59715" y="78215"/>
                    <a:pt x="59967" y="78718"/>
                    <a:pt x="59895" y="79292"/>
                  </a:cubicBezTo>
                  <a:cubicBezTo>
                    <a:pt x="59841" y="79759"/>
                    <a:pt x="59805" y="80244"/>
                    <a:pt x="59733" y="80711"/>
                  </a:cubicBezTo>
                  <a:cubicBezTo>
                    <a:pt x="59500" y="82184"/>
                    <a:pt x="60362" y="83261"/>
                    <a:pt x="61727" y="83585"/>
                  </a:cubicBezTo>
                  <a:cubicBezTo>
                    <a:pt x="61924" y="83621"/>
                    <a:pt x="62068" y="83746"/>
                    <a:pt x="62122" y="83944"/>
                  </a:cubicBezTo>
                  <a:cubicBezTo>
                    <a:pt x="62427" y="84716"/>
                    <a:pt x="62714" y="85506"/>
                    <a:pt x="63074" y="86279"/>
                  </a:cubicBezTo>
                  <a:cubicBezTo>
                    <a:pt x="63612" y="87410"/>
                    <a:pt x="64582" y="87985"/>
                    <a:pt x="65803" y="88128"/>
                  </a:cubicBezTo>
                  <a:cubicBezTo>
                    <a:pt x="66252" y="88182"/>
                    <a:pt x="66701" y="88308"/>
                    <a:pt x="66971" y="88667"/>
                  </a:cubicBezTo>
                  <a:cubicBezTo>
                    <a:pt x="67258" y="89008"/>
                    <a:pt x="67438" y="89439"/>
                    <a:pt x="67707" y="89781"/>
                  </a:cubicBezTo>
                  <a:cubicBezTo>
                    <a:pt x="68408" y="90714"/>
                    <a:pt x="69126" y="91648"/>
                    <a:pt x="69880" y="92546"/>
                  </a:cubicBezTo>
                  <a:cubicBezTo>
                    <a:pt x="70114" y="92816"/>
                    <a:pt x="70401" y="93013"/>
                    <a:pt x="70742" y="93139"/>
                  </a:cubicBezTo>
                  <a:cubicBezTo>
                    <a:pt x="71676" y="93570"/>
                    <a:pt x="72610" y="93965"/>
                    <a:pt x="73562" y="94360"/>
                  </a:cubicBezTo>
                  <a:lnTo>
                    <a:pt x="75124" y="94648"/>
                  </a:lnTo>
                  <a:lnTo>
                    <a:pt x="76561" y="94648"/>
                  </a:lnTo>
                  <a:cubicBezTo>
                    <a:pt x="77513" y="94630"/>
                    <a:pt x="78213" y="94109"/>
                    <a:pt x="78896" y="93534"/>
                  </a:cubicBezTo>
                  <a:cubicBezTo>
                    <a:pt x="79435" y="93085"/>
                    <a:pt x="79955" y="92618"/>
                    <a:pt x="80512" y="92205"/>
                  </a:cubicBezTo>
                  <a:cubicBezTo>
                    <a:pt x="82308" y="90930"/>
                    <a:pt x="83853" y="89350"/>
                    <a:pt x="85343" y="87751"/>
                  </a:cubicBezTo>
                  <a:cubicBezTo>
                    <a:pt x="87373" y="85578"/>
                    <a:pt x="89025" y="83082"/>
                    <a:pt x="90605" y="80567"/>
                  </a:cubicBezTo>
                  <a:cubicBezTo>
                    <a:pt x="91270" y="79490"/>
                    <a:pt x="91737" y="78287"/>
                    <a:pt x="92294" y="77137"/>
                  </a:cubicBezTo>
                  <a:cubicBezTo>
                    <a:pt x="92778" y="76167"/>
                    <a:pt x="93299" y="75233"/>
                    <a:pt x="93712" y="74246"/>
                  </a:cubicBezTo>
                  <a:cubicBezTo>
                    <a:pt x="94036" y="73473"/>
                    <a:pt x="94233" y="72629"/>
                    <a:pt x="94520" y="71839"/>
                  </a:cubicBezTo>
                  <a:cubicBezTo>
                    <a:pt x="94754" y="71175"/>
                    <a:pt x="95005" y="70510"/>
                    <a:pt x="95257" y="69864"/>
                  </a:cubicBezTo>
                  <a:lnTo>
                    <a:pt x="95400" y="69073"/>
                  </a:lnTo>
                  <a:cubicBezTo>
                    <a:pt x="95365" y="68606"/>
                    <a:pt x="95347" y="68122"/>
                    <a:pt x="95329" y="67637"/>
                  </a:cubicBezTo>
                  <a:cubicBezTo>
                    <a:pt x="95293" y="66308"/>
                    <a:pt x="95293" y="66308"/>
                    <a:pt x="94197" y="65571"/>
                  </a:cubicBezTo>
                  <a:cubicBezTo>
                    <a:pt x="94143" y="65535"/>
                    <a:pt x="94054" y="65482"/>
                    <a:pt x="94054" y="65428"/>
                  </a:cubicBezTo>
                  <a:cubicBezTo>
                    <a:pt x="94036" y="65104"/>
                    <a:pt x="93802" y="65104"/>
                    <a:pt x="93587" y="65051"/>
                  </a:cubicBezTo>
                  <a:cubicBezTo>
                    <a:pt x="93461" y="65015"/>
                    <a:pt x="93263" y="64925"/>
                    <a:pt x="93263" y="64835"/>
                  </a:cubicBezTo>
                  <a:cubicBezTo>
                    <a:pt x="93174" y="64063"/>
                    <a:pt x="92653" y="63632"/>
                    <a:pt x="92078" y="63201"/>
                  </a:cubicBezTo>
                  <a:cubicBezTo>
                    <a:pt x="91862" y="63057"/>
                    <a:pt x="91701" y="62842"/>
                    <a:pt x="91629" y="62608"/>
                  </a:cubicBezTo>
                  <a:cubicBezTo>
                    <a:pt x="91414" y="61710"/>
                    <a:pt x="90803" y="61279"/>
                    <a:pt x="90031" y="60956"/>
                  </a:cubicBezTo>
                  <a:cubicBezTo>
                    <a:pt x="88684" y="60381"/>
                    <a:pt x="87301" y="59824"/>
                    <a:pt x="85990" y="59196"/>
                  </a:cubicBezTo>
                  <a:cubicBezTo>
                    <a:pt x="85164" y="58801"/>
                    <a:pt x="84409" y="58262"/>
                    <a:pt x="83619" y="57777"/>
                  </a:cubicBezTo>
                  <a:lnTo>
                    <a:pt x="84302" y="57436"/>
                  </a:lnTo>
                  <a:cubicBezTo>
                    <a:pt x="84122" y="57274"/>
                    <a:pt x="83942" y="57184"/>
                    <a:pt x="83924" y="57059"/>
                  </a:cubicBezTo>
                  <a:cubicBezTo>
                    <a:pt x="83781" y="56484"/>
                    <a:pt x="83332" y="56197"/>
                    <a:pt x="82901" y="55891"/>
                  </a:cubicBezTo>
                  <a:cubicBezTo>
                    <a:pt x="81931" y="55173"/>
                    <a:pt x="80943" y="54508"/>
                    <a:pt x="79991" y="53790"/>
                  </a:cubicBezTo>
                  <a:cubicBezTo>
                    <a:pt x="79309" y="53287"/>
                    <a:pt x="78680" y="52730"/>
                    <a:pt x="78447" y="51850"/>
                  </a:cubicBezTo>
                  <a:cubicBezTo>
                    <a:pt x="78348" y="51519"/>
                    <a:pt x="78096" y="51417"/>
                    <a:pt x="77776" y="51417"/>
                  </a:cubicBezTo>
                  <a:cubicBezTo>
                    <a:pt x="77749" y="51417"/>
                    <a:pt x="77721" y="51418"/>
                    <a:pt x="77693" y="51419"/>
                  </a:cubicBezTo>
                  <a:cubicBezTo>
                    <a:pt x="77010" y="51491"/>
                    <a:pt x="76346" y="51527"/>
                    <a:pt x="75663" y="51617"/>
                  </a:cubicBezTo>
                  <a:cubicBezTo>
                    <a:pt x="75544" y="51635"/>
                    <a:pt x="75430" y="51648"/>
                    <a:pt x="75324" y="51648"/>
                  </a:cubicBezTo>
                  <a:cubicBezTo>
                    <a:pt x="75014" y="51648"/>
                    <a:pt x="74764" y="51542"/>
                    <a:pt x="74604" y="51168"/>
                  </a:cubicBezTo>
                  <a:cubicBezTo>
                    <a:pt x="74550" y="51060"/>
                    <a:pt x="74424" y="50970"/>
                    <a:pt x="74316" y="50899"/>
                  </a:cubicBezTo>
                  <a:cubicBezTo>
                    <a:pt x="73634" y="50360"/>
                    <a:pt x="72951" y="49839"/>
                    <a:pt x="72287" y="49300"/>
                  </a:cubicBezTo>
                  <a:cubicBezTo>
                    <a:pt x="71353" y="48546"/>
                    <a:pt x="70419" y="47792"/>
                    <a:pt x="69467" y="47055"/>
                  </a:cubicBezTo>
                  <a:cubicBezTo>
                    <a:pt x="68803" y="46534"/>
                    <a:pt x="68102" y="46050"/>
                    <a:pt x="67402" y="45565"/>
                  </a:cubicBezTo>
                  <a:cubicBezTo>
                    <a:pt x="66360" y="44828"/>
                    <a:pt x="65283" y="44128"/>
                    <a:pt x="64241" y="43409"/>
                  </a:cubicBezTo>
                  <a:cubicBezTo>
                    <a:pt x="63648" y="43014"/>
                    <a:pt x="63074" y="42601"/>
                    <a:pt x="62535" y="42152"/>
                  </a:cubicBezTo>
                  <a:cubicBezTo>
                    <a:pt x="61188" y="40931"/>
                    <a:pt x="59859" y="39656"/>
                    <a:pt x="58512" y="38435"/>
                  </a:cubicBezTo>
                  <a:cubicBezTo>
                    <a:pt x="57883" y="37860"/>
                    <a:pt x="57183" y="37357"/>
                    <a:pt x="56554" y="36782"/>
                  </a:cubicBezTo>
                  <a:cubicBezTo>
                    <a:pt x="55369" y="35705"/>
                    <a:pt x="54220" y="34556"/>
                    <a:pt x="53034" y="33478"/>
                  </a:cubicBezTo>
                  <a:cubicBezTo>
                    <a:pt x="52047" y="32580"/>
                    <a:pt x="50933" y="31808"/>
                    <a:pt x="49999" y="30856"/>
                  </a:cubicBezTo>
                  <a:cubicBezTo>
                    <a:pt x="48616" y="29437"/>
                    <a:pt x="47305" y="27928"/>
                    <a:pt x="46030" y="26420"/>
                  </a:cubicBezTo>
                  <a:cubicBezTo>
                    <a:pt x="45222" y="25450"/>
                    <a:pt x="44504" y="24390"/>
                    <a:pt x="43731" y="23385"/>
                  </a:cubicBezTo>
                  <a:cubicBezTo>
                    <a:pt x="43516" y="23133"/>
                    <a:pt x="43282" y="22918"/>
                    <a:pt x="43031" y="22702"/>
                  </a:cubicBezTo>
                  <a:cubicBezTo>
                    <a:pt x="42798" y="22487"/>
                    <a:pt x="42564" y="22253"/>
                    <a:pt x="42331" y="22038"/>
                  </a:cubicBezTo>
                  <a:cubicBezTo>
                    <a:pt x="42043" y="21733"/>
                    <a:pt x="41774" y="21463"/>
                    <a:pt x="41486" y="21104"/>
                  </a:cubicBezTo>
                  <a:cubicBezTo>
                    <a:pt x="41199" y="20763"/>
                    <a:pt x="40858" y="20421"/>
                    <a:pt x="40678" y="20026"/>
                  </a:cubicBezTo>
                  <a:cubicBezTo>
                    <a:pt x="40247" y="19021"/>
                    <a:pt x="39852" y="17997"/>
                    <a:pt x="39493" y="16973"/>
                  </a:cubicBezTo>
                  <a:cubicBezTo>
                    <a:pt x="38936" y="15393"/>
                    <a:pt x="38380" y="13794"/>
                    <a:pt x="37877" y="12178"/>
                  </a:cubicBezTo>
                  <a:cubicBezTo>
                    <a:pt x="37446" y="10777"/>
                    <a:pt x="36889" y="9430"/>
                    <a:pt x="36206" y="8137"/>
                  </a:cubicBezTo>
                  <a:cubicBezTo>
                    <a:pt x="35578" y="6898"/>
                    <a:pt x="35219" y="5551"/>
                    <a:pt x="34931" y="4204"/>
                  </a:cubicBezTo>
                  <a:cubicBezTo>
                    <a:pt x="34824" y="3486"/>
                    <a:pt x="34357" y="2875"/>
                    <a:pt x="33710" y="2570"/>
                  </a:cubicBezTo>
                  <a:cubicBezTo>
                    <a:pt x="33261" y="2336"/>
                    <a:pt x="32758" y="2211"/>
                    <a:pt x="32255" y="2139"/>
                  </a:cubicBezTo>
                  <a:cubicBezTo>
                    <a:pt x="31573" y="2067"/>
                    <a:pt x="30908" y="1923"/>
                    <a:pt x="30226" y="1816"/>
                  </a:cubicBezTo>
                  <a:cubicBezTo>
                    <a:pt x="29813" y="1762"/>
                    <a:pt x="29382" y="1726"/>
                    <a:pt x="28969" y="1690"/>
                  </a:cubicBezTo>
                  <a:cubicBezTo>
                    <a:pt x="28915" y="1690"/>
                    <a:pt x="28843" y="1744"/>
                    <a:pt x="28771" y="1780"/>
                  </a:cubicBezTo>
                  <a:cubicBezTo>
                    <a:pt x="28502" y="1367"/>
                    <a:pt x="28089" y="1079"/>
                    <a:pt x="27622" y="936"/>
                  </a:cubicBezTo>
                  <a:cubicBezTo>
                    <a:pt x="27155" y="810"/>
                    <a:pt x="26706" y="630"/>
                    <a:pt x="26257" y="469"/>
                  </a:cubicBezTo>
                  <a:lnTo>
                    <a:pt x="26167" y="469"/>
                  </a:lnTo>
                  <a:cubicBezTo>
                    <a:pt x="25341" y="505"/>
                    <a:pt x="24515" y="576"/>
                    <a:pt x="23671" y="576"/>
                  </a:cubicBezTo>
                  <a:cubicBezTo>
                    <a:pt x="23503" y="580"/>
                    <a:pt x="23335" y="581"/>
                    <a:pt x="23167" y="581"/>
                  </a:cubicBezTo>
                  <a:cubicBezTo>
                    <a:pt x="22419" y="581"/>
                    <a:pt x="21671" y="552"/>
                    <a:pt x="20923" y="522"/>
                  </a:cubicBezTo>
                  <a:cubicBezTo>
                    <a:pt x="20151" y="487"/>
                    <a:pt x="19379" y="415"/>
                    <a:pt x="18606" y="361"/>
                  </a:cubicBezTo>
                  <a:cubicBezTo>
                    <a:pt x="17259" y="217"/>
                    <a:pt x="15912" y="38"/>
                    <a:pt x="14565" y="2"/>
                  </a:cubicBezTo>
                  <a:cubicBezTo>
                    <a:pt x="14529" y="1"/>
                    <a:pt x="14493" y="0"/>
                    <a:pt x="14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4">
              <a:extLst>
                <a:ext uri="{FF2B5EF4-FFF2-40B4-BE49-F238E27FC236}">
                  <a16:creationId xmlns:a16="http://schemas.microsoft.com/office/drawing/2014/main" id="{E66EB250-9B20-9531-C194-0EED16C97727}"/>
                </a:ext>
              </a:extLst>
            </p:cNvPr>
            <p:cNvSpPr/>
            <p:nvPr/>
          </p:nvSpPr>
          <p:spPr>
            <a:xfrm>
              <a:off x="9196200" y="2090025"/>
              <a:ext cx="32800" cy="8100"/>
            </a:xfrm>
            <a:custGeom>
              <a:avLst/>
              <a:gdLst/>
              <a:ahLst/>
              <a:cxnLst/>
              <a:rect l="l" t="t" r="r" b="b"/>
              <a:pathLst>
                <a:path w="1312" h="324" extrusionOk="0">
                  <a:moveTo>
                    <a:pt x="881" y="0"/>
                  </a:moveTo>
                  <a:lnTo>
                    <a:pt x="1" y="323"/>
                  </a:lnTo>
                  <a:lnTo>
                    <a:pt x="1" y="323"/>
                  </a:lnTo>
                  <a:lnTo>
                    <a:pt x="1312" y="90"/>
                  </a:lnTo>
                  <a:lnTo>
                    <a:pt x="1312" y="54"/>
                  </a:lnTo>
                  <a:lnTo>
                    <a:pt x="1007" y="36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4">
              <a:extLst>
                <a:ext uri="{FF2B5EF4-FFF2-40B4-BE49-F238E27FC236}">
                  <a16:creationId xmlns:a16="http://schemas.microsoft.com/office/drawing/2014/main" id="{921E6F8B-5BAF-E2CE-B995-CC9DA568C469}"/>
                </a:ext>
              </a:extLst>
            </p:cNvPr>
            <p:cNvSpPr/>
            <p:nvPr/>
          </p:nvSpPr>
          <p:spPr>
            <a:xfrm>
              <a:off x="10055575" y="3215625"/>
              <a:ext cx="98350" cy="275700"/>
            </a:xfrm>
            <a:custGeom>
              <a:avLst/>
              <a:gdLst/>
              <a:ahLst/>
              <a:cxnLst/>
              <a:rect l="l" t="t" r="r" b="b"/>
              <a:pathLst>
                <a:path w="3934" h="11028" extrusionOk="0">
                  <a:moveTo>
                    <a:pt x="3790" y="0"/>
                  </a:moveTo>
                  <a:cubicBezTo>
                    <a:pt x="3772" y="18"/>
                    <a:pt x="3736" y="54"/>
                    <a:pt x="3718" y="72"/>
                  </a:cubicBezTo>
                  <a:cubicBezTo>
                    <a:pt x="2694" y="2209"/>
                    <a:pt x="1814" y="4382"/>
                    <a:pt x="1078" y="6627"/>
                  </a:cubicBezTo>
                  <a:cubicBezTo>
                    <a:pt x="665" y="7920"/>
                    <a:pt x="359" y="9249"/>
                    <a:pt x="36" y="10560"/>
                  </a:cubicBezTo>
                  <a:cubicBezTo>
                    <a:pt x="0" y="10722"/>
                    <a:pt x="0" y="10866"/>
                    <a:pt x="36" y="11027"/>
                  </a:cubicBezTo>
                  <a:lnTo>
                    <a:pt x="126" y="11027"/>
                  </a:lnTo>
                  <a:cubicBezTo>
                    <a:pt x="162" y="10956"/>
                    <a:pt x="198" y="10866"/>
                    <a:pt x="216" y="10794"/>
                  </a:cubicBezTo>
                  <a:cubicBezTo>
                    <a:pt x="395" y="10147"/>
                    <a:pt x="539" y="9483"/>
                    <a:pt x="736" y="8836"/>
                  </a:cubicBezTo>
                  <a:cubicBezTo>
                    <a:pt x="1527" y="6196"/>
                    <a:pt x="2479" y="3628"/>
                    <a:pt x="3592" y="1096"/>
                  </a:cubicBezTo>
                  <a:cubicBezTo>
                    <a:pt x="3718" y="755"/>
                    <a:pt x="3825" y="395"/>
                    <a:pt x="3933" y="36"/>
                  </a:cubicBezTo>
                  <a:lnTo>
                    <a:pt x="3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4">
              <a:extLst>
                <a:ext uri="{FF2B5EF4-FFF2-40B4-BE49-F238E27FC236}">
                  <a16:creationId xmlns:a16="http://schemas.microsoft.com/office/drawing/2014/main" id="{019D8E1E-F51A-0743-CC25-B90881C1B1EF}"/>
                </a:ext>
              </a:extLst>
            </p:cNvPr>
            <p:cNvSpPr/>
            <p:nvPr/>
          </p:nvSpPr>
          <p:spPr>
            <a:xfrm>
              <a:off x="9994950" y="3153650"/>
              <a:ext cx="85775" cy="247425"/>
            </a:xfrm>
            <a:custGeom>
              <a:avLst/>
              <a:gdLst/>
              <a:ahLst/>
              <a:cxnLst/>
              <a:rect l="l" t="t" r="r" b="b"/>
              <a:pathLst>
                <a:path w="3431" h="9897" extrusionOk="0">
                  <a:moveTo>
                    <a:pt x="3431" y="1"/>
                  </a:moveTo>
                  <a:lnTo>
                    <a:pt x="3431" y="1"/>
                  </a:lnTo>
                  <a:cubicBezTo>
                    <a:pt x="3269" y="55"/>
                    <a:pt x="3143" y="163"/>
                    <a:pt x="3072" y="324"/>
                  </a:cubicBezTo>
                  <a:cubicBezTo>
                    <a:pt x="2479" y="1527"/>
                    <a:pt x="1850" y="2695"/>
                    <a:pt x="1348" y="3916"/>
                  </a:cubicBezTo>
                  <a:cubicBezTo>
                    <a:pt x="665" y="5568"/>
                    <a:pt x="90" y="7274"/>
                    <a:pt x="1" y="9088"/>
                  </a:cubicBezTo>
                  <a:cubicBezTo>
                    <a:pt x="1" y="9358"/>
                    <a:pt x="19" y="9627"/>
                    <a:pt x="54" y="9897"/>
                  </a:cubicBezTo>
                  <a:lnTo>
                    <a:pt x="180" y="9897"/>
                  </a:lnTo>
                  <a:cubicBezTo>
                    <a:pt x="270" y="8119"/>
                    <a:pt x="773" y="6448"/>
                    <a:pt x="1383" y="4814"/>
                  </a:cubicBezTo>
                  <a:cubicBezTo>
                    <a:pt x="2012" y="3180"/>
                    <a:pt x="2748" y="1599"/>
                    <a:pt x="34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4">
              <a:extLst>
                <a:ext uri="{FF2B5EF4-FFF2-40B4-BE49-F238E27FC236}">
                  <a16:creationId xmlns:a16="http://schemas.microsoft.com/office/drawing/2014/main" id="{C17DB8E7-C6DA-9236-0E1B-462FD3AC8BF0}"/>
                </a:ext>
              </a:extLst>
            </p:cNvPr>
            <p:cNvSpPr/>
            <p:nvPr/>
          </p:nvSpPr>
          <p:spPr>
            <a:xfrm>
              <a:off x="10015600" y="3190925"/>
              <a:ext cx="99250" cy="267625"/>
            </a:xfrm>
            <a:custGeom>
              <a:avLst/>
              <a:gdLst/>
              <a:ahLst/>
              <a:cxnLst/>
              <a:rect l="l" t="t" r="r" b="b"/>
              <a:pathLst>
                <a:path w="3970" h="10705" extrusionOk="0">
                  <a:moveTo>
                    <a:pt x="3970" y="1"/>
                  </a:moveTo>
                  <a:cubicBezTo>
                    <a:pt x="3000" y="611"/>
                    <a:pt x="1" y="9681"/>
                    <a:pt x="378" y="10704"/>
                  </a:cubicBezTo>
                  <a:cubicBezTo>
                    <a:pt x="1312" y="7041"/>
                    <a:pt x="2515" y="3467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4">
              <a:extLst>
                <a:ext uri="{FF2B5EF4-FFF2-40B4-BE49-F238E27FC236}">
                  <a16:creationId xmlns:a16="http://schemas.microsoft.com/office/drawing/2014/main" id="{D652E3E8-1556-B1FA-6628-A133B9EAC3C0}"/>
                </a:ext>
              </a:extLst>
            </p:cNvPr>
            <p:cNvSpPr/>
            <p:nvPr/>
          </p:nvSpPr>
          <p:spPr>
            <a:xfrm>
              <a:off x="10111700" y="3345375"/>
              <a:ext cx="83075" cy="222275"/>
            </a:xfrm>
            <a:custGeom>
              <a:avLst/>
              <a:gdLst/>
              <a:ahLst/>
              <a:cxnLst/>
              <a:rect l="l" t="t" r="r" b="b"/>
              <a:pathLst>
                <a:path w="3323" h="8891" extrusionOk="0">
                  <a:moveTo>
                    <a:pt x="3071" y="1"/>
                  </a:moveTo>
                  <a:cubicBezTo>
                    <a:pt x="1976" y="2946"/>
                    <a:pt x="629" y="5801"/>
                    <a:pt x="0" y="8890"/>
                  </a:cubicBezTo>
                  <a:cubicBezTo>
                    <a:pt x="36" y="8873"/>
                    <a:pt x="54" y="8837"/>
                    <a:pt x="72" y="8819"/>
                  </a:cubicBezTo>
                  <a:cubicBezTo>
                    <a:pt x="521" y="7633"/>
                    <a:pt x="952" y="6448"/>
                    <a:pt x="1401" y="5263"/>
                  </a:cubicBezTo>
                  <a:cubicBezTo>
                    <a:pt x="1940" y="3790"/>
                    <a:pt x="2532" y="2335"/>
                    <a:pt x="3071" y="863"/>
                  </a:cubicBezTo>
                  <a:cubicBezTo>
                    <a:pt x="3143" y="611"/>
                    <a:pt x="3323" y="288"/>
                    <a:pt x="3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4">
              <a:extLst>
                <a:ext uri="{FF2B5EF4-FFF2-40B4-BE49-F238E27FC236}">
                  <a16:creationId xmlns:a16="http://schemas.microsoft.com/office/drawing/2014/main" id="{B63BDB2D-E4EB-84D0-E497-6E4C2B4E70C1}"/>
                </a:ext>
              </a:extLst>
            </p:cNvPr>
            <p:cNvSpPr/>
            <p:nvPr/>
          </p:nvSpPr>
          <p:spPr>
            <a:xfrm>
              <a:off x="9955000" y="3124025"/>
              <a:ext cx="83975" cy="214200"/>
            </a:xfrm>
            <a:custGeom>
              <a:avLst/>
              <a:gdLst/>
              <a:ahLst/>
              <a:cxnLst/>
              <a:rect l="l" t="t" r="r" b="b"/>
              <a:pathLst>
                <a:path w="3359" h="8568" extrusionOk="0">
                  <a:moveTo>
                    <a:pt x="3251" y="1"/>
                  </a:moveTo>
                  <a:cubicBezTo>
                    <a:pt x="3071" y="234"/>
                    <a:pt x="2928" y="468"/>
                    <a:pt x="2784" y="719"/>
                  </a:cubicBezTo>
                  <a:cubicBezTo>
                    <a:pt x="2173" y="2012"/>
                    <a:pt x="1527" y="3305"/>
                    <a:pt x="988" y="4652"/>
                  </a:cubicBezTo>
                  <a:cubicBezTo>
                    <a:pt x="647" y="5622"/>
                    <a:pt x="359" y="6628"/>
                    <a:pt x="126" y="7633"/>
                  </a:cubicBezTo>
                  <a:cubicBezTo>
                    <a:pt x="0" y="7939"/>
                    <a:pt x="54" y="8298"/>
                    <a:pt x="252" y="8567"/>
                  </a:cubicBezTo>
                  <a:cubicBezTo>
                    <a:pt x="701" y="5514"/>
                    <a:pt x="2012" y="2784"/>
                    <a:pt x="3359" y="72"/>
                  </a:cubicBezTo>
                  <a:lnTo>
                    <a:pt x="3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4">
              <a:extLst>
                <a:ext uri="{FF2B5EF4-FFF2-40B4-BE49-F238E27FC236}">
                  <a16:creationId xmlns:a16="http://schemas.microsoft.com/office/drawing/2014/main" id="{EFC1F95C-8C2D-CFDC-754F-549B3F06EFA3}"/>
                </a:ext>
              </a:extLst>
            </p:cNvPr>
            <p:cNvSpPr/>
            <p:nvPr/>
          </p:nvSpPr>
          <p:spPr>
            <a:xfrm>
              <a:off x="10078475" y="3293750"/>
              <a:ext cx="87575" cy="235725"/>
            </a:xfrm>
            <a:custGeom>
              <a:avLst/>
              <a:gdLst/>
              <a:ahLst/>
              <a:cxnLst/>
              <a:rect l="l" t="t" r="r" b="b"/>
              <a:pathLst>
                <a:path w="3503" h="9429" extrusionOk="0">
                  <a:moveTo>
                    <a:pt x="3448" y="0"/>
                  </a:moveTo>
                  <a:cubicBezTo>
                    <a:pt x="3376" y="108"/>
                    <a:pt x="3305" y="234"/>
                    <a:pt x="3251" y="359"/>
                  </a:cubicBezTo>
                  <a:cubicBezTo>
                    <a:pt x="2083" y="2892"/>
                    <a:pt x="1060" y="5514"/>
                    <a:pt x="216" y="8172"/>
                  </a:cubicBezTo>
                  <a:cubicBezTo>
                    <a:pt x="126" y="8585"/>
                    <a:pt x="36" y="8998"/>
                    <a:pt x="0" y="9429"/>
                  </a:cubicBezTo>
                  <a:lnTo>
                    <a:pt x="3502" y="3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4">
              <a:extLst>
                <a:ext uri="{FF2B5EF4-FFF2-40B4-BE49-F238E27FC236}">
                  <a16:creationId xmlns:a16="http://schemas.microsoft.com/office/drawing/2014/main" id="{3B25ECB3-9F6E-1B76-091F-0204DCFDE2DF}"/>
                </a:ext>
              </a:extLst>
            </p:cNvPr>
            <p:cNvSpPr/>
            <p:nvPr/>
          </p:nvSpPr>
          <p:spPr>
            <a:xfrm>
              <a:off x="9935675" y="3095750"/>
              <a:ext cx="68275" cy="148625"/>
            </a:xfrm>
            <a:custGeom>
              <a:avLst/>
              <a:gdLst/>
              <a:ahLst/>
              <a:cxnLst/>
              <a:rect l="l" t="t" r="r" b="b"/>
              <a:pathLst>
                <a:path w="2731" h="5945" extrusionOk="0">
                  <a:moveTo>
                    <a:pt x="2731" y="0"/>
                  </a:moveTo>
                  <a:lnTo>
                    <a:pt x="2731" y="0"/>
                  </a:lnTo>
                  <a:cubicBezTo>
                    <a:pt x="1402" y="1760"/>
                    <a:pt x="396" y="3682"/>
                    <a:pt x="1" y="5945"/>
                  </a:cubicBezTo>
                  <a:lnTo>
                    <a:pt x="2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4">
              <a:extLst>
                <a:ext uri="{FF2B5EF4-FFF2-40B4-BE49-F238E27FC236}">
                  <a16:creationId xmlns:a16="http://schemas.microsoft.com/office/drawing/2014/main" id="{4D7C5A58-70F0-9159-8BCF-C5494B079836}"/>
                </a:ext>
              </a:extLst>
            </p:cNvPr>
            <p:cNvSpPr/>
            <p:nvPr/>
          </p:nvSpPr>
          <p:spPr>
            <a:xfrm>
              <a:off x="8863075" y="2208400"/>
              <a:ext cx="54800" cy="107925"/>
            </a:xfrm>
            <a:custGeom>
              <a:avLst/>
              <a:gdLst/>
              <a:ahLst/>
              <a:cxnLst/>
              <a:rect l="l" t="t" r="r" b="b"/>
              <a:pathLst>
                <a:path w="2192" h="4317" extrusionOk="0">
                  <a:moveTo>
                    <a:pt x="2001" y="0"/>
                  </a:moveTo>
                  <a:cubicBezTo>
                    <a:pt x="1841" y="0"/>
                    <a:pt x="1732" y="143"/>
                    <a:pt x="1652" y="276"/>
                  </a:cubicBezTo>
                  <a:cubicBezTo>
                    <a:pt x="1185" y="1138"/>
                    <a:pt x="718" y="2018"/>
                    <a:pt x="287" y="2916"/>
                  </a:cubicBezTo>
                  <a:cubicBezTo>
                    <a:pt x="18" y="3347"/>
                    <a:pt x="0" y="3868"/>
                    <a:pt x="216" y="4317"/>
                  </a:cubicBezTo>
                  <a:cubicBezTo>
                    <a:pt x="683" y="2736"/>
                    <a:pt x="1167" y="1264"/>
                    <a:pt x="2191" y="60"/>
                  </a:cubicBezTo>
                  <a:cubicBezTo>
                    <a:pt x="2121" y="18"/>
                    <a:pt x="2058" y="0"/>
                    <a:pt x="2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4">
              <a:extLst>
                <a:ext uri="{FF2B5EF4-FFF2-40B4-BE49-F238E27FC236}">
                  <a16:creationId xmlns:a16="http://schemas.microsoft.com/office/drawing/2014/main" id="{84C07C28-3840-9460-49A4-EC03B7F3D34C}"/>
                </a:ext>
              </a:extLst>
            </p:cNvPr>
            <p:cNvSpPr/>
            <p:nvPr/>
          </p:nvSpPr>
          <p:spPr>
            <a:xfrm>
              <a:off x="9373100" y="2503525"/>
              <a:ext cx="25175" cy="139675"/>
            </a:xfrm>
            <a:custGeom>
              <a:avLst/>
              <a:gdLst/>
              <a:ahLst/>
              <a:cxnLst/>
              <a:rect l="l" t="t" r="r" b="b"/>
              <a:pathLst>
                <a:path w="1007" h="5587" extrusionOk="0">
                  <a:moveTo>
                    <a:pt x="845" y="1"/>
                  </a:moveTo>
                  <a:cubicBezTo>
                    <a:pt x="486" y="1851"/>
                    <a:pt x="1" y="3682"/>
                    <a:pt x="37" y="5586"/>
                  </a:cubicBezTo>
                  <a:lnTo>
                    <a:pt x="1007" y="19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4">
              <a:extLst>
                <a:ext uri="{FF2B5EF4-FFF2-40B4-BE49-F238E27FC236}">
                  <a16:creationId xmlns:a16="http://schemas.microsoft.com/office/drawing/2014/main" id="{A3AC7F24-94D8-BD42-0828-A676D091E368}"/>
                </a:ext>
              </a:extLst>
            </p:cNvPr>
            <p:cNvSpPr/>
            <p:nvPr/>
          </p:nvSpPr>
          <p:spPr>
            <a:xfrm>
              <a:off x="9358750" y="2473900"/>
              <a:ext cx="14375" cy="141450"/>
            </a:xfrm>
            <a:custGeom>
              <a:avLst/>
              <a:gdLst/>
              <a:ahLst/>
              <a:cxnLst/>
              <a:rect l="l" t="t" r="r" b="b"/>
              <a:pathLst>
                <a:path w="575" h="5658" extrusionOk="0">
                  <a:moveTo>
                    <a:pt x="431" y="0"/>
                  </a:moveTo>
                  <a:lnTo>
                    <a:pt x="395" y="18"/>
                  </a:lnTo>
                  <a:lnTo>
                    <a:pt x="0" y="5640"/>
                  </a:lnTo>
                  <a:lnTo>
                    <a:pt x="144" y="5658"/>
                  </a:lnTo>
                  <a:cubicBezTo>
                    <a:pt x="216" y="5047"/>
                    <a:pt x="306" y="4454"/>
                    <a:pt x="359" y="3862"/>
                  </a:cubicBezTo>
                  <a:cubicBezTo>
                    <a:pt x="449" y="2820"/>
                    <a:pt x="521" y="1760"/>
                    <a:pt x="575" y="719"/>
                  </a:cubicBezTo>
                  <a:cubicBezTo>
                    <a:pt x="557" y="467"/>
                    <a:pt x="521" y="234"/>
                    <a:pt x="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4">
              <a:extLst>
                <a:ext uri="{FF2B5EF4-FFF2-40B4-BE49-F238E27FC236}">
                  <a16:creationId xmlns:a16="http://schemas.microsoft.com/office/drawing/2014/main" id="{4F867E31-40CE-92D4-1E33-F7CC19A6E0D1}"/>
                </a:ext>
              </a:extLst>
            </p:cNvPr>
            <p:cNvSpPr/>
            <p:nvPr/>
          </p:nvSpPr>
          <p:spPr>
            <a:xfrm>
              <a:off x="9296775" y="2416875"/>
              <a:ext cx="13500" cy="153125"/>
            </a:xfrm>
            <a:custGeom>
              <a:avLst/>
              <a:gdLst/>
              <a:ahLst/>
              <a:cxnLst/>
              <a:rect l="l" t="t" r="r" b="b"/>
              <a:pathLst>
                <a:path w="540" h="6125" extrusionOk="0">
                  <a:moveTo>
                    <a:pt x="1" y="1"/>
                  </a:moveTo>
                  <a:lnTo>
                    <a:pt x="1" y="288"/>
                  </a:lnTo>
                  <a:cubicBezTo>
                    <a:pt x="73" y="1868"/>
                    <a:pt x="144" y="3431"/>
                    <a:pt x="234" y="5011"/>
                  </a:cubicBezTo>
                  <a:cubicBezTo>
                    <a:pt x="288" y="5388"/>
                    <a:pt x="360" y="5766"/>
                    <a:pt x="486" y="6125"/>
                  </a:cubicBezTo>
                  <a:lnTo>
                    <a:pt x="540" y="61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4">
              <a:extLst>
                <a:ext uri="{FF2B5EF4-FFF2-40B4-BE49-F238E27FC236}">
                  <a16:creationId xmlns:a16="http://schemas.microsoft.com/office/drawing/2014/main" id="{5C9EB440-6F75-E67A-6F7C-F8130C6525C9}"/>
                </a:ext>
              </a:extLst>
            </p:cNvPr>
            <p:cNvSpPr/>
            <p:nvPr/>
          </p:nvSpPr>
          <p:spPr>
            <a:xfrm>
              <a:off x="9400950" y="2524625"/>
              <a:ext cx="21125" cy="126200"/>
            </a:xfrm>
            <a:custGeom>
              <a:avLst/>
              <a:gdLst/>
              <a:ahLst/>
              <a:cxnLst/>
              <a:rect l="l" t="t" r="r" b="b"/>
              <a:pathLst>
                <a:path w="845" h="5048" extrusionOk="0">
                  <a:moveTo>
                    <a:pt x="844" y="1"/>
                  </a:moveTo>
                  <a:lnTo>
                    <a:pt x="844" y="1"/>
                  </a:lnTo>
                  <a:cubicBezTo>
                    <a:pt x="539" y="1671"/>
                    <a:pt x="0" y="3323"/>
                    <a:pt x="18" y="5047"/>
                  </a:cubicBezTo>
                  <a:cubicBezTo>
                    <a:pt x="413" y="3377"/>
                    <a:pt x="791" y="1725"/>
                    <a:pt x="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4">
              <a:extLst>
                <a:ext uri="{FF2B5EF4-FFF2-40B4-BE49-F238E27FC236}">
                  <a16:creationId xmlns:a16="http://schemas.microsoft.com/office/drawing/2014/main" id="{A6A88559-F069-6210-C13A-DF235011A133}"/>
                </a:ext>
              </a:extLst>
            </p:cNvPr>
            <p:cNvSpPr/>
            <p:nvPr/>
          </p:nvSpPr>
          <p:spPr>
            <a:xfrm>
              <a:off x="9331800" y="2464025"/>
              <a:ext cx="13500" cy="141450"/>
            </a:xfrm>
            <a:custGeom>
              <a:avLst/>
              <a:gdLst/>
              <a:ahLst/>
              <a:cxnLst/>
              <a:rect l="l" t="t" r="r" b="b"/>
              <a:pathLst>
                <a:path w="540" h="5658" extrusionOk="0">
                  <a:moveTo>
                    <a:pt x="216" y="0"/>
                  </a:moveTo>
                  <a:lnTo>
                    <a:pt x="216" y="0"/>
                  </a:lnTo>
                  <a:cubicBezTo>
                    <a:pt x="252" y="1886"/>
                    <a:pt x="1" y="3772"/>
                    <a:pt x="252" y="5658"/>
                  </a:cubicBezTo>
                  <a:cubicBezTo>
                    <a:pt x="306" y="3772"/>
                    <a:pt x="539" y="1886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4">
              <a:extLst>
                <a:ext uri="{FF2B5EF4-FFF2-40B4-BE49-F238E27FC236}">
                  <a16:creationId xmlns:a16="http://schemas.microsoft.com/office/drawing/2014/main" id="{2EBF7F29-E377-F7C7-D244-8B6740C91639}"/>
                </a:ext>
              </a:extLst>
            </p:cNvPr>
            <p:cNvSpPr/>
            <p:nvPr/>
          </p:nvSpPr>
          <p:spPr>
            <a:xfrm>
              <a:off x="8879225" y="2242225"/>
              <a:ext cx="32350" cy="85325"/>
            </a:xfrm>
            <a:custGeom>
              <a:avLst/>
              <a:gdLst/>
              <a:ahLst/>
              <a:cxnLst/>
              <a:rect l="l" t="t" r="r" b="b"/>
              <a:pathLst>
                <a:path w="1294" h="3413" extrusionOk="0">
                  <a:moveTo>
                    <a:pt x="1294" y="0"/>
                  </a:moveTo>
                  <a:cubicBezTo>
                    <a:pt x="1204" y="54"/>
                    <a:pt x="1132" y="126"/>
                    <a:pt x="1060" y="198"/>
                  </a:cubicBezTo>
                  <a:cubicBezTo>
                    <a:pt x="414" y="898"/>
                    <a:pt x="37" y="1832"/>
                    <a:pt x="1" y="2784"/>
                  </a:cubicBezTo>
                  <a:cubicBezTo>
                    <a:pt x="19" y="3000"/>
                    <a:pt x="72" y="3215"/>
                    <a:pt x="162" y="3413"/>
                  </a:cubicBezTo>
                  <a:lnTo>
                    <a:pt x="342" y="3395"/>
                  </a:lnTo>
                  <a:cubicBezTo>
                    <a:pt x="450" y="2838"/>
                    <a:pt x="503" y="2245"/>
                    <a:pt x="665" y="1689"/>
                  </a:cubicBezTo>
                  <a:cubicBezTo>
                    <a:pt x="809" y="1132"/>
                    <a:pt x="1060" y="593"/>
                    <a:pt x="1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4">
              <a:extLst>
                <a:ext uri="{FF2B5EF4-FFF2-40B4-BE49-F238E27FC236}">
                  <a16:creationId xmlns:a16="http://schemas.microsoft.com/office/drawing/2014/main" id="{4927321F-5D46-B2C6-7C73-0C0AAAA2FA29}"/>
                </a:ext>
              </a:extLst>
            </p:cNvPr>
            <p:cNvSpPr/>
            <p:nvPr/>
          </p:nvSpPr>
          <p:spPr>
            <a:xfrm>
              <a:off x="10143575" y="3443250"/>
              <a:ext cx="51650" cy="127550"/>
            </a:xfrm>
            <a:custGeom>
              <a:avLst/>
              <a:gdLst/>
              <a:ahLst/>
              <a:cxnLst/>
              <a:rect l="l" t="t" r="r" b="b"/>
              <a:pathLst>
                <a:path w="2066" h="5102" extrusionOk="0">
                  <a:moveTo>
                    <a:pt x="1958" y="1"/>
                  </a:moveTo>
                  <a:lnTo>
                    <a:pt x="0" y="5065"/>
                  </a:lnTo>
                  <a:lnTo>
                    <a:pt x="162" y="5101"/>
                  </a:lnTo>
                  <a:cubicBezTo>
                    <a:pt x="916" y="3593"/>
                    <a:pt x="2065" y="504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4">
              <a:extLst>
                <a:ext uri="{FF2B5EF4-FFF2-40B4-BE49-F238E27FC236}">
                  <a16:creationId xmlns:a16="http://schemas.microsoft.com/office/drawing/2014/main" id="{78019F59-C5AC-A2DD-FBF2-92511FAA8946}"/>
                </a:ext>
              </a:extLst>
            </p:cNvPr>
            <p:cNvSpPr/>
            <p:nvPr/>
          </p:nvSpPr>
          <p:spPr>
            <a:xfrm>
              <a:off x="9903800" y="3073750"/>
              <a:ext cx="59750" cy="132925"/>
            </a:xfrm>
            <a:custGeom>
              <a:avLst/>
              <a:gdLst/>
              <a:ahLst/>
              <a:cxnLst/>
              <a:rect l="l" t="t" r="r" b="b"/>
              <a:pathLst>
                <a:path w="2390" h="5317" extrusionOk="0">
                  <a:moveTo>
                    <a:pt x="2389" y="0"/>
                  </a:moveTo>
                  <a:cubicBezTo>
                    <a:pt x="1491" y="1293"/>
                    <a:pt x="1" y="4616"/>
                    <a:pt x="306" y="5316"/>
                  </a:cubicBezTo>
                  <a:cubicBezTo>
                    <a:pt x="737" y="3412"/>
                    <a:pt x="1653" y="1742"/>
                    <a:pt x="2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4">
              <a:extLst>
                <a:ext uri="{FF2B5EF4-FFF2-40B4-BE49-F238E27FC236}">
                  <a16:creationId xmlns:a16="http://schemas.microsoft.com/office/drawing/2014/main" id="{DE0EBA9F-7F62-24BA-66DD-5BA198098E41}"/>
                </a:ext>
              </a:extLst>
            </p:cNvPr>
            <p:cNvSpPr/>
            <p:nvPr/>
          </p:nvSpPr>
          <p:spPr>
            <a:xfrm>
              <a:off x="9580550" y="2658875"/>
              <a:ext cx="39075" cy="110925"/>
            </a:xfrm>
            <a:custGeom>
              <a:avLst/>
              <a:gdLst/>
              <a:ahLst/>
              <a:cxnLst/>
              <a:rect l="l" t="t" r="r" b="b"/>
              <a:pathLst>
                <a:path w="1563" h="4437" extrusionOk="0">
                  <a:moveTo>
                    <a:pt x="1419" y="1"/>
                  </a:moveTo>
                  <a:cubicBezTo>
                    <a:pt x="826" y="1437"/>
                    <a:pt x="72" y="2820"/>
                    <a:pt x="0" y="4437"/>
                  </a:cubicBezTo>
                  <a:lnTo>
                    <a:pt x="1563" y="55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4">
              <a:extLst>
                <a:ext uri="{FF2B5EF4-FFF2-40B4-BE49-F238E27FC236}">
                  <a16:creationId xmlns:a16="http://schemas.microsoft.com/office/drawing/2014/main" id="{C6837EA8-4A02-DA70-4D13-C2CBD6273C04}"/>
                </a:ext>
              </a:extLst>
            </p:cNvPr>
            <p:cNvSpPr/>
            <p:nvPr/>
          </p:nvSpPr>
          <p:spPr>
            <a:xfrm>
              <a:off x="9255475" y="2098100"/>
              <a:ext cx="54350" cy="77700"/>
            </a:xfrm>
            <a:custGeom>
              <a:avLst/>
              <a:gdLst/>
              <a:ahLst/>
              <a:cxnLst/>
              <a:rect l="l" t="t" r="r" b="b"/>
              <a:pathLst>
                <a:path w="2174" h="3108" extrusionOk="0">
                  <a:moveTo>
                    <a:pt x="2174" y="0"/>
                  </a:moveTo>
                  <a:lnTo>
                    <a:pt x="2174" y="0"/>
                  </a:lnTo>
                  <a:cubicBezTo>
                    <a:pt x="1419" y="1024"/>
                    <a:pt x="485" y="1904"/>
                    <a:pt x="1" y="3107"/>
                  </a:cubicBezTo>
                  <a:cubicBezTo>
                    <a:pt x="827" y="2138"/>
                    <a:pt x="1707" y="1222"/>
                    <a:pt x="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4">
              <a:extLst>
                <a:ext uri="{FF2B5EF4-FFF2-40B4-BE49-F238E27FC236}">
                  <a16:creationId xmlns:a16="http://schemas.microsoft.com/office/drawing/2014/main" id="{5E446409-004D-C5C9-76F6-0A941F1847D7}"/>
                </a:ext>
              </a:extLst>
            </p:cNvPr>
            <p:cNvSpPr/>
            <p:nvPr/>
          </p:nvSpPr>
          <p:spPr>
            <a:xfrm>
              <a:off x="9606575" y="2693000"/>
              <a:ext cx="42675" cy="98800"/>
            </a:xfrm>
            <a:custGeom>
              <a:avLst/>
              <a:gdLst/>
              <a:ahLst/>
              <a:cxnLst/>
              <a:rect l="l" t="t" r="r" b="b"/>
              <a:pathLst>
                <a:path w="1707" h="3952" extrusionOk="0">
                  <a:moveTo>
                    <a:pt x="1545" y="1"/>
                  </a:moveTo>
                  <a:cubicBezTo>
                    <a:pt x="1006" y="1258"/>
                    <a:pt x="126" y="2407"/>
                    <a:pt x="1" y="3952"/>
                  </a:cubicBezTo>
                  <a:cubicBezTo>
                    <a:pt x="540" y="2766"/>
                    <a:pt x="1042" y="1671"/>
                    <a:pt x="1527" y="593"/>
                  </a:cubicBezTo>
                  <a:cubicBezTo>
                    <a:pt x="1599" y="414"/>
                    <a:pt x="1653" y="216"/>
                    <a:pt x="1707" y="37"/>
                  </a:cubicBezTo>
                  <a:lnTo>
                    <a:pt x="1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4">
              <a:extLst>
                <a:ext uri="{FF2B5EF4-FFF2-40B4-BE49-F238E27FC236}">
                  <a16:creationId xmlns:a16="http://schemas.microsoft.com/office/drawing/2014/main" id="{E5EEDF70-F822-2074-6485-74B011091DBE}"/>
                </a:ext>
              </a:extLst>
            </p:cNvPr>
            <p:cNvSpPr/>
            <p:nvPr/>
          </p:nvSpPr>
          <p:spPr>
            <a:xfrm>
              <a:off x="9180050" y="2398475"/>
              <a:ext cx="29200" cy="118550"/>
            </a:xfrm>
            <a:custGeom>
              <a:avLst/>
              <a:gdLst/>
              <a:ahLst/>
              <a:cxnLst/>
              <a:rect l="l" t="t" r="r" b="b"/>
              <a:pathLst>
                <a:path w="1168" h="4742" extrusionOk="0">
                  <a:moveTo>
                    <a:pt x="378" y="0"/>
                  </a:moveTo>
                  <a:cubicBezTo>
                    <a:pt x="0" y="970"/>
                    <a:pt x="539" y="3951"/>
                    <a:pt x="1168" y="4742"/>
                  </a:cubicBezTo>
                  <a:cubicBezTo>
                    <a:pt x="1006" y="4005"/>
                    <a:pt x="791" y="3215"/>
                    <a:pt x="647" y="2425"/>
                  </a:cubicBezTo>
                  <a:cubicBezTo>
                    <a:pt x="521" y="1635"/>
                    <a:pt x="467" y="808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4">
              <a:extLst>
                <a:ext uri="{FF2B5EF4-FFF2-40B4-BE49-F238E27FC236}">
                  <a16:creationId xmlns:a16="http://schemas.microsoft.com/office/drawing/2014/main" id="{67C0D696-5D26-9529-8B0E-8EA7AC9997B2}"/>
                </a:ext>
              </a:extLst>
            </p:cNvPr>
            <p:cNvSpPr/>
            <p:nvPr/>
          </p:nvSpPr>
          <p:spPr>
            <a:xfrm>
              <a:off x="9150875" y="2380950"/>
              <a:ext cx="27850" cy="135175"/>
            </a:xfrm>
            <a:custGeom>
              <a:avLst/>
              <a:gdLst/>
              <a:ahLst/>
              <a:cxnLst/>
              <a:rect l="l" t="t" r="r" b="b"/>
              <a:pathLst>
                <a:path w="1114" h="5407" extrusionOk="0">
                  <a:moveTo>
                    <a:pt x="216" y="1"/>
                  </a:moveTo>
                  <a:cubicBezTo>
                    <a:pt x="198" y="19"/>
                    <a:pt x="180" y="37"/>
                    <a:pt x="162" y="55"/>
                  </a:cubicBezTo>
                  <a:cubicBezTo>
                    <a:pt x="144" y="145"/>
                    <a:pt x="126" y="234"/>
                    <a:pt x="108" y="324"/>
                  </a:cubicBezTo>
                  <a:cubicBezTo>
                    <a:pt x="0" y="1923"/>
                    <a:pt x="233" y="3521"/>
                    <a:pt x="808" y="4994"/>
                  </a:cubicBezTo>
                  <a:cubicBezTo>
                    <a:pt x="898" y="5155"/>
                    <a:pt x="1006" y="5281"/>
                    <a:pt x="1113" y="5407"/>
                  </a:cubicBezTo>
                  <a:cubicBezTo>
                    <a:pt x="431" y="3647"/>
                    <a:pt x="216" y="185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4">
              <a:extLst>
                <a:ext uri="{FF2B5EF4-FFF2-40B4-BE49-F238E27FC236}">
                  <a16:creationId xmlns:a16="http://schemas.microsoft.com/office/drawing/2014/main" id="{B179C573-5F91-FEC4-8005-9F2C70BEE54C}"/>
                </a:ext>
              </a:extLst>
            </p:cNvPr>
            <p:cNvSpPr/>
            <p:nvPr/>
          </p:nvSpPr>
          <p:spPr>
            <a:xfrm>
              <a:off x="9548225" y="2641825"/>
              <a:ext cx="44900" cy="107325"/>
            </a:xfrm>
            <a:custGeom>
              <a:avLst/>
              <a:gdLst/>
              <a:ahLst/>
              <a:cxnLst/>
              <a:rect l="l" t="t" r="r" b="b"/>
              <a:pathLst>
                <a:path w="1796" h="4293" extrusionOk="0">
                  <a:moveTo>
                    <a:pt x="1706" y="0"/>
                  </a:moveTo>
                  <a:cubicBezTo>
                    <a:pt x="988" y="1383"/>
                    <a:pt x="198" y="2730"/>
                    <a:pt x="0" y="4293"/>
                  </a:cubicBezTo>
                  <a:lnTo>
                    <a:pt x="1796" y="3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4">
              <a:extLst>
                <a:ext uri="{FF2B5EF4-FFF2-40B4-BE49-F238E27FC236}">
                  <a16:creationId xmlns:a16="http://schemas.microsoft.com/office/drawing/2014/main" id="{DDBAEA18-E0FA-BD7E-996F-7A812AE1E065}"/>
                </a:ext>
              </a:extLst>
            </p:cNvPr>
            <p:cNvSpPr/>
            <p:nvPr/>
          </p:nvSpPr>
          <p:spPr>
            <a:xfrm>
              <a:off x="9902900" y="3070600"/>
              <a:ext cx="26975" cy="72750"/>
            </a:xfrm>
            <a:custGeom>
              <a:avLst/>
              <a:gdLst/>
              <a:ahLst/>
              <a:cxnLst/>
              <a:rect l="l" t="t" r="r" b="b"/>
              <a:pathLst>
                <a:path w="1079" h="2910" extrusionOk="0">
                  <a:moveTo>
                    <a:pt x="755" y="0"/>
                  </a:moveTo>
                  <a:lnTo>
                    <a:pt x="1" y="2892"/>
                  </a:lnTo>
                  <a:lnTo>
                    <a:pt x="109" y="2910"/>
                  </a:lnTo>
                  <a:cubicBezTo>
                    <a:pt x="612" y="2299"/>
                    <a:pt x="1079" y="378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4">
              <a:extLst>
                <a:ext uri="{FF2B5EF4-FFF2-40B4-BE49-F238E27FC236}">
                  <a16:creationId xmlns:a16="http://schemas.microsoft.com/office/drawing/2014/main" id="{573780D4-EFE4-4B79-EAFD-9C9F408A60E8}"/>
                </a:ext>
              </a:extLst>
            </p:cNvPr>
            <p:cNvSpPr/>
            <p:nvPr/>
          </p:nvSpPr>
          <p:spPr>
            <a:xfrm>
              <a:off x="9653725" y="2764850"/>
              <a:ext cx="41325" cy="87575"/>
            </a:xfrm>
            <a:custGeom>
              <a:avLst/>
              <a:gdLst/>
              <a:ahLst/>
              <a:cxnLst/>
              <a:rect l="l" t="t" r="r" b="b"/>
              <a:pathLst>
                <a:path w="1653" h="3503" extrusionOk="0">
                  <a:moveTo>
                    <a:pt x="1527" y="0"/>
                  </a:moveTo>
                  <a:cubicBezTo>
                    <a:pt x="1096" y="916"/>
                    <a:pt x="647" y="1832"/>
                    <a:pt x="216" y="2748"/>
                  </a:cubicBezTo>
                  <a:cubicBezTo>
                    <a:pt x="126" y="2981"/>
                    <a:pt x="54" y="3215"/>
                    <a:pt x="0" y="3448"/>
                  </a:cubicBezTo>
                  <a:lnTo>
                    <a:pt x="162" y="3502"/>
                  </a:lnTo>
                  <a:cubicBezTo>
                    <a:pt x="521" y="2299"/>
                    <a:pt x="1312" y="1275"/>
                    <a:pt x="1653" y="54"/>
                  </a:cubicBezTo>
                  <a:lnTo>
                    <a:pt x="15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4">
              <a:extLst>
                <a:ext uri="{FF2B5EF4-FFF2-40B4-BE49-F238E27FC236}">
                  <a16:creationId xmlns:a16="http://schemas.microsoft.com/office/drawing/2014/main" id="{39A33F80-5EF3-E051-1D8B-30957DCACFD1}"/>
                </a:ext>
              </a:extLst>
            </p:cNvPr>
            <p:cNvSpPr/>
            <p:nvPr/>
          </p:nvSpPr>
          <p:spPr>
            <a:xfrm>
              <a:off x="9528450" y="2627000"/>
              <a:ext cx="45375" cy="89375"/>
            </a:xfrm>
            <a:custGeom>
              <a:avLst/>
              <a:gdLst/>
              <a:ahLst/>
              <a:cxnLst/>
              <a:rect l="l" t="t" r="r" b="b"/>
              <a:pathLst>
                <a:path w="1815" h="3575" extrusionOk="0">
                  <a:moveTo>
                    <a:pt x="1815" y="1"/>
                  </a:moveTo>
                  <a:cubicBezTo>
                    <a:pt x="917" y="1006"/>
                    <a:pt x="1" y="3179"/>
                    <a:pt x="127" y="3575"/>
                  </a:cubicBezTo>
                  <a:lnTo>
                    <a:pt x="18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4">
              <a:extLst>
                <a:ext uri="{FF2B5EF4-FFF2-40B4-BE49-F238E27FC236}">
                  <a16:creationId xmlns:a16="http://schemas.microsoft.com/office/drawing/2014/main" id="{5B05126A-B831-289D-9570-A355585A60EB}"/>
                </a:ext>
              </a:extLst>
            </p:cNvPr>
            <p:cNvSpPr/>
            <p:nvPr/>
          </p:nvSpPr>
          <p:spPr>
            <a:xfrm>
              <a:off x="9247400" y="2417325"/>
              <a:ext cx="21575" cy="112725"/>
            </a:xfrm>
            <a:custGeom>
              <a:avLst/>
              <a:gdLst/>
              <a:ahLst/>
              <a:cxnLst/>
              <a:rect l="l" t="t" r="r" b="b"/>
              <a:pathLst>
                <a:path w="863" h="4509" extrusionOk="0">
                  <a:moveTo>
                    <a:pt x="306" y="1"/>
                  </a:moveTo>
                  <a:cubicBezTo>
                    <a:pt x="0" y="1545"/>
                    <a:pt x="485" y="3036"/>
                    <a:pt x="862" y="4508"/>
                  </a:cubicBezTo>
                  <a:cubicBezTo>
                    <a:pt x="755" y="3000"/>
                    <a:pt x="252" y="1527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4">
              <a:extLst>
                <a:ext uri="{FF2B5EF4-FFF2-40B4-BE49-F238E27FC236}">
                  <a16:creationId xmlns:a16="http://schemas.microsoft.com/office/drawing/2014/main" id="{CDFD4A1B-AD9F-2CA5-4E45-0D7F25EA770E}"/>
                </a:ext>
              </a:extLst>
            </p:cNvPr>
            <p:cNvSpPr/>
            <p:nvPr/>
          </p:nvSpPr>
          <p:spPr>
            <a:xfrm>
              <a:off x="9124375" y="2389050"/>
              <a:ext cx="15725" cy="103725"/>
            </a:xfrm>
            <a:custGeom>
              <a:avLst/>
              <a:gdLst/>
              <a:ahLst/>
              <a:cxnLst/>
              <a:rect l="l" t="t" r="r" b="b"/>
              <a:pathLst>
                <a:path w="629" h="4149" extrusionOk="0">
                  <a:moveTo>
                    <a:pt x="162" y="0"/>
                  </a:moveTo>
                  <a:lnTo>
                    <a:pt x="162" y="0"/>
                  </a:lnTo>
                  <a:cubicBezTo>
                    <a:pt x="0" y="1401"/>
                    <a:pt x="162" y="2820"/>
                    <a:pt x="629" y="4149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4">
              <a:extLst>
                <a:ext uri="{FF2B5EF4-FFF2-40B4-BE49-F238E27FC236}">
                  <a16:creationId xmlns:a16="http://schemas.microsoft.com/office/drawing/2014/main" id="{ECA63DC6-7758-927A-74AB-7C1E3E71FEE6}"/>
                </a:ext>
              </a:extLst>
            </p:cNvPr>
            <p:cNvSpPr/>
            <p:nvPr/>
          </p:nvSpPr>
          <p:spPr>
            <a:xfrm>
              <a:off x="9227200" y="2411950"/>
              <a:ext cx="14825" cy="113150"/>
            </a:xfrm>
            <a:custGeom>
              <a:avLst/>
              <a:gdLst/>
              <a:ahLst/>
              <a:cxnLst/>
              <a:rect l="l" t="t" r="r" b="b"/>
              <a:pathLst>
                <a:path w="593" h="4526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509"/>
                    <a:pt x="36" y="2999"/>
                    <a:pt x="593" y="45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4">
              <a:extLst>
                <a:ext uri="{FF2B5EF4-FFF2-40B4-BE49-F238E27FC236}">
                  <a16:creationId xmlns:a16="http://schemas.microsoft.com/office/drawing/2014/main" id="{BD82AE9F-C821-F4CF-5056-AF588775C432}"/>
                </a:ext>
              </a:extLst>
            </p:cNvPr>
            <p:cNvSpPr/>
            <p:nvPr/>
          </p:nvSpPr>
          <p:spPr>
            <a:xfrm>
              <a:off x="9510950" y="2587950"/>
              <a:ext cx="25625" cy="114500"/>
            </a:xfrm>
            <a:custGeom>
              <a:avLst/>
              <a:gdLst/>
              <a:ahLst/>
              <a:cxnLst/>
              <a:rect l="l" t="t" r="r" b="b"/>
              <a:pathLst>
                <a:path w="1025" h="4580" extrusionOk="0">
                  <a:moveTo>
                    <a:pt x="1024" y="0"/>
                  </a:moveTo>
                  <a:cubicBezTo>
                    <a:pt x="467" y="1473"/>
                    <a:pt x="126" y="3017"/>
                    <a:pt x="0" y="4580"/>
                  </a:cubicBezTo>
                  <a:lnTo>
                    <a:pt x="1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4">
              <a:extLst>
                <a:ext uri="{FF2B5EF4-FFF2-40B4-BE49-F238E27FC236}">
                  <a16:creationId xmlns:a16="http://schemas.microsoft.com/office/drawing/2014/main" id="{901E6842-1879-0356-6C14-D63CAB01F5E5}"/>
                </a:ext>
              </a:extLst>
            </p:cNvPr>
            <p:cNvSpPr/>
            <p:nvPr/>
          </p:nvSpPr>
          <p:spPr>
            <a:xfrm>
              <a:off x="9691900" y="2815575"/>
              <a:ext cx="37275" cy="70975"/>
            </a:xfrm>
            <a:custGeom>
              <a:avLst/>
              <a:gdLst/>
              <a:ahLst/>
              <a:cxnLst/>
              <a:rect l="l" t="t" r="r" b="b"/>
              <a:pathLst>
                <a:path w="1491" h="2839" extrusionOk="0">
                  <a:moveTo>
                    <a:pt x="1491" y="1"/>
                  </a:moveTo>
                  <a:cubicBezTo>
                    <a:pt x="844" y="539"/>
                    <a:pt x="0" y="2371"/>
                    <a:pt x="108" y="2838"/>
                  </a:cubicBezTo>
                  <a:lnTo>
                    <a:pt x="1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4">
              <a:extLst>
                <a:ext uri="{FF2B5EF4-FFF2-40B4-BE49-F238E27FC236}">
                  <a16:creationId xmlns:a16="http://schemas.microsoft.com/office/drawing/2014/main" id="{05CC5A3F-056C-B728-64A8-B4936284E038}"/>
                </a:ext>
              </a:extLst>
            </p:cNvPr>
            <p:cNvSpPr/>
            <p:nvPr/>
          </p:nvSpPr>
          <p:spPr>
            <a:xfrm>
              <a:off x="8810075" y="2193725"/>
              <a:ext cx="43575" cy="71425"/>
            </a:xfrm>
            <a:custGeom>
              <a:avLst/>
              <a:gdLst/>
              <a:ahLst/>
              <a:cxnLst/>
              <a:rect l="l" t="t" r="r" b="b"/>
              <a:pathLst>
                <a:path w="1743" h="2857" extrusionOk="0">
                  <a:moveTo>
                    <a:pt x="1743" y="1"/>
                  </a:moveTo>
                  <a:cubicBezTo>
                    <a:pt x="971" y="252"/>
                    <a:pt x="1" y="2084"/>
                    <a:pt x="234" y="2856"/>
                  </a:cubicBezTo>
                  <a:lnTo>
                    <a:pt x="234" y="2856"/>
                  </a:lnTo>
                  <a:cubicBezTo>
                    <a:pt x="324" y="1689"/>
                    <a:pt x="1007" y="845"/>
                    <a:pt x="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4">
              <a:extLst>
                <a:ext uri="{FF2B5EF4-FFF2-40B4-BE49-F238E27FC236}">
                  <a16:creationId xmlns:a16="http://schemas.microsoft.com/office/drawing/2014/main" id="{D11CBEF7-9457-4143-3C19-BACCC937C0AA}"/>
                </a:ext>
              </a:extLst>
            </p:cNvPr>
            <p:cNvSpPr/>
            <p:nvPr/>
          </p:nvSpPr>
          <p:spPr>
            <a:xfrm>
              <a:off x="9633975" y="2737450"/>
              <a:ext cx="30100" cy="69175"/>
            </a:xfrm>
            <a:custGeom>
              <a:avLst/>
              <a:gdLst/>
              <a:ahLst/>
              <a:cxnLst/>
              <a:rect l="l" t="t" r="r" b="b"/>
              <a:pathLst>
                <a:path w="1204" h="2767" extrusionOk="0">
                  <a:moveTo>
                    <a:pt x="1042" y="1"/>
                  </a:moveTo>
                  <a:cubicBezTo>
                    <a:pt x="701" y="917"/>
                    <a:pt x="198" y="1779"/>
                    <a:pt x="0" y="2730"/>
                  </a:cubicBezTo>
                  <a:lnTo>
                    <a:pt x="90" y="2766"/>
                  </a:lnTo>
                  <a:lnTo>
                    <a:pt x="1204" y="54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4">
              <a:extLst>
                <a:ext uri="{FF2B5EF4-FFF2-40B4-BE49-F238E27FC236}">
                  <a16:creationId xmlns:a16="http://schemas.microsoft.com/office/drawing/2014/main" id="{B23D3BDE-2A10-8F82-E5A9-E800F7ABF3E1}"/>
                </a:ext>
              </a:extLst>
            </p:cNvPr>
            <p:cNvSpPr/>
            <p:nvPr/>
          </p:nvSpPr>
          <p:spPr>
            <a:xfrm>
              <a:off x="9475025" y="2096750"/>
              <a:ext cx="27875" cy="70075"/>
            </a:xfrm>
            <a:custGeom>
              <a:avLst/>
              <a:gdLst/>
              <a:ahLst/>
              <a:cxnLst/>
              <a:rect l="l" t="t" r="r" b="b"/>
              <a:pathLst>
                <a:path w="1115" h="2803" extrusionOk="0">
                  <a:moveTo>
                    <a:pt x="108" y="1"/>
                  </a:moveTo>
                  <a:lnTo>
                    <a:pt x="1" y="54"/>
                  </a:lnTo>
                  <a:lnTo>
                    <a:pt x="953" y="2802"/>
                  </a:lnTo>
                  <a:lnTo>
                    <a:pt x="1114" y="273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4">
              <a:extLst>
                <a:ext uri="{FF2B5EF4-FFF2-40B4-BE49-F238E27FC236}">
                  <a16:creationId xmlns:a16="http://schemas.microsoft.com/office/drawing/2014/main" id="{B76C4707-3C91-421B-2692-E78833626F66}"/>
                </a:ext>
              </a:extLst>
            </p:cNvPr>
            <p:cNvSpPr/>
            <p:nvPr/>
          </p:nvSpPr>
          <p:spPr>
            <a:xfrm>
              <a:off x="9316100" y="2113825"/>
              <a:ext cx="23350" cy="50300"/>
            </a:xfrm>
            <a:custGeom>
              <a:avLst/>
              <a:gdLst/>
              <a:ahLst/>
              <a:cxnLst/>
              <a:rect l="l" t="t" r="r" b="b"/>
              <a:pathLst>
                <a:path w="934" h="2012" extrusionOk="0">
                  <a:moveTo>
                    <a:pt x="862" y="0"/>
                  </a:moveTo>
                  <a:lnTo>
                    <a:pt x="0" y="1958"/>
                  </a:lnTo>
                  <a:lnTo>
                    <a:pt x="144" y="2011"/>
                  </a:lnTo>
                  <a:cubicBezTo>
                    <a:pt x="485" y="1383"/>
                    <a:pt x="934" y="772"/>
                    <a:pt x="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4">
              <a:extLst>
                <a:ext uri="{FF2B5EF4-FFF2-40B4-BE49-F238E27FC236}">
                  <a16:creationId xmlns:a16="http://schemas.microsoft.com/office/drawing/2014/main" id="{3C2A1890-58DA-3B9C-1539-F573153CA42E}"/>
                </a:ext>
              </a:extLst>
            </p:cNvPr>
            <p:cNvSpPr/>
            <p:nvPr/>
          </p:nvSpPr>
          <p:spPr>
            <a:xfrm>
              <a:off x="9422950" y="2594675"/>
              <a:ext cx="12600" cy="61525"/>
            </a:xfrm>
            <a:custGeom>
              <a:avLst/>
              <a:gdLst/>
              <a:ahLst/>
              <a:cxnLst/>
              <a:rect l="l" t="t" r="r" b="b"/>
              <a:pathLst>
                <a:path w="504" h="2461" extrusionOk="0">
                  <a:moveTo>
                    <a:pt x="431" y="1"/>
                  </a:moveTo>
                  <a:lnTo>
                    <a:pt x="0" y="2461"/>
                  </a:lnTo>
                  <a:lnTo>
                    <a:pt x="72" y="246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4">
              <a:extLst>
                <a:ext uri="{FF2B5EF4-FFF2-40B4-BE49-F238E27FC236}">
                  <a16:creationId xmlns:a16="http://schemas.microsoft.com/office/drawing/2014/main" id="{6BCB008B-3857-4F74-80F9-1EF5E61F4043}"/>
                </a:ext>
              </a:extLst>
            </p:cNvPr>
            <p:cNvSpPr/>
            <p:nvPr/>
          </p:nvSpPr>
          <p:spPr>
            <a:xfrm>
              <a:off x="8950625" y="2301500"/>
              <a:ext cx="15725" cy="49850"/>
            </a:xfrm>
            <a:custGeom>
              <a:avLst/>
              <a:gdLst/>
              <a:ahLst/>
              <a:cxnLst/>
              <a:rect l="l" t="t" r="r" b="b"/>
              <a:pathLst>
                <a:path w="629" h="1994" extrusionOk="0">
                  <a:moveTo>
                    <a:pt x="629" y="0"/>
                  </a:moveTo>
                  <a:lnTo>
                    <a:pt x="629" y="0"/>
                  </a:lnTo>
                  <a:cubicBezTo>
                    <a:pt x="144" y="395"/>
                    <a:pt x="0" y="1545"/>
                    <a:pt x="287" y="1994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4">
              <a:extLst>
                <a:ext uri="{FF2B5EF4-FFF2-40B4-BE49-F238E27FC236}">
                  <a16:creationId xmlns:a16="http://schemas.microsoft.com/office/drawing/2014/main" id="{FCB5B047-5518-AF46-0931-CC85C0EF5948}"/>
                </a:ext>
              </a:extLst>
            </p:cNvPr>
            <p:cNvSpPr/>
            <p:nvPr/>
          </p:nvSpPr>
          <p:spPr>
            <a:xfrm>
              <a:off x="9841400" y="2980350"/>
              <a:ext cx="22475" cy="56600"/>
            </a:xfrm>
            <a:custGeom>
              <a:avLst/>
              <a:gdLst/>
              <a:ahLst/>
              <a:cxnLst/>
              <a:rect l="l" t="t" r="r" b="b"/>
              <a:pathLst>
                <a:path w="899" h="2264" extrusionOk="0">
                  <a:moveTo>
                    <a:pt x="755" y="1"/>
                  </a:moveTo>
                  <a:cubicBezTo>
                    <a:pt x="719" y="863"/>
                    <a:pt x="90" y="1437"/>
                    <a:pt x="1" y="2210"/>
                  </a:cubicBezTo>
                  <a:lnTo>
                    <a:pt x="108" y="2263"/>
                  </a:lnTo>
                  <a:cubicBezTo>
                    <a:pt x="360" y="1635"/>
                    <a:pt x="629" y="1024"/>
                    <a:pt x="863" y="378"/>
                  </a:cubicBezTo>
                  <a:cubicBezTo>
                    <a:pt x="898" y="288"/>
                    <a:pt x="791" y="126"/>
                    <a:pt x="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4">
              <a:extLst>
                <a:ext uri="{FF2B5EF4-FFF2-40B4-BE49-F238E27FC236}">
                  <a16:creationId xmlns:a16="http://schemas.microsoft.com/office/drawing/2014/main" id="{345A0FA1-6C01-7A5E-4CB5-109AD117C798}"/>
                </a:ext>
              </a:extLst>
            </p:cNvPr>
            <p:cNvSpPr/>
            <p:nvPr/>
          </p:nvSpPr>
          <p:spPr>
            <a:xfrm>
              <a:off x="9002700" y="2329775"/>
              <a:ext cx="8550" cy="57500"/>
            </a:xfrm>
            <a:custGeom>
              <a:avLst/>
              <a:gdLst/>
              <a:ahLst/>
              <a:cxnLst/>
              <a:rect l="l" t="t" r="r" b="b"/>
              <a:pathLst>
                <a:path w="342" h="2300" extrusionOk="0">
                  <a:moveTo>
                    <a:pt x="342" y="0"/>
                  </a:moveTo>
                  <a:lnTo>
                    <a:pt x="342" y="0"/>
                  </a:lnTo>
                  <a:cubicBezTo>
                    <a:pt x="54" y="737"/>
                    <a:pt x="0" y="1545"/>
                    <a:pt x="216" y="2299"/>
                  </a:cubicBez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4">
              <a:extLst>
                <a:ext uri="{FF2B5EF4-FFF2-40B4-BE49-F238E27FC236}">
                  <a16:creationId xmlns:a16="http://schemas.microsoft.com/office/drawing/2014/main" id="{C7BF8ACE-39B1-76D9-1FD8-BD73897F3E79}"/>
                </a:ext>
              </a:extLst>
            </p:cNvPr>
            <p:cNvSpPr/>
            <p:nvPr/>
          </p:nvSpPr>
          <p:spPr>
            <a:xfrm>
              <a:off x="8971275" y="2318100"/>
              <a:ext cx="13500" cy="56150"/>
            </a:xfrm>
            <a:custGeom>
              <a:avLst/>
              <a:gdLst/>
              <a:ahLst/>
              <a:cxnLst/>
              <a:rect l="l" t="t" r="r" b="b"/>
              <a:pathLst>
                <a:path w="540" h="2246" extrusionOk="0">
                  <a:moveTo>
                    <a:pt x="539" y="1"/>
                  </a:moveTo>
                  <a:lnTo>
                    <a:pt x="539" y="1"/>
                  </a:lnTo>
                  <a:cubicBezTo>
                    <a:pt x="234" y="683"/>
                    <a:pt x="0" y="1383"/>
                    <a:pt x="270" y="2245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4">
              <a:extLst>
                <a:ext uri="{FF2B5EF4-FFF2-40B4-BE49-F238E27FC236}">
                  <a16:creationId xmlns:a16="http://schemas.microsoft.com/office/drawing/2014/main" id="{D3C834AC-6370-0FA9-F373-C434916E6A3B}"/>
                </a:ext>
              </a:extLst>
            </p:cNvPr>
            <p:cNvSpPr/>
            <p:nvPr/>
          </p:nvSpPr>
          <p:spPr>
            <a:xfrm>
              <a:off x="9834225" y="2924675"/>
              <a:ext cx="24700" cy="45375"/>
            </a:xfrm>
            <a:custGeom>
              <a:avLst/>
              <a:gdLst/>
              <a:ahLst/>
              <a:cxnLst/>
              <a:rect l="l" t="t" r="r" b="b"/>
              <a:pathLst>
                <a:path w="988" h="1815" extrusionOk="0">
                  <a:moveTo>
                    <a:pt x="898" y="1"/>
                  </a:moveTo>
                  <a:cubicBezTo>
                    <a:pt x="521" y="557"/>
                    <a:pt x="72" y="1096"/>
                    <a:pt x="0" y="1815"/>
                  </a:cubicBezTo>
                  <a:lnTo>
                    <a:pt x="988" y="37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4">
              <a:extLst>
                <a:ext uri="{FF2B5EF4-FFF2-40B4-BE49-F238E27FC236}">
                  <a16:creationId xmlns:a16="http://schemas.microsoft.com/office/drawing/2014/main" id="{D699C14E-6D62-4EB2-1E74-95E90C436164}"/>
                </a:ext>
              </a:extLst>
            </p:cNvPr>
            <p:cNvSpPr/>
            <p:nvPr/>
          </p:nvSpPr>
          <p:spPr>
            <a:xfrm>
              <a:off x="9079475" y="2371975"/>
              <a:ext cx="9000" cy="43125"/>
            </a:xfrm>
            <a:custGeom>
              <a:avLst/>
              <a:gdLst/>
              <a:ahLst/>
              <a:cxnLst/>
              <a:rect l="l" t="t" r="r" b="b"/>
              <a:pathLst>
                <a:path w="360" h="1725" extrusionOk="0">
                  <a:moveTo>
                    <a:pt x="36" y="1"/>
                  </a:moveTo>
                  <a:lnTo>
                    <a:pt x="0" y="1725"/>
                  </a:lnTo>
                  <a:lnTo>
                    <a:pt x="126" y="1725"/>
                  </a:lnTo>
                  <a:cubicBezTo>
                    <a:pt x="162" y="1150"/>
                    <a:pt x="360" y="575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4">
              <a:extLst>
                <a:ext uri="{FF2B5EF4-FFF2-40B4-BE49-F238E27FC236}">
                  <a16:creationId xmlns:a16="http://schemas.microsoft.com/office/drawing/2014/main" id="{83894C5C-8BC8-0BB7-7F5C-12481B414454}"/>
                </a:ext>
              </a:extLst>
            </p:cNvPr>
            <p:cNvSpPr/>
            <p:nvPr/>
          </p:nvSpPr>
          <p:spPr>
            <a:xfrm>
              <a:off x="8928625" y="2308675"/>
              <a:ext cx="13025" cy="38625"/>
            </a:xfrm>
            <a:custGeom>
              <a:avLst/>
              <a:gdLst/>
              <a:ahLst/>
              <a:cxnLst/>
              <a:rect l="l" t="t" r="r" b="b"/>
              <a:pathLst>
                <a:path w="521" h="1545" extrusionOk="0">
                  <a:moveTo>
                    <a:pt x="521" y="0"/>
                  </a:moveTo>
                  <a:lnTo>
                    <a:pt x="521" y="0"/>
                  </a:lnTo>
                  <a:cubicBezTo>
                    <a:pt x="270" y="485"/>
                    <a:pt x="0" y="988"/>
                    <a:pt x="252" y="1545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4">
              <a:extLst>
                <a:ext uri="{FF2B5EF4-FFF2-40B4-BE49-F238E27FC236}">
                  <a16:creationId xmlns:a16="http://schemas.microsoft.com/office/drawing/2014/main" id="{A961BE7B-1A03-C04E-9659-0AE8B93BE2E8}"/>
                </a:ext>
              </a:extLst>
            </p:cNvPr>
            <p:cNvSpPr/>
            <p:nvPr/>
          </p:nvSpPr>
          <p:spPr>
            <a:xfrm>
              <a:off x="9057025" y="2355375"/>
              <a:ext cx="9900" cy="40875"/>
            </a:xfrm>
            <a:custGeom>
              <a:avLst/>
              <a:gdLst/>
              <a:ahLst/>
              <a:cxnLst/>
              <a:rect l="l" t="t" r="r" b="b"/>
              <a:pathLst>
                <a:path w="396" h="1635" extrusionOk="0">
                  <a:moveTo>
                    <a:pt x="270" y="0"/>
                  </a:moveTo>
                  <a:lnTo>
                    <a:pt x="1" y="1617"/>
                  </a:lnTo>
                  <a:lnTo>
                    <a:pt x="108" y="1634"/>
                  </a:lnTo>
                  <a:lnTo>
                    <a:pt x="396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4">
              <a:extLst>
                <a:ext uri="{FF2B5EF4-FFF2-40B4-BE49-F238E27FC236}">
                  <a16:creationId xmlns:a16="http://schemas.microsoft.com/office/drawing/2014/main" id="{9A2ED6B7-926D-0287-2770-1A3856D0B6B2}"/>
                </a:ext>
              </a:extLst>
            </p:cNvPr>
            <p:cNvSpPr/>
            <p:nvPr/>
          </p:nvSpPr>
          <p:spPr>
            <a:xfrm>
              <a:off x="9729600" y="2867200"/>
              <a:ext cx="21575" cy="38200"/>
            </a:xfrm>
            <a:custGeom>
              <a:avLst/>
              <a:gdLst/>
              <a:ahLst/>
              <a:cxnLst/>
              <a:rect l="l" t="t" r="r" b="b"/>
              <a:pathLst>
                <a:path w="863" h="1528" extrusionOk="0">
                  <a:moveTo>
                    <a:pt x="863" y="1"/>
                  </a:moveTo>
                  <a:lnTo>
                    <a:pt x="863" y="1"/>
                  </a:lnTo>
                  <a:cubicBezTo>
                    <a:pt x="360" y="504"/>
                    <a:pt x="1" y="1204"/>
                    <a:pt x="55" y="1527"/>
                  </a:cubicBezTo>
                  <a:lnTo>
                    <a:pt x="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4">
              <a:extLst>
                <a:ext uri="{FF2B5EF4-FFF2-40B4-BE49-F238E27FC236}">
                  <a16:creationId xmlns:a16="http://schemas.microsoft.com/office/drawing/2014/main" id="{77DD83B6-E9FF-BE91-8967-AA30DA664DE1}"/>
                </a:ext>
              </a:extLst>
            </p:cNvPr>
            <p:cNvSpPr/>
            <p:nvPr/>
          </p:nvSpPr>
          <p:spPr>
            <a:xfrm>
              <a:off x="9031875" y="2351775"/>
              <a:ext cx="6325" cy="41775"/>
            </a:xfrm>
            <a:custGeom>
              <a:avLst/>
              <a:gdLst/>
              <a:ahLst/>
              <a:cxnLst/>
              <a:rect l="l" t="t" r="r" b="b"/>
              <a:pathLst>
                <a:path w="253" h="1671" extrusionOk="0">
                  <a:moveTo>
                    <a:pt x="144" y="0"/>
                  </a:moveTo>
                  <a:lnTo>
                    <a:pt x="1" y="1671"/>
                  </a:lnTo>
                  <a:lnTo>
                    <a:pt x="144" y="167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4">
              <a:extLst>
                <a:ext uri="{FF2B5EF4-FFF2-40B4-BE49-F238E27FC236}">
                  <a16:creationId xmlns:a16="http://schemas.microsoft.com/office/drawing/2014/main" id="{1BF6EAE4-7745-E93D-41A6-D032204E7CB7}"/>
                </a:ext>
              </a:extLst>
            </p:cNvPr>
            <p:cNvSpPr/>
            <p:nvPr/>
          </p:nvSpPr>
          <p:spPr>
            <a:xfrm>
              <a:off x="10250875" y="3416775"/>
              <a:ext cx="475500" cy="624100"/>
            </a:xfrm>
            <a:custGeom>
              <a:avLst/>
              <a:gdLst/>
              <a:ahLst/>
              <a:cxnLst/>
              <a:rect l="l" t="t" r="r" b="b"/>
              <a:pathLst>
                <a:path w="19020" h="24964" extrusionOk="0">
                  <a:moveTo>
                    <a:pt x="19019" y="0"/>
                  </a:moveTo>
                  <a:lnTo>
                    <a:pt x="10435" y="736"/>
                  </a:lnTo>
                  <a:lnTo>
                    <a:pt x="10435" y="736"/>
                  </a:lnTo>
                  <a:lnTo>
                    <a:pt x="10686" y="287"/>
                  </a:lnTo>
                  <a:lnTo>
                    <a:pt x="10596" y="126"/>
                  </a:lnTo>
                  <a:cubicBezTo>
                    <a:pt x="9860" y="808"/>
                    <a:pt x="8926" y="934"/>
                    <a:pt x="8028" y="1114"/>
                  </a:cubicBezTo>
                  <a:lnTo>
                    <a:pt x="8064" y="1275"/>
                  </a:lnTo>
                  <a:lnTo>
                    <a:pt x="8980" y="1221"/>
                  </a:lnTo>
                  <a:lnTo>
                    <a:pt x="8980" y="1221"/>
                  </a:lnTo>
                  <a:cubicBezTo>
                    <a:pt x="8657" y="1491"/>
                    <a:pt x="8423" y="1688"/>
                    <a:pt x="8208" y="1886"/>
                  </a:cubicBezTo>
                  <a:cubicBezTo>
                    <a:pt x="7651" y="2407"/>
                    <a:pt x="7094" y="2874"/>
                    <a:pt x="6268" y="2910"/>
                  </a:cubicBezTo>
                  <a:cubicBezTo>
                    <a:pt x="5999" y="2945"/>
                    <a:pt x="5729" y="3035"/>
                    <a:pt x="5478" y="3143"/>
                  </a:cubicBezTo>
                  <a:lnTo>
                    <a:pt x="5514" y="3251"/>
                  </a:lnTo>
                  <a:lnTo>
                    <a:pt x="6879" y="3071"/>
                  </a:lnTo>
                  <a:lnTo>
                    <a:pt x="6879" y="3071"/>
                  </a:lnTo>
                  <a:cubicBezTo>
                    <a:pt x="6484" y="3556"/>
                    <a:pt x="6107" y="3969"/>
                    <a:pt x="5765" y="4418"/>
                  </a:cubicBezTo>
                  <a:cubicBezTo>
                    <a:pt x="5604" y="4688"/>
                    <a:pt x="5334" y="4885"/>
                    <a:pt x="5029" y="4939"/>
                  </a:cubicBezTo>
                  <a:cubicBezTo>
                    <a:pt x="4885" y="4975"/>
                    <a:pt x="4760" y="5029"/>
                    <a:pt x="4634" y="5119"/>
                  </a:cubicBezTo>
                  <a:lnTo>
                    <a:pt x="4670" y="5208"/>
                  </a:lnTo>
                  <a:lnTo>
                    <a:pt x="5119" y="5208"/>
                  </a:lnTo>
                  <a:cubicBezTo>
                    <a:pt x="4885" y="5819"/>
                    <a:pt x="4418" y="6322"/>
                    <a:pt x="3808" y="6609"/>
                  </a:cubicBezTo>
                  <a:cubicBezTo>
                    <a:pt x="3646" y="6699"/>
                    <a:pt x="3485" y="6825"/>
                    <a:pt x="3359" y="6950"/>
                  </a:cubicBezTo>
                  <a:lnTo>
                    <a:pt x="3431" y="7058"/>
                  </a:lnTo>
                  <a:lnTo>
                    <a:pt x="4203" y="6771"/>
                  </a:lnTo>
                  <a:lnTo>
                    <a:pt x="4203" y="6771"/>
                  </a:lnTo>
                  <a:cubicBezTo>
                    <a:pt x="3934" y="7220"/>
                    <a:pt x="3772" y="7651"/>
                    <a:pt x="3467" y="7938"/>
                  </a:cubicBezTo>
                  <a:cubicBezTo>
                    <a:pt x="3161" y="8226"/>
                    <a:pt x="2712" y="8351"/>
                    <a:pt x="2335" y="8549"/>
                  </a:cubicBezTo>
                  <a:lnTo>
                    <a:pt x="2371" y="8675"/>
                  </a:lnTo>
                  <a:lnTo>
                    <a:pt x="3107" y="8495"/>
                  </a:lnTo>
                  <a:lnTo>
                    <a:pt x="3107" y="8495"/>
                  </a:lnTo>
                  <a:cubicBezTo>
                    <a:pt x="2569" y="9842"/>
                    <a:pt x="1994" y="11207"/>
                    <a:pt x="1509" y="12608"/>
                  </a:cubicBezTo>
                  <a:cubicBezTo>
                    <a:pt x="1258" y="13344"/>
                    <a:pt x="1096" y="14098"/>
                    <a:pt x="1006" y="14870"/>
                  </a:cubicBezTo>
                  <a:cubicBezTo>
                    <a:pt x="934" y="15661"/>
                    <a:pt x="1042" y="16469"/>
                    <a:pt x="342" y="17062"/>
                  </a:cubicBezTo>
                  <a:cubicBezTo>
                    <a:pt x="234" y="17151"/>
                    <a:pt x="162" y="17259"/>
                    <a:pt x="108" y="17385"/>
                  </a:cubicBezTo>
                  <a:cubicBezTo>
                    <a:pt x="54" y="17528"/>
                    <a:pt x="18" y="17690"/>
                    <a:pt x="0" y="17852"/>
                  </a:cubicBezTo>
                  <a:lnTo>
                    <a:pt x="970" y="16720"/>
                  </a:lnTo>
                  <a:lnTo>
                    <a:pt x="970" y="16720"/>
                  </a:lnTo>
                  <a:cubicBezTo>
                    <a:pt x="1222" y="17241"/>
                    <a:pt x="1114" y="17870"/>
                    <a:pt x="701" y="18301"/>
                  </a:cubicBezTo>
                  <a:cubicBezTo>
                    <a:pt x="593" y="18426"/>
                    <a:pt x="521" y="18588"/>
                    <a:pt x="467" y="18750"/>
                  </a:cubicBezTo>
                  <a:cubicBezTo>
                    <a:pt x="360" y="18965"/>
                    <a:pt x="306" y="19181"/>
                    <a:pt x="234" y="19450"/>
                  </a:cubicBezTo>
                  <a:cubicBezTo>
                    <a:pt x="862" y="18606"/>
                    <a:pt x="1383" y="17780"/>
                    <a:pt x="2012" y="17026"/>
                  </a:cubicBezTo>
                  <a:cubicBezTo>
                    <a:pt x="2640" y="16271"/>
                    <a:pt x="3377" y="15607"/>
                    <a:pt x="4059" y="14888"/>
                  </a:cubicBezTo>
                  <a:lnTo>
                    <a:pt x="4059" y="14888"/>
                  </a:lnTo>
                  <a:cubicBezTo>
                    <a:pt x="3000" y="15517"/>
                    <a:pt x="2191" y="16379"/>
                    <a:pt x="1401" y="17277"/>
                  </a:cubicBezTo>
                  <a:cubicBezTo>
                    <a:pt x="1240" y="16541"/>
                    <a:pt x="1509" y="16038"/>
                    <a:pt x="2066" y="15589"/>
                  </a:cubicBezTo>
                  <a:cubicBezTo>
                    <a:pt x="2533" y="15212"/>
                    <a:pt x="2982" y="14727"/>
                    <a:pt x="3431" y="14332"/>
                  </a:cubicBezTo>
                  <a:cubicBezTo>
                    <a:pt x="3862" y="13937"/>
                    <a:pt x="4311" y="13577"/>
                    <a:pt x="4814" y="13128"/>
                  </a:cubicBezTo>
                  <a:lnTo>
                    <a:pt x="4814" y="13128"/>
                  </a:lnTo>
                  <a:cubicBezTo>
                    <a:pt x="4778" y="13326"/>
                    <a:pt x="4760" y="13416"/>
                    <a:pt x="4760" y="13506"/>
                  </a:cubicBezTo>
                  <a:cubicBezTo>
                    <a:pt x="4580" y="14439"/>
                    <a:pt x="4400" y="15391"/>
                    <a:pt x="4221" y="16343"/>
                  </a:cubicBezTo>
                  <a:cubicBezTo>
                    <a:pt x="4203" y="16415"/>
                    <a:pt x="4167" y="16487"/>
                    <a:pt x="4113" y="16523"/>
                  </a:cubicBezTo>
                  <a:cubicBezTo>
                    <a:pt x="3359" y="17223"/>
                    <a:pt x="2551" y="17870"/>
                    <a:pt x="1868" y="18624"/>
                  </a:cubicBezTo>
                  <a:cubicBezTo>
                    <a:pt x="1311" y="19271"/>
                    <a:pt x="827" y="19971"/>
                    <a:pt x="396" y="20707"/>
                  </a:cubicBezTo>
                  <a:cubicBezTo>
                    <a:pt x="198" y="20959"/>
                    <a:pt x="180" y="21300"/>
                    <a:pt x="378" y="21551"/>
                  </a:cubicBezTo>
                  <a:cubicBezTo>
                    <a:pt x="1150" y="19558"/>
                    <a:pt x="2658" y="18157"/>
                    <a:pt x="4131" y="16720"/>
                  </a:cubicBezTo>
                  <a:lnTo>
                    <a:pt x="4131" y="16720"/>
                  </a:lnTo>
                  <a:cubicBezTo>
                    <a:pt x="4221" y="17205"/>
                    <a:pt x="4095" y="17528"/>
                    <a:pt x="3682" y="17726"/>
                  </a:cubicBezTo>
                  <a:cubicBezTo>
                    <a:pt x="3628" y="17762"/>
                    <a:pt x="3592" y="17816"/>
                    <a:pt x="3538" y="17870"/>
                  </a:cubicBezTo>
                  <a:cubicBezTo>
                    <a:pt x="2461" y="19073"/>
                    <a:pt x="1545" y="20420"/>
                    <a:pt x="845" y="21875"/>
                  </a:cubicBezTo>
                  <a:cubicBezTo>
                    <a:pt x="647" y="22306"/>
                    <a:pt x="521" y="22755"/>
                    <a:pt x="342" y="23204"/>
                  </a:cubicBezTo>
                  <a:lnTo>
                    <a:pt x="485" y="23240"/>
                  </a:lnTo>
                  <a:lnTo>
                    <a:pt x="1222" y="21767"/>
                  </a:lnTo>
                  <a:lnTo>
                    <a:pt x="1491" y="22701"/>
                  </a:lnTo>
                  <a:cubicBezTo>
                    <a:pt x="378" y="24497"/>
                    <a:pt x="288" y="24676"/>
                    <a:pt x="360" y="24964"/>
                  </a:cubicBezTo>
                  <a:lnTo>
                    <a:pt x="4023" y="19612"/>
                  </a:lnTo>
                  <a:lnTo>
                    <a:pt x="3934" y="19540"/>
                  </a:lnTo>
                  <a:lnTo>
                    <a:pt x="1689" y="22288"/>
                  </a:lnTo>
                  <a:cubicBezTo>
                    <a:pt x="1671" y="21821"/>
                    <a:pt x="1491" y="21336"/>
                    <a:pt x="1653" y="21049"/>
                  </a:cubicBezTo>
                  <a:cubicBezTo>
                    <a:pt x="2299" y="19809"/>
                    <a:pt x="3107" y="18678"/>
                    <a:pt x="4059" y="17654"/>
                  </a:cubicBezTo>
                  <a:cubicBezTo>
                    <a:pt x="4077" y="17726"/>
                    <a:pt x="4095" y="17798"/>
                    <a:pt x="4113" y="17870"/>
                  </a:cubicBezTo>
                  <a:cubicBezTo>
                    <a:pt x="4131" y="18696"/>
                    <a:pt x="4149" y="19540"/>
                    <a:pt x="4185" y="20366"/>
                  </a:cubicBezTo>
                  <a:cubicBezTo>
                    <a:pt x="4203" y="21156"/>
                    <a:pt x="4221" y="21964"/>
                    <a:pt x="4257" y="22755"/>
                  </a:cubicBezTo>
                  <a:cubicBezTo>
                    <a:pt x="4293" y="22916"/>
                    <a:pt x="4347" y="23078"/>
                    <a:pt x="4418" y="23222"/>
                  </a:cubicBezTo>
                  <a:lnTo>
                    <a:pt x="4544" y="23186"/>
                  </a:lnTo>
                  <a:cubicBezTo>
                    <a:pt x="4580" y="23078"/>
                    <a:pt x="4598" y="22970"/>
                    <a:pt x="4616" y="22844"/>
                  </a:cubicBezTo>
                  <a:cubicBezTo>
                    <a:pt x="4670" y="21839"/>
                    <a:pt x="4724" y="20833"/>
                    <a:pt x="4778" y="19809"/>
                  </a:cubicBezTo>
                  <a:cubicBezTo>
                    <a:pt x="4849" y="18444"/>
                    <a:pt x="4885" y="17062"/>
                    <a:pt x="5011" y="15679"/>
                  </a:cubicBezTo>
                  <a:cubicBezTo>
                    <a:pt x="5119" y="14493"/>
                    <a:pt x="5424" y="13344"/>
                    <a:pt x="5909" y="12248"/>
                  </a:cubicBezTo>
                  <a:cubicBezTo>
                    <a:pt x="6592" y="10596"/>
                    <a:pt x="7525" y="9088"/>
                    <a:pt x="8872" y="7866"/>
                  </a:cubicBezTo>
                  <a:cubicBezTo>
                    <a:pt x="9968" y="6879"/>
                    <a:pt x="11261" y="6250"/>
                    <a:pt x="12572" y="5639"/>
                  </a:cubicBezTo>
                  <a:cubicBezTo>
                    <a:pt x="13416" y="5244"/>
                    <a:pt x="14242" y="4813"/>
                    <a:pt x="15086" y="4400"/>
                  </a:cubicBezTo>
                  <a:lnTo>
                    <a:pt x="15086" y="4292"/>
                  </a:lnTo>
                  <a:cubicBezTo>
                    <a:pt x="15023" y="4283"/>
                    <a:pt x="14965" y="4279"/>
                    <a:pt x="14907" y="4279"/>
                  </a:cubicBezTo>
                  <a:cubicBezTo>
                    <a:pt x="14848" y="4279"/>
                    <a:pt x="14790" y="4283"/>
                    <a:pt x="14727" y="4292"/>
                  </a:cubicBezTo>
                  <a:cubicBezTo>
                    <a:pt x="14404" y="4400"/>
                    <a:pt x="14081" y="4526"/>
                    <a:pt x="13775" y="4652"/>
                  </a:cubicBezTo>
                  <a:cubicBezTo>
                    <a:pt x="12734" y="5029"/>
                    <a:pt x="11674" y="5352"/>
                    <a:pt x="10686" y="5837"/>
                  </a:cubicBezTo>
                  <a:cubicBezTo>
                    <a:pt x="7974" y="7148"/>
                    <a:pt x="6268" y="9393"/>
                    <a:pt x="5209" y="12159"/>
                  </a:cubicBezTo>
                  <a:cubicBezTo>
                    <a:pt x="5101" y="12446"/>
                    <a:pt x="5029" y="12823"/>
                    <a:pt x="4832" y="13003"/>
                  </a:cubicBezTo>
                  <a:cubicBezTo>
                    <a:pt x="4131" y="13595"/>
                    <a:pt x="3359" y="14116"/>
                    <a:pt x="2640" y="14673"/>
                  </a:cubicBezTo>
                  <a:cubicBezTo>
                    <a:pt x="2245" y="14978"/>
                    <a:pt x="1886" y="15337"/>
                    <a:pt x="1509" y="15679"/>
                  </a:cubicBezTo>
                  <a:cubicBezTo>
                    <a:pt x="1581" y="15032"/>
                    <a:pt x="1707" y="14404"/>
                    <a:pt x="1850" y="13775"/>
                  </a:cubicBezTo>
                  <a:cubicBezTo>
                    <a:pt x="2299" y="11817"/>
                    <a:pt x="3143" y="10039"/>
                    <a:pt x="4077" y="8279"/>
                  </a:cubicBezTo>
                  <a:cubicBezTo>
                    <a:pt x="4185" y="8100"/>
                    <a:pt x="4329" y="7974"/>
                    <a:pt x="4526" y="7884"/>
                  </a:cubicBezTo>
                  <a:cubicBezTo>
                    <a:pt x="5586" y="7435"/>
                    <a:pt x="6663" y="7004"/>
                    <a:pt x="7723" y="6555"/>
                  </a:cubicBezTo>
                  <a:cubicBezTo>
                    <a:pt x="7885" y="6483"/>
                    <a:pt x="8046" y="6394"/>
                    <a:pt x="8190" y="6286"/>
                  </a:cubicBezTo>
                  <a:lnTo>
                    <a:pt x="8154" y="6214"/>
                  </a:lnTo>
                  <a:lnTo>
                    <a:pt x="4436" y="7597"/>
                  </a:lnTo>
                  <a:cubicBezTo>
                    <a:pt x="4562" y="7381"/>
                    <a:pt x="4652" y="7256"/>
                    <a:pt x="4688" y="7112"/>
                  </a:cubicBezTo>
                  <a:cubicBezTo>
                    <a:pt x="4921" y="6645"/>
                    <a:pt x="5352" y="6304"/>
                    <a:pt x="5855" y="6214"/>
                  </a:cubicBezTo>
                  <a:cubicBezTo>
                    <a:pt x="7885" y="5711"/>
                    <a:pt x="9896" y="5137"/>
                    <a:pt x="11925" y="4580"/>
                  </a:cubicBezTo>
                  <a:cubicBezTo>
                    <a:pt x="12105" y="4526"/>
                    <a:pt x="12303" y="4454"/>
                    <a:pt x="12482" y="4364"/>
                  </a:cubicBezTo>
                  <a:lnTo>
                    <a:pt x="12428" y="4221"/>
                  </a:lnTo>
                  <a:lnTo>
                    <a:pt x="5424" y="5981"/>
                  </a:lnTo>
                  <a:cubicBezTo>
                    <a:pt x="5568" y="5765"/>
                    <a:pt x="5694" y="5603"/>
                    <a:pt x="5783" y="5442"/>
                  </a:cubicBezTo>
                  <a:cubicBezTo>
                    <a:pt x="5945" y="5119"/>
                    <a:pt x="6250" y="4903"/>
                    <a:pt x="6609" y="4867"/>
                  </a:cubicBezTo>
                  <a:cubicBezTo>
                    <a:pt x="8118" y="4616"/>
                    <a:pt x="9645" y="4364"/>
                    <a:pt x="11153" y="4059"/>
                  </a:cubicBezTo>
                  <a:cubicBezTo>
                    <a:pt x="12213" y="3843"/>
                    <a:pt x="13254" y="3538"/>
                    <a:pt x="14296" y="3269"/>
                  </a:cubicBezTo>
                  <a:cubicBezTo>
                    <a:pt x="14494" y="3215"/>
                    <a:pt x="14799" y="3179"/>
                    <a:pt x="14781" y="2838"/>
                  </a:cubicBezTo>
                  <a:lnTo>
                    <a:pt x="14781" y="2838"/>
                  </a:lnTo>
                  <a:cubicBezTo>
                    <a:pt x="12051" y="3700"/>
                    <a:pt x="9250" y="4041"/>
                    <a:pt x="6466" y="4580"/>
                  </a:cubicBezTo>
                  <a:cubicBezTo>
                    <a:pt x="6825" y="4077"/>
                    <a:pt x="7202" y="3610"/>
                    <a:pt x="7615" y="3143"/>
                  </a:cubicBezTo>
                  <a:cubicBezTo>
                    <a:pt x="7741" y="3017"/>
                    <a:pt x="7921" y="2928"/>
                    <a:pt x="8100" y="2892"/>
                  </a:cubicBezTo>
                  <a:cubicBezTo>
                    <a:pt x="8621" y="2802"/>
                    <a:pt x="9142" y="2748"/>
                    <a:pt x="9663" y="2658"/>
                  </a:cubicBezTo>
                  <a:cubicBezTo>
                    <a:pt x="11925" y="2281"/>
                    <a:pt x="14170" y="1904"/>
                    <a:pt x="16415" y="1527"/>
                  </a:cubicBezTo>
                  <a:cubicBezTo>
                    <a:pt x="16613" y="1473"/>
                    <a:pt x="16810" y="1401"/>
                    <a:pt x="16990" y="1311"/>
                  </a:cubicBezTo>
                  <a:lnTo>
                    <a:pt x="16954" y="1221"/>
                  </a:lnTo>
                  <a:lnTo>
                    <a:pt x="8334" y="2514"/>
                  </a:lnTo>
                  <a:cubicBezTo>
                    <a:pt x="8729" y="2065"/>
                    <a:pt x="9178" y="1670"/>
                    <a:pt x="9645" y="1293"/>
                  </a:cubicBezTo>
                  <a:cubicBezTo>
                    <a:pt x="9788" y="1167"/>
                    <a:pt x="9986" y="1078"/>
                    <a:pt x="10183" y="1042"/>
                  </a:cubicBezTo>
                  <a:cubicBezTo>
                    <a:pt x="12464" y="808"/>
                    <a:pt x="14745" y="593"/>
                    <a:pt x="17026" y="377"/>
                  </a:cubicBezTo>
                  <a:cubicBezTo>
                    <a:pt x="17690" y="323"/>
                    <a:pt x="18355" y="180"/>
                    <a:pt x="19019" y="90"/>
                  </a:cubicBezTo>
                  <a:lnTo>
                    <a:pt x="19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4">
              <a:extLst>
                <a:ext uri="{FF2B5EF4-FFF2-40B4-BE49-F238E27FC236}">
                  <a16:creationId xmlns:a16="http://schemas.microsoft.com/office/drawing/2014/main" id="{C9E1E779-35B9-2C69-669A-09006EE48199}"/>
                </a:ext>
              </a:extLst>
            </p:cNvPr>
            <p:cNvSpPr/>
            <p:nvPr/>
          </p:nvSpPr>
          <p:spPr>
            <a:xfrm>
              <a:off x="10368500" y="3285225"/>
              <a:ext cx="223625" cy="35925"/>
            </a:xfrm>
            <a:custGeom>
              <a:avLst/>
              <a:gdLst/>
              <a:ahLst/>
              <a:cxnLst/>
              <a:rect l="l" t="t" r="r" b="b"/>
              <a:pathLst>
                <a:path w="8945" h="1437" extrusionOk="0">
                  <a:moveTo>
                    <a:pt x="8765" y="0"/>
                  </a:moveTo>
                  <a:cubicBezTo>
                    <a:pt x="7526" y="144"/>
                    <a:pt x="6287" y="287"/>
                    <a:pt x="5065" y="449"/>
                  </a:cubicBezTo>
                  <a:cubicBezTo>
                    <a:pt x="3521" y="665"/>
                    <a:pt x="1994" y="898"/>
                    <a:pt x="468" y="1131"/>
                  </a:cubicBezTo>
                  <a:cubicBezTo>
                    <a:pt x="306" y="1167"/>
                    <a:pt x="144" y="1239"/>
                    <a:pt x="1" y="1311"/>
                  </a:cubicBezTo>
                  <a:lnTo>
                    <a:pt x="19" y="1437"/>
                  </a:lnTo>
                  <a:cubicBezTo>
                    <a:pt x="3000" y="988"/>
                    <a:pt x="5999" y="682"/>
                    <a:pt x="8945" y="72"/>
                  </a:cubicBezTo>
                  <a:cubicBezTo>
                    <a:pt x="8891" y="18"/>
                    <a:pt x="8837" y="0"/>
                    <a:pt x="8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4">
              <a:extLst>
                <a:ext uri="{FF2B5EF4-FFF2-40B4-BE49-F238E27FC236}">
                  <a16:creationId xmlns:a16="http://schemas.microsoft.com/office/drawing/2014/main" id="{9B2F5854-9B65-5E20-DD2C-61E6DCCD20B7}"/>
                </a:ext>
              </a:extLst>
            </p:cNvPr>
            <p:cNvSpPr/>
            <p:nvPr/>
          </p:nvSpPr>
          <p:spPr>
            <a:xfrm>
              <a:off x="10689525" y="3781250"/>
              <a:ext cx="174675" cy="101575"/>
            </a:xfrm>
            <a:custGeom>
              <a:avLst/>
              <a:gdLst/>
              <a:ahLst/>
              <a:cxnLst/>
              <a:rect l="l" t="t" r="r" b="b"/>
              <a:pathLst>
                <a:path w="6987" h="4063" extrusionOk="0">
                  <a:moveTo>
                    <a:pt x="6947" y="0"/>
                  </a:moveTo>
                  <a:cubicBezTo>
                    <a:pt x="6185" y="0"/>
                    <a:pt x="969" y="3042"/>
                    <a:pt x="1" y="4063"/>
                  </a:cubicBezTo>
                  <a:lnTo>
                    <a:pt x="6987" y="4"/>
                  </a:lnTo>
                  <a:cubicBezTo>
                    <a:pt x="6975" y="2"/>
                    <a:pt x="6962" y="0"/>
                    <a:pt x="69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4">
              <a:extLst>
                <a:ext uri="{FF2B5EF4-FFF2-40B4-BE49-F238E27FC236}">
                  <a16:creationId xmlns:a16="http://schemas.microsoft.com/office/drawing/2014/main" id="{7D287A96-4064-5FFA-E979-5EEC1C7E3A5F}"/>
                </a:ext>
              </a:extLst>
            </p:cNvPr>
            <p:cNvSpPr/>
            <p:nvPr/>
          </p:nvSpPr>
          <p:spPr>
            <a:xfrm>
              <a:off x="10325850" y="3321575"/>
              <a:ext cx="209700" cy="40450"/>
            </a:xfrm>
            <a:custGeom>
              <a:avLst/>
              <a:gdLst/>
              <a:ahLst/>
              <a:cxnLst/>
              <a:rect l="l" t="t" r="r" b="b"/>
              <a:pathLst>
                <a:path w="8388" h="1618" extrusionOk="0">
                  <a:moveTo>
                    <a:pt x="8370" y="1"/>
                  </a:moveTo>
                  <a:cubicBezTo>
                    <a:pt x="5550" y="324"/>
                    <a:pt x="2730" y="665"/>
                    <a:pt x="1" y="1509"/>
                  </a:cubicBezTo>
                  <a:lnTo>
                    <a:pt x="37" y="1617"/>
                  </a:lnTo>
                  <a:lnTo>
                    <a:pt x="8388" y="126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4">
              <a:extLst>
                <a:ext uri="{FF2B5EF4-FFF2-40B4-BE49-F238E27FC236}">
                  <a16:creationId xmlns:a16="http://schemas.microsoft.com/office/drawing/2014/main" id="{CF26D915-8005-C84A-9F7B-EC98E1F7F6DC}"/>
                </a:ext>
              </a:extLst>
            </p:cNvPr>
            <p:cNvSpPr/>
            <p:nvPr/>
          </p:nvSpPr>
          <p:spPr>
            <a:xfrm>
              <a:off x="10284550" y="3345375"/>
              <a:ext cx="192175" cy="70975"/>
            </a:xfrm>
            <a:custGeom>
              <a:avLst/>
              <a:gdLst/>
              <a:ahLst/>
              <a:cxnLst/>
              <a:rect l="l" t="t" r="r" b="b"/>
              <a:pathLst>
                <a:path w="7687" h="2839" extrusionOk="0">
                  <a:moveTo>
                    <a:pt x="7633" y="1"/>
                  </a:moveTo>
                  <a:cubicBezTo>
                    <a:pt x="6987" y="180"/>
                    <a:pt x="6322" y="342"/>
                    <a:pt x="5694" y="557"/>
                  </a:cubicBezTo>
                  <a:cubicBezTo>
                    <a:pt x="3987" y="1168"/>
                    <a:pt x="2299" y="1779"/>
                    <a:pt x="629" y="2389"/>
                  </a:cubicBezTo>
                  <a:cubicBezTo>
                    <a:pt x="396" y="2497"/>
                    <a:pt x="198" y="2623"/>
                    <a:pt x="0" y="2766"/>
                  </a:cubicBezTo>
                  <a:lnTo>
                    <a:pt x="36" y="2838"/>
                  </a:lnTo>
                  <a:lnTo>
                    <a:pt x="7687" y="126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4">
              <a:extLst>
                <a:ext uri="{FF2B5EF4-FFF2-40B4-BE49-F238E27FC236}">
                  <a16:creationId xmlns:a16="http://schemas.microsoft.com/office/drawing/2014/main" id="{CFADC205-D216-A188-4545-6AE02CF02B89}"/>
                </a:ext>
              </a:extLst>
            </p:cNvPr>
            <p:cNvSpPr/>
            <p:nvPr/>
          </p:nvSpPr>
          <p:spPr>
            <a:xfrm>
              <a:off x="10635200" y="3861700"/>
              <a:ext cx="156275" cy="83550"/>
            </a:xfrm>
            <a:custGeom>
              <a:avLst/>
              <a:gdLst/>
              <a:ahLst/>
              <a:cxnLst/>
              <a:rect l="l" t="t" r="r" b="b"/>
              <a:pathLst>
                <a:path w="6251" h="3342" extrusionOk="0">
                  <a:moveTo>
                    <a:pt x="6215" y="1"/>
                  </a:moveTo>
                  <a:cubicBezTo>
                    <a:pt x="6089" y="37"/>
                    <a:pt x="5963" y="91"/>
                    <a:pt x="5837" y="145"/>
                  </a:cubicBezTo>
                  <a:cubicBezTo>
                    <a:pt x="4562" y="719"/>
                    <a:pt x="3269" y="1294"/>
                    <a:pt x="2012" y="1905"/>
                  </a:cubicBezTo>
                  <a:cubicBezTo>
                    <a:pt x="1401" y="2228"/>
                    <a:pt x="827" y="2587"/>
                    <a:pt x="252" y="2964"/>
                  </a:cubicBezTo>
                  <a:cubicBezTo>
                    <a:pt x="144" y="3036"/>
                    <a:pt x="72" y="3198"/>
                    <a:pt x="1" y="3305"/>
                  </a:cubicBezTo>
                  <a:lnTo>
                    <a:pt x="72" y="3341"/>
                  </a:lnTo>
                  <a:lnTo>
                    <a:pt x="6251" y="109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4">
              <a:extLst>
                <a:ext uri="{FF2B5EF4-FFF2-40B4-BE49-F238E27FC236}">
                  <a16:creationId xmlns:a16="http://schemas.microsoft.com/office/drawing/2014/main" id="{2B940588-0116-C494-1E94-372C7BE0569E}"/>
                </a:ext>
              </a:extLst>
            </p:cNvPr>
            <p:cNvSpPr/>
            <p:nvPr/>
          </p:nvSpPr>
          <p:spPr>
            <a:xfrm>
              <a:off x="10215400" y="3549225"/>
              <a:ext cx="79950" cy="205650"/>
            </a:xfrm>
            <a:custGeom>
              <a:avLst/>
              <a:gdLst/>
              <a:ahLst/>
              <a:cxnLst/>
              <a:rect l="l" t="t" r="r" b="b"/>
              <a:pathLst>
                <a:path w="3198" h="8226" extrusionOk="0">
                  <a:moveTo>
                    <a:pt x="3197" y="0"/>
                  </a:moveTo>
                  <a:lnTo>
                    <a:pt x="3197" y="0"/>
                  </a:lnTo>
                  <a:cubicBezTo>
                    <a:pt x="1761" y="1796"/>
                    <a:pt x="1" y="6950"/>
                    <a:pt x="378" y="8226"/>
                  </a:cubicBezTo>
                  <a:cubicBezTo>
                    <a:pt x="899" y="5352"/>
                    <a:pt x="1850" y="2586"/>
                    <a:pt x="3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4">
              <a:extLst>
                <a:ext uri="{FF2B5EF4-FFF2-40B4-BE49-F238E27FC236}">
                  <a16:creationId xmlns:a16="http://schemas.microsoft.com/office/drawing/2014/main" id="{D26D6424-1C6E-A5D3-70B0-AD1B80422CA3}"/>
                </a:ext>
              </a:extLst>
            </p:cNvPr>
            <p:cNvSpPr/>
            <p:nvPr/>
          </p:nvSpPr>
          <p:spPr>
            <a:xfrm>
              <a:off x="10762275" y="3713100"/>
              <a:ext cx="141450" cy="84875"/>
            </a:xfrm>
            <a:custGeom>
              <a:avLst/>
              <a:gdLst/>
              <a:ahLst/>
              <a:cxnLst/>
              <a:rect l="l" t="t" r="r" b="b"/>
              <a:pathLst>
                <a:path w="5658" h="3395" extrusionOk="0">
                  <a:moveTo>
                    <a:pt x="5603" y="0"/>
                  </a:moveTo>
                  <a:cubicBezTo>
                    <a:pt x="3574" y="862"/>
                    <a:pt x="1634" y="1886"/>
                    <a:pt x="0" y="3395"/>
                  </a:cubicBezTo>
                  <a:lnTo>
                    <a:pt x="5657" y="108"/>
                  </a:lnTo>
                  <a:lnTo>
                    <a:pt x="5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4">
              <a:extLst>
                <a:ext uri="{FF2B5EF4-FFF2-40B4-BE49-F238E27FC236}">
                  <a16:creationId xmlns:a16="http://schemas.microsoft.com/office/drawing/2014/main" id="{66D7E6FB-EE1D-47C8-924D-748155E4C237}"/>
                </a:ext>
              </a:extLst>
            </p:cNvPr>
            <p:cNvSpPr/>
            <p:nvPr/>
          </p:nvSpPr>
          <p:spPr>
            <a:xfrm>
              <a:off x="10502300" y="3393075"/>
              <a:ext cx="233050" cy="12500"/>
            </a:xfrm>
            <a:custGeom>
              <a:avLst/>
              <a:gdLst/>
              <a:ahLst/>
              <a:cxnLst/>
              <a:rect l="l" t="t" r="r" b="b"/>
              <a:pathLst>
                <a:path w="9322" h="500" extrusionOk="0">
                  <a:moveTo>
                    <a:pt x="8918" y="1"/>
                  </a:moveTo>
                  <a:cubicBezTo>
                    <a:pt x="8783" y="1"/>
                    <a:pt x="8648" y="5"/>
                    <a:pt x="8513" y="14"/>
                  </a:cubicBezTo>
                  <a:cubicBezTo>
                    <a:pt x="6053" y="68"/>
                    <a:pt x="3611" y="122"/>
                    <a:pt x="1150" y="194"/>
                  </a:cubicBezTo>
                  <a:cubicBezTo>
                    <a:pt x="773" y="230"/>
                    <a:pt x="378" y="284"/>
                    <a:pt x="1" y="355"/>
                  </a:cubicBezTo>
                  <a:lnTo>
                    <a:pt x="37" y="499"/>
                  </a:lnTo>
                  <a:cubicBezTo>
                    <a:pt x="3126" y="194"/>
                    <a:pt x="6233" y="391"/>
                    <a:pt x="9322" y="14"/>
                  </a:cubicBezTo>
                  <a:cubicBezTo>
                    <a:pt x="9187" y="5"/>
                    <a:pt x="9052" y="1"/>
                    <a:pt x="8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4">
              <a:extLst>
                <a:ext uri="{FF2B5EF4-FFF2-40B4-BE49-F238E27FC236}">
                  <a16:creationId xmlns:a16="http://schemas.microsoft.com/office/drawing/2014/main" id="{41588D2A-84BE-5618-2346-9A1EB6AFDB5C}"/>
                </a:ext>
              </a:extLst>
            </p:cNvPr>
            <p:cNvSpPr/>
            <p:nvPr/>
          </p:nvSpPr>
          <p:spPr>
            <a:xfrm>
              <a:off x="10636100" y="3924900"/>
              <a:ext cx="116325" cy="70625"/>
            </a:xfrm>
            <a:custGeom>
              <a:avLst/>
              <a:gdLst/>
              <a:ahLst/>
              <a:cxnLst/>
              <a:rect l="l" t="t" r="r" b="b"/>
              <a:pathLst>
                <a:path w="4653" h="2825" extrusionOk="0">
                  <a:moveTo>
                    <a:pt x="4571" y="0"/>
                  </a:moveTo>
                  <a:cubicBezTo>
                    <a:pt x="3542" y="0"/>
                    <a:pt x="140" y="2126"/>
                    <a:pt x="1" y="2825"/>
                  </a:cubicBezTo>
                  <a:lnTo>
                    <a:pt x="4652" y="5"/>
                  </a:lnTo>
                  <a:cubicBezTo>
                    <a:pt x="4627" y="2"/>
                    <a:pt x="4600" y="0"/>
                    <a:pt x="4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4">
              <a:extLst>
                <a:ext uri="{FF2B5EF4-FFF2-40B4-BE49-F238E27FC236}">
                  <a16:creationId xmlns:a16="http://schemas.microsoft.com/office/drawing/2014/main" id="{894B13B1-2F6C-EC40-9245-25DF4B5DEDF9}"/>
                </a:ext>
              </a:extLst>
            </p:cNvPr>
            <p:cNvSpPr/>
            <p:nvPr/>
          </p:nvSpPr>
          <p:spPr>
            <a:xfrm>
              <a:off x="10268825" y="3956825"/>
              <a:ext cx="77250" cy="120875"/>
            </a:xfrm>
            <a:custGeom>
              <a:avLst/>
              <a:gdLst/>
              <a:ahLst/>
              <a:cxnLst/>
              <a:rect l="l" t="t" r="r" b="b"/>
              <a:pathLst>
                <a:path w="3090" h="4835" extrusionOk="0">
                  <a:moveTo>
                    <a:pt x="3002" y="0"/>
                  </a:moveTo>
                  <a:cubicBezTo>
                    <a:pt x="2973" y="0"/>
                    <a:pt x="2957" y="11"/>
                    <a:pt x="2946" y="21"/>
                  </a:cubicBezTo>
                  <a:cubicBezTo>
                    <a:pt x="2192" y="1063"/>
                    <a:pt x="1402" y="2069"/>
                    <a:pt x="701" y="3128"/>
                  </a:cubicBezTo>
                  <a:cubicBezTo>
                    <a:pt x="342" y="3631"/>
                    <a:pt x="1" y="4188"/>
                    <a:pt x="1" y="4834"/>
                  </a:cubicBezTo>
                  <a:lnTo>
                    <a:pt x="3090" y="21"/>
                  </a:lnTo>
                  <a:cubicBezTo>
                    <a:pt x="3052" y="6"/>
                    <a:pt x="3024" y="0"/>
                    <a:pt x="3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4">
              <a:extLst>
                <a:ext uri="{FF2B5EF4-FFF2-40B4-BE49-F238E27FC236}">
                  <a16:creationId xmlns:a16="http://schemas.microsoft.com/office/drawing/2014/main" id="{FBD2E2B1-3C7F-319C-3205-66FC40FFEE37}"/>
                </a:ext>
              </a:extLst>
            </p:cNvPr>
            <p:cNvSpPr/>
            <p:nvPr/>
          </p:nvSpPr>
          <p:spPr>
            <a:xfrm>
              <a:off x="10825575" y="3811425"/>
              <a:ext cx="108225" cy="100600"/>
            </a:xfrm>
            <a:custGeom>
              <a:avLst/>
              <a:gdLst/>
              <a:ahLst/>
              <a:cxnLst/>
              <a:rect l="l" t="t" r="r" b="b"/>
              <a:pathLst>
                <a:path w="4329" h="4024" extrusionOk="0">
                  <a:moveTo>
                    <a:pt x="4275" y="0"/>
                  </a:moveTo>
                  <a:lnTo>
                    <a:pt x="0" y="3808"/>
                  </a:lnTo>
                  <a:lnTo>
                    <a:pt x="162" y="4023"/>
                  </a:lnTo>
                  <a:cubicBezTo>
                    <a:pt x="216" y="3916"/>
                    <a:pt x="288" y="3826"/>
                    <a:pt x="378" y="3736"/>
                  </a:cubicBezTo>
                  <a:cubicBezTo>
                    <a:pt x="1114" y="3107"/>
                    <a:pt x="1886" y="2497"/>
                    <a:pt x="2622" y="1850"/>
                  </a:cubicBezTo>
                  <a:cubicBezTo>
                    <a:pt x="3143" y="1401"/>
                    <a:pt x="3628" y="898"/>
                    <a:pt x="4113" y="396"/>
                  </a:cubicBezTo>
                  <a:cubicBezTo>
                    <a:pt x="4203" y="270"/>
                    <a:pt x="4275" y="144"/>
                    <a:pt x="4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4">
              <a:extLst>
                <a:ext uri="{FF2B5EF4-FFF2-40B4-BE49-F238E27FC236}">
                  <a16:creationId xmlns:a16="http://schemas.microsoft.com/office/drawing/2014/main" id="{F22E4329-DD56-A87B-290A-A0285AF4E357}"/>
                </a:ext>
              </a:extLst>
            </p:cNvPr>
            <p:cNvSpPr/>
            <p:nvPr/>
          </p:nvSpPr>
          <p:spPr>
            <a:xfrm>
              <a:off x="10892925" y="3691650"/>
              <a:ext cx="100150" cy="102275"/>
            </a:xfrm>
            <a:custGeom>
              <a:avLst/>
              <a:gdLst/>
              <a:ahLst/>
              <a:cxnLst/>
              <a:rect l="l" t="t" r="r" b="b"/>
              <a:pathLst>
                <a:path w="4006" h="4091" extrusionOk="0">
                  <a:moveTo>
                    <a:pt x="3885" y="0"/>
                  </a:moveTo>
                  <a:cubicBezTo>
                    <a:pt x="3836" y="0"/>
                    <a:pt x="3783" y="47"/>
                    <a:pt x="3736" y="104"/>
                  </a:cubicBezTo>
                  <a:cubicBezTo>
                    <a:pt x="3592" y="284"/>
                    <a:pt x="3431" y="445"/>
                    <a:pt x="3287" y="607"/>
                  </a:cubicBezTo>
                  <a:cubicBezTo>
                    <a:pt x="2281" y="1595"/>
                    <a:pt x="1275" y="2600"/>
                    <a:pt x="270" y="3624"/>
                  </a:cubicBezTo>
                  <a:cubicBezTo>
                    <a:pt x="162" y="3750"/>
                    <a:pt x="72" y="3875"/>
                    <a:pt x="0" y="4019"/>
                  </a:cubicBezTo>
                  <a:lnTo>
                    <a:pt x="90" y="4091"/>
                  </a:lnTo>
                  <a:cubicBezTo>
                    <a:pt x="755" y="3427"/>
                    <a:pt x="1419" y="2780"/>
                    <a:pt x="2084" y="2133"/>
                  </a:cubicBezTo>
                  <a:cubicBezTo>
                    <a:pt x="2729" y="1470"/>
                    <a:pt x="3356" y="808"/>
                    <a:pt x="4001" y="127"/>
                  </a:cubicBezTo>
                  <a:lnTo>
                    <a:pt x="4001" y="127"/>
                  </a:lnTo>
                  <a:cubicBezTo>
                    <a:pt x="4002" y="131"/>
                    <a:pt x="4004" y="135"/>
                    <a:pt x="4005" y="140"/>
                  </a:cubicBezTo>
                  <a:lnTo>
                    <a:pt x="4005" y="122"/>
                  </a:lnTo>
                  <a:cubicBezTo>
                    <a:pt x="4004" y="124"/>
                    <a:pt x="4002" y="125"/>
                    <a:pt x="4001" y="127"/>
                  </a:cubicBezTo>
                  <a:lnTo>
                    <a:pt x="4001" y="127"/>
                  </a:lnTo>
                  <a:cubicBezTo>
                    <a:pt x="3968" y="35"/>
                    <a:pt x="3927" y="0"/>
                    <a:pt x="3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4">
              <a:extLst>
                <a:ext uri="{FF2B5EF4-FFF2-40B4-BE49-F238E27FC236}">
                  <a16:creationId xmlns:a16="http://schemas.microsoft.com/office/drawing/2014/main" id="{F0191634-1A79-FE51-DB16-F1B643ADE3C3}"/>
                </a:ext>
              </a:extLst>
            </p:cNvPr>
            <p:cNvSpPr/>
            <p:nvPr/>
          </p:nvSpPr>
          <p:spPr>
            <a:xfrm>
              <a:off x="10663500" y="3468625"/>
              <a:ext cx="176025" cy="17300"/>
            </a:xfrm>
            <a:custGeom>
              <a:avLst/>
              <a:gdLst/>
              <a:ahLst/>
              <a:cxnLst/>
              <a:rect l="l" t="t" r="r" b="b"/>
              <a:pathLst>
                <a:path w="7041" h="692" extrusionOk="0">
                  <a:moveTo>
                    <a:pt x="5315" y="1"/>
                  </a:moveTo>
                  <a:cubicBezTo>
                    <a:pt x="4866" y="1"/>
                    <a:pt x="4416" y="32"/>
                    <a:pt x="3969" y="63"/>
                  </a:cubicBezTo>
                  <a:cubicBezTo>
                    <a:pt x="2784" y="153"/>
                    <a:pt x="1616" y="279"/>
                    <a:pt x="449" y="405"/>
                  </a:cubicBezTo>
                  <a:cubicBezTo>
                    <a:pt x="287" y="440"/>
                    <a:pt x="144" y="512"/>
                    <a:pt x="0" y="602"/>
                  </a:cubicBezTo>
                  <a:lnTo>
                    <a:pt x="54" y="692"/>
                  </a:lnTo>
                  <a:cubicBezTo>
                    <a:pt x="827" y="391"/>
                    <a:pt x="3230" y="182"/>
                    <a:pt x="5428" y="182"/>
                  </a:cubicBezTo>
                  <a:cubicBezTo>
                    <a:pt x="5989" y="182"/>
                    <a:pt x="6536" y="196"/>
                    <a:pt x="7040" y="225"/>
                  </a:cubicBezTo>
                  <a:cubicBezTo>
                    <a:pt x="6473" y="53"/>
                    <a:pt x="5895" y="1"/>
                    <a:pt x="5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4">
              <a:extLst>
                <a:ext uri="{FF2B5EF4-FFF2-40B4-BE49-F238E27FC236}">
                  <a16:creationId xmlns:a16="http://schemas.microsoft.com/office/drawing/2014/main" id="{E5E45B3E-AA8B-419D-47A5-3AFED1FB44AC}"/>
                </a:ext>
              </a:extLst>
            </p:cNvPr>
            <p:cNvSpPr/>
            <p:nvPr/>
          </p:nvSpPr>
          <p:spPr>
            <a:xfrm>
              <a:off x="10182175" y="3569875"/>
              <a:ext cx="78150" cy="66475"/>
            </a:xfrm>
            <a:custGeom>
              <a:avLst/>
              <a:gdLst/>
              <a:ahLst/>
              <a:cxnLst/>
              <a:rect l="l" t="t" r="r" b="b"/>
              <a:pathLst>
                <a:path w="3126" h="2659" extrusionOk="0">
                  <a:moveTo>
                    <a:pt x="3126" y="0"/>
                  </a:moveTo>
                  <a:lnTo>
                    <a:pt x="3126" y="0"/>
                  </a:lnTo>
                  <a:cubicBezTo>
                    <a:pt x="1958" y="701"/>
                    <a:pt x="737" y="1311"/>
                    <a:pt x="1" y="2658"/>
                  </a:cubicBezTo>
                  <a:cubicBezTo>
                    <a:pt x="162" y="2622"/>
                    <a:pt x="198" y="2622"/>
                    <a:pt x="234" y="2604"/>
                  </a:cubicBezTo>
                  <a:cubicBezTo>
                    <a:pt x="1132" y="1850"/>
                    <a:pt x="2012" y="1078"/>
                    <a:pt x="2874" y="324"/>
                  </a:cubicBezTo>
                  <a:cubicBezTo>
                    <a:pt x="2982" y="216"/>
                    <a:pt x="3054" y="108"/>
                    <a:pt x="3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4">
              <a:extLst>
                <a:ext uri="{FF2B5EF4-FFF2-40B4-BE49-F238E27FC236}">
                  <a16:creationId xmlns:a16="http://schemas.microsoft.com/office/drawing/2014/main" id="{5E532DF0-AA17-531D-51BC-5E3EB4AC1185}"/>
                </a:ext>
              </a:extLst>
            </p:cNvPr>
            <p:cNvSpPr/>
            <p:nvPr/>
          </p:nvSpPr>
          <p:spPr>
            <a:xfrm>
              <a:off x="10213150" y="3500725"/>
              <a:ext cx="102850" cy="58850"/>
            </a:xfrm>
            <a:custGeom>
              <a:avLst/>
              <a:gdLst/>
              <a:ahLst/>
              <a:cxnLst/>
              <a:rect l="l" t="t" r="r" b="b"/>
              <a:pathLst>
                <a:path w="4114" h="2354" extrusionOk="0">
                  <a:moveTo>
                    <a:pt x="4114" y="1"/>
                  </a:moveTo>
                  <a:lnTo>
                    <a:pt x="4114" y="1"/>
                  </a:lnTo>
                  <a:cubicBezTo>
                    <a:pt x="2587" y="521"/>
                    <a:pt x="1150" y="1186"/>
                    <a:pt x="1" y="2353"/>
                  </a:cubicBezTo>
                  <a:lnTo>
                    <a:pt x="4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4">
              <a:extLst>
                <a:ext uri="{FF2B5EF4-FFF2-40B4-BE49-F238E27FC236}">
                  <a16:creationId xmlns:a16="http://schemas.microsoft.com/office/drawing/2014/main" id="{FFA892BA-1786-2DDB-1FCC-BB72EE185ED2}"/>
                </a:ext>
              </a:extLst>
            </p:cNvPr>
            <p:cNvSpPr/>
            <p:nvPr/>
          </p:nvSpPr>
          <p:spPr>
            <a:xfrm>
              <a:off x="10441700" y="4024700"/>
              <a:ext cx="53450" cy="81725"/>
            </a:xfrm>
            <a:custGeom>
              <a:avLst/>
              <a:gdLst/>
              <a:ahLst/>
              <a:cxnLst/>
              <a:rect l="l" t="t" r="r" b="b"/>
              <a:pathLst>
                <a:path w="2138" h="3269" extrusionOk="0">
                  <a:moveTo>
                    <a:pt x="2030" y="0"/>
                  </a:moveTo>
                  <a:cubicBezTo>
                    <a:pt x="1940" y="180"/>
                    <a:pt x="1850" y="359"/>
                    <a:pt x="1742" y="521"/>
                  </a:cubicBezTo>
                  <a:cubicBezTo>
                    <a:pt x="1311" y="1150"/>
                    <a:pt x="826" y="1742"/>
                    <a:pt x="413" y="2371"/>
                  </a:cubicBezTo>
                  <a:cubicBezTo>
                    <a:pt x="252" y="2658"/>
                    <a:pt x="108" y="2963"/>
                    <a:pt x="0" y="3269"/>
                  </a:cubicBezTo>
                  <a:cubicBezTo>
                    <a:pt x="593" y="2586"/>
                    <a:pt x="1114" y="1868"/>
                    <a:pt x="1634" y="1150"/>
                  </a:cubicBezTo>
                  <a:cubicBezTo>
                    <a:pt x="1814" y="880"/>
                    <a:pt x="1958" y="611"/>
                    <a:pt x="2101" y="341"/>
                  </a:cubicBezTo>
                  <a:cubicBezTo>
                    <a:pt x="2137" y="270"/>
                    <a:pt x="2065" y="144"/>
                    <a:pt x="2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4">
              <a:extLst>
                <a:ext uri="{FF2B5EF4-FFF2-40B4-BE49-F238E27FC236}">
                  <a16:creationId xmlns:a16="http://schemas.microsoft.com/office/drawing/2014/main" id="{CB9E2360-3EAC-8418-5E72-C17C5D999369}"/>
                </a:ext>
              </a:extLst>
            </p:cNvPr>
            <p:cNvSpPr/>
            <p:nvPr/>
          </p:nvSpPr>
          <p:spPr>
            <a:xfrm>
              <a:off x="10920300" y="3649350"/>
              <a:ext cx="66025" cy="90250"/>
            </a:xfrm>
            <a:custGeom>
              <a:avLst/>
              <a:gdLst/>
              <a:ahLst/>
              <a:cxnLst/>
              <a:rect l="l" t="t" r="r" b="b"/>
              <a:pathLst>
                <a:path w="2641" h="3610" extrusionOk="0">
                  <a:moveTo>
                    <a:pt x="2641" y="0"/>
                  </a:moveTo>
                  <a:cubicBezTo>
                    <a:pt x="2210" y="647"/>
                    <a:pt x="1833" y="1275"/>
                    <a:pt x="1384" y="1868"/>
                  </a:cubicBezTo>
                  <a:cubicBezTo>
                    <a:pt x="953" y="2443"/>
                    <a:pt x="468" y="2981"/>
                    <a:pt x="1" y="3538"/>
                  </a:cubicBezTo>
                  <a:lnTo>
                    <a:pt x="91" y="3610"/>
                  </a:lnTo>
                  <a:cubicBezTo>
                    <a:pt x="1132" y="2550"/>
                    <a:pt x="2192" y="1527"/>
                    <a:pt x="2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4">
              <a:extLst>
                <a:ext uri="{FF2B5EF4-FFF2-40B4-BE49-F238E27FC236}">
                  <a16:creationId xmlns:a16="http://schemas.microsoft.com/office/drawing/2014/main" id="{B0340310-7653-3599-0F7A-1C4FC8F7439B}"/>
                </a:ext>
              </a:extLst>
            </p:cNvPr>
            <p:cNvSpPr/>
            <p:nvPr/>
          </p:nvSpPr>
          <p:spPr>
            <a:xfrm>
              <a:off x="10590300" y="4003150"/>
              <a:ext cx="75450" cy="61975"/>
            </a:xfrm>
            <a:custGeom>
              <a:avLst/>
              <a:gdLst/>
              <a:ahLst/>
              <a:cxnLst/>
              <a:rect l="l" t="t" r="r" b="b"/>
              <a:pathLst>
                <a:path w="3018" h="2479" extrusionOk="0">
                  <a:moveTo>
                    <a:pt x="2946" y="0"/>
                  </a:moveTo>
                  <a:cubicBezTo>
                    <a:pt x="1833" y="413"/>
                    <a:pt x="809" y="970"/>
                    <a:pt x="91" y="1958"/>
                  </a:cubicBezTo>
                  <a:cubicBezTo>
                    <a:pt x="1" y="2101"/>
                    <a:pt x="37" y="2335"/>
                    <a:pt x="37" y="2478"/>
                  </a:cubicBezTo>
                  <a:cubicBezTo>
                    <a:pt x="216" y="2191"/>
                    <a:pt x="324" y="1868"/>
                    <a:pt x="557" y="1670"/>
                  </a:cubicBezTo>
                  <a:cubicBezTo>
                    <a:pt x="935" y="1329"/>
                    <a:pt x="1348" y="1042"/>
                    <a:pt x="1779" y="790"/>
                  </a:cubicBezTo>
                  <a:cubicBezTo>
                    <a:pt x="2174" y="539"/>
                    <a:pt x="2605" y="305"/>
                    <a:pt x="3018" y="90"/>
                  </a:cubicBezTo>
                  <a:lnTo>
                    <a:pt x="2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4">
              <a:extLst>
                <a:ext uri="{FF2B5EF4-FFF2-40B4-BE49-F238E27FC236}">
                  <a16:creationId xmlns:a16="http://schemas.microsoft.com/office/drawing/2014/main" id="{65B28F89-658E-B180-6C4B-C7FEEB6788A6}"/>
                </a:ext>
              </a:extLst>
            </p:cNvPr>
            <p:cNvSpPr/>
            <p:nvPr/>
          </p:nvSpPr>
          <p:spPr>
            <a:xfrm>
              <a:off x="10540925" y="4114925"/>
              <a:ext cx="26050" cy="31925"/>
            </a:xfrm>
            <a:custGeom>
              <a:avLst/>
              <a:gdLst/>
              <a:ahLst/>
              <a:cxnLst/>
              <a:rect l="l" t="t" r="r" b="b"/>
              <a:pathLst>
                <a:path w="1042" h="1277" extrusionOk="0">
                  <a:moveTo>
                    <a:pt x="1042" y="1"/>
                  </a:moveTo>
                  <a:lnTo>
                    <a:pt x="1042" y="1"/>
                  </a:lnTo>
                  <a:cubicBezTo>
                    <a:pt x="503" y="91"/>
                    <a:pt x="18" y="468"/>
                    <a:pt x="0" y="809"/>
                  </a:cubicBezTo>
                  <a:cubicBezTo>
                    <a:pt x="18" y="971"/>
                    <a:pt x="72" y="1132"/>
                    <a:pt x="144" y="1276"/>
                  </a:cubicBezTo>
                  <a:lnTo>
                    <a:pt x="1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4">
              <a:extLst>
                <a:ext uri="{FF2B5EF4-FFF2-40B4-BE49-F238E27FC236}">
                  <a16:creationId xmlns:a16="http://schemas.microsoft.com/office/drawing/2014/main" id="{70292787-CCBB-8324-3262-D9DDAB761112}"/>
                </a:ext>
              </a:extLst>
            </p:cNvPr>
            <p:cNvSpPr/>
            <p:nvPr/>
          </p:nvSpPr>
          <p:spPr>
            <a:xfrm>
              <a:off x="10452025" y="3705475"/>
              <a:ext cx="71400" cy="45350"/>
            </a:xfrm>
            <a:custGeom>
              <a:avLst/>
              <a:gdLst/>
              <a:ahLst/>
              <a:cxnLst/>
              <a:rect l="l" t="t" r="r" b="b"/>
              <a:pathLst>
                <a:path w="2856" h="1814" extrusionOk="0">
                  <a:moveTo>
                    <a:pt x="2784" y="0"/>
                  </a:moveTo>
                  <a:lnTo>
                    <a:pt x="0" y="1688"/>
                  </a:lnTo>
                  <a:lnTo>
                    <a:pt x="72" y="1814"/>
                  </a:lnTo>
                  <a:lnTo>
                    <a:pt x="2856" y="90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4">
              <a:extLst>
                <a:ext uri="{FF2B5EF4-FFF2-40B4-BE49-F238E27FC236}">
                  <a16:creationId xmlns:a16="http://schemas.microsoft.com/office/drawing/2014/main" id="{E7FDE47A-55AC-3AF1-C9BD-FAB0CD0D0DB0}"/>
                </a:ext>
              </a:extLst>
            </p:cNvPr>
            <p:cNvSpPr/>
            <p:nvPr/>
          </p:nvSpPr>
          <p:spPr>
            <a:xfrm>
              <a:off x="10588500" y="3374100"/>
              <a:ext cx="104200" cy="4075"/>
            </a:xfrm>
            <a:custGeom>
              <a:avLst/>
              <a:gdLst/>
              <a:ahLst/>
              <a:cxnLst/>
              <a:rect l="l" t="t" r="r" b="b"/>
              <a:pathLst>
                <a:path w="4168" h="163" extrusionOk="0">
                  <a:moveTo>
                    <a:pt x="19" y="1"/>
                  </a:moveTo>
                  <a:lnTo>
                    <a:pt x="1" y="109"/>
                  </a:lnTo>
                  <a:lnTo>
                    <a:pt x="4167" y="163"/>
                  </a:lnTo>
                  <a:lnTo>
                    <a:pt x="4167" y="10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4">
              <a:extLst>
                <a:ext uri="{FF2B5EF4-FFF2-40B4-BE49-F238E27FC236}">
                  <a16:creationId xmlns:a16="http://schemas.microsoft.com/office/drawing/2014/main" id="{3C3B3195-8931-178E-32DC-312D8561656C}"/>
                </a:ext>
              </a:extLst>
            </p:cNvPr>
            <p:cNvSpPr/>
            <p:nvPr/>
          </p:nvSpPr>
          <p:spPr>
            <a:xfrm>
              <a:off x="9132450" y="1988100"/>
              <a:ext cx="50775" cy="72750"/>
            </a:xfrm>
            <a:custGeom>
              <a:avLst/>
              <a:gdLst/>
              <a:ahLst/>
              <a:cxnLst/>
              <a:rect l="l" t="t" r="r" b="b"/>
              <a:pathLst>
                <a:path w="2031" h="2910" extrusionOk="0">
                  <a:moveTo>
                    <a:pt x="1904" y="0"/>
                  </a:moveTo>
                  <a:lnTo>
                    <a:pt x="414" y="2407"/>
                  </a:lnTo>
                  <a:lnTo>
                    <a:pt x="378" y="2389"/>
                  </a:lnTo>
                  <a:lnTo>
                    <a:pt x="1114" y="90"/>
                  </a:lnTo>
                  <a:lnTo>
                    <a:pt x="1114" y="90"/>
                  </a:lnTo>
                  <a:cubicBezTo>
                    <a:pt x="665" y="683"/>
                    <a:pt x="1" y="2299"/>
                    <a:pt x="414" y="2910"/>
                  </a:cubicBezTo>
                  <a:lnTo>
                    <a:pt x="2030" y="9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4">
              <a:extLst>
                <a:ext uri="{FF2B5EF4-FFF2-40B4-BE49-F238E27FC236}">
                  <a16:creationId xmlns:a16="http://schemas.microsoft.com/office/drawing/2014/main" id="{8EBDAE6C-5B07-91E6-6DAF-291ED885A0FC}"/>
                </a:ext>
              </a:extLst>
            </p:cNvPr>
            <p:cNvSpPr/>
            <p:nvPr/>
          </p:nvSpPr>
          <p:spPr>
            <a:xfrm>
              <a:off x="8913375" y="2055900"/>
              <a:ext cx="28725" cy="56600"/>
            </a:xfrm>
            <a:custGeom>
              <a:avLst/>
              <a:gdLst/>
              <a:ahLst/>
              <a:cxnLst/>
              <a:rect l="l" t="t" r="r" b="b"/>
              <a:pathLst>
                <a:path w="1149" h="2264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" y="871"/>
                    <a:pt x="386" y="1741"/>
                    <a:pt x="1124" y="2246"/>
                  </a:cubicBezTo>
                  <a:lnTo>
                    <a:pt x="1124" y="2246"/>
                  </a:lnTo>
                  <a:cubicBezTo>
                    <a:pt x="1088" y="2162"/>
                    <a:pt x="1039" y="2078"/>
                    <a:pt x="1005" y="1994"/>
                  </a:cubicBezTo>
                  <a:cubicBezTo>
                    <a:pt x="754" y="1545"/>
                    <a:pt x="538" y="1096"/>
                    <a:pt x="305" y="647"/>
                  </a:cubicBezTo>
                  <a:cubicBezTo>
                    <a:pt x="233" y="431"/>
                    <a:pt x="179" y="216"/>
                    <a:pt x="125" y="0"/>
                  </a:cubicBezTo>
                  <a:close/>
                  <a:moveTo>
                    <a:pt x="1124" y="2246"/>
                  </a:moveTo>
                  <a:cubicBezTo>
                    <a:pt x="1126" y="2252"/>
                    <a:pt x="1129" y="2258"/>
                    <a:pt x="1131" y="2263"/>
                  </a:cubicBezTo>
                  <a:lnTo>
                    <a:pt x="1149" y="2263"/>
                  </a:lnTo>
                  <a:cubicBezTo>
                    <a:pt x="1141" y="2258"/>
                    <a:pt x="1132" y="2252"/>
                    <a:pt x="1124" y="2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4">
              <a:extLst>
                <a:ext uri="{FF2B5EF4-FFF2-40B4-BE49-F238E27FC236}">
                  <a16:creationId xmlns:a16="http://schemas.microsoft.com/office/drawing/2014/main" id="{734EFF1A-BA51-FB5D-ED03-D899633A0829}"/>
                </a:ext>
              </a:extLst>
            </p:cNvPr>
            <p:cNvSpPr/>
            <p:nvPr/>
          </p:nvSpPr>
          <p:spPr>
            <a:xfrm>
              <a:off x="8941625" y="2035250"/>
              <a:ext cx="22475" cy="57475"/>
            </a:xfrm>
            <a:custGeom>
              <a:avLst/>
              <a:gdLst/>
              <a:ahLst/>
              <a:cxnLst/>
              <a:rect l="l" t="t" r="r" b="b"/>
              <a:pathLst>
                <a:path w="899" h="2299" extrusionOk="0">
                  <a:moveTo>
                    <a:pt x="1" y="0"/>
                  </a:moveTo>
                  <a:cubicBezTo>
                    <a:pt x="432" y="1922"/>
                    <a:pt x="504" y="2101"/>
                    <a:pt x="899" y="2299"/>
                  </a:cubicBezTo>
                  <a:cubicBezTo>
                    <a:pt x="504" y="1545"/>
                    <a:pt x="468" y="68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4">
              <a:extLst>
                <a:ext uri="{FF2B5EF4-FFF2-40B4-BE49-F238E27FC236}">
                  <a16:creationId xmlns:a16="http://schemas.microsoft.com/office/drawing/2014/main" id="{62E1F631-FA88-7170-B27D-EC670A03616F}"/>
                </a:ext>
              </a:extLst>
            </p:cNvPr>
            <p:cNvSpPr/>
            <p:nvPr/>
          </p:nvSpPr>
          <p:spPr>
            <a:xfrm>
              <a:off x="8867100" y="2092250"/>
              <a:ext cx="18875" cy="55250"/>
            </a:xfrm>
            <a:custGeom>
              <a:avLst/>
              <a:gdLst/>
              <a:ahLst/>
              <a:cxnLst/>
              <a:rect l="l" t="t" r="r" b="b"/>
              <a:pathLst>
                <a:path w="755" h="2210" extrusionOk="0">
                  <a:moveTo>
                    <a:pt x="1" y="1"/>
                  </a:moveTo>
                  <a:lnTo>
                    <a:pt x="647" y="2210"/>
                  </a:lnTo>
                  <a:lnTo>
                    <a:pt x="755" y="2174"/>
                  </a:lnTo>
                  <a:cubicBezTo>
                    <a:pt x="683" y="1402"/>
                    <a:pt x="432" y="6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4">
              <a:extLst>
                <a:ext uri="{FF2B5EF4-FFF2-40B4-BE49-F238E27FC236}">
                  <a16:creationId xmlns:a16="http://schemas.microsoft.com/office/drawing/2014/main" id="{5B35E5D4-53F3-E64A-AA26-22E531B9F647}"/>
                </a:ext>
              </a:extLst>
            </p:cNvPr>
            <p:cNvSpPr/>
            <p:nvPr/>
          </p:nvSpPr>
          <p:spPr>
            <a:xfrm>
              <a:off x="8832975" y="2120100"/>
              <a:ext cx="16650" cy="45375"/>
            </a:xfrm>
            <a:custGeom>
              <a:avLst/>
              <a:gdLst/>
              <a:ahLst/>
              <a:cxnLst/>
              <a:rect l="l" t="t" r="r" b="b"/>
              <a:pathLst>
                <a:path w="666" h="1815" extrusionOk="0">
                  <a:moveTo>
                    <a:pt x="540" y="0"/>
                  </a:moveTo>
                  <a:cubicBezTo>
                    <a:pt x="216" y="539"/>
                    <a:pt x="37" y="1150"/>
                    <a:pt x="1" y="1778"/>
                  </a:cubicBezTo>
                  <a:lnTo>
                    <a:pt x="126" y="1814"/>
                  </a:lnTo>
                  <a:lnTo>
                    <a:pt x="665" y="36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4">
              <a:extLst>
                <a:ext uri="{FF2B5EF4-FFF2-40B4-BE49-F238E27FC236}">
                  <a16:creationId xmlns:a16="http://schemas.microsoft.com/office/drawing/2014/main" id="{0E3976F0-F9C3-8B9F-CF6D-7F873E3D0D10}"/>
                </a:ext>
              </a:extLst>
            </p:cNvPr>
            <p:cNvSpPr/>
            <p:nvPr/>
          </p:nvSpPr>
          <p:spPr>
            <a:xfrm>
              <a:off x="8959150" y="2036150"/>
              <a:ext cx="12150" cy="38625"/>
            </a:xfrm>
            <a:custGeom>
              <a:avLst/>
              <a:gdLst/>
              <a:ahLst/>
              <a:cxnLst/>
              <a:rect l="l" t="t" r="r" b="b"/>
              <a:pathLst>
                <a:path w="486" h="1545" extrusionOk="0">
                  <a:moveTo>
                    <a:pt x="216" y="0"/>
                  </a:moveTo>
                  <a:lnTo>
                    <a:pt x="90" y="18"/>
                  </a:lnTo>
                  <a:cubicBezTo>
                    <a:pt x="0" y="575"/>
                    <a:pt x="162" y="1239"/>
                    <a:pt x="485" y="154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4">
              <a:extLst>
                <a:ext uri="{FF2B5EF4-FFF2-40B4-BE49-F238E27FC236}">
                  <a16:creationId xmlns:a16="http://schemas.microsoft.com/office/drawing/2014/main" id="{45B164C1-D55F-4722-E8DC-492FA31E8E43}"/>
                </a:ext>
              </a:extLst>
            </p:cNvPr>
            <p:cNvSpPr/>
            <p:nvPr/>
          </p:nvSpPr>
          <p:spPr>
            <a:xfrm>
              <a:off x="9165675" y="2021775"/>
              <a:ext cx="24725" cy="37275"/>
            </a:xfrm>
            <a:custGeom>
              <a:avLst/>
              <a:gdLst/>
              <a:ahLst/>
              <a:cxnLst/>
              <a:rect l="l" t="t" r="r" b="b"/>
              <a:pathLst>
                <a:path w="989" h="1491" extrusionOk="0">
                  <a:moveTo>
                    <a:pt x="863" y="0"/>
                  </a:moveTo>
                  <a:lnTo>
                    <a:pt x="1" y="1419"/>
                  </a:lnTo>
                  <a:lnTo>
                    <a:pt x="90" y="1491"/>
                  </a:lnTo>
                  <a:lnTo>
                    <a:pt x="988" y="54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4">
              <a:extLst>
                <a:ext uri="{FF2B5EF4-FFF2-40B4-BE49-F238E27FC236}">
                  <a16:creationId xmlns:a16="http://schemas.microsoft.com/office/drawing/2014/main" id="{0C5AC744-7D03-8C75-9E6A-7ACAE94DB823}"/>
                </a:ext>
              </a:extLst>
            </p:cNvPr>
            <p:cNvSpPr/>
            <p:nvPr/>
          </p:nvSpPr>
          <p:spPr>
            <a:xfrm>
              <a:off x="9061525" y="2007400"/>
              <a:ext cx="19325" cy="28325"/>
            </a:xfrm>
            <a:custGeom>
              <a:avLst/>
              <a:gdLst/>
              <a:ahLst/>
              <a:cxnLst/>
              <a:rect l="l" t="t" r="r" b="b"/>
              <a:pathLst>
                <a:path w="773" h="1133" extrusionOk="0">
                  <a:moveTo>
                    <a:pt x="629" y="1"/>
                  </a:moveTo>
                  <a:lnTo>
                    <a:pt x="0" y="1060"/>
                  </a:lnTo>
                  <a:lnTo>
                    <a:pt x="126" y="1132"/>
                  </a:lnTo>
                  <a:lnTo>
                    <a:pt x="772" y="90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4">
              <a:extLst>
                <a:ext uri="{FF2B5EF4-FFF2-40B4-BE49-F238E27FC236}">
                  <a16:creationId xmlns:a16="http://schemas.microsoft.com/office/drawing/2014/main" id="{DE5EC113-3748-9589-2998-EF1E8A635F7D}"/>
                </a:ext>
              </a:extLst>
            </p:cNvPr>
            <p:cNvSpPr/>
            <p:nvPr/>
          </p:nvSpPr>
          <p:spPr>
            <a:xfrm>
              <a:off x="8924125" y="2427650"/>
              <a:ext cx="41325" cy="50325"/>
            </a:xfrm>
            <a:custGeom>
              <a:avLst/>
              <a:gdLst/>
              <a:ahLst/>
              <a:cxnLst/>
              <a:rect l="l" t="t" r="r" b="b"/>
              <a:pathLst>
                <a:path w="1653" h="2013" extrusionOk="0">
                  <a:moveTo>
                    <a:pt x="1653" y="1"/>
                  </a:moveTo>
                  <a:lnTo>
                    <a:pt x="1" y="2012"/>
                  </a:lnTo>
                  <a:cubicBezTo>
                    <a:pt x="521" y="1940"/>
                    <a:pt x="1635" y="539"/>
                    <a:pt x="1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4">
              <a:extLst>
                <a:ext uri="{FF2B5EF4-FFF2-40B4-BE49-F238E27FC236}">
                  <a16:creationId xmlns:a16="http://schemas.microsoft.com/office/drawing/2014/main" id="{AB854A1F-4767-7A6E-D819-1757CA3DA592}"/>
                </a:ext>
              </a:extLst>
            </p:cNvPr>
            <p:cNvSpPr/>
            <p:nvPr/>
          </p:nvSpPr>
          <p:spPr>
            <a:xfrm>
              <a:off x="8956450" y="2098100"/>
              <a:ext cx="239775" cy="88475"/>
            </a:xfrm>
            <a:custGeom>
              <a:avLst/>
              <a:gdLst/>
              <a:ahLst/>
              <a:cxnLst/>
              <a:rect l="l" t="t" r="r" b="b"/>
              <a:pathLst>
                <a:path w="9591" h="3539" extrusionOk="0">
                  <a:moveTo>
                    <a:pt x="9591" y="0"/>
                  </a:moveTo>
                  <a:cubicBezTo>
                    <a:pt x="9429" y="0"/>
                    <a:pt x="9286" y="18"/>
                    <a:pt x="9124" y="54"/>
                  </a:cubicBezTo>
                  <a:cubicBezTo>
                    <a:pt x="8621" y="234"/>
                    <a:pt x="8136" y="467"/>
                    <a:pt x="7633" y="647"/>
                  </a:cubicBezTo>
                  <a:cubicBezTo>
                    <a:pt x="6089" y="1222"/>
                    <a:pt x="4508" y="1760"/>
                    <a:pt x="2946" y="2317"/>
                  </a:cubicBezTo>
                  <a:cubicBezTo>
                    <a:pt x="2712" y="2389"/>
                    <a:pt x="2479" y="2461"/>
                    <a:pt x="2210" y="2533"/>
                  </a:cubicBezTo>
                  <a:lnTo>
                    <a:pt x="2335" y="1832"/>
                  </a:lnTo>
                  <a:lnTo>
                    <a:pt x="2335" y="1832"/>
                  </a:lnTo>
                  <a:cubicBezTo>
                    <a:pt x="2281" y="1922"/>
                    <a:pt x="2246" y="2012"/>
                    <a:pt x="2228" y="2120"/>
                  </a:cubicBezTo>
                  <a:cubicBezTo>
                    <a:pt x="2228" y="2515"/>
                    <a:pt x="1994" y="2640"/>
                    <a:pt x="1653" y="2748"/>
                  </a:cubicBezTo>
                  <a:cubicBezTo>
                    <a:pt x="1096" y="2928"/>
                    <a:pt x="557" y="3179"/>
                    <a:pt x="1" y="3395"/>
                  </a:cubicBezTo>
                  <a:lnTo>
                    <a:pt x="54" y="3538"/>
                  </a:lnTo>
                  <a:cubicBezTo>
                    <a:pt x="3341" y="2640"/>
                    <a:pt x="6484" y="1347"/>
                    <a:pt x="9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4">
              <a:extLst>
                <a:ext uri="{FF2B5EF4-FFF2-40B4-BE49-F238E27FC236}">
                  <a16:creationId xmlns:a16="http://schemas.microsoft.com/office/drawing/2014/main" id="{D030B34C-93C1-ED36-6593-1AD093F0DB00}"/>
                </a:ext>
              </a:extLst>
            </p:cNvPr>
            <p:cNvSpPr/>
            <p:nvPr/>
          </p:nvSpPr>
          <p:spPr>
            <a:xfrm>
              <a:off x="8752625" y="2252550"/>
              <a:ext cx="10350" cy="29200"/>
            </a:xfrm>
            <a:custGeom>
              <a:avLst/>
              <a:gdLst/>
              <a:ahLst/>
              <a:cxnLst/>
              <a:rect l="l" t="t" r="r" b="b"/>
              <a:pathLst>
                <a:path w="414" h="1168" extrusionOk="0">
                  <a:moveTo>
                    <a:pt x="198" y="0"/>
                  </a:moveTo>
                  <a:cubicBezTo>
                    <a:pt x="0" y="503"/>
                    <a:pt x="72" y="880"/>
                    <a:pt x="413" y="1168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0" name="Google Shape;4340;p64">
            <a:hlinkClick r:id="" action="ppaction://noaction"/>
            <a:extLst>
              <a:ext uri="{FF2B5EF4-FFF2-40B4-BE49-F238E27FC236}">
                <a16:creationId xmlns:a16="http://schemas.microsoft.com/office/drawing/2014/main" id="{35F01DE4-533A-9B66-4951-069BFE7EDFA0}"/>
              </a:ext>
            </a:extLst>
          </p:cNvPr>
          <p:cNvSpPr/>
          <p:nvPr/>
        </p:nvSpPr>
        <p:spPr>
          <a:xfrm>
            <a:off x="4451275" y="182224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sz="1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341" name="Google Shape;4341;p64">
            <a:hlinkClick r:id="rId4" action="ppaction://hlinksldjump"/>
            <a:extLst>
              <a:ext uri="{FF2B5EF4-FFF2-40B4-BE49-F238E27FC236}">
                <a16:creationId xmlns:a16="http://schemas.microsoft.com/office/drawing/2014/main" id="{CBBEDDE0-D476-21CA-6C4C-01576FC039D1}"/>
              </a:ext>
            </a:extLst>
          </p:cNvPr>
          <p:cNvSpPr/>
          <p:nvPr/>
        </p:nvSpPr>
        <p:spPr>
          <a:xfrm>
            <a:off x="4447155" y="164228"/>
            <a:ext cx="249724" cy="212101"/>
          </a:xfrm>
          <a:custGeom>
            <a:avLst/>
            <a:gdLst/>
            <a:ahLst/>
            <a:cxnLst/>
            <a:rect l="l" t="t" r="r" b="b"/>
            <a:pathLst>
              <a:path w="1838" h="1561" extrusionOk="0">
                <a:moveTo>
                  <a:pt x="891" y="119"/>
                </a:moveTo>
                <a:cubicBezTo>
                  <a:pt x="1314" y="119"/>
                  <a:pt x="1648" y="525"/>
                  <a:pt x="1523" y="958"/>
                </a:cubicBezTo>
                <a:lnTo>
                  <a:pt x="1512" y="958"/>
                </a:lnTo>
                <a:cubicBezTo>
                  <a:pt x="1421" y="1270"/>
                  <a:pt x="1142" y="1450"/>
                  <a:pt x="855" y="1450"/>
                </a:cubicBezTo>
                <a:cubicBezTo>
                  <a:pt x="687" y="1450"/>
                  <a:pt x="517" y="1389"/>
                  <a:pt x="381" y="1256"/>
                </a:cubicBezTo>
                <a:cubicBezTo>
                  <a:pt x="196" y="1071"/>
                  <a:pt x="165" y="773"/>
                  <a:pt x="298" y="546"/>
                </a:cubicBezTo>
                <a:cubicBezTo>
                  <a:pt x="391" y="382"/>
                  <a:pt x="607" y="145"/>
                  <a:pt x="802" y="125"/>
                </a:cubicBezTo>
                <a:cubicBezTo>
                  <a:pt x="832" y="121"/>
                  <a:pt x="862" y="119"/>
                  <a:pt x="891" y="119"/>
                </a:cubicBezTo>
                <a:close/>
                <a:moveTo>
                  <a:pt x="903" y="1"/>
                </a:moveTo>
                <a:cubicBezTo>
                  <a:pt x="894" y="1"/>
                  <a:pt x="884" y="1"/>
                  <a:pt x="875" y="1"/>
                </a:cubicBezTo>
                <a:cubicBezTo>
                  <a:pt x="422" y="22"/>
                  <a:pt x="0" y="454"/>
                  <a:pt x="103" y="917"/>
                </a:cubicBezTo>
                <a:cubicBezTo>
                  <a:pt x="183" y="1330"/>
                  <a:pt x="545" y="1561"/>
                  <a:pt x="903" y="1561"/>
                </a:cubicBezTo>
                <a:cubicBezTo>
                  <a:pt x="1187" y="1561"/>
                  <a:pt x="1468" y="1416"/>
                  <a:pt x="1605" y="1102"/>
                </a:cubicBezTo>
                <a:cubicBezTo>
                  <a:pt x="1837" y="586"/>
                  <a:pt x="1464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2" name="Google Shape;4342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517694-116A-30CE-2EAC-3B24EB2D742E}"/>
              </a:ext>
            </a:extLst>
          </p:cNvPr>
          <p:cNvSpPr/>
          <p:nvPr/>
        </p:nvSpPr>
        <p:spPr>
          <a:xfrm rot="5400000" flipH="1">
            <a:off x="4772238" y="122793"/>
            <a:ext cx="126268" cy="344798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3" name="Google Shape;4343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0C0DFA-6B24-36FF-2457-2013460CF49F}"/>
              </a:ext>
            </a:extLst>
          </p:cNvPr>
          <p:cNvSpPr/>
          <p:nvPr/>
        </p:nvSpPr>
        <p:spPr>
          <a:xfrm rot="1799868" flipH="1">
            <a:off x="4167417" y="194956"/>
            <a:ext cx="287466" cy="185300"/>
          </a:xfrm>
          <a:custGeom>
            <a:avLst/>
            <a:gdLst/>
            <a:ahLst/>
            <a:cxnLst/>
            <a:rect l="l" t="t" r="r" b="b"/>
            <a:pathLst>
              <a:path w="24952" h="16084" extrusionOk="0">
                <a:moveTo>
                  <a:pt x="12546" y="611"/>
                </a:moveTo>
                <a:cubicBezTo>
                  <a:pt x="14215" y="611"/>
                  <a:pt x="15789" y="1660"/>
                  <a:pt x="15813" y="3594"/>
                </a:cubicBezTo>
                <a:cubicBezTo>
                  <a:pt x="15813" y="5663"/>
                  <a:pt x="14179" y="7130"/>
                  <a:pt x="12244" y="7531"/>
                </a:cubicBezTo>
                <a:cubicBezTo>
                  <a:pt x="11797" y="7632"/>
                  <a:pt x="11350" y="7678"/>
                  <a:pt x="10905" y="7678"/>
                </a:cubicBezTo>
                <a:cubicBezTo>
                  <a:pt x="9591" y="7678"/>
                  <a:pt x="8295" y="7278"/>
                  <a:pt x="7074" y="6730"/>
                </a:cubicBezTo>
                <a:cubicBezTo>
                  <a:pt x="7374" y="4328"/>
                  <a:pt x="8642" y="2027"/>
                  <a:pt x="10843" y="993"/>
                </a:cubicBezTo>
                <a:cubicBezTo>
                  <a:pt x="11382" y="736"/>
                  <a:pt x="11970" y="611"/>
                  <a:pt x="12546" y="611"/>
                </a:cubicBezTo>
                <a:close/>
                <a:moveTo>
                  <a:pt x="12502" y="0"/>
                </a:moveTo>
                <a:cubicBezTo>
                  <a:pt x="9306" y="0"/>
                  <a:pt x="7085" y="3398"/>
                  <a:pt x="6573" y="6496"/>
                </a:cubicBezTo>
                <a:cubicBezTo>
                  <a:pt x="6340" y="6363"/>
                  <a:pt x="6073" y="6230"/>
                  <a:pt x="5840" y="6096"/>
                </a:cubicBezTo>
                <a:cubicBezTo>
                  <a:pt x="3738" y="4929"/>
                  <a:pt x="1670" y="3594"/>
                  <a:pt x="402" y="1460"/>
                </a:cubicBezTo>
                <a:cubicBezTo>
                  <a:pt x="361" y="1397"/>
                  <a:pt x="303" y="1370"/>
                  <a:pt x="246" y="1370"/>
                </a:cubicBezTo>
                <a:cubicBezTo>
                  <a:pt x="120" y="1370"/>
                  <a:pt x="0" y="1499"/>
                  <a:pt x="69" y="1660"/>
                </a:cubicBezTo>
                <a:cubicBezTo>
                  <a:pt x="1303" y="4095"/>
                  <a:pt x="3738" y="5629"/>
                  <a:pt x="6073" y="6830"/>
                </a:cubicBezTo>
                <a:lnTo>
                  <a:pt x="6507" y="7030"/>
                </a:lnTo>
                <a:cubicBezTo>
                  <a:pt x="6473" y="7430"/>
                  <a:pt x="6440" y="7831"/>
                  <a:pt x="6473" y="8198"/>
                </a:cubicBezTo>
                <a:cubicBezTo>
                  <a:pt x="6760" y="13020"/>
                  <a:pt x="10738" y="16083"/>
                  <a:pt x="14858" y="16083"/>
                </a:cubicBezTo>
                <a:cubicBezTo>
                  <a:pt x="16979" y="16083"/>
                  <a:pt x="19138" y="15271"/>
                  <a:pt x="20850" y="13468"/>
                </a:cubicBezTo>
                <a:cubicBezTo>
                  <a:pt x="21918" y="12367"/>
                  <a:pt x="23285" y="10333"/>
                  <a:pt x="22785" y="8731"/>
                </a:cubicBezTo>
                <a:lnTo>
                  <a:pt x="22785" y="8731"/>
                </a:lnTo>
                <a:cubicBezTo>
                  <a:pt x="23352" y="9332"/>
                  <a:pt x="23919" y="9966"/>
                  <a:pt x="24553" y="10566"/>
                </a:cubicBezTo>
                <a:cubicBezTo>
                  <a:pt x="24588" y="10610"/>
                  <a:pt x="24634" y="10628"/>
                  <a:pt x="24681" y="10628"/>
                </a:cubicBezTo>
                <a:cubicBezTo>
                  <a:pt x="24814" y="10628"/>
                  <a:pt x="24952" y="10480"/>
                  <a:pt x="24853" y="10333"/>
                </a:cubicBezTo>
                <a:cubicBezTo>
                  <a:pt x="24119" y="9065"/>
                  <a:pt x="22952" y="8031"/>
                  <a:pt x="21851" y="7064"/>
                </a:cubicBezTo>
                <a:cubicBezTo>
                  <a:pt x="21804" y="7016"/>
                  <a:pt x="21744" y="6994"/>
                  <a:pt x="21683" y="6994"/>
                </a:cubicBezTo>
                <a:cubicBezTo>
                  <a:pt x="21573" y="6994"/>
                  <a:pt x="21460" y="7068"/>
                  <a:pt x="21417" y="7197"/>
                </a:cubicBezTo>
                <a:cubicBezTo>
                  <a:pt x="21151" y="8698"/>
                  <a:pt x="20383" y="9699"/>
                  <a:pt x="19416" y="10833"/>
                </a:cubicBezTo>
                <a:cubicBezTo>
                  <a:pt x="19278" y="10999"/>
                  <a:pt x="19391" y="11233"/>
                  <a:pt x="19567" y="11233"/>
                </a:cubicBezTo>
                <a:cubicBezTo>
                  <a:pt x="19603" y="11233"/>
                  <a:pt x="19643" y="11223"/>
                  <a:pt x="19683" y="11200"/>
                </a:cubicBezTo>
                <a:cubicBezTo>
                  <a:pt x="20817" y="10466"/>
                  <a:pt x="21517" y="9098"/>
                  <a:pt x="21851" y="7797"/>
                </a:cubicBezTo>
                <a:lnTo>
                  <a:pt x="21951" y="7897"/>
                </a:lnTo>
                <a:cubicBezTo>
                  <a:pt x="21884" y="7964"/>
                  <a:pt x="21884" y="8064"/>
                  <a:pt x="21951" y="8131"/>
                </a:cubicBezTo>
                <a:cubicBezTo>
                  <a:pt x="23019" y="9832"/>
                  <a:pt x="21584" y="12000"/>
                  <a:pt x="20350" y="13201"/>
                </a:cubicBezTo>
                <a:cubicBezTo>
                  <a:pt x="19049" y="14469"/>
                  <a:pt x="17348" y="15269"/>
                  <a:pt x="15547" y="15470"/>
                </a:cubicBezTo>
                <a:cubicBezTo>
                  <a:pt x="15347" y="15484"/>
                  <a:pt x="15149" y="15491"/>
                  <a:pt x="14952" y="15491"/>
                </a:cubicBezTo>
                <a:cubicBezTo>
                  <a:pt x="11552" y="15491"/>
                  <a:pt x="8511" y="13345"/>
                  <a:pt x="7407" y="10066"/>
                </a:cubicBezTo>
                <a:cubicBezTo>
                  <a:pt x="7107" y="9165"/>
                  <a:pt x="7007" y="8231"/>
                  <a:pt x="7040" y="7297"/>
                </a:cubicBezTo>
                <a:lnTo>
                  <a:pt x="7040" y="7297"/>
                </a:lnTo>
                <a:cubicBezTo>
                  <a:pt x="8305" y="7846"/>
                  <a:pt x="9620" y="8224"/>
                  <a:pt x="10963" y="8224"/>
                </a:cubicBezTo>
                <a:cubicBezTo>
                  <a:pt x="11497" y="8224"/>
                  <a:pt x="12036" y="8164"/>
                  <a:pt x="12578" y="8031"/>
                </a:cubicBezTo>
                <a:cubicBezTo>
                  <a:pt x="14446" y="7564"/>
                  <a:pt x="16080" y="6163"/>
                  <a:pt x="16314" y="4128"/>
                </a:cubicBezTo>
                <a:cubicBezTo>
                  <a:pt x="16614" y="2293"/>
                  <a:pt x="15413" y="526"/>
                  <a:pt x="13578" y="125"/>
                </a:cubicBezTo>
                <a:cubicBezTo>
                  <a:pt x="13209" y="40"/>
                  <a:pt x="12850" y="0"/>
                  <a:pt x="1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75;p57">
            <a:extLst>
              <a:ext uri="{FF2B5EF4-FFF2-40B4-BE49-F238E27FC236}">
                <a16:creationId xmlns:a16="http://schemas.microsoft.com/office/drawing/2014/main" id="{AE65CD0B-A201-3BCE-C535-A0E6BF42127E}"/>
              </a:ext>
            </a:extLst>
          </p:cNvPr>
          <p:cNvSpPr txBox="1">
            <a:spLocks/>
          </p:cNvSpPr>
          <p:nvPr/>
        </p:nvSpPr>
        <p:spPr>
          <a:xfrm>
            <a:off x="1943297" y="3359820"/>
            <a:ext cx="2680441" cy="5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200">
              <a:lnSpc>
                <a:spcPct val="100000"/>
              </a:lnSpc>
              <a:tabLst>
                <a:tab pos="2393315" algn="l"/>
                <a:tab pos="2821940" algn="l"/>
              </a:tabLst>
            </a:pPr>
            <a:r>
              <a:rPr lang="en-IN" sz="2400" b="0" dirty="0" err="1">
                <a:latin typeface="Times New Roman"/>
                <a:cs typeface="Times New Roman"/>
              </a:rPr>
              <a:t>I</a:t>
            </a:r>
            <a:r>
              <a:rPr lang="en-IN" sz="2400" b="0" baseline="-21072" dirty="0" err="1">
                <a:latin typeface="Times New Roman"/>
                <a:cs typeface="Times New Roman"/>
              </a:rPr>
              <a:t>L,diff</a:t>
            </a:r>
            <a:r>
              <a:rPr lang="en-IN" sz="2400" b="0" baseline="-21072" dirty="0">
                <a:latin typeface="Times New Roman"/>
                <a:cs typeface="Times New Roman"/>
              </a:rPr>
              <a:t> </a:t>
            </a:r>
            <a:r>
              <a:rPr lang="en-IN" sz="2400" b="0" dirty="0">
                <a:latin typeface="Times New Roman"/>
                <a:cs typeface="Times New Roman"/>
              </a:rPr>
              <a:t>=</a:t>
            </a:r>
            <a:r>
              <a:rPr lang="en-IN" sz="2400" b="0" spc="5" dirty="0">
                <a:latin typeface="Times New Roman"/>
                <a:cs typeface="Times New Roman"/>
              </a:rPr>
              <a:t> </a:t>
            </a:r>
            <a:r>
              <a:rPr lang="en-IN" sz="2400" b="0" spc="5" dirty="0" err="1">
                <a:latin typeface="Times New Roman"/>
                <a:cs typeface="Times New Roman"/>
              </a:rPr>
              <a:t>K</a:t>
            </a:r>
            <a:r>
              <a:rPr lang="en-IN" sz="2400" b="0" spc="7" baseline="-21072" dirty="0" err="1">
                <a:latin typeface="Times New Roman"/>
                <a:cs typeface="Times New Roman"/>
              </a:rPr>
              <a:t>d</a:t>
            </a:r>
            <a:r>
              <a:rPr lang="en-IN" sz="2400" b="0" spc="7" baseline="-21072" dirty="0">
                <a:latin typeface="Times New Roman"/>
                <a:cs typeface="Times New Roman"/>
              </a:rPr>
              <a:t> </a:t>
            </a:r>
            <a:r>
              <a:rPr lang="en-IN" sz="2400" b="0" dirty="0">
                <a:latin typeface="Times New Roman"/>
                <a:cs typeface="Times New Roman"/>
              </a:rPr>
              <a:t>I</a:t>
            </a:r>
            <a:r>
              <a:rPr lang="en-IN" sz="2400" b="0" baseline="-21072" dirty="0">
                <a:latin typeface="Times New Roman"/>
                <a:cs typeface="Times New Roman"/>
              </a:rPr>
              <a:t>L </a:t>
            </a:r>
            <a:r>
              <a:rPr lang="en-IN" sz="2400" b="0" dirty="0">
                <a:latin typeface="Times New Roman"/>
                <a:cs typeface="Times New Roman"/>
              </a:rPr>
              <a:t>(N.L)</a:t>
            </a:r>
          </a:p>
        </p:txBody>
      </p:sp>
      <p:sp>
        <p:nvSpPr>
          <p:cNvPr id="7" name="Google Shape;3075;p57">
            <a:extLst>
              <a:ext uri="{FF2B5EF4-FFF2-40B4-BE49-F238E27FC236}">
                <a16:creationId xmlns:a16="http://schemas.microsoft.com/office/drawing/2014/main" id="{3C636921-B6B0-9FDD-37C2-C7AF9866EA9B}"/>
              </a:ext>
            </a:extLst>
          </p:cNvPr>
          <p:cNvSpPr txBox="1">
            <a:spLocks/>
          </p:cNvSpPr>
          <p:nvPr/>
        </p:nvSpPr>
        <p:spPr>
          <a:xfrm>
            <a:off x="2149720" y="4215811"/>
            <a:ext cx="2301853" cy="5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it-IT" sz="2400" b="0" spc="-10" dirty="0">
                <a:latin typeface="Times New Roman"/>
                <a:cs typeface="Times New Roman"/>
              </a:rPr>
              <a:t>I</a:t>
            </a:r>
            <a:r>
              <a:rPr lang="it-IT" sz="2400" b="0" spc="-15" baseline="-20833" dirty="0">
                <a:latin typeface="Times New Roman"/>
                <a:cs typeface="Times New Roman"/>
              </a:rPr>
              <a:t>L,diff </a:t>
            </a:r>
            <a:r>
              <a:rPr lang="it-IT" sz="2400" b="0" dirty="0">
                <a:latin typeface="Times New Roman"/>
                <a:cs typeface="Times New Roman"/>
              </a:rPr>
              <a:t>= K</a:t>
            </a:r>
            <a:r>
              <a:rPr lang="it-IT" sz="2400" b="0" baseline="-20833" dirty="0">
                <a:latin typeface="Times New Roman"/>
                <a:cs typeface="Times New Roman"/>
              </a:rPr>
              <a:t>d </a:t>
            </a:r>
            <a:r>
              <a:rPr lang="it-IT" sz="2400" b="0" dirty="0">
                <a:latin typeface="Times New Roman"/>
                <a:cs typeface="Times New Roman"/>
              </a:rPr>
              <a:t>I</a:t>
            </a:r>
            <a:r>
              <a:rPr lang="it-IT" sz="2400" b="0" baseline="-20833" dirty="0">
                <a:latin typeface="Times New Roman"/>
                <a:cs typeface="Times New Roman"/>
              </a:rPr>
              <a:t>L</a:t>
            </a:r>
            <a:r>
              <a:rPr lang="it-IT" sz="2400" b="0" spc="-142" baseline="-20833" dirty="0">
                <a:latin typeface="Times New Roman"/>
                <a:cs typeface="Times New Roman"/>
              </a:rPr>
              <a:t> </a:t>
            </a:r>
            <a:r>
              <a:rPr lang="it-IT" sz="2400" b="0" dirty="0">
                <a:latin typeface="Times New Roman"/>
                <a:cs typeface="Times New Roman"/>
              </a:rPr>
              <a:t>cos</a:t>
            </a:r>
            <a:r>
              <a:rPr lang="it-IT" sz="2400" b="0" dirty="0">
                <a:latin typeface="Symbol"/>
                <a:cs typeface="Symbol"/>
              </a:rPr>
              <a:t>q</a:t>
            </a:r>
          </a:p>
        </p:txBody>
      </p:sp>
      <p:sp>
        <p:nvSpPr>
          <p:cNvPr id="9" name="Google Shape;4076;p64">
            <a:extLst>
              <a:ext uri="{FF2B5EF4-FFF2-40B4-BE49-F238E27FC236}">
                <a16:creationId xmlns:a16="http://schemas.microsoft.com/office/drawing/2014/main" id="{62C0AE5B-BC8C-BB3F-02D0-FC0294BF1862}"/>
              </a:ext>
            </a:extLst>
          </p:cNvPr>
          <p:cNvSpPr txBox="1">
            <a:spLocks/>
          </p:cNvSpPr>
          <p:nvPr/>
        </p:nvSpPr>
        <p:spPr>
          <a:xfrm>
            <a:off x="6145535" y="509367"/>
            <a:ext cx="2608047" cy="9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>
              <a:buNone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Alata"/>
                <a:cs typeface="Alata"/>
              </a:rPr>
              <a:t>Angle of incident between the unit light source direction vector L and there unit vectors normal N</a:t>
            </a:r>
            <a:endParaRPr lang="en-US" altLang="en-US" sz="1200" dirty="0">
              <a:latin typeface="Alata"/>
              <a:cs typeface="Alata"/>
            </a:endParaRPr>
          </a:p>
        </p:txBody>
      </p:sp>
      <p:sp>
        <p:nvSpPr>
          <p:cNvPr id="12" name="Google Shape;3075;p57">
            <a:extLst>
              <a:ext uri="{FF2B5EF4-FFF2-40B4-BE49-F238E27FC236}">
                <a16:creationId xmlns:a16="http://schemas.microsoft.com/office/drawing/2014/main" id="{B6C406CA-0D80-0A9A-B2F6-8E9B032AE3C1}"/>
              </a:ext>
            </a:extLst>
          </p:cNvPr>
          <p:cNvSpPr txBox="1">
            <a:spLocks/>
          </p:cNvSpPr>
          <p:nvPr/>
        </p:nvSpPr>
        <p:spPr>
          <a:xfrm>
            <a:off x="2925653" y="3906865"/>
            <a:ext cx="926263" cy="46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200">
              <a:lnSpc>
                <a:spcPct val="100000"/>
              </a:lnSpc>
              <a:tabLst>
                <a:tab pos="2393315" algn="l"/>
                <a:tab pos="2821940" algn="l"/>
              </a:tabLst>
            </a:pPr>
            <a:r>
              <a:rPr lang="en-IN" sz="1400" dirty="0"/>
              <a:t>OR</a:t>
            </a:r>
          </a:p>
        </p:txBody>
      </p:sp>
      <p:grpSp>
        <p:nvGrpSpPr>
          <p:cNvPr id="3697" name="Google Shape;3697;p63"/>
          <p:cNvGrpSpPr/>
          <p:nvPr/>
        </p:nvGrpSpPr>
        <p:grpSpPr>
          <a:xfrm>
            <a:off x="176263" y="3543301"/>
            <a:ext cx="985274" cy="1600199"/>
            <a:chOff x="5052850" y="2051425"/>
            <a:chExt cx="971575" cy="1577950"/>
          </a:xfrm>
        </p:grpSpPr>
        <p:sp>
          <p:nvSpPr>
            <p:cNvPr id="3698" name="Google Shape;3698;p63"/>
            <p:cNvSpPr/>
            <p:nvPr/>
          </p:nvSpPr>
          <p:spPr>
            <a:xfrm>
              <a:off x="5056400" y="2082075"/>
              <a:ext cx="171675" cy="626500"/>
            </a:xfrm>
            <a:custGeom>
              <a:avLst/>
              <a:gdLst/>
              <a:ahLst/>
              <a:cxnLst/>
              <a:rect l="l" t="t" r="r" b="b"/>
              <a:pathLst>
                <a:path w="6867" h="25060" fill="none" extrusionOk="0">
                  <a:moveTo>
                    <a:pt x="0" y="25059"/>
                  </a:moveTo>
                  <a:cubicBezTo>
                    <a:pt x="2360" y="16636"/>
                    <a:pt x="3846" y="8212"/>
                    <a:pt x="6867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3"/>
            <p:cNvSpPr/>
            <p:nvPr/>
          </p:nvSpPr>
          <p:spPr>
            <a:xfrm>
              <a:off x="5851550" y="2082075"/>
              <a:ext cx="171675" cy="626500"/>
            </a:xfrm>
            <a:custGeom>
              <a:avLst/>
              <a:gdLst/>
              <a:ahLst/>
              <a:cxnLst/>
              <a:rect l="l" t="t" r="r" b="b"/>
              <a:pathLst>
                <a:path w="6867" h="25060" fill="none" extrusionOk="0">
                  <a:moveTo>
                    <a:pt x="6867" y="25059"/>
                  </a:moveTo>
                  <a:cubicBezTo>
                    <a:pt x="4507" y="16636"/>
                    <a:pt x="3021" y="8212"/>
                    <a:pt x="1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3"/>
            <p:cNvSpPr/>
            <p:nvPr/>
          </p:nvSpPr>
          <p:spPr>
            <a:xfrm>
              <a:off x="5226875" y="2051425"/>
              <a:ext cx="623525" cy="31875"/>
            </a:xfrm>
            <a:custGeom>
              <a:avLst/>
              <a:gdLst/>
              <a:ahLst/>
              <a:cxnLst/>
              <a:rect l="l" t="t" r="r" b="b"/>
              <a:pathLst>
                <a:path w="24941" h="1275" fill="none" extrusionOk="0">
                  <a:moveTo>
                    <a:pt x="0" y="1062"/>
                  </a:moveTo>
                  <a:cubicBezTo>
                    <a:pt x="2171" y="637"/>
                    <a:pt x="3917" y="566"/>
                    <a:pt x="5734" y="354"/>
                  </a:cubicBezTo>
                  <a:cubicBezTo>
                    <a:pt x="8872" y="0"/>
                    <a:pt x="11869" y="354"/>
                    <a:pt x="15031" y="354"/>
                  </a:cubicBezTo>
                  <a:cubicBezTo>
                    <a:pt x="17414" y="378"/>
                    <a:pt x="19844" y="212"/>
                    <a:pt x="22180" y="731"/>
                  </a:cubicBezTo>
                  <a:cubicBezTo>
                    <a:pt x="23029" y="920"/>
                    <a:pt x="23643" y="755"/>
                    <a:pt x="24941" y="1274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3"/>
            <p:cNvSpPr/>
            <p:nvPr/>
          </p:nvSpPr>
          <p:spPr>
            <a:xfrm>
              <a:off x="5052850" y="2709125"/>
              <a:ext cx="971575" cy="38375"/>
            </a:xfrm>
            <a:custGeom>
              <a:avLst/>
              <a:gdLst/>
              <a:ahLst/>
              <a:cxnLst/>
              <a:rect l="l" t="t" r="r" b="b"/>
              <a:pathLst>
                <a:path w="38863" h="1535" fill="none" extrusionOk="0">
                  <a:moveTo>
                    <a:pt x="1" y="1"/>
                  </a:moveTo>
                  <a:cubicBezTo>
                    <a:pt x="7528" y="1534"/>
                    <a:pt x="14866" y="897"/>
                    <a:pt x="22511" y="661"/>
                  </a:cubicBezTo>
                  <a:cubicBezTo>
                    <a:pt x="27348" y="520"/>
                    <a:pt x="32255" y="874"/>
                    <a:pt x="37092" y="543"/>
                  </a:cubicBezTo>
                  <a:cubicBezTo>
                    <a:pt x="37706" y="496"/>
                    <a:pt x="38296" y="378"/>
                    <a:pt x="38862" y="166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3"/>
            <p:cNvSpPr/>
            <p:nvPr/>
          </p:nvSpPr>
          <p:spPr>
            <a:xfrm>
              <a:off x="5330100" y="2736275"/>
              <a:ext cx="171675" cy="869500"/>
            </a:xfrm>
            <a:custGeom>
              <a:avLst/>
              <a:gdLst/>
              <a:ahLst/>
              <a:cxnLst/>
              <a:rect l="l" t="t" r="r" b="b"/>
              <a:pathLst>
                <a:path w="6867" h="34780" fill="none" extrusionOk="0">
                  <a:moveTo>
                    <a:pt x="6395" y="0"/>
                  </a:moveTo>
                  <a:cubicBezTo>
                    <a:pt x="6395" y="1911"/>
                    <a:pt x="6536" y="3799"/>
                    <a:pt x="6678" y="5710"/>
                  </a:cubicBezTo>
                  <a:cubicBezTo>
                    <a:pt x="6867" y="8377"/>
                    <a:pt x="5734" y="10429"/>
                    <a:pt x="4389" y="12694"/>
                  </a:cubicBezTo>
                  <a:cubicBezTo>
                    <a:pt x="2714" y="15526"/>
                    <a:pt x="991" y="17862"/>
                    <a:pt x="425" y="21189"/>
                  </a:cubicBezTo>
                  <a:cubicBezTo>
                    <a:pt x="0" y="23501"/>
                    <a:pt x="24" y="25861"/>
                    <a:pt x="543" y="28149"/>
                  </a:cubicBezTo>
                  <a:cubicBezTo>
                    <a:pt x="803" y="29518"/>
                    <a:pt x="1015" y="30745"/>
                    <a:pt x="1865" y="31877"/>
                  </a:cubicBezTo>
                  <a:cubicBezTo>
                    <a:pt x="2643" y="32892"/>
                    <a:pt x="3587" y="33741"/>
                    <a:pt x="4342" y="3478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3"/>
            <p:cNvSpPr/>
            <p:nvPr/>
          </p:nvSpPr>
          <p:spPr>
            <a:xfrm>
              <a:off x="5583150" y="2736275"/>
              <a:ext cx="171700" cy="869500"/>
            </a:xfrm>
            <a:custGeom>
              <a:avLst/>
              <a:gdLst/>
              <a:ahLst/>
              <a:cxnLst/>
              <a:rect l="l" t="t" r="r" b="b"/>
              <a:pathLst>
                <a:path w="6868" h="34780" fill="none" extrusionOk="0">
                  <a:moveTo>
                    <a:pt x="473" y="0"/>
                  </a:moveTo>
                  <a:cubicBezTo>
                    <a:pt x="473" y="1911"/>
                    <a:pt x="331" y="3799"/>
                    <a:pt x="190" y="5710"/>
                  </a:cubicBezTo>
                  <a:cubicBezTo>
                    <a:pt x="1" y="8377"/>
                    <a:pt x="1133" y="10429"/>
                    <a:pt x="2478" y="12694"/>
                  </a:cubicBezTo>
                  <a:cubicBezTo>
                    <a:pt x="4130" y="15526"/>
                    <a:pt x="5852" y="17862"/>
                    <a:pt x="6419" y="21189"/>
                  </a:cubicBezTo>
                  <a:cubicBezTo>
                    <a:pt x="6867" y="23501"/>
                    <a:pt x="6820" y="25861"/>
                    <a:pt x="6324" y="28149"/>
                  </a:cubicBezTo>
                  <a:cubicBezTo>
                    <a:pt x="6041" y="29518"/>
                    <a:pt x="5852" y="30745"/>
                    <a:pt x="5003" y="31877"/>
                  </a:cubicBezTo>
                  <a:cubicBezTo>
                    <a:pt x="4224" y="32892"/>
                    <a:pt x="3281" y="33741"/>
                    <a:pt x="2502" y="3478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3"/>
            <p:cNvSpPr/>
            <p:nvPr/>
          </p:nvSpPr>
          <p:spPr>
            <a:xfrm>
              <a:off x="5440400" y="3608125"/>
              <a:ext cx="205300" cy="21250"/>
            </a:xfrm>
            <a:custGeom>
              <a:avLst/>
              <a:gdLst/>
              <a:ahLst/>
              <a:cxnLst/>
              <a:rect l="l" t="t" r="r" b="b"/>
              <a:pathLst>
                <a:path w="8212" h="850" fill="none" extrusionOk="0">
                  <a:moveTo>
                    <a:pt x="1" y="71"/>
                  </a:moveTo>
                  <a:cubicBezTo>
                    <a:pt x="1865" y="849"/>
                    <a:pt x="4201" y="496"/>
                    <a:pt x="6159" y="330"/>
                  </a:cubicBezTo>
                  <a:cubicBezTo>
                    <a:pt x="6843" y="283"/>
                    <a:pt x="7669" y="330"/>
                    <a:pt x="8212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3"/>
            <p:cNvSpPr/>
            <p:nvPr/>
          </p:nvSpPr>
          <p:spPr>
            <a:xfrm>
              <a:off x="5075275" y="2642475"/>
              <a:ext cx="927900" cy="39550"/>
            </a:xfrm>
            <a:custGeom>
              <a:avLst/>
              <a:gdLst/>
              <a:ahLst/>
              <a:cxnLst/>
              <a:rect l="l" t="t" r="r" b="b"/>
              <a:pathLst>
                <a:path w="37116" h="1582" fill="none" extrusionOk="0">
                  <a:moveTo>
                    <a:pt x="0" y="1"/>
                  </a:moveTo>
                  <a:cubicBezTo>
                    <a:pt x="5522" y="897"/>
                    <a:pt x="11043" y="1180"/>
                    <a:pt x="16635" y="1298"/>
                  </a:cubicBezTo>
                  <a:cubicBezTo>
                    <a:pt x="20457" y="1345"/>
                    <a:pt x="24280" y="1581"/>
                    <a:pt x="28079" y="1369"/>
                  </a:cubicBezTo>
                  <a:cubicBezTo>
                    <a:pt x="29023" y="1322"/>
                    <a:pt x="37116" y="1227"/>
                    <a:pt x="37092" y="18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3"/>
            <p:cNvSpPr/>
            <p:nvPr/>
          </p:nvSpPr>
          <p:spPr>
            <a:xfrm>
              <a:off x="5083525" y="2652500"/>
              <a:ext cx="9475" cy="58425"/>
            </a:xfrm>
            <a:custGeom>
              <a:avLst/>
              <a:gdLst/>
              <a:ahLst/>
              <a:cxnLst/>
              <a:rect l="l" t="t" r="r" b="b"/>
              <a:pathLst>
                <a:path w="379" h="2337" fill="none" extrusionOk="0">
                  <a:moveTo>
                    <a:pt x="1" y="2337"/>
                  </a:moveTo>
                  <a:cubicBezTo>
                    <a:pt x="1" y="1534"/>
                    <a:pt x="142" y="756"/>
                    <a:pt x="378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3"/>
            <p:cNvSpPr/>
            <p:nvPr/>
          </p:nvSpPr>
          <p:spPr>
            <a:xfrm>
              <a:off x="5114800" y="2649550"/>
              <a:ext cx="11225" cy="65500"/>
            </a:xfrm>
            <a:custGeom>
              <a:avLst/>
              <a:gdLst/>
              <a:ahLst/>
              <a:cxnLst/>
              <a:rect l="l" t="t" r="r" b="b"/>
              <a:pathLst>
                <a:path w="449" h="2620" fill="none" extrusionOk="0">
                  <a:moveTo>
                    <a:pt x="47" y="2620"/>
                  </a:moveTo>
                  <a:cubicBezTo>
                    <a:pt x="0" y="1723"/>
                    <a:pt x="307" y="874"/>
                    <a:pt x="44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3"/>
            <p:cNvSpPr/>
            <p:nvPr/>
          </p:nvSpPr>
          <p:spPr>
            <a:xfrm>
              <a:off x="5146050" y="2661950"/>
              <a:ext cx="8300" cy="56050"/>
            </a:xfrm>
            <a:custGeom>
              <a:avLst/>
              <a:gdLst/>
              <a:ahLst/>
              <a:cxnLst/>
              <a:rect l="l" t="t" r="r" b="b"/>
              <a:pathLst>
                <a:path w="332" h="2242" fill="none" extrusionOk="0">
                  <a:moveTo>
                    <a:pt x="1" y="2242"/>
                  </a:moveTo>
                  <a:cubicBezTo>
                    <a:pt x="72" y="1534"/>
                    <a:pt x="1" y="661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3"/>
            <p:cNvSpPr/>
            <p:nvPr/>
          </p:nvSpPr>
          <p:spPr>
            <a:xfrm>
              <a:off x="5174950" y="2661950"/>
              <a:ext cx="8300" cy="56050"/>
            </a:xfrm>
            <a:custGeom>
              <a:avLst/>
              <a:gdLst/>
              <a:ahLst/>
              <a:cxnLst/>
              <a:rect l="l" t="t" r="r" b="b"/>
              <a:pathLst>
                <a:path w="332" h="2242" fill="none" extrusionOk="0">
                  <a:moveTo>
                    <a:pt x="1" y="2242"/>
                  </a:moveTo>
                  <a:cubicBezTo>
                    <a:pt x="72" y="1534"/>
                    <a:pt x="25" y="661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3"/>
            <p:cNvSpPr/>
            <p:nvPr/>
          </p:nvSpPr>
          <p:spPr>
            <a:xfrm>
              <a:off x="5203875" y="2661950"/>
              <a:ext cx="8275" cy="56050"/>
            </a:xfrm>
            <a:custGeom>
              <a:avLst/>
              <a:gdLst/>
              <a:ahLst/>
              <a:cxnLst/>
              <a:rect l="l" t="t" r="r" b="b"/>
              <a:pathLst>
                <a:path w="331" h="2242" fill="none" extrusionOk="0">
                  <a:moveTo>
                    <a:pt x="0" y="2242"/>
                  </a:moveTo>
                  <a:cubicBezTo>
                    <a:pt x="71" y="1534"/>
                    <a:pt x="24" y="661"/>
                    <a:pt x="33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3"/>
            <p:cNvSpPr/>
            <p:nvPr/>
          </p:nvSpPr>
          <p:spPr>
            <a:xfrm>
              <a:off x="5232775" y="2670200"/>
              <a:ext cx="8275" cy="56075"/>
            </a:xfrm>
            <a:custGeom>
              <a:avLst/>
              <a:gdLst/>
              <a:ahLst/>
              <a:cxnLst/>
              <a:rect l="l" t="t" r="r" b="b"/>
              <a:pathLst>
                <a:path w="331" h="2243" fill="none" extrusionOk="0">
                  <a:moveTo>
                    <a:pt x="0" y="2242"/>
                  </a:moveTo>
                  <a:cubicBezTo>
                    <a:pt x="95" y="1534"/>
                    <a:pt x="24" y="661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3"/>
            <p:cNvSpPr/>
            <p:nvPr/>
          </p:nvSpPr>
          <p:spPr>
            <a:xfrm>
              <a:off x="5261675" y="2670200"/>
              <a:ext cx="8875" cy="56075"/>
            </a:xfrm>
            <a:custGeom>
              <a:avLst/>
              <a:gdLst/>
              <a:ahLst/>
              <a:cxnLst/>
              <a:rect l="l" t="t" r="r" b="b"/>
              <a:pathLst>
                <a:path w="355" h="2243" fill="none" extrusionOk="0">
                  <a:moveTo>
                    <a:pt x="0" y="2242"/>
                  </a:moveTo>
                  <a:cubicBezTo>
                    <a:pt x="95" y="1534"/>
                    <a:pt x="24" y="661"/>
                    <a:pt x="354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3"/>
            <p:cNvSpPr/>
            <p:nvPr/>
          </p:nvSpPr>
          <p:spPr>
            <a:xfrm>
              <a:off x="5291175" y="2670200"/>
              <a:ext cx="8275" cy="56075"/>
            </a:xfrm>
            <a:custGeom>
              <a:avLst/>
              <a:gdLst/>
              <a:ahLst/>
              <a:cxnLst/>
              <a:rect l="l" t="t" r="r" b="b"/>
              <a:pathLst>
                <a:path w="331" h="2243" fill="none" extrusionOk="0">
                  <a:moveTo>
                    <a:pt x="0" y="2242"/>
                  </a:moveTo>
                  <a:cubicBezTo>
                    <a:pt x="71" y="1534"/>
                    <a:pt x="0" y="661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3"/>
            <p:cNvSpPr/>
            <p:nvPr/>
          </p:nvSpPr>
          <p:spPr>
            <a:xfrm>
              <a:off x="5320075" y="2670200"/>
              <a:ext cx="8275" cy="56075"/>
            </a:xfrm>
            <a:custGeom>
              <a:avLst/>
              <a:gdLst/>
              <a:ahLst/>
              <a:cxnLst/>
              <a:rect l="l" t="t" r="r" b="b"/>
              <a:pathLst>
                <a:path w="331" h="2243" fill="none" extrusionOk="0">
                  <a:moveTo>
                    <a:pt x="0" y="2242"/>
                  </a:moveTo>
                  <a:cubicBezTo>
                    <a:pt x="71" y="1534"/>
                    <a:pt x="24" y="661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3"/>
            <p:cNvSpPr/>
            <p:nvPr/>
          </p:nvSpPr>
          <p:spPr>
            <a:xfrm>
              <a:off x="5343675" y="2677875"/>
              <a:ext cx="8875" cy="56050"/>
            </a:xfrm>
            <a:custGeom>
              <a:avLst/>
              <a:gdLst/>
              <a:ahLst/>
              <a:cxnLst/>
              <a:rect l="l" t="t" r="r" b="b"/>
              <a:pathLst>
                <a:path w="355" h="2242" fill="none" extrusionOk="0">
                  <a:moveTo>
                    <a:pt x="0" y="2242"/>
                  </a:moveTo>
                  <a:cubicBezTo>
                    <a:pt x="95" y="1534"/>
                    <a:pt x="24" y="661"/>
                    <a:pt x="354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3"/>
            <p:cNvSpPr/>
            <p:nvPr/>
          </p:nvSpPr>
          <p:spPr>
            <a:xfrm>
              <a:off x="5373150" y="2677875"/>
              <a:ext cx="8300" cy="56050"/>
            </a:xfrm>
            <a:custGeom>
              <a:avLst/>
              <a:gdLst/>
              <a:ahLst/>
              <a:cxnLst/>
              <a:rect l="l" t="t" r="r" b="b"/>
              <a:pathLst>
                <a:path w="332" h="2242" fill="none" extrusionOk="0">
                  <a:moveTo>
                    <a:pt x="1" y="2242"/>
                  </a:moveTo>
                  <a:cubicBezTo>
                    <a:pt x="72" y="1534"/>
                    <a:pt x="1" y="661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3"/>
            <p:cNvSpPr/>
            <p:nvPr/>
          </p:nvSpPr>
          <p:spPr>
            <a:xfrm>
              <a:off x="5402075" y="2677875"/>
              <a:ext cx="8275" cy="56050"/>
            </a:xfrm>
            <a:custGeom>
              <a:avLst/>
              <a:gdLst/>
              <a:ahLst/>
              <a:cxnLst/>
              <a:rect l="l" t="t" r="r" b="b"/>
              <a:pathLst>
                <a:path w="331" h="2242" fill="none" extrusionOk="0">
                  <a:moveTo>
                    <a:pt x="0" y="2242"/>
                  </a:moveTo>
                  <a:cubicBezTo>
                    <a:pt x="71" y="1534"/>
                    <a:pt x="24" y="661"/>
                    <a:pt x="33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3"/>
            <p:cNvSpPr/>
            <p:nvPr/>
          </p:nvSpPr>
          <p:spPr>
            <a:xfrm>
              <a:off x="5426250" y="2677875"/>
              <a:ext cx="8875" cy="51925"/>
            </a:xfrm>
            <a:custGeom>
              <a:avLst/>
              <a:gdLst/>
              <a:ahLst/>
              <a:cxnLst/>
              <a:rect l="l" t="t" r="r" b="b"/>
              <a:pathLst>
                <a:path w="355" h="2077" fill="none" extrusionOk="0">
                  <a:moveTo>
                    <a:pt x="1" y="2077"/>
                  </a:moveTo>
                  <a:cubicBezTo>
                    <a:pt x="95" y="1416"/>
                    <a:pt x="24" y="614"/>
                    <a:pt x="354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3"/>
            <p:cNvSpPr/>
            <p:nvPr/>
          </p:nvSpPr>
          <p:spPr>
            <a:xfrm>
              <a:off x="5455750" y="2677875"/>
              <a:ext cx="8275" cy="51925"/>
            </a:xfrm>
            <a:custGeom>
              <a:avLst/>
              <a:gdLst/>
              <a:ahLst/>
              <a:cxnLst/>
              <a:rect l="l" t="t" r="r" b="b"/>
              <a:pathLst>
                <a:path w="331" h="2077" fill="none" extrusionOk="0">
                  <a:moveTo>
                    <a:pt x="0" y="2077"/>
                  </a:moveTo>
                  <a:cubicBezTo>
                    <a:pt x="71" y="1416"/>
                    <a:pt x="24" y="614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3"/>
            <p:cNvSpPr/>
            <p:nvPr/>
          </p:nvSpPr>
          <p:spPr>
            <a:xfrm>
              <a:off x="5484650" y="2677875"/>
              <a:ext cx="8275" cy="51925"/>
            </a:xfrm>
            <a:custGeom>
              <a:avLst/>
              <a:gdLst/>
              <a:ahLst/>
              <a:cxnLst/>
              <a:rect l="l" t="t" r="r" b="b"/>
              <a:pathLst>
                <a:path w="331" h="2077" fill="none" extrusionOk="0">
                  <a:moveTo>
                    <a:pt x="0" y="2077"/>
                  </a:moveTo>
                  <a:cubicBezTo>
                    <a:pt x="95" y="1416"/>
                    <a:pt x="24" y="614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3"/>
            <p:cNvSpPr/>
            <p:nvPr/>
          </p:nvSpPr>
          <p:spPr>
            <a:xfrm>
              <a:off x="5518275" y="2677875"/>
              <a:ext cx="8275" cy="50150"/>
            </a:xfrm>
            <a:custGeom>
              <a:avLst/>
              <a:gdLst/>
              <a:ahLst/>
              <a:cxnLst/>
              <a:rect l="l" t="t" r="r" b="b"/>
              <a:pathLst>
                <a:path w="331" h="2006" fill="none" extrusionOk="0">
                  <a:moveTo>
                    <a:pt x="0" y="2006"/>
                  </a:moveTo>
                  <a:cubicBezTo>
                    <a:pt x="71" y="1369"/>
                    <a:pt x="24" y="590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3"/>
            <p:cNvSpPr/>
            <p:nvPr/>
          </p:nvSpPr>
          <p:spPr>
            <a:xfrm>
              <a:off x="5543050" y="2677875"/>
              <a:ext cx="8275" cy="44850"/>
            </a:xfrm>
            <a:custGeom>
              <a:avLst/>
              <a:gdLst/>
              <a:ahLst/>
              <a:cxnLst/>
              <a:rect l="l" t="t" r="r" b="b"/>
              <a:pathLst>
                <a:path w="331" h="1794" fill="none" extrusionOk="0">
                  <a:moveTo>
                    <a:pt x="0" y="1793"/>
                  </a:moveTo>
                  <a:cubicBezTo>
                    <a:pt x="71" y="1204"/>
                    <a:pt x="24" y="543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3"/>
            <p:cNvSpPr/>
            <p:nvPr/>
          </p:nvSpPr>
          <p:spPr>
            <a:xfrm>
              <a:off x="5571950" y="2677875"/>
              <a:ext cx="8275" cy="47200"/>
            </a:xfrm>
            <a:custGeom>
              <a:avLst/>
              <a:gdLst/>
              <a:ahLst/>
              <a:cxnLst/>
              <a:rect l="l" t="t" r="r" b="b"/>
              <a:pathLst>
                <a:path w="331" h="1888" fill="none" extrusionOk="0">
                  <a:moveTo>
                    <a:pt x="1" y="1888"/>
                  </a:moveTo>
                  <a:cubicBezTo>
                    <a:pt x="71" y="1274"/>
                    <a:pt x="24" y="567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3"/>
            <p:cNvSpPr/>
            <p:nvPr/>
          </p:nvSpPr>
          <p:spPr>
            <a:xfrm>
              <a:off x="5600850" y="2677875"/>
              <a:ext cx="8300" cy="48975"/>
            </a:xfrm>
            <a:custGeom>
              <a:avLst/>
              <a:gdLst/>
              <a:ahLst/>
              <a:cxnLst/>
              <a:rect l="l" t="t" r="r" b="b"/>
              <a:pathLst>
                <a:path w="332" h="1959" fill="none" extrusionOk="0">
                  <a:moveTo>
                    <a:pt x="1" y="1959"/>
                  </a:moveTo>
                  <a:cubicBezTo>
                    <a:pt x="95" y="1345"/>
                    <a:pt x="24" y="590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3"/>
            <p:cNvSpPr/>
            <p:nvPr/>
          </p:nvSpPr>
          <p:spPr>
            <a:xfrm>
              <a:off x="5623850" y="2677875"/>
              <a:ext cx="8300" cy="48400"/>
            </a:xfrm>
            <a:custGeom>
              <a:avLst/>
              <a:gdLst/>
              <a:ahLst/>
              <a:cxnLst/>
              <a:rect l="l" t="t" r="r" b="b"/>
              <a:pathLst>
                <a:path w="332" h="1936" fill="none" extrusionOk="0">
                  <a:moveTo>
                    <a:pt x="1" y="1935"/>
                  </a:moveTo>
                  <a:cubicBezTo>
                    <a:pt x="72" y="1322"/>
                    <a:pt x="25" y="567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3"/>
            <p:cNvSpPr/>
            <p:nvPr/>
          </p:nvSpPr>
          <p:spPr>
            <a:xfrm>
              <a:off x="5648625" y="2677875"/>
              <a:ext cx="8300" cy="44850"/>
            </a:xfrm>
            <a:custGeom>
              <a:avLst/>
              <a:gdLst/>
              <a:ahLst/>
              <a:cxnLst/>
              <a:rect l="l" t="t" r="r" b="b"/>
              <a:pathLst>
                <a:path w="332" h="1794" fill="none" extrusionOk="0">
                  <a:moveTo>
                    <a:pt x="1" y="1793"/>
                  </a:moveTo>
                  <a:cubicBezTo>
                    <a:pt x="72" y="1227"/>
                    <a:pt x="25" y="519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3"/>
            <p:cNvSpPr/>
            <p:nvPr/>
          </p:nvSpPr>
          <p:spPr>
            <a:xfrm>
              <a:off x="5677550" y="2677875"/>
              <a:ext cx="8275" cy="44850"/>
            </a:xfrm>
            <a:custGeom>
              <a:avLst/>
              <a:gdLst/>
              <a:ahLst/>
              <a:cxnLst/>
              <a:rect l="l" t="t" r="r" b="b"/>
              <a:pathLst>
                <a:path w="331" h="1794" fill="none" extrusionOk="0">
                  <a:moveTo>
                    <a:pt x="0" y="1793"/>
                  </a:moveTo>
                  <a:cubicBezTo>
                    <a:pt x="71" y="1227"/>
                    <a:pt x="24" y="519"/>
                    <a:pt x="33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3"/>
            <p:cNvSpPr/>
            <p:nvPr/>
          </p:nvSpPr>
          <p:spPr>
            <a:xfrm>
              <a:off x="5706450" y="2677875"/>
              <a:ext cx="8275" cy="44850"/>
            </a:xfrm>
            <a:custGeom>
              <a:avLst/>
              <a:gdLst/>
              <a:ahLst/>
              <a:cxnLst/>
              <a:rect l="l" t="t" r="r" b="b"/>
              <a:pathLst>
                <a:path w="331" h="1794" fill="none" extrusionOk="0">
                  <a:moveTo>
                    <a:pt x="0" y="1793"/>
                  </a:moveTo>
                  <a:cubicBezTo>
                    <a:pt x="95" y="1227"/>
                    <a:pt x="24" y="519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3"/>
            <p:cNvSpPr/>
            <p:nvPr/>
          </p:nvSpPr>
          <p:spPr>
            <a:xfrm>
              <a:off x="5732400" y="2680225"/>
              <a:ext cx="8275" cy="40150"/>
            </a:xfrm>
            <a:custGeom>
              <a:avLst/>
              <a:gdLst/>
              <a:ahLst/>
              <a:cxnLst/>
              <a:rect l="l" t="t" r="r" b="b"/>
              <a:pathLst>
                <a:path w="331" h="1606" fill="none" extrusionOk="0">
                  <a:moveTo>
                    <a:pt x="0" y="1605"/>
                  </a:moveTo>
                  <a:cubicBezTo>
                    <a:pt x="95" y="1086"/>
                    <a:pt x="24" y="473"/>
                    <a:pt x="33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3"/>
            <p:cNvSpPr/>
            <p:nvPr/>
          </p:nvSpPr>
          <p:spPr>
            <a:xfrm>
              <a:off x="5757175" y="2680225"/>
              <a:ext cx="8275" cy="44275"/>
            </a:xfrm>
            <a:custGeom>
              <a:avLst/>
              <a:gdLst/>
              <a:ahLst/>
              <a:cxnLst/>
              <a:rect l="l" t="t" r="r" b="b"/>
              <a:pathLst>
                <a:path w="331" h="1771" fill="none" extrusionOk="0">
                  <a:moveTo>
                    <a:pt x="0" y="1770"/>
                  </a:moveTo>
                  <a:cubicBezTo>
                    <a:pt x="95" y="1204"/>
                    <a:pt x="24" y="520"/>
                    <a:pt x="33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3"/>
            <p:cNvSpPr/>
            <p:nvPr/>
          </p:nvSpPr>
          <p:spPr>
            <a:xfrm>
              <a:off x="5786075" y="2680225"/>
              <a:ext cx="8875" cy="44275"/>
            </a:xfrm>
            <a:custGeom>
              <a:avLst/>
              <a:gdLst/>
              <a:ahLst/>
              <a:cxnLst/>
              <a:rect l="l" t="t" r="r" b="b"/>
              <a:pathLst>
                <a:path w="355" h="1771" fill="none" extrusionOk="0">
                  <a:moveTo>
                    <a:pt x="1" y="1770"/>
                  </a:moveTo>
                  <a:cubicBezTo>
                    <a:pt x="95" y="1204"/>
                    <a:pt x="24" y="520"/>
                    <a:pt x="355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3"/>
            <p:cNvSpPr/>
            <p:nvPr/>
          </p:nvSpPr>
          <p:spPr>
            <a:xfrm>
              <a:off x="5815575" y="2680225"/>
              <a:ext cx="8275" cy="44275"/>
            </a:xfrm>
            <a:custGeom>
              <a:avLst/>
              <a:gdLst/>
              <a:ahLst/>
              <a:cxnLst/>
              <a:rect l="l" t="t" r="r" b="b"/>
              <a:pathLst>
                <a:path w="331" h="1771" fill="none" extrusionOk="0">
                  <a:moveTo>
                    <a:pt x="0" y="1770"/>
                  </a:moveTo>
                  <a:cubicBezTo>
                    <a:pt x="71" y="1204"/>
                    <a:pt x="0" y="520"/>
                    <a:pt x="33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3"/>
            <p:cNvSpPr/>
            <p:nvPr/>
          </p:nvSpPr>
          <p:spPr>
            <a:xfrm>
              <a:off x="5845075" y="2676700"/>
              <a:ext cx="8275" cy="49575"/>
            </a:xfrm>
            <a:custGeom>
              <a:avLst/>
              <a:gdLst/>
              <a:ahLst/>
              <a:cxnLst/>
              <a:rect l="l" t="t" r="r" b="b"/>
              <a:pathLst>
                <a:path w="331" h="1983" fill="none" extrusionOk="0">
                  <a:moveTo>
                    <a:pt x="0" y="1982"/>
                  </a:moveTo>
                  <a:cubicBezTo>
                    <a:pt x="71" y="1345"/>
                    <a:pt x="0" y="566"/>
                    <a:pt x="33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3"/>
            <p:cNvSpPr/>
            <p:nvPr/>
          </p:nvSpPr>
          <p:spPr>
            <a:xfrm>
              <a:off x="5873975" y="2676700"/>
              <a:ext cx="8275" cy="49575"/>
            </a:xfrm>
            <a:custGeom>
              <a:avLst/>
              <a:gdLst/>
              <a:ahLst/>
              <a:cxnLst/>
              <a:rect l="l" t="t" r="r" b="b"/>
              <a:pathLst>
                <a:path w="331" h="1983" fill="none" extrusionOk="0">
                  <a:moveTo>
                    <a:pt x="0" y="1982"/>
                  </a:moveTo>
                  <a:cubicBezTo>
                    <a:pt x="71" y="1345"/>
                    <a:pt x="24" y="566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3"/>
            <p:cNvSpPr/>
            <p:nvPr/>
          </p:nvSpPr>
          <p:spPr>
            <a:xfrm>
              <a:off x="5902875" y="2676700"/>
              <a:ext cx="8275" cy="49575"/>
            </a:xfrm>
            <a:custGeom>
              <a:avLst/>
              <a:gdLst/>
              <a:ahLst/>
              <a:cxnLst/>
              <a:rect l="l" t="t" r="r" b="b"/>
              <a:pathLst>
                <a:path w="331" h="1983" fill="none" extrusionOk="0">
                  <a:moveTo>
                    <a:pt x="0" y="1982"/>
                  </a:moveTo>
                  <a:cubicBezTo>
                    <a:pt x="95" y="1345"/>
                    <a:pt x="24" y="566"/>
                    <a:pt x="33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3"/>
            <p:cNvSpPr/>
            <p:nvPr/>
          </p:nvSpPr>
          <p:spPr>
            <a:xfrm>
              <a:off x="5931775" y="2673150"/>
              <a:ext cx="8875" cy="50175"/>
            </a:xfrm>
            <a:custGeom>
              <a:avLst/>
              <a:gdLst/>
              <a:ahLst/>
              <a:cxnLst/>
              <a:rect l="l" t="t" r="r" b="b"/>
              <a:pathLst>
                <a:path w="355" h="2007" fill="none" extrusionOk="0">
                  <a:moveTo>
                    <a:pt x="1" y="2006"/>
                  </a:moveTo>
                  <a:cubicBezTo>
                    <a:pt x="95" y="1369"/>
                    <a:pt x="24" y="590"/>
                    <a:pt x="35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3"/>
            <p:cNvSpPr/>
            <p:nvPr/>
          </p:nvSpPr>
          <p:spPr>
            <a:xfrm>
              <a:off x="5961275" y="2666650"/>
              <a:ext cx="8275" cy="56675"/>
            </a:xfrm>
            <a:custGeom>
              <a:avLst/>
              <a:gdLst/>
              <a:ahLst/>
              <a:cxnLst/>
              <a:rect l="l" t="t" r="r" b="b"/>
              <a:pathLst>
                <a:path w="331" h="2267" fill="none" extrusionOk="0">
                  <a:moveTo>
                    <a:pt x="0" y="2266"/>
                  </a:moveTo>
                  <a:cubicBezTo>
                    <a:pt x="71" y="1535"/>
                    <a:pt x="0" y="662"/>
                    <a:pt x="33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3"/>
            <p:cNvSpPr/>
            <p:nvPr/>
          </p:nvSpPr>
          <p:spPr>
            <a:xfrm>
              <a:off x="5986650" y="2661950"/>
              <a:ext cx="8850" cy="56650"/>
            </a:xfrm>
            <a:custGeom>
              <a:avLst/>
              <a:gdLst/>
              <a:ahLst/>
              <a:cxnLst/>
              <a:rect l="l" t="t" r="r" b="b"/>
              <a:pathLst>
                <a:path w="354" h="2266" fill="none" extrusionOk="0">
                  <a:moveTo>
                    <a:pt x="0" y="2265"/>
                  </a:moveTo>
                  <a:cubicBezTo>
                    <a:pt x="94" y="1534"/>
                    <a:pt x="24" y="661"/>
                    <a:pt x="354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3"/>
            <p:cNvSpPr/>
            <p:nvPr/>
          </p:nvSpPr>
          <p:spPr>
            <a:xfrm>
              <a:off x="5215075" y="2118075"/>
              <a:ext cx="653600" cy="24200"/>
            </a:xfrm>
            <a:custGeom>
              <a:avLst/>
              <a:gdLst/>
              <a:ahLst/>
              <a:cxnLst/>
              <a:rect l="l" t="t" r="r" b="b"/>
              <a:pathLst>
                <a:path w="26144" h="968" fill="none" extrusionOk="0">
                  <a:moveTo>
                    <a:pt x="0" y="755"/>
                  </a:moveTo>
                  <a:cubicBezTo>
                    <a:pt x="1086" y="968"/>
                    <a:pt x="2266" y="614"/>
                    <a:pt x="3375" y="543"/>
                  </a:cubicBezTo>
                  <a:cubicBezTo>
                    <a:pt x="4932" y="472"/>
                    <a:pt x="6466" y="260"/>
                    <a:pt x="8023" y="354"/>
                  </a:cubicBezTo>
                  <a:cubicBezTo>
                    <a:pt x="10689" y="449"/>
                    <a:pt x="13379" y="401"/>
                    <a:pt x="16045" y="213"/>
                  </a:cubicBezTo>
                  <a:cubicBezTo>
                    <a:pt x="19514" y="0"/>
                    <a:pt x="22723" y="378"/>
                    <a:pt x="26144" y="543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3"/>
            <p:cNvSpPr/>
            <p:nvPr/>
          </p:nvSpPr>
          <p:spPr>
            <a:xfrm>
              <a:off x="5246925" y="2079725"/>
              <a:ext cx="10650" cy="49575"/>
            </a:xfrm>
            <a:custGeom>
              <a:avLst/>
              <a:gdLst/>
              <a:ahLst/>
              <a:cxnLst/>
              <a:rect l="l" t="t" r="r" b="b"/>
              <a:pathLst>
                <a:path w="426" h="1983" fill="none" extrusionOk="0">
                  <a:moveTo>
                    <a:pt x="1" y="1983"/>
                  </a:moveTo>
                  <a:cubicBezTo>
                    <a:pt x="237" y="1346"/>
                    <a:pt x="378" y="661"/>
                    <a:pt x="425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3"/>
            <p:cNvSpPr/>
            <p:nvPr/>
          </p:nvSpPr>
          <p:spPr>
            <a:xfrm>
              <a:off x="5279950" y="2069700"/>
              <a:ext cx="10075" cy="58425"/>
            </a:xfrm>
            <a:custGeom>
              <a:avLst/>
              <a:gdLst/>
              <a:ahLst/>
              <a:cxnLst/>
              <a:rect l="l" t="t" r="r" b="b"/>
              <a:pathLst>
                <a:path w="403" h="2337" fill="none" extrusionOk="0">
                  <a:moveTo>
                    <a:pt x="1" y="2336"/>
                  </a:moveTo>
                  <a:cubicBezTo>
                    <a:pt x="213" y="1581"/>
                    <a:pt x="260" y="779"/>
                    <a:pt x="40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3"/>
            <p:cNvSpPr/>
            <p:nvPr/>
          </p:nvSpPr>
          <p:spPr>
            <a:xfrm>
              <a:off x="5312400" y="2069100"/>
              <a:ext cx="7700" cy="51350"/>
            </a:xfrm>
            <a:custGeom>
              <a:avLst/>
              <a:gdLst/>
              <a:ahLst/>
              <a:cxnLst/>
              <a:rect l="l" t="t" r="r" b="b"/>
              <a:pathLst>
                <a:path w="308" h="2054" fill="none" extrusionOk="0">
                  <a:moveTo>
                    <a:pt x="1" y="2054"/>
                  </a:moveTo>
                  <a:cubicBezTo>
                    <a:pt x="71" y="1369"/>
                    <a:pt x="189" y="685"/>
                    <a:pt x="30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3"/>
            <p:cNvSpPr/>
            <p:nvPr/>
          </p:nvSpPr>
          <p:spPr>
            <a:xfrm>
              <a:off x="5340725" y="2063200"/>
              <a:ext cx="6500" cy="59025"/>
            </a:xfrm>
            <a:custGeom>
              <a:avLst/>
              <a:gdLst/>
              <a:ahLst/>
              <a:cxnLst/>
              <a:rect l="l" t="t" r="r" b="b"/>
              <a:pathLst>
                <a:path w="260" h="2361" fill="none" extrusionOk="0">
                  <a:moveTo>
                    <a:pt x="0" y="2360"/>
                  </a:moveTo>
                  <a:cubicBezTo>
                    <a:pt x="95" y="1558"/>
                    <a:pt x="213" y="756"/>
                    <a:pt x="26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3"/>
            <p:cNvSpPr/>
            <p:nvPr/>
          </p:nvSpPr>
          <p:spPr>
            <a:xfrm>
              <a:off x="5372575" y="2062025"/>
              <a:ext cx="8875" cy="54900"/>
            </a:xfrm>
            <a:custGeom>
              <a:avLst/>
              <a:gdLst/>
              <a:ahLst/>
              <a:cxnLst/>
              <a:rect l="l" t="t" r="r" b="b"/>
              <a:pathLst>
                <a:path w="355" h="2196" fill="none" extrusionOk="0">
                  <a:moveTo>
                    <a:pt x="0" y="2195"/>
                  </a:moveTo>
                  <a:cubicBezTo>
                    <a:pt x="166" y="1464"/>
                    <a:pt x="260" y="732"/>
                    <a:pt x="354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3"/>
            <p:cNvSpPr/>
            <p:nvPr/>
          </p:nvSpPr>
          <p:spPr>
            <a:xfrm>
              <a:off x="5397925" y="2059675"/>
              <a:ext cx="5925" cy="64900"/>
            </a:xfrm>
            <a:custGeom>
              <a:avLst/>
              <a:gdLst/>
              <a:ahLst/>
              <a:cxnLst/>
              <a:rect l="l" t="t" r="r" b="b"/>
              <a:pathLst>
                <a:path w="237" h="2596" fill="none" extrusionOk="0">
                  <a:moveTo>
                    <a:pt x="1" y="2596"/>
                  </a:moveTo>
                  <a:cubicBezTo>
                    <a:pt x="166" y="1746"/>
                    <a:pt x="95" y="850"/>
                    <a:pt x="237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3"/>
            <p:cNvSpPr/>
            <p:nvPr/>
          </p:nvSpPr>
          <p:spPr>
            <a:xfrm>
              <a:off x="5430975" y="2060850"/>
              <a:ext cx="7700" cy="60775"/>
            </a:xfrm>
            <a:custGeom>
              <a:avLst/>
              <a:gdLst/>
              <a:ahLst/>
              <a:cxnLst/>
              <a:rect l="l" t="t" r="r" b="b"/>
              <a:pathLst>
                <a:path w="308" h="2431" fill="none" extrusionOk="0">
                  <a:moveTo>
                    <a:pt x="0" y="2431"/>
                  </a:moveTo>
                  <a:cubicBezTo>
                    <a:pt x="0" y="1935"/>
                    <a:pt x="47" y="71"/>
                    <a:pt x="30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3"/>
            <p:cNvSpPr/>
            <p:nvPr/>
          </p:nvSpPr>
          <p:spPr>
            <a:xfrm>
              <a:off x="5457525" y="2060850"/>
              <a:ext cx="4150" cy="63725"/>
            </a:xfrm>
            <a:custGeom>
              <a:avLst/>
              <a:gdLst/>
              <a:ahLst/>
              <a:cxnLst/>
              <a:rect l="l" t="t" r="r" b="b"/>
              <a:pathLst>
                <a:path w="166" h="2549" fill="none" extrusionOk="0">
                  <a:moveTo>
                    <a:pt x="0" y="2549"/>
                  </a:moveTo>
                  <a:cubicBezTo>
                    <a:pt x="142" y="1723"/>
                    <a:pt x="0" y="826"/>
                    <a:pt x="165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3"/>
            <p:cNvSpPr/>
            <p:nvPr/>
          </p:nvSpPr>
          <p:spPr>
            <a:xfrm>
              <a:off x="5493500" y="2061450"/>
              <a:ext cx="5325" cy="64900"/>
            </a:xfrm>
            <a:custGeom>
              <a:avLst/>
              <a:gdLst/>
              <a:ahLst/>
              <a:cxnLst/>
              <a:rect l="l" t="t" r="r" b="b"/>
              <a:pathLst>
                <a:path w="213" h="2596" fill="none" extrusionOk="0">
                  <a:moveTo>
                    <a:pt x="71" y="2596"/>
                  </a:moveTo>
                  <a:cubicBezTo>
                    <a:pt x="189" y="1746"/>
                    <a:pt x="0" y="826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3"/>
            <p:cNvSpPr/>
            <p:nvPr/>
          </p:nvSpPr>
          <p:spPr>
            <a:xfrm>
              <a:off x="5533600" y="2062025"/>
              <a:ext cx="2975" cy="62550"/>
            </a:xfrm>
            <a:custGeom>
              <a:avLst/>
              <a:gdLst/>
              <a:ahLst/>
              <a:cxnLst/>
              <a:rect l="l" t="t" r="r" b="b"/>
              <a:pathLst>
                <a:path w="119" h="2502" fill="none" extrusionOk="0">
                  <a:moveTo>
                    <a:pt x="1" y="2502"/>
                  </a:moveTo>
                  <a:cubicBezTo>
                    <a:pt x="95" y="1676"/>
                    <a:pt x="119" y="827"/>
                    <a:pt x="48" y="1"/>
                  </a:cubicBezTo>
                  <a:cubicBezTo>
                    <a:pt x="48" y="48"/>
                    <a:pt x="72" y="95"/>
                    <a:pt x="95" y="142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3"/>
            <p:cNvSpPr/>
            <p:nvPr/>
          </p:nvSpPr>
          <p:spPr>
            <a:xfrm>
              <a:off x="5581400" y="2069700"/>
              <a:ext cx="4725" cy="52525"/>
            </a:xfrm>
            <a:custGeom>
              <a:avLst/>
              <a:gdLst/>
              <a:ahLst/>
              <a:cxnLst/>
              <a:rect l="l" t="t" r="r" b="b"/>
              <a:pathLst>
                <a:path w="189" h="2101" fill="none" extrusionOk="0">
                  <a:moveTo>
                    <a:pt x="47" y="2100"/>
                  </a:moveTo>
                  <a:cubicBezTo>
                    <a:pt x="189" y="1440"/>
                    <a:pt x="47" y="661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3"/>
            <p:cNvSpPr/>
            <p:nvPr/>
          </p:nvSpPr>
          <p:spPr>
            <a:xfrm>
              <a:off x="5620325" y="2066150"/>
              <a:ext cx="4750" cy="55475"/>
            </a:xfrm>
            <a:custGeom>
              <a:avLst/>
              <a:gdLst/>
              <a:ahLst/>
              <a:cxnLst/>
              <a:rect l="l" t="t" r="r" b="b"/>
              <a:pathLst>
                <a:path w="190" h="2219" fill="none" extrusionOk="0">
                  <a:moveTo>
                    <a:pt x="71" y="2219"/>
                  </a:moveTo>
                  <a:cubicBezTo>
                    <a:pt x="189" y="1511"/>
                    <a:pt x="0" y="638"/>
                    <a:pt x="118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3"/>
            <p:cNvSpPr/>
            <p:nvPr/>
          </p:nvSpPr>
          <p:spPr>
            <a:xfrm>
              <a:off x="5663975" y="2070875"/>
              <a:ext cx="4750" cy="51950"/>
            </a:xfrm>
            <a:custGeom>
              <a:avLst/>
              <a:gdLst/>
              <a:ahLst/>
              <a:cxnLst/>
              <a:rect l="l" t="t" r="r" b="b"/>
              <a:pathLst>
                <a:path w="190" h="2078" fill="none" extrusionOk="0">
                  <a:moveTo>
                    <a:pt x="0" y="2077"/>
                  </a:moveTo>
                  <a:cubicBezTo>
                    <a:pt x="166" y="1440"/>
                    <a:pt x="118" y="661"/>
                    <a:pt x="18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3"/>
            <p:cNvSpPr/>
            <p:nvPr/>
          </p:nvSpPr>
          <p:spPr>
            <a:xfrm>
              <a:off x="5709400" y="2072050"/>
              <a:ext cx="3550" cy="54300"/>
            </a:xfrm>
            <a:custGeom>
              <a:avLst/>
              <a:gdLst/>
              <a:ahLst/>
              <a:cxnLst/>
              <a:rect l="l" t="t" r="r" b="b"/>
              <a:pathLst>
                <a:path w="142" h="2172" fill="none" extrusionOk="0">
                  <a:moveTo>
                    <a:pt x="0" y="2172"/>
                  </a:moveTo>
                  <a:cubicBezTo>
                    <a:pt x="142" y="1464"/>
                    <a:pt x="71" y="709"/>
                    <a:pt x="142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3"/>
            <p:cNvSpPr/>
            <p:nvPr/>
          </p:nvSpPr>
          <p:spPr>
            <a:xfrm>
              <a:off x="5755400" y="2079125"/>
              <a:ext cx="7700" cy="47225"/>
            </a:xfrm>
            <a:custGeom>
              <a:avLst/>
              <a:gdLst/>
              <a:ahLst/>
              <a:cxnLst/>
              <a:rect l="l" t="t" r="r" b="b"/>
              <a:pathLst>
                <a:path w="308" h="1889" fill="none" extrusionOk="0">
                  <a:moveTo>
                    <a:pt x="48" y="1889"/>
                  </a:moveTo>
                  <a:cubicBezTo>
                    <a:pt x="48" y="1299"/>
                    <a:pt x="1" y="473"/>
                    <a:pt x="30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3"/>
            <p:cNvSpPr/>
            <p:nvPr/>
          </p:nvSpPr>
          <p:spPr>
            <a:xfrm>
              <a:off x="5803775" y="2080900"/>
              <a:ext cx="5325" cy="53700"/>
            </a:xfrm>
            <a:custGeom>
              <a:avLst/>
              <a:gdLst/>
              <a:ahLst/>
              <a:cxnLst/>
              <a:rect l="l" t="t" r="r" b="b"/>
              <a:pathLst>
                <a:path w="213" h="2148" fill="none" extrusionOk="0">
                  <a:moveTo>
                    <a:pt x="118" y="2148"/>
                  </a:moveTo>
                  <a:cubicBezTo>
                    <a:pt x="118" y="1487"/>
                    <a:pt x="0" y="591"/>
                    <a:pt x="213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3"/>
            <p:cNvSpPr/>
            <p:nvPr/>
          </p:nvSpPr>
          <p:spPr>
            <a:xfrm>
              <a:off x="5836800" y="2086225"/>
              <a:ext cx="1800" cy="40125"/>
            </a:xfrm>
            <a:custGeom>
              <a:avLst/>
              <a:gdLst/>
              <a:ahLst/>
              <a:cxnLst/>
              <a:rect l="l" t="t" r="r" b="b"/>
              <a:pathLst>
                <a:path w="72" h="1605" fill="none" extrusionOk="0">
                  <a:moveTo>
                    <a:pt x="1" y="1605"/>
                  </a:moveTo>
                  <a:cubicBezTo>
                    <a:pt x="72" y="1062"/>
                    <a:pt x="72" y="519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3"/>
            <p:cNvSpPr/>
            <p:nvPr/>
          </p:nvSpPr>
          <p:spPr>
            <a:xfrm>
              <a:off x="5393225" y="2911450"/>
              <a:ext cx="139225" cy="524450"/>
            </a:xfrm>
            <a:custGeom>
              <a:avLst/>
              <a:gdLst/>
              <a:ahLst/>
              <a:cxnLst/>
              <a:rect l="l" t="t" r="r" b="b"/>
              <a:pathLst>
                <a:path w="5569" h="20978" fill="none" extrusionOk="0">
                  <a:moveTo>
                    <a:pt x="5545" y="1"/>
                  </a:moveTo>
                  <a:cubicBezTo>
                    <a:pt x="5569" y="2313"/>
                    <a:pt x="4837" y="4531"/>
                    <a:pt x="3893" y="6608"/>
                  </a:cubicBezTo>
                  <a:cubicBezTo>
                    <a:pt x="2855" y="8826"/>
                    <a:pt x="1322" y="10878"/>
                    <a:pt x="708" y="13262"/>
                  </a:cubicBezTo>
                  <a:cubicBezTo>
                    <a:pt x="71" y="15692"/>
                    <a:pt x="0" y="18476"/>
                    <a:pt x="118" y="2097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3"/>
            <p:cNvSpPr/>
            <p:nvPr/>
          </p:nvSpPr>
          <p:spPr>
            <a:xfrm>
              <a:off x="5424475" y="3474200"/>
              <a:ext cx="32475" cy="60800"/>
            </a:xfrm>
            <a:custGeom>
              <a:avLst/>
              <a:gdLst/>
              <a:ahLst/>
              <a:cxnLst/>
              <a:rect l="l" t="t" r="r" b="b"/>
              <a:pathLst>
                <a:path w="1299" h="2432" fill="none" extrusionOk="0">
                  <a:moveTo>
                    <a:pt x="1" y="1"/>
                  </a:moveTo>
                  <a:cubicBezTo>
                    <a:pt x="237" y="850"/>
                    <a:pt x="874" y="1629"/>
                    <a:pt x="1298" y="243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3"/>
            <p:cNvSpPr/>
            <p:nvPr/>
          </p:nvSpPr>
          <p:spPr>
            <a:xfrm>
              <a:off x="5456925" y="3579200"/>
              <a:ext cx="2975" cy="36600"/>
            </a:xfrm>
            <a:custGeom>
              <a:avLst/>
              <a:gdLst/>
              <a:ahLst/>
              <a:cxnLst/>
              <a:rect l="l" t="t" r="r" b="b"/>
              <a:pathLst>
                <a:path w="119" h="1464" fill="none" extrusionOk="0">
                  <a:moveTo>
                    <a:pt x="0" y="1464"/>
                  </a:moveTo>
                  <a:cubicBezTo>
                    <a:pt x="95" y="992"/>
                    <a:pt x="118" y="496"/>
                    <a:pt x="7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3"/>
            <p:cNvSpPr/>
            <p:nvPr/>
          </p:nvSpPr>
          <p:spPr>
            <a:xfrm>
              <a:off x="5483475" y="3591600"/>
              <a:ext cx="3550" cy="28325"/>
            </a:xfrm>
            <a:custGeom>
              <a:avLst/>
              <a:gdLst/>
              <a:ahLst/>
              <a:cxnLst/>
              <a:rect l="l" t="t" r="r" b="b"/>
              <a:pathLst>
                <a:path w="142" h="1133" fill="none" extrusionOk="0">
                  <a:moveTo>
                    <a:pt x="0" y="1133"/>
                  </a:moveTo>
                  <a:cubicBezTo>
                    <a:pt x="71" y="755"/>
                    <a:pt x="118" y="378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3"/>
            <p:cNvSpPr/>
            <p:nvPr/>
          </p:nvSpPr>
          <p:spPr>
            <a:xfrm>
              <a:off x="5507075" y="3597500"/>
              <a:ext cx="4725" cy="22425"/>
            </a:xfrm>
            <a:custGeom>
              <a:avLst/>
              <a:gdLst/>
              <a:ahLst/>
              <a:cxnLst/>
              <a:rect l="l" t="t" r="r" b="b"/>
              <a:pathLst>
                <a:path w="189" h="897" fill="none" extrusionOk="0">
                  <a:moveTo>
                    <a:pt x="24" y="897"/>
                  </a:moveTo>
                  <a:cubicBezTo>
                    <a:pt x="0" y="590"/>
                    <a:pt x="71" y="283"/>
                    <a:pt x="18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3"/>
            <p:cNvSpPr/>
            <p:nvPr/>
          </p:nvSpPr>
          <p:spPr>
            <a:xfrm>
              <a:off x="5533600" y="3591600"/>
              <a:ext cx="6525" cy="30100"/>
            </a:xfrm>
            <a:custGeom>
              <a:avLst/>
              <a:gdLst/>
              <a:ahLst/>
              <a:cxnLst/>
              <a:rect l="l" t="t" r="r" b="b"/>
              <a:pathLst>
                <a:path w="261" h="1204" fill="none" extrusionOk="0">
                  <a:moveTo>
                    <a:pt x="1" y="1204"/>
                  </a:moveTo>
                  <a:cubicBezTo>
                    <a:pt x="72" y="826"/>
                    <a:pt x="166" y="378"/>
                    <a:pt x="26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3"/>
            <p:cNvSpPr/>
            <p:nvPr/>
          </p:nvSpPr>
          <p:spPr>
            <a:xfrm>
              <a:off x="5558375" y="3603400"/>
              <a:ext cx="3575" cy="10050"/>
            </a:xfrm>
            <a:custGeom>
              <a:avLst/>
              <a:gdLst/>
              <a:ahLst/>
              <a:cxnLst/>
              <a:rect l="l" t="t" r="r" b="b"/>
              <a:pathLst>
                <a:path w="143" h="402" fill="none" extrusionOk="0">
                  <a:moveTo>
                    <a:pt x="1" y="401"/>
                  </a:moveTo>
                  <a:cubicBezTo>
                    <a:pt x="48" y="283"/>
                    <a:pt x="95" y="142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3"/>
            <p:cNvSpPr/>
            <p:nvPr/>
          </p:nvSpPr>
          <p:spPr>
            <a:xfrm>
              <a:off x="5582575" y="3599275"/>
              <a:ext cx="2375" cy="14175"/>
            </a:xfrm>
            <a:custGeom>
              <a:avLst/>
              <a:gdLst/>
              <a:ahLst/>
              <a:cxnLst/>
              <a:rect l="l" t="t" r="r" b="b"/>
              <a:pathLst>
                <a:path w="95" h="567" fill="none" extrusionOk="0">
                  <a:moveTo>
                    <a:pt x="0" y="566"/>
                  </a:moveTo>
                  <a:cubicBezTo>
                    <a:pt x="71" y="401"/>
                    <a:pt x="95" y="212"/>
                    <a:pt x="7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3"/>
            <p:cNvSpPr/>
            <p:nvPr/>
          </p:nvSpPr>
          <p:spPr>
            <a:xfrm>
              <a:off x="5602625" y="3597500"/>
              <a:ext cx="2975" cy="18300"/>
            </a:xfrm>
            <a:custGeom>
              <a:avLst/>
              <a:gdLst/>
              <a:ahLst/>
              <a:cxnLst/>
              <a:rect l="l" t="t" r="r" b="b"/>
              <a:pathLst>
                <a:path w="119" h="732" fill="none" extrusionOk="0">
                  <a:moveTo>
                    <a:pt x="1" y="732"/>
                  </a:moveTo>
                  <a:cubicBezTo>
                    <a:pt x="95" y="496"/>
                    <a:pt x="118" y="236"/>
                    <a:pt x="7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3"/>
            <p:cNvSpPr/>
            <p:nvPr/>
          </p:nvSpPr>
          <p:spPr>
            <a:xfrm>
              <a:off x="5625050" y="3593375"/>
              <a:ext cx="7675" cy="24200"/>
            </a:xfrm>
            <a:custGeom>
              <a:avLst/>
              <a:gdLst/>
              <a:ahLst/>
              <a:cxnLst/>
              <a:rect l="l" t="t" r="r" b="b"/>
              <a:pathLst>
                <a:path w="307" h="968" fill="none" extrusionOk="0">
                  <a:moveTo>
                    <a:pt x="0" y="968"/>
                  </a:moveTo>
                  <a:cubicBezTo>
                    <a:pt x="165" y="684"/>
                    <a:pt x="283" y="354"/>
                    <a:pt x="307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3"/>
            <p:cNvSpPr/>
            <p:nvPr/>
          </p:nvSpPr>
          <p:spPr>
            <a:xfrm>
              <a:off x="5511200" y="2739800"/>
              <a:ext cx="2375" cy="36600"/>
            </a:xfrm>
            <a:custGeom>
              <a:avLst/>
              <a:gdLst/>
              <a:ahLst/>
              <a:cxnLst/>
              <a:rect l="l" t="t" r="r" b="b"/>
              <a:pathLst>
                <a:path w="95" h="1464" fill="none" extrusionOk="0">
                  <a:moveTo>
                    <a:pt x="0" y="1"/>
                  </a:moveTo>
                  <a:cubicBezTo>
                    <a:pt x="71" y="473"/>
                    <a:pt x="95" y="968"/>
                    <a:pt x="71" y="1464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3"/>
            <p:cNvSpPr/>
            <p:nvPr/>
          </p:nvSpPr>
          <p:spPr>
            <a:xfrm>
              <a:off x="5537750" y="2733900"/>
              <a:ext cx="25" cy="40150"/>
            </a:xfrm>
            <a:custGeom>
              <a:avLst/>
              <a:gdLst/>
              <a:ahLst/>
              <a:cxnLst/>
              <a:rect l="l" t="t" r="r" b="b"/>
              <a:pathLst>
                <a:path w="1" h="1606" fill="none" extrusionOk="0">
                  <a:moveTo>
                    <a:pt x="0" y="1"/>
                  </a:moveTo>
                  <a:lnTo>
                    <a:pt x="0" y="1605"/>
                  </a:ln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3"/>
            <p:cNvSpPr/>
            <p:nvPr/>
          </p:nvSpPr>
          <p:spPr>
            <a:xfrm>
              <a:off x="5570175" y="2727425"/>
              <a:ext cx="2975" cy="42500"/>
            </a:xfrm>
            <a:custGeom>
              <a:avLst/>
              <a:gdLst/>
              <a:ahLst/>
              <a:cxnLst/>
              <a:rect l="l" t="t" r="r" b="b"/>
              <a:pathLst>
                <a:path w="119" h="1700" fill="none" extrusionOk="0">
                  <a:moveTo>
                    <a:pt x="1" y="0"/>
                  </a:moveTo>
                  <a:cubicBezTo>
                    <a:pt x="119" y="567"/>
                    <a:pt x="119" y="1156"/>
                    <a:pt x="1" y="1699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3"/>
            <p:cNvSpPr/>
            <p:nvPr/>
          </p:nvSpPr>
          <p:spPr>
            <a:xfrm>
              <a:off x="5428600" y="3560925"/>
              <a:ext cx="20100" cy="56650"/>
            </a:xfrm>
            <a:custGeom>
              <a:avLst/>
              <a:gdLst/>
              <a:ahLst/>
              <a:cxnLst/>
              <a:rect l="l" t="t" r="r" b="b"/>
              <a:pathLst>
                <a:path w="804" h="2266" fill="none" extrusionOk="0">
                  <a:moveTo>
                    <a:pt x="1" y="0"/>
                  </a:moveTo>
                  <a:cubicBezTo>
                    <a:pt x="402" y="543"/>
                    <a:pt x="378" y="1581"/>
                    <a:pt x="803" y="2266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3"/>
            <p:cNvSpPr/>
            <p:nvPr/>
          </p:nvSpPr>
          <p:spPr>
            <a:xfrm>
              <a:off x="5558375" y="3581575"/>
              <a:ext cx="5925" cy="38350"/>
            </a:xfrm>
            <a:custGeom>
              <a:avLst/>
              <a:gdLst/>
              <a:ahLst/>
              <a:cxnLst/>
              <a:rect l="l" t="t" r="r" b="b"/>
              <a:pathLst>
                <a:path w="237" h="1534" fill="none" extrusionOk="0">
                  <a:moveTo>
                    <a:pt x="1" y="1534"/>
                  </a:moveTo>
                  <a:cubicBezTo>
                    <a:pt x="24" y="1015"/>
                    <a:pt x="95" y="496"/>
                    <a:pt x="237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3"/>
            <p:cNvSpPr/>
            <p:nvPr/>
          </p:nvSpPr>
          <p:spPr>
            <a:xfrm>
              <a:off x="5598500" y="3083700"/>
              <a:ext cx="70800" cy="188200"/>
            </a:xfrm>
            <a:custGeom>
              <a:avLst/>
              <a:gdLst/>
              <a:ahLst/>
              <a:cxnLst/>
              <a:rect l="l" t="t" r="r" b="b"/>
              <a:pathLst>
                <a:path w="2832" h="7528" fill="none" extrusionOk="0">
                  <a:moveTo>
                    <a:pt x="0" y="1"/>
                  </a:moveTo>
                  <a:cubicBezTo>
                    <a:pt x="1298" y="2478"/>
                    <a:pt x="2761" y="4578"/>
                    <a:pt x="2832" y="7528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3"/>
            <p:cNvSpPr/>
            <p:nvPr/>
          </p:nvSpPr>
          <p:spPr>
            <a:xfrm>
              <a:off x="5675175" y="3365075"/>
              <a:ext cx="10050" cy="72575"/>
            </a:xfrm>
            <a:custGeom>
              <a:avLst/>
              <a:gdLst/>
              <a:ahLst/>
              <a:cxnLst/>
              <a:rect l="l" t="t" r="r" b="b"/>
              <a:pathLst>
                <a:path w="402" h="2903" fill="none" extrusionOk="0">
                  <a:moveTo>
                    <a:pt x="331" y="1"/>
                  </a:moveTo>
                  <a:cubicBezTo>
                    <a:pt x="402" y="968"/>
                    <a:pt x="284" y="1959"/>
                    <a:pt x="1" y="290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3"/>
            <p:cNvSpPr/>
            <p:nvPr/>
          </p:nvSpPr>
          <p:spPr>
            <a:xfrm>
              <a:off x="5161975" y="2350475"/>
              <a:ext cx="50775" cy="241875"/>
            </a:xfrm>
            <a:custGeom>
              <a:avLst/>
              <a:gdLst/>
              <a:ahLst/>
              <a:cxnLst/>
              <a:rect l="l" t="t" r="r" b="b"/>
              <a:pathLst>
                <a:path w="2031" h="9675" fill="none" extrusionOk="0">
                  <a:moveTo>
                    <a:pt x="1" y="9675"/>
                  </a:moveTo>
                  <a:cubicBezTo>
                    <a:pt x="567" y="9156"/>
                    <a:pt x="567" y="6867"/>
                    <a:pt x="662" y="6112"/>
                  </a:cubicBezTo>
                  <a:cubicBezTo>
                    <a:pt x="968" y="4059"/>
                    <a:pt x="1322" y="1936"/>
                    <a:pt x="203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3"/>
            <p:cNvSpPr/>
            <p:nvPr/>
          </p:nvSpPr>
          <p:spPr>
            <a:xfrm>
              <a:off x="5222150" y="2244900"/>
              <a:ext cx="26575" cy="82600"/>
            </a:xfrm>
            <a:custGeom>
              <a:avLst/>
              <a:gdLst/>
              <a:ahLst/>
              <a:cxnLst/>
              <a:rect l="l" t="t" r="r" b="b"/>
              <a:pathLst>
                <a:path w="1063" h="3304" fill="none" extrusionOk="0">
                  <a:moveTo>
                    <a:pt x="1" y="3304"/>
                  </a:moveTo>
                  <a:cubicBezTo>
                    <a:pt x="260" y="2171"/>
                    <a:pt x="614" y="1086"/>
                    <a:pt x="106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3"/>
            <p:cNvSpPr/>
            <p:nvPr/>
          </p:nvSpPr>
          <p:spPr>
            <a:xfrm>
              <a:off x="5852725" y="2294450"/>
              <a:ext cx="83800" cy="304400"/>
            </a:xfrm>
            <a:custGeom>
              <a:avLst/>
              <a:gdLst/>
              <a:ahLst/>
              <a:cxnLst/>
              <a:rect l="l" t="t" r="r" b="b"/>
              <a:pathLst>
                <a:path w="3352" h="12176" fill="none" extrusionOk="0">
                  <a:moveTo>
                    <a:pt x="3351" y="12175"/>
                  </a:moveTo>
                  <a:cubicBezTo>
                    <a:pt x="2030" y="8164"/>
                    <a:pt x="1086" y="4059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3"/>
            <p:cNvSpPr/>
            <p:nvPr/>
          </p:nvSpPr>
          <p:spPr>
            <a:xfrm>
              <a:off x="5821475" y="2189450"/>
              <a:ext cx="16525" cy="67850"/>
            </a:xfrm>
            <a:custGeom>
              <a:avLst/>
              <a:gdLst/>
              <a:ahLst/>
              <a:cxnLst/>
              <a:rect l="l" t="t" r="r" b="b"/>
              <a:pathLst>
                <a:path w="661" h="2714" fill="none" extrusionOk="0">
                  <a:moveTo>
                    <a:pt x="661" y="2714"/>
                  </a:moveTo>
                  <a:cubicBezTo>
                    <a:pt x="236" y="1888"/>
                    <a:pt x="142" y="921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3"/>
            <p:cNvSpPr/>
            <p:nvPr/>
          </p:nvSpPr>
          <p:spPr>
            <a:xfrm>
              <a:off x="5505300" y="2427750"/>
              <a:ext cx="7100" cy="154575"/>
            </a:xfrm>
            <a:custGeom>
              <a:avLst/>
              <a:gdLst/>
              <a:ahLst/>
              <a:cxnLst/>
              <a:rect l="l" t="t" r="r" b="b"/>
              <a:pathLst>
                <a:path w="284" h="6183" fill="none" extrusionOk="0">
                  <a:moveTo>
                    <a:pt x="0" y="6183"/>
                  </a:moveTo>
                  <a:cubicBezTo>
                    <a:pt x="283" y="4177"/>
                    <a:pt x="47" y="2030"/>
                    <a:pt x="4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3"/>
            <p:cNvSpPr/>
            <p:nvPr/>
          </p:nvSpPr>
          <p:spPr>
            <a:xfrm>
              <a:off x="5512375" y="2243125"/>
              <a:ext cx="4150" cy="84375"/>
            </a:xfrm>
            <a:custGeom>
              <a:avLst/>
              <a:gdLst/>
              <a:ahLst/>
              <a:cxnLst/>
              <a:rect l="l" t="t" r="r" b="b"/>
              <a:pathLst>
                <a:path w="166" h="3375" fill="none" extrusionOk="0">
                  <a:moveTo>
                    <a:pt x="48" y="3375"/>
                  </a:moveTo>
                  <a:cubicBezTo>
                    <a:pt x="0" y="2266"/>
                    <a:pt x="166" y="1109"/>
                    <a:pt x="11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3"/>
            <p:cNvSpPr/>
            <p:nvPr/>
          </p:nvSpPr>
          <p:spPr>
            <a:xfrm>
              <a:off x="5331275" y="2466700"/>
              <a:ext cx="10650" cy="114450"/>
            </a:xfrm>
            <a:custGeom>
              <a:avLst/>
              <a:gdLst/>
              <a:ahLst/>
              <a:cxnLst/>
              <a:rect l="l" t="t" r="r" b="b"/>
              <a:pathLst>
                <a:path w="426" h="4578" fill="none" extrusionOk="0">
                  <a:moveTo>
                    <a:pt x="1" y="4578"/>
                  </a:moveTo>
                  <a:cubicBezTo>
                    <a:pt x="213" y="3067"/>
                    <a:pt x="307" y="1534"/>
                    <a:pt x="42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3"/>
            <p:cNvSpPr/>
            <p:nvPr/>
          </p:nvSpPr>
          <p:spPr>
            <a:xfrm>
              <a:off x="5355475" y="2226600"/>
              <a:ext cx="28925" cy="146925"/>
            </a:xfrm>
            <a:custGeom>
              <a:avLst/>
              <a:gdLst/>
              <a:ahLst/>
              <a:cxnLst/>
              <a:rect l="l" t="t" r="r" b="b"/>
              <a:pathLst>
                <a:path w="1157" h="5877" fill="none" extrusionOk="0">
                  <a:moveTo>
                    <a:pt x="0" y="5876"/>
                  </a:moveTo>
                  <a:cubicBezTo>
                    <a:pt x="378" y="3894"/>
                    <a:pt x="614" y="1936"/>
                    <a:pt x="1156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3"/>
            <p:cNvSpPr/>
            <p:nvPr/>
          </p:nvSpPr>
          <p:spPr>
            <a:xfrm>
              <a:off x="5720600" y="2500325"/>
              <a:ext cx="18300" cy="89075"/>
            </a:xfrm>
            <a:custGeom>
              <a:avLst/>
              <a:gdLst/>
              <a:ahLst/>
              <a:cxnLst/>
              <a:rect l="l" t="t" r="r" b="b"/>
              <a:pathLst>
                <a:path w="732" h="3563" fill="none" extrusionOk="0">
                  <a:moveTo>
                    <a:pt x="732" y="3563"/>
                  </a:moveTo>
                  <a:cubicBezTo>
                    <a:pt x="472" y="2407"/>
                    <a:pt x="71" y="1203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3"/>
            <p:cNvSpPr/>
            <p:nvPr/>
          </p:nvSpPr>
          <p:spPr>
            <a:xfrm>
              <a:off x="5682250" y="2254325"/>
              <a:ext cx="21850" cy="116825"/>
            </a:xfrm>
            <a:custGeom>
              <a:avLst/>
              <a:gdLst/>
              <a:ahLst/>
              <a:cxnLst/>
              <a:rect l="l" t="t" r="r" b="b"/>
              <a:pathLst>
                <a:path w="874" h="4673" fill="none" extrusionOk="0">
                  <a:moveTo>
                    <a:pt x="874" y="4673"/>
                  </a:moveTo>
                  <a:cubicBezTo>
                    <a:pt x="732" y="3092"/>
                    <a:pt x="426" y="1534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78;p56">
            <a:extLst>
              <a:ext uri="{FF2B5EF4-FFF2-40B4-BE49-F238E27FC236}">
                <a16:creationId xmlns:a16="http://schemas.microsoft.com/office/drawing/2014/main" id="{40C0C176-6C75-48D6-653A-68A18B8B86C2}"/>
              </a:ext>
            </a:extLst>
          </p:cNvPr>
          <p:cNvSpPr/>
          <p:nvPr/>
        </p:nvSpPr>
        <p:spPr>
          <a:xfrm rot="14572852" flipH="1">
            <a:off x="4535867" y="3244463"/>
            <a:ext cx="456302" cy="354946"/>
          </a:xfrm>
          <a:custGeom>
            <a:avLst/>
            <a:gdLst/>
            <a:ahLst/>
            <a:cxnLst/>
            <a:rect l="l" t="t" r="r" b="b"/>
            <a:pathLst>
              <a:path w="18251" h="14197" extrusionOk="0">
                <a:moveTo>
                  <a:pt x="10414" y="5430"/>
                </a:moveTo>
                <a:cubicBezTo>
                  <a:pt x="12224" y="5430"/>
                  <a:pt x="13245" y="7520"/>
                  <a:pt x="12876" y="9212"/>
                </a:cubicBezTo>
                <a:cubicBezTo>
                  <a:pt x="12809" y="9612"/>
                  <a:pt x="12642" y="9979"/>
                  <a:pt x="12476" y="10346"/>
                </a:cubicBezTo>
                <a:cubicBezTo>
                  <a:pt x="12082" y="10448"/>
                  <a:pt x="11681" y="10499"/>
                  <a:pt x="11283" y="10499"/>
                </a:cubicBezTo>
                <a:cubicBezTo>
                  <a:pt x="10770" y="10499"/>
                  <a:pt x="10262" y="10415"/>
                  <a:pt x="9774" y="10246"/>
                </a:cubicBezTo>
                <a:cubicBezTo>
                  <a:pt x="7539" y="9379"/>
                  <a:pt x="7305" y="6010"/>
                  <a:pt x="9940" y="5476"/>
                </a:cubicBezTo>
                <a:cubicBezTo>
                  <a:pt x="10104" y="5445"/>
                  <a:pt x="10261" y="5430"/>
                  <a:pt x="10414" y="5430"/>
                </a:cubicBezTo>
                <a:close/>
                <a:moveTo>
                  <a:pt x="15405" y="0"/>
                </a:moveTo>
                <a:cubicBezTo>
                  <a:pt x="15272" y="0"/>
                  <a:pt x="15144" y="100"/>
                  <a:pt x="15144" y="272"/>
                </a:cubicBezTo>
                <a:cubicBezTo>
                  <a:pt x="15111" y="539"/>
                  <a:pt x="15077" y="839"/>
                  <a:pt x="15044" y="1106"/>
                </a:cubicBezTo>
                <a:cubicBezTo>
                  <a:pt x="15011" y="1173"/>
                  <a:pt x="15011" y="1273"/>
                  <a:pt x="15044" y="1340"/>
                </a:cubicBezTo>
                <a:cubicBezTo>
                  <a:pt x="14944" y="2274"/>
                  <a:pt x="14844" y="3208"/>
                  <a:pt x="14811" y="4142"/>
                </a:cubicBezTo>
                <a:cubicBezTo>
                  <a:pt x="14811" y="4250"/>
                  <a:pt x="14908" y="4310"/>
                  <a:pt x="15003" y="4310"/>
                </a:cubicBezTo>
                <a:cubicBezTo>
                  <a:pt x="15084" y="4310"/>
                  <a:pt x="15162" y="4267"/>
                  <a:pt x="15178" y="4175"/>
                </a:cubicBezTo>
                <a:cubicBezTo>
                  <a:pt x="15278" y="3441"/>
                  <a:pt x="15378" y="2707"/>
                  <a:pt x="15478" y="1974"/>
                </a:cubicBezTo>
                <a:lnTo>
                  <a:pt x="15478" y="1974"/>
                </a:lnTo>
                <a:cubicBezTo>
                  <a:pt x="17112" y="4542"/>
                  <a:pt x="16712" y="8045"/>
                  <a:pt x="13910" y="9746"/>
                </a:cubicBezTo>
                <a:cubicBezTo>
                  <a:pt x="13676" y="9879"/>
                  <a:pt x="13443" y="10013"/>
                  <a:pt x="13209" y="10113"/>
                </a:cubicBezTo>
                <a:cubicBezTo>
                  <a:pt x="13643" y="9112"/>
                  <a:pt x="13643" y="8011"/>
                  <a:pt x="13276" y="7011"/>
                </a:cubicBezTo>
                <a:cubicBezTo>
                  <a:pt x="12743" y="5652"/>
                  <a:pt x="11448" y="4944"/>
                  <a:pt x="10211" y="4944"/>
                </a:cubicBezTo>
                <a:cubicBezTo>
                  <a:pt x="8896" y="4944"/>
                  <a:pt x="7645" y="5744"/>
                  <a:pt x="7439" y="7411"/>
                </a:cubicBezTo>
                <a:cubicBezTo>
                  <a:pt x="7113" y="9896"/>
                  <a:pt x="9203" y="10965"/>
                  <a:pt x="11285" y="10965"/>
                </a:cubicBezTo>
                <a:cubicBezTo>
                  <a:pt x="11550" y="10965"/>
                  <a:pt x="11815" y="10947"/>
                  <a:pt x="12075" y="10913"/>
                </a:cubicBezTo>
                <a:lnTo>
                  <a:pt x="12075" y="10913"/>
                </a:lnTo>
                <a:cubicBezTo>
                  <a:pt x="11442" y="11781"/>
                  <a:pt x="10608" y="12481"/>
                  <a:pt x="9674" y="12948"/>
                </a:cubicBezTo>
                <a:cubicBezTo>
                  <a:pt x="8693" y="13438"/>
                  <a:pt x="7645" y="13683"/>
                  <a:pt x="6589" y="13683"/>
                </a:cubicBezTo>
                <a:cubicBezTo>
                  <a:pt x="5993" y="13683"/>
                  <a:pt x="5394" y="13605"/>
                  <a:pt x="4803" y="13448"/>
                </a:cubicBezTo>
                <a:cubicBezTo>
                  <a:pt x="3236" y="13048"/>
                  <a:pt x="200" y="11447"/>
                  <a:pt x="901" y="9412"/>
                </a:cubicBezTo>
                <a:cubicBezTo>
                  <a:pt x="962" y="9290"/>
                  <a:pt x="861" y="9218"/>
                  <a:pt x="759" y="9218"/>
                </a:cubicBezTo>
                <a:cubicBezTo>
                  <a:pt x="693" y="9218"/>
                  <a:pt x="626" y="9247"/>
                  <a:pt x="600" y="9312"/>
                </a:cubicBezTo>
                <a:cubicBezTo>
                  <a:pt x="0" y="10847"/>
                  <a:pt x="1401" y="12214"/>
                  <a:pt x="2569" y="12981"/>
                </a:cubicBezTo>
                <a:cubicBezTo>
                  <a:pt x="3793" y="13780"/>
                  <a:pt x="5187" y="14196"/>
                  <a:pt x="6616" y="14196"/>
                </a:cubicBezTo>
                <a:cubicBezTo>
                  <a:pt x="6978" y="14196"/>
                  <a:pt x="7342" y="14170"/>
                  <a:pt x="7706" y="14116"/>
                </a:cubicBezTo>
                <a:cubicBezTo>
                  <a:pt x="9807" y="13749"/>
                  <a:pt x="11675" y="12548"/>
                  <a:pt x="12843" y="10780"/>
                </a:cubicBezTo>
                <a:cubicBezTo>
                  <a:pt x="13209" y="10680"/>
                  <a:pt x="13576" y="10546"/>
                  <a:pt x="13910" y="10346"/>
                </a:cubicBezTo>
                <a:cubicBezTo>
                  <a:pt x="17346" y="8545"/>
                  <a:pt x="17913" y="4042"/>
                  <a:pt x="15578" y="1140"/>
                </a:cubicBezTo>
                <a:lnTo>
                  <a:pt x="15645" y="706"/>
                </a:lnTo>
                <a:cubicBezTo>
                  <a:pt x="16445" y="1306"/>
                  <a:pt x="17179" y="2007"/>
                  <a:pt x="17846" y="2774"/>
                </a:cubicBezTo>
                <a:cubicBezTo>
                  <a:pt x="17895" y="2843"/>
                  <a:pt x="17952" y="2871"/>
                  <a:pt x="18007" y="2871"/>
                </a:cubicBezTo>
                <a:cubicBezTo>
                  <a:pt x="18138" y="2871"/>
                  <a:pt x="18250" y="2706"/>
                  <a:pt x="18180" y="2541"/>
                </a:cubicBezTo>
                <a:cubicBezTo>
                  <a:pt x="17679" y="1440"/>
                  <a:pt x="16579" y="606"/>
                  <a:pt x="15544" y="39"/>
                </a:cubicBezTo>
                <a:cubicBezTo>
                  <a:pt x="15501" y="13"/>
                  <a:pt x="15453" y="0"/>
                  <a:pt x="154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821844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Design College Major by Slidesgo">
  <a:themeElements>
    <a:clrScheme name="Simple Light">
      <a:dk1>
        <a:srgbClr val="000000"/>
      </a:dk1>
      <a:lt1>
        <a:srgbClr val="E5E5E5"/>
      </a:lt1>
      <a:dk2>
        <a:srgbClr val="212121"/>
      </a:dk2>
      <a:lt2>
        <a:srgbClr val="434343"/>
      </a:lt2>
      <a:accent1>
        <a:srgbClr val="99999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1366</Words>
  <Application>Microsoft Office PowerPoint</Application>
  <PresentationFormat>On-screen Show (16:9)</PresentationFormat>
  <Paragraphs>136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Georgia</vt:lpstr>
      <vt:lpstr>Caveat</vt:lpstr>
      <vt:lpstr>Carlito</vt:lpstr>
      <vt:lpstr>Open Sans</vt:lpstr>
      <vt:lpstr>Arial</vt:lpstr>
      <vt:lpstr>Manrope</vt:lpstr>
      <vt:lpstr>Alata</vt:lpstr>
      <vt:lpstr>Symbol</vt:lpstr>
      <vt:lpstr>Wingdings</vt:lpstr>
      <vt:lpstr>Times New Roman</vt:lpstr>
      <vt:lpstr>Palatino Linotype</vt:lpstr>
      <vt:lpstr>Industrial Design College Major by Slidesgo</vt:lpstr>
      <vt:lpstr>Equation</vt:lpstr>
      <vt:lpstr>Illumination Parts:- Lambert's Law (Ambient Light, Specular Light, Diffuse Reflection</vt:lpstr>
      <vt:lpstr>AMBIENT LIGHT MODEL </vt:lpstr>
      <vt:lpstr>ILLUMINATION MODEL</vt:lpstr>
      <vt:lpstr>ILLUMINATION MODEL</vt:lpstr>
      <vt:lpstr>AMBIENT LIGHT ( Ia )</vt:lpstr>
      <vt:lpstr>DIFFUSE REFLECTION (Kd )</vt:lpstr>
      <vt:lpstr>DIFFUSE REFLECTION ( Kd )</vt:lpstr>
      <vt:lpstr>DIFFUSE REFLECTION ( Kd )</vt:lpstr>
      <vt:lpstr>LAMBERTS LAW</vt:lpstr>
      <vt:lpstr>DIFFUSE REFLECTION ( Kd )</vt:lpstr>
      <vt:lpstr>LAMBERTS LAW</vt:lpstr>
      <vt:lpstr>LAMBERTIAN ILLUMINATION MODEL</vt:lpstr>
      <vt:lpstr>DIFFUSE REFLECTION</vt:lpstr>
      <vt:lpstr>SPECULAR REFLECTION </vt:lpstr>
      <vt:lpstr>SPECULAR REFLECTION </vt:lpstr>
      <vt:lpstr>SPECULAR HIGHLIGHTS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Akshat Negi</cp:lastModifiedBy>
  <cp:revision>14</cp:revision>
  <dcterms:modified xsi:type="dcterms:W3CDTF">2024-11-17T18:03:51Z</dcterms:modified>
</cp:coreProperties>
</file>