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3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7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0A7CF7-A81B-4E7F-960D-6B59B3F70D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AA8794-FD20-4EA4-AC97-DA6E0911B8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45D-108C-61A0-6FC8-85F926B02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E6AA3-BD44-49B7-D54C-B90B96824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35AE-23A8-5B6F-7C15-D3332F51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RAID 2: Striping Bit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272C1-9B94-D65E-7BFC-375E2A064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783" y="2083053"/>
            <a:ext cx="7674138" cy="266882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61655-9D88-CA4F-9EA2-AD0CE88D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9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E861-ECCD-3D32-00D8-79AA5CF8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RAID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11B2B-4007-35ED-4694-5E708E225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78" y="2171524"/>
            <a:ext cx="4296375" cy="251495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FAADB-0F2B-13A7-E179-6406DB46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E34B-BB1F-3AC3-2A9E-7DA26963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RAID 5: Block level stripping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A622C-71A0-D085-E83C-F094C9E01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124" y="2065026"/>
            <a:ext cx="7124407" cy="272794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F0AF0-93B2-5C43-D232-1089CEA7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0528-8BC1-8753-2481-45200B2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Acquiring RAID Disks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24A22-9226-5738-B30C-F501FC03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125" y="1838543"/>
            <a:ext cx="7246288" cy="38876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CF034-3F01-B9AC-40EC-16CBFA1F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7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4487-EFDA-1C6D-6510-8A66AE1F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Acquiring RAID Disks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C7A45-6DEC-D6E4-EAAF-72C88CD45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832" y="2100795"/>
            <a:ext cx="5077534" cy="301984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FC0C4-2735-7BFE-A509-732FACB3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18B6-EB8F-859F-1C60-7B0457BC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Remote Network Acquisition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39FD9-2C85-FCB1-FC2E-E00128BD8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8373"/>
            <a:ext cx="5487166" cy="31722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D33DA-9581-4D53-06FB-908AD3FD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3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A384-4130-2EC5-5685-AC6929FA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Remote Acquisition with ProDiscover Investigator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CFDEE-37E4-D171-C8BB-025BC3D58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84" y="2010069"/>
            <a:ext cx="5220429" cy="249589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DB1E5-E084-6102-332E-DB7FD9766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4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E9F7-7AD7-4D30-F7ED-9CE36EAF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Remote Acquisition with ProDiscover Incident Response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30F0C-19DF-017F-75A1-AE7E8197E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07" y="2209630"/>
            <a:ext cx="5210902" cy="24387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28B0B-3124-FD65-9D39-FE39DFF8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8FB8-0BFE-D64B-CE95-A1C011BA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PDServer</a:t>
            </a:r>
            <a:r>
              <a:rPr lang="en-US" dirty="0">
                <a:solidFill>
                  <a:srgbClr val="FF0000"/>
                </a:solidFill>
              </a:rPr>
              <a:t> Remote Agent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58ACA-7F87-5B83-9B17-CA4A2AFE2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237" y="2081024"/>
            <a:ext cx="5334744" cy="269595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BE540B-0C92-05D0-B12B-B9BBE268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8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1C0-7AC5-176A-A737-8A516525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Remote Connection Security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67A4E-2D02-851D-C2F6-BE8DD5D6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8858"/>
            <a:ext cx="3934374" cy="20386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F4479-D3BC-C762-F1E6-9A4E7601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0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1E36-FB3E-D170-2213-AC742406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Remote Connection with Encase Enterprise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79CB5-190F-8292-6029-63E61E678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97" y="2123893"/>
            <a:ext cx="5363323" cy="26102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EB55F-E1CF-1F28-32F5-C3F44F08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9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C41B-9526-342F-BFD7-568E25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7: Intellectual Property Fraud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4725A-6851-47D3-7A7E-7C864594B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543" y="1904787"/>
            <a:ext cx="6820116" cy="400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FB1D9-5365-46DB-91B1-507BF241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5" y="305966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Digital Evidence Acquisition	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AD44-D7E8-C893-8244-462DEF0B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Validating Data Acquisitions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F4A7A-698B-02BD-FBF4-BA1DACCAB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44697"/>
            <a:ext cx="5220429" cy="20767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B325C-E8B0-EEDF-2BBC-A566DC8E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70BB-ED2F-7192-F56A-88D5E719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Linux Validation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6ACF3-8570-F424-A8D3-703A8CEFF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293" y="2047481"/>
            <a:ext cx="5344271" cy="34104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3EA455-4160-0478-6033-5D4014922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F3DC-8043-42F1-2083-F65E4493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Windows Validation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BB155-6839-BE17-0265-7D3EE56DB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63" y="1967426"/>
            <a:ext cx="5382376" cy="315321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20BA2-04DC-BB7A-1BAC-470FF2ED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0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2549-7A22-D5ED-7221-2478CE6E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RAID Data Acquisition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2245A1-61EC-6FDD-EFB9-F013FD47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16BB7-D3B5-E57A-44AD-D0715798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85" y="1957323"/>
            <a:ext cx="5391902" cy="3153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E5F6D-375C-5524-A1FC-0A737FB3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536C-CC4E-0E98-98CB-DAF33DF1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RAID Data Acquisition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F4A00-CE6C-B0AE-4821-B413A8600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108" y="2157953"/>
            <a:ext cx="4963218" cy="29626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C0093-A2C1-0A69-F8FF-0AC3298F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49AA-3E99-08B6-A527-CB34BA71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RAID Data Acquisition: Stripping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9E6D3-E4DE-203E-4BAD-6660A5126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077" y="2462077"/>
            <a:ext cx="7359627" cy="30393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DD364-F822-FD21-0E2C-ECF9BD21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D458-FA9B-D863-D837-8B24A2FB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RAID Data Acquisition: Mirroring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46702-5F57-A627-25E2-47BAADAB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35" y="2079273"/>
            <a:ext cx="7773188" cy="321225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FC681-4375-488A-04FA-C3E6CEA0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2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99</Words>
  <Application>Microsoft Office PowerPoint</Application>
  <PresentationFormat>Widescreen</PresentationFormat>
  <Paragraphs>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PowerPoint Presentation</vt:lpstr>
      <vt:lpstr>Digital Forensics Lecture-10 </vt:lpstr>
      <vt:lpstr>Validating Data Acquisitions</vt:lpstr>
      <vt:lpstr>Linux Validation Methods</vt:lpstr>
      <vt:lpstr>Windows Validation Methods</vt:lpstr>
      <vt:lpstr>RAID Data Acquisition</vt:lpstr>
      <vt:lpstr>RAID Data Acquisition</vt:lpstr>
      <vt:lpstr>RAID Data Acquisition: Stripping</vt:lpstr>
      <vt:lpstr>RAID Data Acquisition: Mirroring</vt:lpstr>
      <vt:lpstr>RAID 2: Striping Bit level</vt:lpstr>
      <vt:lpstr>Understanding RAID </vt:lpstr>
      <vt:lpstr>RAID 5: Block level stripping </vt:lpstr>
      <vt:lpstr>Acquiring RAID Disks</vt:lpstr>
      <vt:lpstr>Acquiring RAID Disks</vt:lpstr>
      <vt:lpstr>Remote Network Acquisition Tools</vt:lpstr>
      <vt:lpstr>Remote Acquisition with ProDiscover Investigator</vt:lpstr>
      <vt:lpstr>Remote Acquisition with ProDiscover Incident Response</vt:lpstr>
      <vt:lpstr>PDServer Remote Agent</vt:lpstr>
      <vt:lpstr>Remote Connection Security Features</vt:lpstr>
      <vt:lpstr>Remote Connection with Encase Enterprise</vt:lpstr>
      <vt:lpstr>Case 7: Intellectual Property Fraud</vt:lpstr>
      <vt:lpstr>Next Lecture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2024-09-01T14:41:49Z</dcterms:created>
  <dcterms:modified xsi:type="dcterms:W3CDTF">2024-09-01T15:44:07Z</dcterms:modified>
</cp:coreProperties>
</file>