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2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6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5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7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8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0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0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0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5D12FB-157B-4DE4-9430-0ED7CA112D12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5D89B5-6CBD-4547-B98B-EA418A4FB3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2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2236-2376-C0A7-0770-E9B785F69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37790-F798-8E4D-2DB5-3DA8F03A0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A35C-63B0-053F-EF76-483336D6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Challenges in Cloud Forensics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FCB60-2F44-F860-8179-414ECB250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386" y="2097771"/>
            <a:ext cx="5915425" cy="409448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815BA-47C7-A69D-B3CF-18031A09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CD8-DE12-574A-AE3A-CBC7124A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in child Pornography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D783A-C324-3C02-F7CD-2010B6C0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470" y="1971471"/>
            <a:ext cx="2848373" cy="42689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3AEFE-E769-41D4-6C45-42F3F7F2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96" y="2101517"/>
            <a:ext cx="6045245" cy="3850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49659-610F-FCCB-0834-822CB6AB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7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881A-0F1D-65C9-D335-1CD82EAD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study in child Pornography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93410-CAD9-2143-60FC-F26D20E43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2239"/>
            <a:ext cx="5077534" cy="415793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F937A-819E-3FA1-67E2-9BCAF93A0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2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7D73-99C5-1CAF-0B68-F96102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Volatile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4D138-3BF6-BE73-2EE3-75B83B6E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119" y="2019103"/>
            <a:ext cx="4442744" cy="42052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F4A60-D104-F4DE-E8A2-8E6979B1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FDC9-E327-55C0-0096-F83B46D5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Volatile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CFA7B-0DEE-F2A0-470F-913F23AD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416" y="2052653"/>
            <a:ext cx="6320577" cy="42132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BBCA6F-BE59-3D2D-2CA3-109E1DB5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3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E569-E038-40DE-90B6-14559E0A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Large BW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DE208-4D54-00D0-FCC1-71E5A7946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460" y="2043129"/>
            <a:ext cx="5420153" cy="420776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330BC-5261-AB55-5576-D8F2E32D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3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8F32-6146-F0B7-8602-29CB6B76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Where is my data stored?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189D4-4394-3703-B5D9-AD1EFA517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10861"/>
            <a:ext cx="6057499" cy="363596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04CDB-60BB-8EA0-CA43-22C0F572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BDDB-A99D-DE4C-25A1-D149FB71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Location of customer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FEC2E-4431-AF0A-950F-E54391C3E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95807"/>
            <a:ext cx="6731267" cy="397185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AFE77-32BA-D7CD-4DED-64B04829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88DF-8E27-86E2-3E6A-D0FB8DC4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Multi-Tenancy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0E3AB-74D4-2284-2426-2959DA07D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201" y="1980997"/>
            <a:ext cx="6588062" cy="400270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199AA-B91E-38E0-7B2D-ADF248FE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94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0921-4B8E-DFB6-9065-7B9BA13E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Issue of multi-tenancy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D4D18-3205-EB28-2548-4C38FF422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06" y="2042223"/>
            <a:ext cx="8114578" cy="36206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224158-E586-E442-BE95-D9DE9682C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Lecture-11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5" y="305966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Cloud Forensics	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D5CD-5BCC-08FD-C0EA-2CCFA071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6578-E25D-A9ED-B270-19AF3808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47EA-BB88-6081-B736-3F7034C8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Contents of Cloud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8BC60-59C6-709C-825F-BEE08C68D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236" y="2242912"/>
            <a:ext cx="7725853" cy="322942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EEC1FE-F993-C19D-C850-76DA406E5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6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03D7-5DBB-AAB6-E471-7FF0C96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 of Cloud Computing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448DC-18E5-0B0F-571D-189D8C8EE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806" y="2026145"/>
            <a:ext cx="8135206" cy="40227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4A4E59-44E5-F848-2946-CBAA0747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2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E78C-09E1-2DF2-DA0A-3BAFCF60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 of Cloud Forensics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0666E7-1038-C127-5654-061A7B782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56" y="2071850"/>
            <a:ext cx="8954750" cy="216247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40E739-9A6B-8213-8EAE-1FBBD141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2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6441-5DFC-B7E4-4C4E-A367192F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Differentiate between cloud and forensics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DC1BE-CC02-E8E2-2927-C50B21312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783" y="2124535"/>
            <a:ext cx="6058746" cy="349616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FFEC31-B575-02E4-6210-7653A75B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2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8364-D8E7-F9A3-382E-C19D1A6B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Cloud Structure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6C959-7533-C7D8-5799-5DF85A2F8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39" y="1903751"/>
            <a:ext cx="7059259" cy="440710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65F5C-56D0-84E3-526C-FD95FD11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7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0CB0-6B00-FC7E-5F06-619125A2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Cloud Crime Scene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F8743-8CFE-AF49-F5C4-E816F1B7B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41" y="2137705"/>
            <a:ext cx="5982535" cy="382958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0ECA20-B098-4240-A873-BCE5E05D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4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1937-8D57-7429-AC1B-78F753FB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First Cloud Crime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ADDF4-F453-C364-E9E7-4BADBD9E0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73" y="2116086"/>
            <a:ext cx="5983225" cy="40227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AF45F4-D3A4-42F9-BF8F-1E74F083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65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7025</TotalTime>
  <Words>80</Words>
  <Application>Microsoft Office PowerPoint</Application>
  <PresentationFormat>Widescreen</PresentationFormat>
  <Paragraphs>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PowerPoint Presentation</vt:lpstr>
      <vt:lpstr>Digital Forensics Lecture-11 </vt:lpstr>
      <vt:lpstr>Contents of Cloud Forensics </vt:lpstr>
      <vt:lpstr>Definition of Cloud Computing </vt:lpstr>
      <vt:lpstr>Definition of Cloud Forensics </vt:lpstr>
      <vt:lpstr>Differentiate between cloud and forensics</vt:lpstr>
      <vt:lpstr>Cloud Structure </vt:lpstr>
      <vt:lpstr>Cloud Crime Scene</vt:lpstr>
      <vt:lpstr>First Cloud Crime</vt:lpstr>
      <vt:lpstr>Challenges in Cloud Forensics</vt:lpstr>
      <vt:lpstr>Case study in child Pornography</vt:lpstr>
      <vt:lpstr>Case study in child Pornography</vt:lpstr>
      <vt:lpstr>Volatile Data</vt:lpstr>
      <vt:lpstr>Volatile Data</vt:lpstr>
      <vt:lpstr>Large BW Requirement</vt:lpstr>
      <vt:lpstr>Where is my data stored?</vt:lpstr>
      <vt:lpstr>Location of customer data</vt:lpstr>
      <vt:lpstr>Multi-Tenancy</vt:lpstr>
      <vt:lpstr>Issue of multi-tenancy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4</cp:revision>
  <dcterms:created xsi:type="dcterms:W3CDTF">2024-09-05T07:51:30Z</dcterms:created>
  <dcterms:modified xsi:type="dcterms:W3CDTF">2024-09-11T02:00:55Z</dcterms:modified>
</cp:coreProperties>
</file>