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DFF9-AC20-41B3-9941-F444B0AD1DB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582-9BBD-48BD-84A5-10E5CB9307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DFF9-AC20-41B3-9941-F444B0AD1DB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582-9BBD-48BD-84A5-10E5CB93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7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DFF9-AC20-41B3-9941-F444B0AD1DB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582-9BBD-48BD-84A5-10E5CB93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8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DFF9-AC20-41B3-9941-F444B0AD1DB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582-9BBD-48BD-84A5-10E5CB93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DFF9-AC20-41B3-9941-F444B0AD1DB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582-9BBD-48BD-84A5-10E5CB9307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81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DFF9-AC20-41B3-9941-F444B0AD1DB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582-9BBD-48BD-84A5-10E5CB93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DFF9-AC20-41B3-9941-F444B0AD1DB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582-9BBD-48BD-84A5-10E5CB93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9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DFF9-AC20-41B3-9941-F444B0AD1DB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582-9BBD-48BD-84A5-10E5CB93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DFF9-AC20-41B3-9941-F444B0AD1DB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582-9BBD-48BD-84A5-10E5CB93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C8DFF9-AC20-41B3-9941-F444B0AD1DB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CCB582-9BBD-48BD-84A5-10E5CB93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DFF9-AC20-41B3-9941-F444B0AD1DB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B582-9BBD-48BD-84A5-10E5CB930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C8DFF9-AC20-41B3-9941-F444B0AD1DB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CCB582-9BBD-48BD-84A5-10E5CB9307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4B46-0BB6-1AF7-1859-C05407F23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A17BF-A4A5-8C46-D3AA-14808F534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2F36-026A-E762-A9B7-B90E5C4A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Integrity Preservation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C5C7E-D5F9-CB59-F3CB-2B3CCCE25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934" y="2091319"/>
            <a:ext cx="9095111" cy="302932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8C4A6-D8EB-8490-A912-ADD6637EE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8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1440-4B38-21B3-BA7E-2E407E5D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Signature Detection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03E7BB-F922-442F-C7E1-D4F469E25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3791"/>
            <a:ext cx="5146024" cy="430217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B34C45-8DDD-A880-F2DA-A0BC2F48D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9A46-3C4C-8371-7879-37FD1A8B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6DA8F-09A6-57C5-F3A5-089CFD663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713" y="1996164"/>
            <a:ext cx="3464952" cy="428471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9F5C1-4F5A-174C-6ED3-2C002360F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6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0067-7154-9B58-E3B5-9E6FF8A7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Cloud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8824B-14DF-FD99-1B0F-875780E6D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779" y="1858780"/>
            <a:ext cx="3891867" cy="439211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66771-238B-C003-56FF-5FD30A86C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9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1933-3D4F-F2AD-B752-A9C47337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of Legal Issues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DC6FED-215D-519A-53BA-17D211A1B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740" y="1996165"/>
            <a:ext cx="4322386" cy="40227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841EA3-BE2E-9BEA-ABA6-30900DAE5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F895-35B9-234E-A8E7-E1D1AFD5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Virtual Machine Introspection (VMI)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CCB86F-6D56-FA8B-6D93-DCC0149D4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7221"/>
            <a:ext cx="3759533" cy="439361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3DF352-1D1A-FC49-22BB-7ABE0CE4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2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2C0C-5636-9079-1CF1-065F3397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Continuous Synchronization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F3E0EB-5769-22F8-145A-112B886E2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8762"/>
            <a:ext cx="3953427" cy="448205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1A9312-649D-C0C6-64BD-6F57548E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1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FF5E-AFB5-F343-A930-070D1768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Trusted Platform Module (TPM)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0317F-5577-B6F4-3167-D87DAC2F4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088" y="2008681"/>
            <a:ext cx="6084371" cy="423506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8FCCDE-9B34-C8F5-8CAC-A762F290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1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5" y="305966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Cloud Forensics	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Lecture-12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E909-9068-84DF-96A5-CCFE41BF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Side Channel Attacks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2F1814-EEFB-805C-322B-31645293B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97848"/>
            <a:ext cx="7906853" cy="17909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6219F-47EE-2666-3E46-E5C4EB52B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6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C8B8-DDDE-3211-87E1-0BED09A9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EC517-49B4-4BC6-C27C-AEE6606ED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221" y="2041135"/>
            <a:ext cx="6130265" cy="40227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6BB50C-806D-B9EC-D97A-BEDF577FF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8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8055-10EA-4C2B-A16D-C168E77B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Crime Scene Reconstruction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E9BBC-35AB-B39D-DF0E-7ABF31247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316" y="2125093"/>
            <a:ext cx="7049484" cy="33151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0CF41-BF64-B4C6-94D9-933EAA8BE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1CCF-FC80-92B2-98CC-B82156F0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Limitations of Current Forensic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D33E2-49C6-BA39-5BC6-3E035D253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622" y="2319182"/>
            <a:ext cx="6697010" cy="221963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F10193-8CC8-133B-E6E4-CFDD96A8D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9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DB3B-520D-D7D8-16C7-498179BD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Forensics Today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5DA09-DB5A-ED3C-A379-98C810A35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060" y="2009517"/>
            <a:ext cx="7163800" cy="369621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E64E2-59B2-3D01-2D33-EC8EC8313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6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D3A9-A664-03C9-9331-63544DDF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08542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Proposed Current Solutions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of Cloud Forensics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0247C-F4EF-D885-D81D-CEB00E1F0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3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451E-BCD8-F628-3290-181EB229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Building a Trust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349E2-F6F6-5B46-41BB-614AC0207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25" y="2400515"/>
            <a:ext cx="4477375" cy="252447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CE9119-4CBE-D3F9-202D-A67755197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7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</TotalTime>
  <Words>74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PowerPoint Presentation</vt:lpstr>
      <vt:lpstr>Digital Forensics Lecture-12 </vt:lpstr>
      <vt:lpstr>Side Channel Attacks</vt:lpstr>
      <vt:lpstr>Logging</vt:lpstr>
      <vt:lpstr>Crime Scene Reconstruction</vt:lpstr>
      <vt:lpstr>Limitations of Current Forensic Tools</vt:lpstr>
      <vt:lpstr>Forensics Today</vt:lpstr>
      <vt:lpstr>Proposed Current Solutions  of Cloud Forensics</vt:lpstr>
      <vt:lpstr>Building a Trust Model</vt:lpstr>
      <vt:lpstr>Integrity Preservation</vt:lpstr>
      <vt:lpstr>Signature Detection Framework</vt:lpstr>
      <vt:lpstr>Log Management System</vt:lpstr>
      <vt:lpstr>Cloud Management System</vt:lpstr>
      <vt:lpstr>Solution of Legal Issues</vt:lpstr>
      <vt:lpstr>Virtual Machine Introspection (VMI)</vt:lpstr>
      <vt:lpstr>Continuous Synchronization</vt:lpstr>
      <vt:lpstr>Trusted Platform Module (TPM)</vt:lpstr>
      <vt:lpstr>Next Lecture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1</cp:revision>
  <dcterms:created xsi:type="dcterms:W3CDTF">2024-09-08T11:52:46Z</dcterms:created>
  <dcterms:modified xsi:type="dcterms:W3CDTF">2024-09-08T15:25:52Z</dcterms:modified>
</cp:coreProperties>
</file>