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8CD1-BB7C-47D5-9442-7F883693E5A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522D-01E9-4D4A-834C-B33C12EC65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1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8CD1-BB7C-47D5-9442-7F883693E5A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522D-01E9-4D4A-834C-B33C12EC6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8CD1-BB7C-47D5-9442-7F883693E5A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522D-01E9-4D4A-834C-B33C12EC6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0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8CD1-BB7C-47D5-9442-7F883693E5A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522D-01E9-4D4A-834C-B33C12EC6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4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8CD1-BB7C-47D5-9442-7F883693E5A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522D-01E9-4D4A-834C-B33C12EC65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9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8CD1-BB7C-47D5-9442-7F883693E5A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522D-01E9-4D4A-834C-B33C12EC6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5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8CD1-BB7C-47D5-9442-7F883693E5A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522D-01E9-4D4A-834C-B33C12EC6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8CD1-BB7C-47D5-9442-7F883693E5A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522D-01E9-4D4A-834C-B33C12EC6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8CD1-BB7C-47D5-9442-7F883693E5A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522D-01E9-4D4A-834C-B33C12EC6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5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BA8CD1-BB7C-47D5-9442-7F883693E5A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0522D-01E9-4D4A-834C-B33C12EC6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8CD1-BB7C-47D5-9442-7F883693E5A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522D-01E9-4D4A-834C-B33C12EC6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BA8CD1-BB7C-47D5-9442-7F883693E5A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90522D-01E9-4D4A-834C-B33C12EC65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3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FCB4-DC6B-C9C2-898C-57AD7D230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AC37D-BC36-D6CD-8127-C94DED143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C557-A37D-5B07-75CE-88B70116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652D9D-7835-63ED-52E7-A6887A175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1" y="119921"/>
            <a:ext cx="10356204" cy="5898969"/>
          </a:xfrm>
        </p:spPr>
      </p:pic>
    </p:spTree>
    <p:extLst>
      <p:ext uri="{BB962C8B-B14F-4D97-AF65-F5344CB8AC3E}">
        <p14:creationId xmlns:p14="http://schemas.microsoft.com/office/powerpoint/2010/main" val="135350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4FC4-717C-5E37-9E47-434AB91A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4766C-905A-8566-8C44-1D28D9A8D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6165"/>
            <a:ext cx="6893444" cy="40227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E8CA2E-2762-082D-085B-5BBB6C01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358D-8C0F-B3D9-65C7-9560D459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IaaS Service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F8195-E85D-101E-2542-A0C96C09B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961" y="1982756"/>
            <a:ext cx="7039957" cy="422317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DF530-F18B-C50D-396F-421187073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D900-68CC-6DBA-779B-ECF9A891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IaaS Service Model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257DA-46D3-E821-CB9C-5FF4F6C41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7501"/>
            <a:ext cx="7249537" cy="341042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88C6C-B3CB-9476-F85B-818FB4E3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253C-FEA3-255B-A5B5-8A70F884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Possible sources of Digital 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EF043-00C8-E0AB-5D1F-56886B996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579" y="2131076"/>
            <a:ext cx="6617155" cy="40227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A6197-3761-BC9D-2993-D4B2DEC0F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5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A6F1-0802-E67E-4238-C7DE4C0F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Access Data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3E5FF-C6BB-DE0D-7700-97BA8FED0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277" y="2130140"/>
            <a:ext cx="6925642" cy="372479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77A04-DB34-01D3-12EC-B4E10A73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7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5" y="305966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Chain of Custody	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C7D2-0879-746D-3451-73C068F9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E449-95B8-DB78-71BC-36E4DD3A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/>
            </a:br>
            <a:r>
              <a:rPr lang="en-US"/>
              <a:t>Lecture-13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0505-F4F9-88DF-972A-2A65C947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Isolating Cloud Instance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4CE94-E34A-2AAB-EE09-9AFA16ECC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314" y="1901372"/>
            <a:ext cx="4252199" cy="421461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0B6A0F-EDE8-FD45-42CB-31E240AE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5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D1A9-8887-13FA-113C-0B86E0AB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Cloud Provenance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DDFAC-84F0-8562-285E-EB67088B4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949" y="2053510"/>
            <a:ext cx="6439799" cy="375337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C94C3-8879-9587-432D-E0BD6AEE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3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BC4E-DE28-790F-427B-506B4B74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Current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DE9A2-1390-59F6-D713-403956656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965" y="2109362"/>
            <a:ext cx="6392167" cy="343509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2EE2D-C1D3-15B7-870B-3A37FA18C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6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C965-E68F-2888-BEFF-69078968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Considerations for Service Provider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B8B91-4D04-3876-FE1A-AAD151043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65577"/>
            <a:ext cx="5988280" cy="40227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408DBF-F454-76CC-0814-208D6337C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6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89E3-56FA-EEE0-BAB1-EF4AB5FD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Evaluation of Current Forensic Tools in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856F0-6225-2CD7-BE56-E5E3F21D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102" y="2325989"/>
            <a:ext cx="3705742" cy="315321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D9FC3-2463-7E53-A33C-9E81512D9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9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85DD-4CBC-CBBD-EAA0-B1EF7F6D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Evaluation of Current Forensic Tools in Cloud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1B204-DACD-6D42-EE48-F4A7D12F5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532" y="2254399"/>
            <a:ext cx="6325483" cy="39365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C27C98-D8FC-4F8C-951A-A1A20C90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9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3F75-08E2-E588-7DD2-14E81ACF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Extracting data from Amazon EC2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7B054-35DE-F5C5-1C12-3D14D9168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695" y="2071116"/>
            <a:ext cx="6121177" cy="40227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D0317-037B-0E16-281B-26B23152F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130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66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PowerPoint Presentation</vt:lpstr>
      <vt:lpstr>Digital Forensics Lecture-13 </vt:lpstr>
      <vt:lpstr>Isolating Cloud Instance </vt:lpstr>
      <vt:lpstr>Cloud Provenance</vt:lpstr>
      <vt:lpstr>Current Work</vt:lpstr>
      <vt:lpstr>Considerations for Service Provider</vt:lpstr>
      <vt:lpstr>Evaluation of Current Forensic Tools in Cloud</vt:lpstr>
      <vt:lpstr>Evaluation of Current Forensic Tools in Cloud</vt:lpstr>
      <vt:lpstr>Extracting data from Amazon EC2</vt:lpstr>
      <vt:lpstr>PowerPoint Presentation</vt:lpstr>
      <vt:lpstr>Polly</vt:lpstr>
      <vt:lpstr>IaaS Service Model</vt:lpstr>
      <vt:lpstr>IaaS Service Model </vt:lpstr>
      <vt:lpstr>Possible sources of Digital Sources</vt:lpstr>
      <vt:lpstr>Access Data Information</vt:lpstr>
      <vt:lpstr>Next Lecture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1</cp:revision>
  <dcterms:created xsi:type="dcterms:W3CDTF">2024-09-08T15:35:02Z</dcterms:created>
  <dcterms:modified xsi:type="dcterms:W3CDTF">2024-09-08T16:20:17Z</dcterms:modified>
</cp:coreProperties>
</file>