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8AC95-E6B2-4F13-8491-ABC6C1C64E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86B1F6-E3BA-4E8F-89D0-CB45A7C714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6B3F-783D-6746-60D0-DFC3DF48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6F2E-D671-A4E2-19D9-94B170656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F0-DA22-4118-B809-CB0CD08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Chain of Custody form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AA2B5-ACE8-A314-5795-4C588EB2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1175"/>
            <a:ext cx="7276308" cy="41947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CE596-9256-6D90-7048-0ACD1005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3D07-81CA-1D15-A870-5C7E7C77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526FA-2774-F78B-BBDB-75E0CB0E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7" y="2048876"/>
            <a:ext cx="6820271" cy="33775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64378-D674-B6FC-9E35-13EFD187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18A8-1A20-FB81-F388-7640C3D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Specimens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102FA-313B-319A-090A-594EA2BA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77" y="2196058"/>
            <a:ext cx="5298275" cy="38299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4C496-17F3-F7B3-011C-E89DFFA0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BE82-FD62-414B-0D08-54C867DD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Blood specimen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539AC-65D0-D167-0800-9F345EA0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3158"/>
            <a:ext cx="6532713" cy="38530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97C18-047F-7CFE-413B-380C049A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7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51DB-1C43-8FE7-6E26-0F28744F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Importance of Examiner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3CC0D-F46E-08B1-B54D-693C3CF52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75185"/>
            <a:ext cx="8136661" cy="32863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507FA-EB9A-8029-110E-772F03CC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9E5-FD46-3DEC-DFA4-97D23E8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Importance of Court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CBA9-4832-15DC-475C-B00D04EE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If not preserved, the evidence submitted in the court might be challenged and ruled inadmissible.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FA8A9-68AE-90B2-0AD2-2851BBE7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3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F627-D7C2-6544-449A-4815E0D8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Chain of custody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60E09-D471-C7CE-A048-E23E9068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693" y="2023866"/>
            <a:ext cx="8640785" cy="368738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E99EE-66B1-2E8B-3C86-CADB9AA9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7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52E4-81EA-FB90-D361-50E10721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Chain of custody Process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5A95-A29E-3765-7649-8EADFFDB1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02" y="1888761"/>
            <a:ext cx="6076342" cy="42050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8CFFB-A69A-46DD-E083-6AEA3444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E827-E157-14A1-9690-E764DC33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 to obtain chain of custody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31D9A-929B-48AA-CFC1-4BEC106E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242" y="2154083"/>
            <a:ext cx="8415373" cy="29665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3B95C-75CA-A823-B35B-315367F4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1C6-3B4E-8B8B-07FA-FA9B6B24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can chain of custody is assured?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9FA4B-9B72-B658-F86C-54B9B500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97" y="2213908"/>
            <a:ext cx="9089087" cy="34823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73836-4A52-2111-EF7E-F37B1F70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1C6-3B4E-8B8B-07FA-FA9B6B24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can chain of custody is assured?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C3602-369E-1206-7E40-3E102321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8286563" cy="4363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0CB3F-DEDD-BA0E-4F19-886BBD49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8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 on exercise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618B-3BD5-03D8-5130-BFD1E8CB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19B4-6225-F6D5-42F3-41F671ED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5699-3EB8-F8FB-0D46-12B1153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Chain of Custody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988C6-9231-12EE-0122-5C23C30F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84" y="2142453"/>
            <a:ext cx="6614472" cy="29781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65DEA-90E8-151F-5184-046BA491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B6B0-7D77-2233-79E2-46DCC267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apply the chain of custody?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6A388-3228-CCD3-A8D7-0726DE7B9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322" y="2223712"/>
            <a:ext cx="3915321" cy="20386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44ABA-93F9-FD18-0C3A-3BD88477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E19D-CC2A-A010-4DD7-98AD1F05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Collection of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58D59-CE1C-C1DD-BB34-41A1623E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151" y="2249353"/>
            <a:ext cx="4648849" cy="26768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485CD-75BD-E339-458D-0D6540E0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3BCC-F4D2-7E3B-FFBF-138CD33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Sample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070F3-047B-4B35-D06F-A86DB1D6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944" y="2139943"/>
            <a:ext cx="5287113" cy="31055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3A90A-4753-9C79-D1F8-42648638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2794-F8B6-C780-62C3-F128C664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Sample Collection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A566F-2722-5E2F-9E4E-7ED44D7AD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72" y="2121442"/>
            <a:ext cx="4676728" cy="31550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A77AF-BA89-7651-2A9D-A6197278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E457-E86F-3483-2B63-081140A3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Sample Collection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69DEB-191D-51B3-21B7-A0A807306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7695"/>
            <a:ext cx="9126012" cy="229450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9B5A0-9EBE-5AE8-72D0-5558D5C2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800-5377-5D2F-5F5F-AB2A4B9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Chain of Custody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4A697-ED68-5E99-7149-F9B3733EA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69169"/>
            <a:ext cx="5588333" cy="41618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CFAFF-A607-9B44-B4DE-B25E38C9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8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114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Nunito</vt:lpstr>
      <vt:lpstr>Times New Roman</vt:lpstr>
      <vt:lpstr>Retrospect</vt:lpstr>
      <vt:lpstr>PowerPoint Presentation</vt:lpstr>
      <vt:lpstr>Digital Forensics Lecture-14 </vt:lpstr>
      <vt:lpstr>Definition of Chain of Custody</vt:lpstr>
      <vt:lpstr>How to apply the chain of custody?</vt:lpstr>
      <vt:lpstr>Collection of Sample</vt:lpstr>
      <vt:lpstr>1. Sample Collection</vt:lpstr>
      <vt:lpstr>1. Sample Collection</vt:lpstr>
      <vt:lpstr>1. Sample Collection</vt:lpstr>
      <vt:lpstr>Chain of Custody form</vt:lpstr>
      <vt:lpstr>Chain of Custody form</vt:lpstr>
      <vt:lpstr>Sample Collection</vt:lpstr>
      <vt:lpstr>Specimens</vt:lpstr>
      <vt:lpstr>Blood specimen</vt:lpstr>
      <vt:lpstr>Importance of Examiner</vt:lpstr>
      <vt:lpstr>Importance of Court</vt:lpstr>
      <vt:lpstr>Chain of custody Process</vt:lpstr>
      <vt:lpstr>Chain of custody Process</vt:lpstr>
      <vt:lpstr>Procedure to obtain chain of custody</vt:lpstr>
      <vt:lpstr>How can chain of custody is assured?</vt:lpstr>
      <vt:lpstr>How can chain of custody is assured?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2024-09-14T01:37:55Z</dcterms:created>
  <dcterms:modified xsi:type="dcterms:W3CDTF">2024-09-14T03:33:12Z</dcterms:modified>
</cp:coreProperties>
</file>