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2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1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9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56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154101-AC43-4DD8-9E83-1ADA16A1C0E6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DD39E-87E5-4EAF-B28D-3039EC98FA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FF76-7BFD-0E3B-2E39-3D9BB22DE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2F5D-4856-D295-E739-28E563D12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6EAB-270C-3D59-8D5B-60B2F7A9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72327-E260-05E2-70D1-C1BDB73CB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054" y="2180991"/>
            <a:ext cx="5144218" cy="33532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FD6C1B-95C4-305A-4A2B-0543DE94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BA70-B3D6-B202-230B-21A6ECE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Forensics + Marketing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7002B-227E-CF47-2487-60162684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737" y="2214392"/>
            <a:ext cx="5177039" cy="324202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3CCE0-693C-3218-3B51-B602A3F3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9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8A72-90E7-1356-7E80-163C3823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Forensics + </a:t>
            </a:r>
            <a:r>
              <a:rPr lang="en-US" dirty="0" err="1">
                <a:solidFill>
                  <a:srgbClr val="FF0000"/>
                </a:solidFill>
              </a:rPr>
              <a:t>Marketing.out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3B120-8B35-BE7A-B5F6-85D7F0A0D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602" y="2232686"/>
            <a:ext cx="5115639" cy="32198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EB1CF-7763-10A7-A99C-0CA8578A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1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9098-6371-AE12-5F1E-58BFF8C1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Opening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B17A3-7756-F785-A5A7-A7815FBBF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60" y="2230024"/>
            <a:ext cx="5125165" cy="3315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C4D76-3BF3-02FF-89F8-65644320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0AB4-9167-E123-750A-FB7BE00B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Opening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F5EB3-979D-7E00-8E46-D8C8B9AE4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41" y="2038350"/>
            <a:ext cx="7622759" cy="413384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D4EC3-198A-672E-F442-90E7A2F7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8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5882-3F84-6B36-8290-A5CA28AE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View the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B6551-0FF3-A7B1-FD4A-D3CF85B4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16" y="2142945"/>
            <a:ext cx="7623533" cy="38387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A2EF6-1E40-436E-C1F2-5D6424ED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4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856D-77BB-BFB9-116D-948CEA77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the FAT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7AC9A-66C6-15D9-E46F-1B39C0323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66950"/>
            <a:ext cx="9639299" cy="31432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D803F-F67B-9423-87AC-3B140EC2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501-4EE7-3B36-A23E-B180D7A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FAT File directories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2C7C8-88FA-4FAB-FD92-065FB96C9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190" y="1957182"/>
            <a:ext cx="7213959" cy="402451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34A28-BB1E-05C9-0BB1-E18B1D4A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4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50F3-C5D1-062E-C7D7-F52ADA56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 of FAT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1E81F-C0BC-1367-E389-EEA227C8E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882" y="2114395"/>
            <a:ext cx="5323068" cy="34291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293B3-64BD-BC1E-497A-ADF95170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4578-14BF-6CDE-13B8-40F000C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Operating System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F92BD-54E5-482B-F19F-090F58258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051" y="1947596"/>
            <a:ext cx="9488224" cy="38200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412D9A-AE48-0B89-9AD1-791A73A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7503-E767-9F33-B6EA-08574309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Operating System user account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C5914-8718-220A-733E-86344B306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817" y="2052359"/>
            <a:ext cx="8535591" cy="39915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76311-34F7-EBD3-1204-850D7D7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FB76-B1E7-E0F0-DD3C-B9B7A345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History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FC0AD-DF7C-9997-9E6A-C7182825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12" y="2057120"/>
            <a:ext cx="7887801" cy="402011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25E22-CEB7-835C-21FF-90C13E29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D02A-5961-6DD6-5A21-379644E6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Bookmarks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3BB5F-194E-F330-4663-AF0EBEBBB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023" y="2090467"/>
            <a:ext cx="7916380" cy="38772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C5C66-CB96-7FCD-21BC-5323EDF74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48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 on exercise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ED76-59FE-169F-99E1-E8584D0E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B5C6-01C2-6D00-CA3D-A2B9D4DE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40C5-E28A-B712-7161-B2CE11EC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Login process for the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D099-FAD5-76E8-4D21-DDB14B0E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Login into Kali Linux</a:t>
            </a:r>
          </a:p>
          <a:p>
            <a:r>
              <a:rPr lang="en-US" dirty="0"/>
              <a:t>2.  For any forensic investigator, they will grab the hard disk for the information. </a:t>
            </a:r>
          </a:p>
          <a:p>
            <a:r>
              <a:rPr lang="en-US" dirty="0"/>
              <a:t>3. </a:t>
            </a:r>
            <a:r>
              <a:rPr lang="en-US" dirty="0" err="1"/>
              <a:t>Analyse</a:t>
            </a:r>
            <a:r>
              <a:rPr lang="en-US" dirty="0"/>
              <a:t> the hard disk computer.</a:t>
            </a:r>
          </a:p>
          <a:p>
            <a:r>
              <a:rPr lang="en-US" dirty="0"/>
              <a:t>4. Make a copy of that file and </a:t>
            </a:r>
            <a:r>
              <a:rPr lang="en-US" dirty="0" err="1"/>
              <a:t>analyse</a:t>
            </a:r>
            <a:r>
              <a:rPr lang="en-US" dirty="0"/>
              <a:t> the copy. </a:t>
            </a:r>
          </a:p>
          <a:p>
            <a:r>
              <a:rPr lang="en-US" dirty="0"/>
              <a:t>Reason: We don’t want to tamper the original copy.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84963-994E-D720-AEA8-212EF247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09D6-2B84-6C43-2C4E-CCCE58E2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Command in Linux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80A1C-C671-626C-CCD2-E9FEC439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37753"/>
            <a:ext cx="9786324" cy="2009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BB2714-44CA-881A-3CC7-7FA0908C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47737"/>
            <a:ext cx="9786324" cy="1438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DB9B5-52AF-A1D2-506D-E8D9502C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6B1B-64B3-AE6B-912D-DBE09C01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Make a copy of the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91FC3-585A-2403-E528-6A635D6DD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8485"/>
            <a:ext cx="9830550" cy="23234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C444E-C982-AEC3-185D-971D09EC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3EA9-7F65-3100-1AFD-E9A8AD0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Creating hash file of the copy image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FACCC-D94F-413B-EB51-1746AD2D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15058"/>
            <a:ext cx="9503764" cy="19187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D5E90-4981-EE5B-C277-D9BB8955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78A-D5C4-3C88-C181-C6E91200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Change the </a:t>
            </a:r>
            <a:r>
              <a:rPr lang="en-US" dirty="0" err="1">
                <a:solidFill>
                  <a:srgbClr val="FF0000"/>
                </a:solidFill>
              </a:rPr>
              <a:t>suspect.img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suspect.hash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8D6FB3-5EA4-B118-7F4E-CAA9CEF8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33" y="2428407"/>
            <a:ext cx="9533745" cy="269223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B383C-A03F-093F-C27F-9478BC2C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AEC5-3847-5B2B-8905-265D9499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Run the suspect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D30F0-EDAC-AB69-A65E-3C6627616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1008"/>
            <a:ext cx="9144000" cy="12641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7E80D-340D-BED9-BAAB-D9B1F2CB9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3B9B-A8AA-0AF0-AB77-4E62419F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Autopsy Forensic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5911-D787-47A5-B40E-03327161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4B501-F3EE-8C32-A7B7-F4A20928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16" y="2504945"/>
            <a:ext cx="4210347" cy="2381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60EF1-CEDB-C91B-72EC-E3595E35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4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155</Words>
  <Application>Microsoft Office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Times New Roman</vt:lpstr>
      <vt:lpstr>Retrospect</vt:lpstr>
      <vt:lpstr>PowerPoint Presentation</vt:lpstr>
      <vt:lpstr>Digital Forensics Lecture-15 </vt:lpstr>
      <vt:lpstr>Login process for the computer</vt:lpstr>
      <vt:lpstr>Command in Linux</vt:lpstr>
      <vt:lpstr>Make a copy of the file </vt:lpstr>
      <vt:lpstr>Creating hash file of the copy image </vt:lpstr>
      <vt:lpstr>Change the suspect.img to suspect.hash</vt:lpstr>
      <vt:lpstr>Run the suspect file </vt:lpstr>
      <vt:lpstr>Autopsy Forensic Tool</vt:lpstr>
      <vt:lpstr>Open Case</vt:lpstr>
      <vt:lpstr>Forensics + Marketing </vt:lpstr>
      <vt:lpstr>Forensics + Marketing.out file</vt:lpstr>
      <vt:lpstr>Opening Case </vt:lpstr>
      <vt:lpstr>Opening the File</vt:lpstr>
      <vt:lpstr>View the file</vt:lpstr>
      <vt:lpstr>Open the FAT file</vt:lpstr>
      <vt:lpstr>FAT File directories </vt:lpstr>
      <vt:lpstr>Results of FAT File </vt:lpstr>
      <vt:lpstr>Operating System Information</vt:lpstr>
      <vt:lpstr>Operating System user account details</vt:lpstr>
      <vt:lpstr>Web History Details</vt:lpstr>
      <vt:lpstr>Web Bookmarks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2024-09-15T01:52:27Z</dcterms:created>
  <dcterms:modified xsi:type="dcterms:W3CDTF">2024-09-15T05:14:18Z</dcterms:modified>
</cp:coreProperties>
</file>