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4F32E9-45C1-4A8D-A047-23BCF24F7222}"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6BB72-1DBE-4BED-9F67-BAB256DF5DF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74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F32E9-45C1-4A8D-A047-23BCF24F7222}"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6BB72-1DBE-4BED-9F67-BAB256DF5DF0}" type="slidenum">
              <a:rPr lang="en-US" smtClean="0"/>
              <a:t>‹#›</a:t>
            </a:fld>
            <a:endParaRPr lang="en-US"/>
          </a:p>
        </p:txBody>
      </p:sp>
    </p:spTree>
    <p:extLst>
      <p:ext uri="{BB962C8B-B14F-4D97-AF65-F5344CB8AC3E}">
        <p14:creationId xmlns:p14="http://schemas.microsoft.com/office/powerpoint/2010/main" val="403114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F32E9-45C1-4A8D-A047-23BCF24F7222}"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6BB72-1DBE-4BED-9F67-BAB256DF5DF0}" type="slidenum">
              <a:rPr lang="en-US" smtClean="0"/>
              <a:t>‹#›</a:t>
            </a:fld>
            <a:endParaRPr lang="en-US"/>
          </a:p>
        </p:txBody>
      </p:sp>
    </p:spTree>
    <p:extLst>
      <p:ext uri="{BB962C8B-B14F-4D97-AF65-F5344CB8AC3E}">
        <p14:creationId xmlns:p14="http://schemas.microsoft.com/office/powerpoint/2010/main" val="273403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F32E9-45C1-4A8D-A047-23BCF24F7222}"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6BB72-1DBE-4BED-9F67-BAB256DF5DF0}" type="slidenum">
              <a:rPr lang="en-US" smtClean="0"/>
              <a:t>‹#›</a:t>
            </a:fld>
            <a:endParaRPr lang="en-US"/>
          </a:p>
        </p:txBody>
      </p:sp>
    </p:spTree>
    <p:extLst>
      <p:ext uri="{BB962C8B-B14F-4D97-AF65-F5344CB8AC3E}">
        <p14:creationId xmlns:p14="http://schemas.microsoft.com/office/powerpoint/2010/main" val="167937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F32E9-45C1-4A8D-A047-23BCF24F7222}"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6BB72-1DBE-4BED-9F67-BAB256DF5DF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13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F32E9-45C1-4A8D-A047-23BCF24F7222}"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6BB72-1DBE-4BED-9F67-BAB256DF5DF0}" type="slidenum">
              <a:rPr lang="en-US" smtClean="0"/>
              <a:t>‹#›</a:t>
            </a:fld>
            <a:endParaRPr lang="en-US"/>
          </a:p>
        </p:txBody>
      </p:sp>
    </p:spTree>
    <p:extLst>
      <p:ext uri="{BB962C8B-B14F-4D97-AF65-F5344CB8AC3E}">
        <p14:creationId xmlns:p14="http://schemas.microsoft.com/office/powerpoint/2010/main" val="229382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F32E9-45C1-4A8D-A047-23BCF24F7222}" type="datetimeFigureOut">
              <a:rPr lang="en-US" smtClean="0"/>
              <a:t>9/15/2024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6BB72-1DBE-4BED-9F67-BAB256DF5DF0}" type="slidenum">
              <a:rPr lang="en-US" smtClean="0"/>
              <a:t>‹#›</a:t>
            </a:fld>
            <a:endParaRPr lang="en-US"/>
          </a:p>
        </p:txBody>
      </p:sp>
    </p:spTree>
    <p:extLst>
      <p:ext uri="{BB962C8B-B14F-4D97-AF65-F5344CB8AC3E}">
        <p14:creationId xmlns:p14="http://schemas.microsoft.com/office/powerpoint/2010/main" val="336156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4F32E9-45C1-4A8D-A047-23BCF24F7222}" type="datetimeFigureOut">
              <a:rPr lang="en-US" smtClean="0"/>
              <a:t>9/15/2024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6BB72-1DBE-4BED-9F67-BAB256DF5DF0}" type="slidenum">
              <a:rPr lang="en-US" smtClean="0"/>
              <a:t>‹#›</a:t>
            </a:fld>
            <a:endParaRPr lang="en-US"/>
          </a:p>
        </p:txBody>
      </p:sp>
    </p:spTree>
    <p:extLst>
      <p:ext uri="{BB962C8B-B14F-4D97-AF65-F5344CB8AC3E}">
        <p14:creationId xmlns:p14="http://schemas.microsoft.com/office/powerpoint/2010/main" val="67723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4F32E9-45C1-4A8D-A047-23BCF24F7222}" type="datetimeFigureOut">
              <a:rPr lang="en-US" smtClean="0"/>
              <a:t>9/15/2024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C96BB72-1DBE-4BED-9F67-BAB256DF5DF0}" type="slidenum">
              <a:rPr lang="en-US" smtClean="0"/>
              <a:t>‹#›</a:t>
            </a:fld>
            <a:endParaRPr lang="en-US"/>
          </a:p>
        </p:txBody>
      </p:sp>
    </p:spTree>
    <p:extLst>
      <p:ext uri="{BB962C8B-B14F-4D97-AF65-F5344CB8AC3E}">
        <p14:creationId xmlns:p14="http://schemas.microsoft.com/office/powerpoint/2010/main" val="64060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4F32E9-45C1-4A8D-A047-23BCF24F7222}" type="datetimeFigureOut">
              <a:rPr lang="en-US" smtClean="0"/>
              <a:t>9/15/2024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96BB72-1DBE-4BED-9F67-BAB256DF5DF0}" type="slidenum">
              <a:rPr lang="en-US" smtClean="0"/>
              <a:t>‹#›</a:t>
            </a:fld>
            <a:endParaRPr lang="en-US"/>
          </a:p>
        </p:txBody>
      </p:sp>
    </p:spTree>
    <p:extLst>
      <p:ext uri="{BB962C8B-B14F-4D97-AF65-F5344CB8AC3E}">
        <p14:creationId xmlns:p14="http://schemas.microsoft.com/office/powerpoint/2010/main" val="101875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4F32E9-45C1-4A8D-A047-23BCF24F7222}"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6BB72-1DBE-4BED-9F67-BAB256DF5DF0}" type="slidenum">
              <a:rPr lang="en-US" smtClean="0"/>
              <a:t>‹#›</a:t>
            </a:fld>
            <a:endParaRPr lang="en-US"/>
          </a:p>
        </p:txBody>
      </p:sp>
    </p:spTree>
    <p:extLst>
      <p:ext uri="{BB962C8B-B14F-4D97-AF65-F5344CB8AC3E}">
        <p14:creationId xmlns:p14="http://schemas.microsoft.com/office/powerpoint/2010/main" val="242256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4F32E9-45C1-4A8D-A047-23BCF24F7222}" type="datetimeFigureOut">
              <a:rPr lang="en-US" smtClean="0"/>
              <a:t>9/15/2024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96BB72-1DBE-4BED-9F67-BAB256DF5DF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420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1C17-4BD8-CD29-FB8A-CF0AC8149DC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13F5824-50B9-32EF-B1B8-F81D545471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9698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4D6E-678F-28A4-0F1F-8B6DF779DC21}"/>
              </a:ext>
            </a:extLst>
          </p:cNvPr>
          <p:cNvSpPr>
            <a:spLocks noGrp="1"/>
          </p:cNvSpPr>
          <p:nvPr>
            <p:ph type="title"/>
          </p:nvPr>
        </p:nvSpPr>
        <p:spPr/>
        <p:txBody>
          <a:bodyPr/>
          <a:lstStyle/>
          <a:p>
            <a:r>
              <a:rPr lang="en-US" dirty="0">
                <a:solidFill>
                  <a:srgbClr val="FF0000"/>
                </a:solidFill>
              </a:rPr>
              <a:t>Click on Vol3</a:t>
            </a:r>
            <a:endParaRPr lang="en-US" dirty="0"/>
          </a:p>
        </p:txBody>
      </p:sp>
      <p:pic>
        <p:nvPicPr>
          <p:cNvPr id="5" name="Content Placeholder 4">
            <a:extLst>
              <a:ext uri="{FF2B5EF4-FFF2-40B4-BE49-F238E27FC236}">
                <a16:creationId xmlns:a16="http://schemas.microsoft.com/office/drawing/2014/main" id="{852C1165-BA45-4989-6AC7-FF88459DA227}"/>
              </a:ext>
            </a:extLst>
          </p:cNvPr>
          <p:cNvPicPr>
            <a:picLocks noGrp="1" noChangeAspect="1"/>
          </p:cNvPicPr>
          <p:nvPr>
            <p:ph idx="1"/>
          </p:nvPr>
        </p:nvPicPr>
        <p:blipFill>
          <a:blip r:embed="rId2"/>
          <a:stretch>
            <a:fillRect/>
          </a:stretch>
        </p:blipFill>
        <p:spPr>
          <a:xfrm>
            <a:off x="1295174" y="2035995"/>
            <a:ext cx="6963747" cy="3553321"/>
          </a:xfrm>
        </p:spPr>
      </p:pic>
      <p:pic>
        <p:nvPicPr>
          <p:cNvPr id="6" name="Picture 5">
            <a:extLst>
              <a:ext uri="{FF2B5EF4-FFF2-40B4-BE49-F238E27FC236}">
                <a16:creationId xmlns:a16="http://schemas.microsoft.com/office/drawing/2014/main" id="{4995AAC1-D6A7-0257-5649-731ADA41FE83}"/>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92390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E607-571D-38AE-40C6-EEE4AF906B1C}"/>
              </a:ext>
            </a:extLst>
          </p:cNvPr>
          <p:cNvSpPr>
            <a:spLocks noGrp="1"/>
          </p:cNvSpPr>
          <p:nvPr>
            <p:ph type="title"/>
          </p:nvPr>
        </p:nvSpPr>
        <p:spPr/>
        <p:txBody>
          <a:bodyPr/>
          <a:lstStyle/>
          <a:p>
            <a:r>
              <a:rPr lang="en-US" dirty="0">
                <a:solidFill>
                  <a:srgbClr val="FF0000"/>
                </a:solidFill>
              </a:rPr>
              <a:t>Click on Vol.2</a:t>
            </a:r>
          </a:p>
        </p:txBody>
      </p:sp>
      <p:pic>
        <p:nvPicPr>
          <p:cNvPr id="5" name="Content Placeholder 4">
            <a:extLst>
              <a:ext uri="{FF2B5EF4-FFF2-40B4-BE49-F238E27FC236}">
                <a16:creationId xmlns:a16="http://schemas.microsoft.com/office/drawing/2014/main" id="{DDCECD79-F116-B2BC-8762-12B5AD930086}"/>
              </a:ext>
            </a:extLst>
          </p:cNvPr>
          <p:cNvPicPr>
            <a:picLocks noGrp="1" noChangeAspect="1"/>
          </p:cNvPicPr>
          <p:nvPr>
            <p:ph idx="1"/>
          </p:nvPr>
        </p:nvPicPr>
        <p:blipFill>
          <a:blip r:embed="rId2"/>
          <a:stretch>
            <a:fillRect/>
          </a:stretch>
        </p:blipFill>
        <p:spPr>
          <a:xfrm>
            <a:off x="1424028" y="2096924"/>
            <a:ext cx="5366516" cy="3224583"/>
          </a:xfrm>
        </p:spPr>
      </p:pic>
      <p:pic>
        <p:nvPicPr>
          <p:cNvPr id="6" name="Picture 5">
            <a:extLst>
              <a:ext uri="{FF2B5EF4-FFF2-40B4-BE49-F238E27FC236}">
                <a16:creationId xmlns:a16="http://schemas.microsoft.com/office/drawing/2014/main" id="{624E562E-610F-6A70-8E2F-37CFC0E79594}"/>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55575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CAF2-5D82-1C6C-6B32-9858579E1ED1}"/>
              </a:ext>
            </a:extLst>
          </p:cNvPr>
          <p:cNvSpPr>
            <a:spLocks noGrp="1"/>
          </p:cNvSpPr>
          <p:nvPr>
            <p:ph type="title"/>
          </p:nvPr>
        </p:nvSpPr>
        <p:spPr/>
        <p:txBody>
          <a:bodyPr/>
          <a:lstStyle/>
          <a:p>
            <a:r>
              <a:rPr lang="en-US" dirty="0">
                <a:solidFill>
                  <a:srgbClr val="FF0000"/>
                </a:solidFill>
              </a:rPr>
              <a:t>Processing the Downloads folder</a:t>
            </a:r>
          </a:p>
        </p:txBody>
      </p:sp>
      <p:pic>
        <p:nvPicPr>
          <p:cNvPr id="5" name="Content Placeholder 4">
            <a:extLst>
              <a:ext uri="{FF2B5EF4-FFF2-40B4-BE49-F238E27FC236}">
                <a16:creationId xmlns:a16="http://schemas.microsoft.com/office/drawing/2014/main" id="{716A252A-5A22-6750-3F92-925220C6DF3D}"/>
              </a:ext>
            </a:extLst>
          </p:cNvPr>
          <p:cNvPicPr>
            <a:picLocks noGrp="1" noChangeAspect="1"/>
          </p:cNvPicPr>
          <p:nvPr>
            <p:ph idx="1"/>
          </p:nvPr>
        </p:nvPicPr>
        <p:blipFill>
          <a:blip r:embed="rId2"/>
          <a:stretch>
            <a:fillRect/>
          </a:stretch>
        </p:blipFill>
        <p:spPr>
          <a:xfrm>
            <a:off x="1097280" y="2116969"/>
            <a:ext cx="4029356" cy="3391373"/>
          </a:xfrm>
        </p:spPr>
      </p:pic>
      <p:pic>
        <p:nvPicPr>
          <p:cNvPr id="7" name="Picture 6">
            <a:extLst>
              <a:ext uri="{FF2B5EF4-FFF2-40B4-BE49-F238E27FC236}">
                <a16:creationId xmlns:a16="http://schemas.microsoft.com/office/drawing/2014/main" id="{FCCD0373-2B80-F6BC-3F85-454117E764FC}"/>
              </a:ext>
            </a:extLst>
          </p:cNvPr>
          <p:cNvPicPr>
            <a:picLocks noChangeAspect="1"/>
          </p:cNvPicPr>
          <p:nvPr/>
        </p:nvPicPr>
        <p:blipFill>
          <a:blip r:embed="rId3"/>
          <a:stretch>
            <a:fillRect/>
          </a:stretch>
        </p:blipFill>
        <p:spPr>
          <a:xfrm>
            <a:off x="5891892" y="2522873"/>
            <a:ext cx="1457528" cy="1152686"/>
          </a:xfrm>
          <a:prstGeom prst="rect">
            <a:avLst/>
          </a:prstGeom>
        </p:spPr>
      </p:pic>
      <p:pic>
        <p:nvPicPr>
          <p:cNvPr id="9" name="Picture 8">
            <a:extLst>
              <a:ext uri="{FF2B5EF4-FFF2-40B4-BE49-F238E27FC236}">
                <a16:creationId xmlns:a16="http://schemas.microsoft.com/office/drawing/2014/main" id="{CDF58907-7196-7971-CEBB-18C0A376AA77}"/>
              </a:ext>
            </a:extLst>
          </p:cNvPr>
          <p:cNvPicPr>
            <a:picLocks noChangeAspect="1"/>
          </p:cNvPicPr>
          <p:nvPr/>
        </p:nvPicPr>
        <p:blipFill>
          <a:blip r:embed="rId4"/>
          <a:stretch>
            <a:fillRect/>
          </a:stretch>
        </p:blipFill>
        <p:spPr>
          <a:xfrm>
            <a:off x="8114676" y="2522873"/>
            <a:ext cx="1629002" cy="2905530"/>
          </a:xfrm>
          <a:prstGeom prst="rect">
            <a:avLst/>
          </a:prstGeom>
        </p:spPr>
      </p:pic>
      <p:pic>
        <p:nvPicPr>
          <p:cNvPr id="10" name="Picture 9">
            <a:extLst>
              <a:ext uri="{FF2B5EF4-FFF2-40B4-BE49-F238E27FC236}">
                <a16:creationId xmlns:a16="http://schemas.microsoft.com/office/drawing/2014/main" id="{8F720039-507D-2D43-7CB5-C5ED3D305B3E}"/>
              </a:ext>
            </a:extLst>
          </p:cNvPr>
          <p:cNvPicPr>
            <a:picLocks noChangeAspect="1"/>
          </p:cNvPicPr>
          <p:nvPr/>
        </p:nvPicPr>
        <p:blipFill>
          <a:blip r:embed="rId5"/>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60435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F3E-C375-258D-8315-C4281331C1D8}"/>
              </a:ext>
            </a:extLst>
          </p:cNvPr>
          <p:cNvSpPr>
            <a:spLocks noGrp="1"/>
          </p:cNvSpPr>
          <p:nvPr>
            <p:ph type="title"/>
          </p:nvPr>
        </p:nvSpPr>
        <p:spPr/>
        <p:txBody>
          <a:bodyPr/>
          <a:lstStyle/>
          <a:p>
            <a:r>
              <a:rPr lang="en-US" dirty="0">
                <a:solidFill>
                  <a:srgbClr val="FF0000"/>
                </a:solidFill>
              </a:rPr>
              <a:t>Downloads folder</a:t>
            </a:r>
          </a:p>
        </p:txBody>
      </p:sp>
      <p:pic>
        <p:nvPicPr>
          <p:cNvPr id="5" name="Content Placeholder 4">
            <a:extLst>
              <a:ext uri="{FF2B5EF4-FFF2-40B4-BE49-F238E27FC236}">
                <a16:creationId xmlns:a16="http://schemas.microsoft.com/office/drawing/2014/main" id="{D793AA92-B4D6-0A2B-9B66-9B7AC4472AD3}"/>
              </a:ext>
            </a:extLst>
          </p:cNvPr>
          <p:cNvPicPr>
            <a:picLocks noGrp="1" noChangeAspect="1"/>
          </p:cNvPicPr>
          <p:nvPr>
            <p:ph idx="1"/>
          </p:nvPr>
        </p:nvPicPr>
        <p:blipFill>
          <a:blip r:embed="rId2"/>
          <a:stretch>
            <a:fillRect/>
          </a:stretch>
        </p:blipFill>
        <p:spPr>
          <a:xfrm>
            <a:off x="1501094" y="2061892"/>
            <a:ext cx="8227521" cy="1367108"/>
          </a:xfrm>
        </p:spPr>
      </p:pic>
      <p:pic>
        <p:nvPicPr>
          <p:cNvPr id="7" name="Picture 6">
            <a:extLst>
              <a:ext uri="{FF2B5EF4-FFF2-40B4-BE49-F238E27FC236}">
                <a16:creationId xmlns:a16="http://schemas.microsoft.com/office/drawing/2014/main" id="{FC3F4D67-FB2C-C455-7DE1-55AD1E530738}"/>
              </a:ext>
            </a:extLst>
          </p:cNvPr>
          <p:cNvPicPr>
            <a:picLocks noChangeAspect="1"/>
          </p:cNvPicPr>
          <p:nvPr/>
        </p:nvPicPr>
        <p:blipFill>
          <a:blip r:embed="rId3"/>
          <a:stretch>
            <a:fillRect/>
          </a:stretch>
        </p:blipFill>
        <p:spPr>
          <a:xfrm>
            <a:off x="1744803" y="4266771"/>
            <a:ext cx="6409845" cy="1174659"/>
          </a:xfrm>
          <a:prstGeom prst="rect">
            <a:avLst/>
          </a:prstGeom>
        </p:spPr>
      </p:pic>
      <p:pic>
        <p:nvPicPr>
          <p:cNvPr id="8" name="Picture 7">
            <a:extLst>
              <a:ext uri="{FF2B5EF4-FFF2-40B4-BE49-F238E27FC236}">
                <a16:creationId xmlns:a16="http://schemas.microsoft.com/office/drawing/2014/main" id="{FE111998-F12C-6265-2909-CA693B22D632}"/>
              </a:ext>
            </a:extLst>
          </p:cNvPr>
          <p:cNvPicPr>
            <a:picLocks noChangeAspect="1"/>
          </p:cNvPicPr>
          <p:nvPr/>
        </p:nvPicPr>
        <p:blipFill>
          <a:blip r:embed="rId4"/>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19616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4A31-6D23-D582-F11A-878F491A7200}"/>
              </a:ext>
            </a:extLst>
          </p:cNvPr>
          <p:cNvSpPr>
            <a:spLocks noGrp="1"/>
          </p:cNvSpPr>
          <p:nvPr>
            <p:ph type="title"/>
          </p:nvPr>
        </p:nvSpPr>
        <p:spPr/>
        <p:txBody>
          <a:bodyPr/>
          <a:lstStyle/>
          <a:p>
            <a:r>
              <a:rPr lang="en-US" dirty="0">
                <a:solidFill>
                  <a:srgbClr val="FF0000"/>
                </a:solidFill>
              </a:rPr>
              <a:t>Go to the folder of extracted content </a:t>
            </a:r>
          </a:p>
        </p:txBody>
      </p:sp>
      <p:pic>
        <p:nvPicPr>
          <p:cNvPr id="5" name="Content Placeholder 4">
            <a:extLst>
              <a:ext uri="{FF2B5EF4-FFF2-40B4-BE49-F238E27FC236}">
                <a16:creationId xmlns:a16="http://schemas.microsoft.com/office/drawing/2014/main" id="{3FF55248-26ED-4507-23D0-5E1259BB898E}"/>
              </a:ext>
            </a:extLst>
          </p:cNvPr>
          <p:cNvPicPr>
            <a:picLocks noGrp="1" noChangeAspect="1"/>
          </p:cNvPicPr>
          <p:nvPr>
            <p:ph idx="1"/>
          </p:nvPr>
        </p:nvPicPr>
        <p:blipFill>
          <a:blip r:embed="rId2"/>
          <a:stretch>
            <a:fillRect/>
          </a:stretch>
        </p:blipFill>
        <p:spPr>
          <a:xfrm>
            <a:off x="1242073" y="2171524"/>
            <a:ext cx="9430924" cy="3809551"/>
          </a:xfrm>
        </p:spPr>
      </p:pic>
      <p:pic>
        <p:nvPicPr>
          <p:cNvPr id="6" name="Picture 5">
            <a:extLst>
              <a:ext uri="{FF2B5EF4-FFF2-40B4-BE49-F238E27FC236}">
                <a16:creationId xmlns:a16="http://schemas.microsoft.com/office/drawing/2014/main" id="{E6A2C034-1D01-76A8-FBE1-84FFD846A191}"/>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41494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1971-48A5-3838-8A5F-A1E494437836}"/>
              </a:ext>
            </a:extLst>
          </p:cNvPr>
          <p:cNvSpPr>
            <a:spLocks noGrp="1"/>
          </p:cNvSpPr>
          <p:nvPr>
            <p:ph type="title"/>
          </p:nvPr>
        </p:nvSpPr>
        <p:spPr/>
        <p:txBody>
          <a:bodyPr/>
          <a:lstStyle/>
          <a:p>
            <a:r>
              <a:rPr lang="en-US" dirty="0">
                <a:solidFill>
                  <a:srgbClr val="FF0000"/>
                </a:solidFill>
              </a:rPr>
              <a:t>Analyzing the Timeline data </a:t>
            </a:r>
          </a:p>
        </p:txBody>
      </p:sp>
      <p:pic>
        <p:nvPicPr>
          <p:cNvPr id="5" name="Content Placeholder 4">
            <a:extLst>
              <a:ext uri="{FF2B5EF4-FFF2-40B4-BE49-F238E27FC236}">
                <a16:creationId xmlns:a16="http://schemas.microsoft.com/office/drawing/2014/main" id="{2EEAE3A6-212B-D2BD-8F07-0E31B91D4194}"/>
              </a:ext>
            </a:extLst>
          </p:cNvPr>
          <p:cNvPicPr>
            <a:picLocks noGrp="1" noChangeAspect="1"/>
          </p:cNvPicPr>
          <p:nvPr>
            <p:ph idx="1"/>
          </p:nvPr>
        </p:nvPicPr>
        <p:blipFill>
          <a:blip r:embed="rId2"/>
          <a:stretch>
            <a:fillRect/>
          </a:stretch>
        </p:blipFill>
        <p:spPr>
          <a:xfrm>
            <a:off x="1925993" y="2484284"/>
            <a:ext cx="5718991" cy="2837224"/>
          </a:xfrm>
        </p:spPr>
      </p:pic>
      <p:pic>
        <p:nvPicPr>
          <p:cNvPr id="6" name="Picture 5">
            <a:extLst>
              <a:ext uri="{FF2B5EF4-FFF2-40B4-BE49-F238E27FC236}">
                <a16:creationId xmlns:a16="http://schemas.microsoft.com/office/drawing/2014/main" id="{A57B0A41-5901-79DB-0312-03E9279D3D22}"/>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55537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D846-D35E-B786-586D-9FDB942E85B9}"/>
              </a:ext>
            </a:extLst>
          </p:cNvPr>
          <p:cNvSpPr>
            <a:spLocks noGrp="1"/>
          </p:cNvSpPr>
          <p:nvPr>
            <p:ph type="title"/>
          </p:nvPr>
        </p:nvSpPr>
        <p:spPr/>
        <p:txBody>
          <a:bodyPr/>
          <a:lstStyle/>
          <a:p>
            <a:r>
              <a:rPr lang="en-US" dirty="0">
                <a:solidFill>
                  <a:srgbClr val="FF0000"/>
                </a:solidFill>
              </a:rPr>
              <a:t>Overview of the Timeline DATA</a:t>
            </a:r>
          </a:p>
        </p:txBody>
      </p:sp>
      <p:pic>
        <p:nvPicPr>
          <p:cNvPr id="5" name="Content Placeholder 4">
            <a:extLst>
              <a:ext uri="{FF2B5EF4-FFF2-40B4-BE49-F238E27FC236}">
                <a16:creationId xmlns:a16="http://schemas.microsoft.com/office/drawing/2014/main" id="{C05BE004-91AB-6DB2-E093-6C53CC0D07A0}"/>
              </a:ext>
            </a:extLst>
          </p:cNvPr>
          <p:cNvPicPr>
            <a:picLocks noGrp="1" noChangeAspect="1"/>
          </p:cNvPicPr>
          <p:nvPr>
            <p:ph idx="1"/>
          </p:nvPr>
        </p:nvPicPr>
        <p:blipFill>
          <a:blip r:embed="rId2"/>
          <a:stretch>
            <a:fillRect/>
          </a:stretch>
        </p:blipFill>
        <p:spPr>
          <a:xfrm>
            <a:off x="1371944" y="2135178"/>
            <a:ext cx="6630325" cy="3115110"/>
          </a:xfrm>
        </p:spPr>
      </p:pic>
      <p:pic>
        <p:nvPicPr>
          <p:cNvPr id="6" name="Picture 5">
            <a:extLst>
              <a:ext uri="{FF2B5EF4-FFF2-40B4-BE49-F238E27FC236}">
                <a16:creationId xmlns:a16="http://schemas.microsoft.com/office/drawing/2014/main" id="{9BCC9819-7B17-6E5A-C50F-B0E3F71A87D4}"/>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00786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3ABB-00AF-83F6-5B35-08B0B9805A5F}"/>
              </a:ext>
            </a:extLst>
          </p:cNvPr>
          <p:cNvSpPr>
            <a:spLocks noGrp="1"/>
          </p:cNvSpPr>
          <p:nvPr>
            <p:ph type="title"/>
          </p:nvPr>
        </p:nvSpPr>
        <p:spPr/>
        <p:txBody>
          <a:bodyPr/>
          <a:lstStyle/>
          <a:p>
            <a:r>
              <a:rPr lang="en-US" dirty="0">
                <a:solidFill>
                  <a:srgbClr val="FF0000"/>
                </a:solidFill>
              </a:rPr>
              <a:t>Select GMT </a:t>
            </a:r>
          </a:p>
        </p:txBody>
      </p:sp>
      <p:pic>
        <p:nvPicPr>
          <p:cNvPr id="5" name="Content Placeholder 4">
            <a:extLst>
              <a:ext uri="{FF2B5EF4-FFF2-40B4-BE49-F238E27FC236}">
                <a16:creationId xmlns:a16="http://schemas.microsoft.com/office/drawing/2014/main" id="{05969298-30DC-00EB-0E39-A57B06D956DD}"/>
              </a:ext>
            </a:extLst>
          </p:cNvPr>
          <p:cNvPicPr>
            <a:picLocks noGrp="1" noChangeAspect="1"/>
          </p:cNvPicPr>
          <p:nvPr>
            <p:ph idx="1"/>
          </p:nvPr>
        </p:nvPicPr>
        <p:blipFill>
          <a:blip r:embed="rId2"/>
          <a:stretch>
            <a:fillRect/>
          </a:stretch>
        </p:blipFill>
        <p:spPr>
          <a:xfrm>
            <a:off x="1508816" y="2577594"/>
            <a:ext cx="6506483" cy="2410161"/>
          </a:xfrm>
        </p:spPr>
      </p:pic>
      <p:pic>
        <p:nvPicPr>
          <p:cNvPr id="6" name="Picture 5">
            <a:extLst>
              <a:ext uri="{FF2B5EF4-FFF2-40B4-BE49-F238E27FC236}">
                <a16:creationId xmlns:a16="http://schemas.microsoft.com/office/drawing/2014/main" id="{48038FE1-1F7D-1D6B-3599-0B3CC091F06E}"/>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37348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FBCB-FB00-0771-27CA-FBC7FE4D5F21}"/>
              </a:ext>
            </a:extLst>
          </p:cNvPr>
          <p:cNvSpPr>
            <a:spLocks noGrp="1"/>
          </p:cNvSpPr>
          <p:nvPr>
            <p:ph type="title"/>
          </p:nvPr>
        </p:nvSpPr>
        <p:spPr/>
        <p:txBody>
          <a:bodyPr/>
          <a:lstStyle/>
          <a:p>
            <a:r>
              <a:rPr lang="en-US" dirty="0">
                <a:solidFill>
                  <a:srgbClr val="FF0000"/>
                </a:solidFill>
              </a:rPr>
              <a:t>Select the Long Bar</a:t>
            </a:r>
          </a:p>
        </p:txBody>
      </p:sp>
      <p:pic>
        <p:nvPicPr>
          <p:cNvPr id="5" name="Content Placeholder 4">
            <a:extLst>
              <a:ext uri="{FF2B5EF4-FFF2-40B4-BE49-F238E27FC236}">
                <a16:creationId xmlns:a16="http://schemas.microsoft.com/office/drawing/2014/main" id="{B7AE8654-9808-FF7E-3F80-32405A06695B}"/>
              </a:ext>
            </a:extLst>
          </p:cNvPr>
          <p:cNvPicPr>
            <a:picLocks noGrp="1" noChangeAspect="1"/>
          </p:cNvPicPr>
          <p:nvPr>
            <p:ph idx="1"/>
          </p:nvPr>
        </p:nvPicPr>
        <p:blipFill>
          <a:blip r:embed="rId2"/>
          <a:stretch>
            <a:fillRect/>
          </a:stretch>
        </p:blipFill>
        <p:spPr>
          <a:xfrm>
            <a:off x="1389581" y="2506565"/>
            <a:ext cx="8698799" cy="3579442"/>
          </a:xfrm>
        </p:spPr>
      </p:pic>
      <p:pic>
        <p:nvPicPr>
          <p:cNvPr id="6" name="Picture 5">
            <a:extLst>
              <a:ext uri="{FF2B5EF4-FFF2-40B4-BE49-F238E27FC236}">
                <a16:creationId xmlns:a16="http://schemas.microsoft.com/office/drawing/2014/main" id="{B4FA3BBD-4210-2511-CEC7-79D83CD2B5DA}"/>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03629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2027-8112-C4FC-5599-DD56C0839249}"/>
              </a:ext>
            </a:extLst>
          </p:cNvPr>
          <p:cNvSpPr>
            <a:spLocks noGrp="1"/>
          </p:cNvSpPr>
          <p:nvPr>
            <p:ph type="title"/>
          </p:nvPr>
        </p:nvSpPr>
        <p:spPr>
          <a:xfrm>
            <a:off x="1367103" y="301447"/>
            <a:ext cx="10058400" cy="1450757"/>
          </a:xfrm>
        </p:spPr>
        <p:txBody>
          <a:bodyPr/>
          <a:lstStyle/>
          <a:p>
            <a:r>
              <a:rPr lang="en-US" dirty="0">
                <a:solidFill>
                  <a:srgbClr val="FF0000"/>
                </a:solidFill>
              </a:rPr>
              <a:t>Expanding the Time column</a:t>
            </a:r>
          </a:p>
        </p:txBody>
      </p:sp>
      <p:pic>
        <p:nvPicPr>
          <p:cNvPr id="5" name="Content Placeholder 4">
            <a:extLst>
              <a:ext uri="{FF2B5EF4-FFF2-40B4-BE49-F238E27FC236}">
                <a16:creationId xmlns:a16="http://schemas.microsoft.com/office/drawing/2014/main" id="{45ED5E33-DDAF-EB12-8438-B353454B849B}"/>
              </a:ext>
            </a:extLst>
          </p:cNvPr>
          <p:cNvPicPr>
            <a:picLocks noGrp="1" noChangeAspect="1"/>
          </p:cNvPicPr>
          <p:nvPr>
            <p:ph idx="1"/>
          </p:nvPr>
        </p:nvPicPr>
        <p:blipFill>
          <a:blip r:embed="rId2"/>
          <a:stretch>
            <a:fillRect/>
          </a:stretch>
        </p:blipFill>
        <p:spPr>
          <a:xfrm>
            <a:off x="1769113" y="2357288"/>
            <a:ext cx="8604080" cy="3473886"/>
          </a:xfrm>
        </p:spPr>
      </p:pic>
      <p:pic>
        <p:nvPicPr>
          <p:cNvPr id="6" name="Picture 5">
            <a:extLst>
              <a:ext uri="{FF2B5EF4-FFF2-40B4-BE49-F238E27FC236}">
                <a16:creationId xmlns:a16="http://schemas.microsoft.com/office/drawing/2014/main" id="{DD73CC4C-27BD-40C5-22F6-F71365A20DFE}"/>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27083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1270-2426-9561-4C7C-AD5E3DC72F4E}"/>
              </a:ext>
            </a:extLst>
          </p:cNvPr>
          <p:cNvSpPr>
            <a:spLocks noGrp="1"/>
          </p:cNvSpPr>
          <p:nvPr>
            <p:ph type="ctrTitle"/>
          </p:nvPr>
        </p:nvSpPr>
        <p:spPr/>
        <p:txBody>
          <a:bodyPr/>
          <a:lstStyle/>
          <a:p>
            <a:pPr algn="ctr"/>
            <a:r>
              <a:rPr lang="en-US" dirty="0"/>
              <a:t>Digital Forensics</a:t>
            </a:r>
            <a:br>
              <a:rPr lang="en-US" dirty="0"/>
            </a:br>
            <a:r>
              <a:rPr lang="en-US" dirty="0"/>
              <a:t>Lecture-16 </a:t>
            </a:r>
          </a:p>
        </p:txBody>
      </p:sp>
      <p:sp>
        <p:nvSpPr>
          <p:cNvPr id="3" name="Subtitle 2">
            <a:extLst>
              <a:ext uri="{FF2B5EF4-FFF2-40B4-BE49-F238E27FC236}">
                <a16:creationId xmlns:a16="http://schemas.microsoft.com/office/drawing/2014/main" id="{6B0C46C0-BD8B-66C4-4D8B-A1B2E8A204FF}"/>
              </a:ext>
            </a:extLst>
          </p:cNvPr>
          <p:cNvSpPr>
            <a:spLocks noGrp="1"/>
          </p:cNvSpPr>
          <p:nvPr>
            <p:ph type="subTitle" idx="1"/>
          </p:nvPr>
        </p:nvSpPr>
        <p:spPr/>
        <p:txBody>
          <a:bodyPr>
            <a:normAutofit fontScale="85000" lnSpcReduction="20000"/>
          </a:bodyPr>
          <a:lstStyle/>
          <a:p>
            <a:pPr algn="ctr"/>
            <a:r>
              <a:rPr lang="en-US" dirty="0"/>
              <a:t>By- </a:t>
            </a:r>
            <a:r>
              <a:rPr lang="en-US" dirty="0" err="1"/>
              <a:t>Dr.subhranil</a:t>
            </a:r>
            <a:r>
              <a:rPr lang="en-US" dirty="0"/>
              <a:t> Das</a:t>
            </a:r>
          </a:p>
          <a:p>
            <a:pPr algn="ctr"/>
            <a:r>
              <a:rPr lang="en-US" dirty="0"/>
              <a:t>Assistant Professor</a:t>
            </a:r>
          </a:p>
          <a:p>
            <a:pPr algn="ctr"/>
            <a:r>
              <a:rPr lang="en-US" dirty="0"/>
              <a:t>School of computer Science </a:t>
            </a:r>
          </a:p>
        </p:txBody>
      </p:sp>
    </p:spTree>
    <p:extLst>
      <p:ext uri="{BB962C8B-B14F-4D97-AF65-F5344CB8AC3E}">
        <p14:creationId xmlns:p14="http://schemas.microsoft.com/office/powerpoint/2010/main" val="1434110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51C2-63BB-C79C-5AED-77E722A9AB9D}"/>
              </a:ext>
            </a:extLst>
          </p:cNvPr>
          <p:cNvSpPr>
            <a:spLocks noGrp="1"/>
          </p:cNvSpPr>
          <p:nvPr>
            <p:ph type="title"/>
          </p:nvPr>
        </p:nvSpPr>
        <p:spPr/>
        <p:txBody>
          <a:bodyPr/>
          <a:lstStyle/>
          <a:p>
            <a:r>
              <a:rPr lang="en-US" dirty="0">
                <a:solidFill>
                  <a:srgbClr val="FF0000"/>
                </a:solidFill>
              </a:rPr>
              <a:t>Click the month</a:t>
            </a:r>
          </a:p>
        </p:txBody>
      </p:sp>
      <p:pic>
        <p:nvPicPr>
          <p:cNvPr id="5" name="Content Placeholder 4">
            <a:extLst>
              <a:ext uri="{FF2B5EF4-FFF2-40B4-BE49-F238E27FC236}">
                <a16:creationId xmlns:a16="http://schemas.microsoft.com/office/drawing/2014/main" id="{E4E8FCC0-D6E4-09A3-2A48-D194771C7334}"/>
              </a:ext>
            </a:extLst>
          </p:cNvPr>
          <p:cNvPicPr>
            <a:picLocks noGrp="1" noChangeAspect="1"/>
          </p:cNvPicPr>
          <p:nvPr>
            <p:ph idx="1"/>
          </p:nvPr>
        </p:nvPicPr>
        <p:blipFill>
          <a:blip r:embed="rId2"/>
          <a:stretch>
            <a:fillRect/>
          </a:stretch>
        </p:blipFill>
        <p:spPr>
          <a:xfrm>
            <a:off x="1499290" y="2048324"/>
            <a:ext cx="6525536" cy="3648584"/>
          </a:xfrm>
        </p:spPr>
      </p:pic>
      <p:pic>
        <p:nvPicPr>
          <p:cNvPr id="6" name="Picture 5">
            <a:extLst>
              <a:ext uri="{FF2B5EF4-FFF2-40B4-BE49-F238E27FC236}">
                <a16:creationId xmlns:a16="http://schemas.microsoft.com/office/drawing/2014/main" id="{36555A26-B06C-8846-61EB-B31634963962}"/>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99071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D22D-DD6E-4301-AAD5-72A625A006B9}"/>
              </a:ext>
            </a:extLst>
          </p:cNvPr>
          <p:cNvSpPr>
            <a:spLocks noGrp="1"/>
          </p:cNvSpPr>
          <p:nvPr>
            <p:ph type="title"/>
          </p:nvPr>
        </p:nvSpPr>
        <p:spPr/>
        <p:txBody>
          <a:bodyPr/>
          <a:lstStyle/>
          <a:p>
            <a:r>
              <a:rPr lang="en-US" dirty="0">
                <a:solidFill>
                  <a:srgbClr val="FF0000"/>
                </a:solidFill>
              </a:rPr>
              <a:t>Click on the Day</a:t>
            </a:r>
          </a:p>
        </p:txBody>
      </p:sp>
      <p:pic>
        <p:nvPicPr>
          <p:cNvPr id="5" name="Content Placeholder 4">
            <a:extLst>
              <a:ext uri="{FF2B5EF4-FFF2-40B4-BE49-F238E27FC236}">
                <a16:creationId xmlns:a16="http://schemas.microsoft.com/office/drawing/2014/main" id="{1E900365-9AD9-DAEE-E380-1C88E2F1BD28}"/>
              </a:ext>
            </a:extLst>
          </p:cNvPr>
          <p:cNvPicPr>
            <a:picLocks noGrp="1" noChangeAspect="1"/>
          </p:cNvPicPr>
          <p:nvPr>
            <p:ph idx="1"/>
          </p:nvPr>
        </p:nvPicPr>
        <p:blipFill>
          <a:blip r:embed="rId2"/>
          <a:stretch>
            <a:fillRect/>
          </a:stretch>
        </p:blipFill>
        <p:spPr>
          <a:xfrm>
            <a:off x="1283405" y="2095313"/>
            <a:ext cx="6687483" cy="3025327"/>
          </a:xfrm>
        </p:spPr>
      </p:pic>
      <p:pic>
        <p:nvPicPr>
          <p:cNvPr id="6" name="Picture 5">
            <a:extLst>
              <a:ext uri="{FF2B5EF4-FFF2-40B4-BE49-F238E27FC236}">
                <a16:creationId xmlns:a16="http://schemas.microsoft.com/office/drawing/2014/main" id="{C5DBDD52-99C8-60E2-7A22-E73BE62F4089}"/>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359577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001C-A2D6-0E9E-AD26-9298C760DF47}"/>
              </a:ext>
            </a:extLst>
          </p:cNvPr>
          <p:cNvSpPr>
            <a:spLocks noGrp="1"/>
          </p:cNvSpPr>
          <p:nvPr>
            <p:ph type="title"/>
          </p:nvPr>
        </p:nvSpPr>
        <p:spPr/>
        <p:txBody>
          <a:bodyPr/>
          <a:lstStyle/>
          <a:p>
            <a:r>
              <a:rPr lang="en-US" dirty="0">
                <a:solidFill>
                  <a:srgbClr val="FF0000"/>
                </a:solidFill>
              </a:rPr>
              <a:t>Click on the Time range</a:t>
            </a:r>
          </a:p>
        </p:txBody>
      </p:sp>
      <p:pic>
        <p:nvPicPr>
          <p:cNvPr id="5" name="Content Placeholder 4">
            <a:extLst>
              <a:ext uri="{FF2B5EF4-FFF2-40B4-BE49-F238E27FC236}">
                <a16:creationId xmlns:a16="http://schemas.microsoft.com/office/drawing/2014/main" id="{191DD623-2A13-93E9-212B-7BEA7D9A9123}"/>
              </a:ext>
            </a:extLst>
          </p:cNvPr>
          <p:cNvPicPr>
            <a:picLocks noGrp="1" noChangeAspect="1"/>
          </p:cNvPicPr>
          <p:nvPr>
            <p:ph idx="1"/>
          </p:nvPr>
        </p:nvPicPr>
        <p:blipFill>
          <a:blip r:embed="rId2"/>
          <a:stretch>
            <a:fillRect/>
          </a:stretch>
        </p:blipFill>
        <p:spPr>
          <a:xfrm>
            <a:off x="1517783" y="2137564"/>
            <a:ext cx="6668431" cy="3620005"/>
          </a:xfrm>
        </p:spPr>
      </p:pic>
      <p:pic>
        <p:nvPicPr>
          <p:cNvPr id="6" name="Picture 5">
            <a:extLst>
              <a:ext uri="{FF2B5EF4-FFF2-40B4-BE49-F238E27FC236}">
                <a16:creationId xmlns:a16="http://schemas.microsoft.com/office/drawing/2014/main" id="{E0B4EABC-359C-6504-A15D-6A803550F624}"/>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42366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F80A-83A3-393F-550A-101981F98610}"/>
              </a:ext>
            </a:extLst>
          </p:cNvPr>
          <p:cNvSpPr>
            <a:spLocks noGrp="1"/>
          </p:cNvSpPr>
          <p:nvPr>
            <p:ph type="title"/>
          </p:nvPr>
        </p:nvSpPr>
        <p:spPr/>
        <p:txBody>
          <a:bodyPr/>
          <a:lstStyle/>
          <a:p>
            <a:r>
              <a:rPr lang="en-US" dirty="0">
                <a:solidFill>
                  <a:srgbClr val="FF0000"/>
                </a:solidFill>
              </a:rPr>
              <a:t>Select the hour range </a:t>
            </a:r>
          </a:p>
        </p:txBody>
      </p:sp>
      <p:pic>
        <p:nvPicPr>
          <p:cNvPr id="5" name="Content Placeholder 4">
            <a:extLst>
              <a:ext uri="{FF2B5EF4-FFF2-40B4-BE49-F238E27FC236}">
                <a16:creationId xmlns:a16="http://schemas.microsoft.com/office/drawing/2014/main" id="{EB7417A8-1ECA-C624-4FDA-33CF835D08B9}"/>
              </a:ext>
            </a:extLst>
          </p:cNvPr>
          <p:cNvPicPr>
            <a:picLocks noGrp="1" noChangeAspect="1"/>
          </p:cNvPicPr>
          <p:nvPr>
            <p:ph idx="1"/>
          </p:nvPr>
        </p:nvPicPr>
        <p:blipFill>
          <a:blip r:embed="rId2"/>
          <a:stretch>
            <a:fillRect/>
          </a:stretch>
        </p:blipFill>
        <p:spPr>
          <a:xfrm>
            <a:off x="1298394" y="1986479"/>
            <a:ext cx="6687483" cy="3134162"/>
          </a:xfrm>
        </p:spPr>
      </p:pic>
      <p:pic>
        <p:nvPicPr>
          <p:cNvPr id="6" name="Picture 5">
            <a:extLst>
              <a:ext uri="{FF2B5EF4-FFF2-40B4-BE49-F238E27FC236}">
                <a16:creationId xmlns:a16="http://schemas.microsoft.com/office/drawing/2014/main" id="{768691E6-3143-AC37-F252-283DB4B33EE9}"/>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881945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BF2-B21F-0ECD-7BF1-38BF3C47B6A6}"/>
              </a:ext>
            </a:extLst>
          </p:cNvPr>
          <p:cNvSpPr>
            <a:spLocks noGrp="1"/>
          </p:cNvSpPr>
          <p:nvPr>
            <p:ph type="title"/>
          </p:nvPr>
        </p:nvSpPr>
        <p:spPr/>
        <p:txBody>
          <a:bodyPr/>
          <a:lstStyle/>
          <a:p>
            <a:r>
              <a:rPr lang="en-US" dirty="0">
                <a:solidFill>
                  <a:srgbClr val="FF0000"/>
                </a:solidFill>
              </a:rPr>
              <a:t>Go to the list view</a:t>
            </a:r>
          </a:p>
        </p:txBody>
      </p:sp>
      <p:pic>
        <p:nvPicPr>
          <p:cNvPr id="5" name="Content Placeholder 4">
            <a:extLst>
              <a:ext uri="{FF2B5EF4-FFF2-40B4-BE49-F238E27FC236}">
                <a16:creationId xmlns:a16="http://schemas.microsoft.com/office/drawing/2014/main" id="{4B678CA2-F436-B7C3-CD6B-6E366CE5B495}"/>
              </a:ext>
            </a:extLst>
          </p:cNvPr>
          <p:cNvPicPr>
            <a:picLocks noGrp="1" noChangeAspect="1"/>
          </p:cNvPicPr>
          <p:nvPr>
            <p:ph idx="1"/>
          </p:nvPr>
        </p:nvPicPr>
        <p:blipFill>
          <a:blip r:embed="rId2"/>
          <a:stretch>
            <a:fillRect/>
          </a:stretch>
        </p:blipFill>
        <p:spPr>
          <a:xfrm>
            <a:off x="1561912" y="2243690"/>
            <a:ext cx="8526468" cy="3797346"/>
          </a:xfrm>
        </p:spPr>
      </p:pic>
      <p:pic>
        <p:nvPicPr>
          <p:cNvPr id="6" name="Picture 5">
            <a:extLst>
              <a:ext uri="{FF2B5EF4-FFF2-40B4-BE49-F238E27FC236}">
                <a16:creationId xmlns:a16="http://schemas.microsoft.com/office/drawing/2014/main" id="{4A1ACDA0-92BD-457C-3062-D747A4A757D5}"/>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687935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96C1-4348-A086-12CC-18B72389526F}"/>
              </a:ext>
            </a:extLst>
          </p:cNvPr>
          <p:cNvSpPr>
            <a:spLocks noGrp="1"/>
          </p:cNvSpPr>
          <p:nvPr>
            <p:ph type="title"/>
          </p:nvPr>
        </p:nvSpPr>
        <p:spPr/>
        <p:txBody>
          <a:bodyPr/>
          <a:lstStyle/>
          <a:p>
            <a:r>
              <a:rPr lang="en-US" dirty="0">
                <a:solidFill>
                  <a:srgbClr val="FF0000"/>
                </a:solidFill>
              </a:rPr>
              <a:t>Edit the mail</a:t>
            </a:r>
          </a:p>
        </p:txBody>
      </p:sp>
      <p:pic>
        <p:nvPicPr>
          <p:cNvPr id="5" name="Content Placeholder 4">
            <a:extLst>
              <a:ext uri="{FF2B5EF4-FFF2-40B4-BE49-F238E27FC236}">
                <a16:creationId xmlns:a16="http://schemas.microsoft.com/office/drawing/2014/main" id="{56F9A0A4-0E94-B513-D0DB-66A468A56A3D}"/>
              </a:ext>
            </a:extLst>
          </p:cNvPr>
          <p:cNvPicPr>
            <a:picLocks noGrp="1" noChangeAspect="1"/>
          </p:cNvPicPr>
          <p:nvPr>
            <p:ph idx="1"/>
          </p:nvPr>
        </p:nvPicPr>
        <p:blipFill>
          <a:blip r:embed="rId2"/>
          <a:stretch>
            <a:fillRect/>
          </a:stretch>
        </p:blipFill>
        <p:spPr>
          <a:xfrm>
            <a:off x="1519745" y="2233386"/>
            <a:ext cx="6544588" cy="3248478"/>
          </a:xfrm>
        </p:spPr>
      </p:pic>
      <p:pic>
        <p:nvPicPr>
          <p:cNvPr id="6" name="Picture 5">
            <a:extLst>
              <a:ext uri="{FF2B5EF4-FFF2-40B4-BE49-F238E27FC236}">
                <a16:creationId xmlns:a16="http://schemas.microsoft.com/office/drawing/2014/main" id="{B0CCCA6D-642B-A475-1EB5-FD679F06B89B}"/>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981721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E642-5D7A-1DAA-DD2C-B36579814969}"/>
              </a:ext>
            </a:extLst>
          </p:cNvPr>
          <p:cNvSpPr>
            <a:spLocks noGrp="1"/>
          </p:cNvSpPr>
          <p:nvPr>
            <p:ph type="title"/>
          </p:nvPr>
        </p:nvSpPr>
        <p:spPr/>
        <p:txBody>
          <a:bodyPr/>
          <a:lstStyle/>
          <a:p>
            <a:r>
              <a:rPr lang="en-US" dirty="0">
                <a:solidFill>
                  <a:srgbClr val="FF0000"/>
                </a:solidFill>
              </a:rPr>
              <a:t>Overview of mail</a:t>
            </a:r>
          </a:p>
        </p:txBody>
      </p:sp>
      <p:pic>
        <p:nvPicPr>
          <p:cNvPr id="5" name="Content Placeholder 4">
            <a:extLst>
              <a:ext uri="{FF2B5EF4-FFF2-40B4-BE49-F238E27FC236}">
                <a16:creationId xmlns:a16="http://schemas.microsoft.com/office/drawing/2014/main" id="{F2BEBAC2-3183-14DD-0B55-ED1F00FA39A8}"/>
              </a:ext>
            </a:extLst>
          </p:cNvPr>
          <p:cNvPicPr>
            <a:picLocks noGrp="1" noChangeAspect="1"/>
          </p:cNvPicPr>
          <p:nvPr>
            <p:ph idx="1"/>
          </p:nvPr>
        </p:nvPicPr>
        <p:blipFill>
          <a:blip r:embed="rId2"/>
          <a:stretch>
            <a:fillRect/>
          </a:stretch>
        </p:blipFill>
        <p:spPr>
          <a:xfrm>
            <a:off x="1941132" y="2419209"/>
            <a:ext cx="6918055" cy="3142142"/>
          </a:xfrm>
        </p:spPr>
      </p:pic>
      <p:pic>
        <p:nvPicPr>
          <p:cNvPr id="6" name="Picture 5">
            <a:extLst>
              <a:ext uri="{FF2B5EF4-FFF2-40B4-BE49-F238E27FC236}">
                <a16:creationId xmlns:a16="http://schemas.microsoft.com/office/drawing/2014/main" id="{2534C76F-0CE6-1903-68FB-72F2DAF05E88}"/>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345158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152-96E1-AB63-39A9-0B69BD1AB173}"/>
              </a:ext>
            </a:extLst>
          </p:cNvPr>
          <p:cNvSpPr>
            <a:spLocks noGrp="1"/>
          </p:cNvSpPr>
          <p:nvPr>
            <p:ph type="title"/>
          </p:nvPr>
        </p:nvSpPr>
        <p:spPr/>
        <p:txBody>
          <a:bodyPr>
            <a:normAutofit fontScale="90000"/>
          </a:bodyPr>
          <a:lstStyle/>
          <a:p>
            <a:r>
              <a:rPr lang="en-US" dirty="0">
                <a:solidFill>
                  <a:srgbClr val="FF0000"/>
                </a:solidFill>
              </a:rPr>
              <a:t>Assignment Question-2 </a:t>
            </a:r>
            <a:r>
              <a:rPr lang="en-US" sz="4800" dirty="0">
                <a:solidFill>
                  <a:srgbClr val="FF0000"/>
                </a:solidFill>
              </a:rPr>
              <a:t>(Last Date-04/10/24)</a:t>
            </a:r>
            <a:br>
              <a:rPr lang="en-US" sz="4800" dirty="0"/>
            </a:br>
            <a:endParaRPr lang="en-US" dirty="0">
              <a:solidFill>
                <a:srgbClr val="FF0000"/>
              </a:solidFill>
            </a:endParaRPr>
          </a:p>
        </p:txBody>
      </p:sp>
      <p:sp>
        <p:nvSpPr>
          <p:cNvPr id="3" name="Content Placeholder 2">
            <a:extLst>
              <a:ext uri="{FF2B5EF4-FFF2-40B4-BE49-F238E27FC236}">
                <a16:creationId xmlns:a16="http://schemas.microsoft.com/office/drawing/2014/main" id="{D8DBC3BD-B211-66DE-29D7-7F2CE61502AC}"/>
              </a:ext>
            </a:extLst>
          </p:cNvPr>
          <p:cNvSpPr>
            <a:spLocks noGrp="1"/>
          </p:cNvSpPr>
          <p:nvPr>
            <p:ph idx="1"/>
          </p:nvPr>
        </p:nvSpPr>
        <p:spPr/>
        <p:txBody>
          <a:bodyPr>
            <a:normAutofit lnSpcReduction="10000"/>
          </a:bodyPr>
          <a:lstStyle/>
          <a:p>
            <a:pPr algn="just"/>
            <a:r>
              <a:rPr lang="en-US" dirty="0"/>
              <a:t>1. </a:t>
            </a:r>
            <a:r>
              <a:rPr lang="en-US" dirty="0">
                <a:effectLst/>
                <a:latin typeface="Times New Roman" panose="02020603050405020304" pitchFamily="18" charset="0"/>
                <a:ea typeface="Aptos" panose="020B0004020202020204" pitchFamily="34" charset="0"/>
              </a:rPr>
              <a:t>Discuss the unique challenges that cloud forensics faces in comparison to traditional digital forensics. Include in your answer how multi-tenancy, data location, and volatile data contribute to these challenges. How do current forensic tools address these challenges, and what are the limitations of these tools?</a:t>
            </a:r>
          </a:p>
          <a:p>
            <a:pPr algn="just"/>
            <a:r>
              <a:rPr lang="en-US" dirty="0">
                <a:latin typeface="Times New Roman" panose="02020603050405020304" pitchFamily="18" charset="0"/>
              </a:rPr>
              <a:t>2. </a:t>
            </a:r>
            <a:r>
              <a:rPr lang="en-US" dirty="0">
                <a:effectLst/>
                <a:latin typeface="Times New Roman" panose="02020603050405020304" pitchFamily="18" charset="0"/>
                <a:ea typeface="Aptos" panose="020B0004020202020204" pitchFamily="34" charset="0"/>
              </a:rPr>
              <a:t>Explain the importance of the chain of custody in digital forensics. Describe the steps involved in ensuring the integrity and admissibility of digital evidence in court. Discuss how the chain of custody can be maintained when collecting digital evidence from cloud environments, considering issues such as data integrity and legal compliance.</a:t>
            </a:r>
            <a:endParaRPr lang="en-US" dirty="0">
              <a:latin typeface="Times New Roman" panose="02020603050405020304" pitchFamily="18" charset="0"/>
              <a:ea typeface="Aptos" panose="020B0004020202020204" pitchFamily="34" charset="0"/>
            </a:endParaRPr>
          </a:p>
          <a:p>
            <a:pPr algn="just"/>
            <a:r>
              <a:rPr lang="en-US" dirty="0">
                <a:latin typeface="Times New Roman" panose="02020603050405020304" pitchFamily="18" charset="0"/>
              </a:rPr>
              <a:t>3.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Compare and contrast the different techniques for acquiring digital evidence from various sources such as computers, mobile devices, and cloud environments. Discuss the advantages and disadvantages of using tools like Linux Boot CDs,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ProDiscover</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and Access Data FTK Imager for image acquisition. How does the method of acquisition affect the subsequent analysis and preservation of digital evidence?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2957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1E6B-4FAB-C049-D026-83D3C77C193C}"/>
              </a:ext>
            </a:extLst>
          </p:cNvPr>
          <p:cNvSpPr>
            <a:spLocks noGrp="1"/>
          </p:cNvSpPr>
          <p:nvPr>
            <p:ph type="title"/>
          </p:nvPr>
        </p:nvSpPr>
        <p:spPr/>
        <p:txBody>
          <a:bodyPr/>
          <a:lstStyle/>
          <a:p>
            <a:r>
              <a:rPr lang="en-US" dirty="0">
                <a:solidFill>
                  <a:srgbClr val="FF0000"/>
                </a:solidFill>
              </a:rPr>
              <a:t>Assignment uploading</a:t>
            </a:r>
          </a:p>
        </p:txBody>
      </p:sp>
      <p:sp>
        <p:nvSpPr>
          <p:cNvPr id="3" name="Content Placeholder 2">
            <a:extLst>
              <a:ext uri="{FF2B5EF4-FFF2-40B4-BE49-F238E27FC236}">
                <a16:creationId xmlns:a16="http://schemas.microsoft.com/office/drawing/2014/main" id="{C5AA1C83-C498-E70E-E76B-81B8CE332914}"/>
              </a:ext>
            </a:extLst>
          </p:cNvPr>
          <p:cNvSpPr>
            <a:spLocks noGrp="1"/>
          </p:cNvSpPr>
          <p:nvPr>
            <p:ph idx="1"/>
          </p:nvPr>
        </p:nvSpPr>
        <p:spPr/>
        <p:txBody>
          <a:bodyPr/>
          <a:lstStyle/>
          <a:p>
            <a:r>
              <a:rPr lang="en-US" dirty="0"/>
              <a:t>1. All the assignments should be hand written.</a:t>
            </a:r>
          </a:p>
          <a:p>
            <a:r>
              <a:rPr lang="en-US" dirty="0"/>
              <a:t>2. If your ID NO- 40004294 and Name- Subhranil Das, rename the file as “40004294 _ASSIGN1” in the Folder as created by CR.</a:t>
            </a:r>
          </a:p>
          <a:p>
            <a:r>
              <a:rPr lang="en-US" dirty="0"/>
              <a:t>3. For CR, create a folder as Computer Graphics as “</a:t>
            </a:r>
            <a:r>
              <a:rPr lang="en-US" b="0" i="0" dirty="0">
                <a:effectLst/>
                <a:highlight>
                  <a:srgbClr val="FFFFFF"/>
                </a:highlight>
                <a:latin typeface="din normal"/>
              </a:rPr>
              <a:t>B3_Computer Graphics_ASSGN1”</a:t>
            </a:r>
          </a:p>
          <a:p>
            <a:endParaRPr lang="en-US" dirty="0">
              <a:highlight>
                <a:srgbClr val="FFFFFF"/>
              </a:highlight>
              <a:latin typeface="din normal"/>
            </a:endParaRPr>
          </a:p>
          <a:p>
            <a:endParaRPr lang="en-US" dirty="0">
              <a:highlight>
                <a:srgbClr val="FFFFFF"/>
              </a:highlight>
              <a:latin typeface="din normal"/>
            </a:endParaRPr>
          </a:p>
          <a:p>
            <a:pPr algn="ctr"/>
            <a:r>
              <a:rPr lang="en-US" sz="4000" dirty="0">
                <a:solidFill>
                  <a:srgbClr val="FF0000"/>
                </a:solidFill>
              </a:rPr>
              <a:t>(Last Date-15/09/24)</a:t>
            </a:r>
            <a:endParaRPr lang="en-US" sz="4000" dirty="0"/>
          </a:p>
        </p:txBody>
      </p:sp>
    </p:spTree>
    <p:extLst>
      <p:ext uri="{BB962C8B-B14F-4D97-AF65-F5344CB8AC3E}">
        <p14:creationId xmlns:p14="http://schemas.microsoft.com/office/powerpoint/2010/main" val="3933860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EE8B-E526-7803-05DF-ED0B971F7807}"/>
              </a:ext>
            </a:extLst>
          </p:cNvPr>
          <p:cNvSpPr>
            <a:spLocks noGrp="1"/>
          </p:cNvSpPr>
          <p:nvPr>
            <p:ph type="title"/>
          </p:nvPr>
        </p:nvSpPr>
        <p:spPr/>
        <p:txBody>
          <a:bodyPr/>
          <a:lstStyle/>
          <a:p>
            <a:r>
              <a:rPr lang="en-US" dirty="0">
                <a:solidFill>
                  <a:srgbClr val="FF0000"/>
                </a:solidFill>
              </a:rPr>
              <a:t>Next Class</a:t>
            </a:r>
          </a:p>
        </p:txBody>
      </p:sp>
      <p:sp>
        <p:nvSpPr>
          <p:cNvPr id="3" name="Content Placeholder 2">
            <a:extLst>
              <a:ext uri="{FF2B5EF4-FFF2-40B4-BE49-F238E27FC236}">
                <a16:creationId xmlns:a16="http://schemas.microsoft.com/office/drawing/2014/main" id="{2349A10A-FC06-2E0F-9486-4C9F2F0D696F}"/>
              </a:ext>
            </a:extLst>
          </p:cNvPr>
          <p:cNvSpPr>
            <a:spLocks noGrp="1"/>
          </p:cNvSpPr>
          <p:nvPr>
            <p:ph idx="1"/>
          </p:nvPr>
        </p:nvSpPr>
        <p:spPr/>
        <p:txBody>
          <a:bodyPr/>
          <a:lstStyle/>
          <a:p>
            <a:endParaRPr lang="en-US" dirty="0"/>
          </a:p>
          <a:p>
            <a:endParaRPr lang="en-US" dirty="0"/>
          </a:p>
          <a:p>
            <a:endParaRPr lang="en-US" dirty="0"/>
          </a:p>
          <a:p>
            <a:endParaRPr lang="en-US" dirty="0"/>
          </a:p>
          <a:p>
            <a:pPr algn="ctr"/>
            <a:r>
              <a:rPr lang="en-US" sz="5400" dirty="0"/>
              <a:t>QUIZ-2</a:t>
            </a:r>
          </a:p>
        </p:txBody>
      </p:sp>
    </p:spTree>
    <p:extLst>
      <p:ext uri="{BB962C8B-B14F-4D97-AF65-F5344CB8AC3E}">
        <p14:creationId xmlns:p14="http://schemas.microsoft.com/office/powerpoint/2010/main" val="271671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2EF9-C922-043F-7C28-B1BA3D2195FE}"/>
              </a:ext>
            </a:extLst>
          </p:cNvPr>
          <p:cNvSpPr>
            <a:spLocks noGrp="1"/>
          </p:cNvSpPr>
          <p:nvPr>
            <p:ph type="title"/>
          </p:nvPr>
        </p:nvSpPr>
        <p:spPr/>
        <p:txBody>
          <a:bodyPr/>
          <a:lstStyle/>
          <a:p>
            <a:r>
              <a:rPr lang="en-US" dirty="0">
                <a:solidFill>
                  <a:srgbClr val="FF0000"/>
                </a:solidFill>
              </a:rPr>
              <a:t>Server Manager</a:t>
            </a:r>
          </a:p>
        </p:txBody>
      </p:sp>
      <p:pic>
        <p:nvPicPr>
          <p:cNvPr id="5" name="Content Placeholder 4">
            <a:extLst>
              <a:ext uri="{FF2B5EF4-FFF2-40B4-BE49-F238E27FC236}">
                <a16:creationId xmlns:a16="http://schemas.microsoft.com/office/drawing/2014/main" id="{993B94A3-A1DE-4C39-6D41-98330FC31A5B}"/>
              </a:ext>
            </a:extLst>
          </p:cNvPr>
          <p:cNvPicPr>
            <a:picLocks noGrp="1" noChangeAspect="1"/>
          </p:cNvPicPr>
          <p:nvPr>
            <p:ph idx="1"/>
          </p:nvPr>
        </p:nvPicPr>
        <p:blipFill>
          <a:blip r:embed="rId2"/>
          <a:stretch>
            <a:fillRect/>
          </a:stretch>
        </p:blipFill>
        <p:spPr>
          <a:xfrm>
            <a:off x="1378684" y="2131076"/>
            <a:ext cx="6796729" cy="4022725"/>
          </a:xfrm>
        </p:spPr>
      </p:pic>
      <p:pic>
        <p:nvPicPr>
          <p:cNvPr id="6" name="Picture 5">
            <a:extLst>
              <a:ext uri="{FF2B5EF4-FFF2-40B4-BE49-F238E27FC236}">
                <a16:creationId xmlns:a16="http://schemas.microsoft.com/office/drawing/2014/main" id="{FBB33A0E-03F5-1F34-5202-261AD26035FE}"/>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404653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17AF-F49E-2027-8ECB-916761FA1DE2}"/>
              </a:ext>
            </a:extLst>
          </p:cNvPr>
          <p:cNvSpPr>
            <a:spLocks noGrp="1"/>
          </p:cNvSpPr>
          <p:nvPr>
            <p:ph type="title"/>
          </p:nvPr>
        </p:nvSpPr>
        <p:spPr/>
        <p:txBody>
          <a:bodyPr/>
          <a:lstStyle/>
          <a:p>
            <a:r>
              <a:rPr lang="en-US" dirty="0">
                <a:solidFill>
                  <a:srgbClr val="FF0000"/>
                </a:solidFill>
              </a:rPr>
              <a:t>Search the contents</a:t>
            </a:r>
          </a:p>
        </p:txBody>
      </p:sp>
      <p:pic>
        <p:nvPicPr>
          <p:cNvPr id="5" name="Content Placeholder 4">
            <a:extLst>
              <a:ext uri="{FF2B5EF4-FFF2-40B4-BE49-F238E27FC236}">
                <a16:creationId xmlns:a16="http://schemas.microsoft.com/office/drawing/2014/main" id="{9758D36C-3A05-3C63-64E0-D796CA511772}"/>
              </a:ext>
            </a:extLst>
          </p:cNvPr>
          <p:cNvPicPr>
            <a:picLocks noGrp="1" noChangeAspect="1"/>
          </p:cNvPicPr>
          <p:nvPr>
            <p:ph idx="1"/>
          </p:nvPr>
        </p:nvPicPr>
        <p:blipFill>
          <a:blip r:embed="rId2"/>
          <a:stretch>
            <a:fillRect/>
          </a:stretch>
        </p:blipFill>
        <p:spPr>
          <a:xfrm>
            <a:off x="1338988" y="1921214"/>
            <a:ext cx="6726219" cy="4022725"/>
          </a:xfrm>
        </p:spPr>
      </p:pic>
      <p:pic>
        <p:nvPicPr>
          <p:cNvPr id="6" name="Picture 5">
            <a:extLst>
              <a:ext uri="{FF2B5EF4-FFF2-40B4-BE49-F238E27FC236}">
                <a16:creationId xmlns:a16="http://schemas.microsoft.com/office/drawing/2014/main" id="{C859D41A-053A-A061-33D5-90E2F233EC13}"/>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53299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87AA-FBEE-1C1D-068F-FB57A879612C}"/>
              </a:ext>
            </a:extLst>
          </p:cNvPr>
          <p:cNvSpPr>
            <a:spLocks noGrp="1"/>
          </p:cNvSpPr>
          <p:nvPr>
            <p:ph type="title"/>
          </p:nvPr>
        </p:nvSpPr>
        <p:spPr/>
        <p:txBody>
          <a:bodyPr/>
          <a:lstStyle/>
          <a:p>
            <a:r>
              <a:rPr lang="en-US" dirty="0">
                <a:solidFill>
                  <a:srgbClr val="FF0000"/>
                </a:solidFill>
              </a:rPr>
              <a:t>Search the contents</a:t>
            </a:r>
            <a:endParaRPr lang="en-US" dirty="0"/>
          </a:p>
        </p:txBody>
      </p:sp>
      <p:pic>
        <p:nvPicPr>
          <p:cNvPr id="5" name="Content Placeholder 4">
            <a:extLst>
              <a:ext uri="{FF2B5EF4-FFF2-40B4-BE49-F238E27FC236}">
                <a16:creationId xmlns:a16="http://schemas.microsoft.com/office/drawing/2014/main" id="{B7BBD177-3C42-CC2F-824A-39E111944D82}"/>
              </a:ext>
            </a:extLst>
          </p:cNvPr>
          <p:cNvPicPr>
            <a:picLocks noGrp="1" noChangeAspect="1"/>
          </p:cNvPicPr>
          <p:nvPr>
            <p:ph idx="1"/>
          </p:nvPr>
        </p:nvPicPr>
        <p:blipFill>
          <a:blip r:embed="rId2"/>
          <a:stretch>
            <a:fillRect/>
          </a:stretch>
        </p:blipFill>
        <p:spPr>
          <a:xfrm>
            <a:off x="1278400" y="2026145"/>
            <a:ext cx="6577572" cy="4022725"/>
          </a:xfrm>
        </p:spPr>
      </p:pic>
      <p:pic>
        <p:nvPicPr>
          <p:cNvPr id="6" name="Picture 5">
            <a:extLst>
              <a:ext uri="{FF2B5EF4-FFF2-40B4-BE49-F238E27FC236}">
                <a16:creationId xmlns:a16="http://schemas.microsoft.com/office/drawing/2014/main" id="{BB97CAB3-6928-3B9D-2C47-085BAFAF7755}"/>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03799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F08D-EAFA-D000-8196-6C2D6535784E}"/>
              </a:ext>
            </a:extLst>
          </p:cNvPr>
          <p:cNvSpPr>
            <a:spLocks noGrp="1"/>
          </p:cNvSpPr>
          <p:nvPr>
            <p:ph type="title"/>
          </p:nvPr>
        </p:nvSpPr>
        <p:spPr/>
        <p:txBody>
          <a:bodyPr/>
          <a:lstStyle/>
          <a:p>
            <a:r>
              <a:rPr lang="en-US" dirty="0">
                <a:solidFill>
                  <a:srgbClr val="FF0000"/>
                </a:solidFill>
              </a:rPr>
              <a:t>Click on Forensics </a:t>
            </a:r>
            <a:r>
              <a:rPr lang="en-US" dirty="0" err="1">
                <a:solidFill>
                  <a:srgbClr val="FF0000"/>
                </a:solidFill>
              </a:rPr>
              <a:t>Marketing.aut</a:t>
            </a:r>
            <a:endParaRPr lang="en-US" dirty="0">
              <a:solidFill>
                <a:srgbClr val="FF0000"/>
              </a:solidFill>
            </a:endParaRPr>
          </a:p>
        </p:txBody>
      </p:sp>
      <p:pic>
        <p:nvPicPr>
          <p:cNvPr id="5" name="Content Placeholder 4">
            <a:extLst>
              <a:ext uri="{FF2B5EF4-FFF2-40B4-BE49-F238E27FC236}">
                <a16:creationId xmlns:a16="http://schemas.microsoft.com/office/drawing/2014/main" id="{105AC0BE-9894-5584-C5A8-3E39453A6D28}"/>
              </a:ext>
            </a:extLst>
          </p:cNvPr>
          <p:cNvPicPr>
            <a:picLocks noGrp="1" noChangeAspect="1"/>
          </p:cNvPicPr>
          <p:nvPr>
            <p:ph idx="1"/>
          </p:nvPr>
        </p:nvPicPr>
        <p:blipFill>
          <a:blip r:embed="rId2"/>
          <a:stretch>
            <a:fillRect/>
          </a:stretch>
        </p:blipFill>
        <p:spPr>
          <a:xfrm>
            <a:off x="1097280" y="2011155"/>
            <a:ext cx="6826443" cy="4022725"/>
          </a:xfrm>
        </p:spPr>
      </p:pic>
      <p:pic>
        <p:nvPicPr>
          <p:cNvPr id="6" name="Picture 5">
            <a:extLst>
              <a:ext uri="{FF2B5EF4-FFF2-40B4-BE49-F238E27FC236}">
                <a16:creationId xmlns:a16="http://schemas.microsoft.com/office/drawing/2014/main" id="{88FA31F7-30DC-2B3F-AEAA-2F4C6903AE89}"/>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66325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3E06-C97A-C32D-13B5-FD6EC98D2FA6}"/>
              </a:ext>
            </a:extLst>
          </p:cNvPr>
          <p:cNvSpPr>
            <a:spLocks noGrp="1"/>
          </p:cNvSpPr>
          <p:nvPr>
            <p:ph type="title"/>
          </p:nvPr>
        </p:nvSpPr>
        <p:spPr/>
        <p:txBody>
          <a:bodyPr/>
          <a:lstStyle/>
          <a:p>
            <a:r>
              <a:rPr lang="en-US" dirty="0">
                <a:solidFill>
                  <a:srgbClr val="FF0000"/>
                </a:solidFill>
              </a:rPr>
              <a:t>Opening the Case file</a:t>
            </a:r>
          </a:p>
        </p:txBody>
      </p:sp>
      <p:pic>
        <p:nvPicPr>
          <p:cNvPr id="5" name="Content Placeholder 4">
            <a:extLst>
              <a:ext uri="{FF2B5EF4-FFF2-40B4-BE49-F238E27FC236}">
                <a16:creationId xmlns:a16="http://schemas.microsoft.com/office/drawing/2014/main" id="{5B10675A-005C-C40F-2530-4CA50F40BDBF}"/>
              </a:ext>
            </a:extLst>
          </p:cNvPr>
          <p:cNvPicPr>
            <a:picLocks noGrp="1" noChangeAspect="1"/>
          </p:cNvPicPr>
          <p:nvPr>
            <p:ph idx="1"/>
          </p:nvPr>
        </p:nvPicPr>
        <p:blipFill>
          <a:blip r:embed="rId2"/>
          <a:stretch>
            <a:fillRect/>
          </a:stretch>
        </p:blipFill>
        <p:spPr>
          <a:xfrm>
            <a:off x="1376291" y="2198783"/>
            <a:ext cx="7011378" cy="3467584"/>
          </a:xfrm>
        </p:spPr>
      </p:pic>
      <p:pic>
        <p:nvPicPr>
          <p:cNvPr id="6" name="Picture 5">
            <a:extLst>
              <a:ext uri="{FF2B5EF4-FFF2-40B4-BE49-F238E27FC236}">
                <a16:creationId xmlns:a16="http://schemas.microsoft.com/office/drawing/2014/main" id="{741FA98A-A11F-0E2F-CCDE-0D6F048C12AC}"/>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13185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B204-6B1A-7ADA-1D52-51DE13E6E8C4}"/>
              </a:ext>
            </a:extLst>
          </p:cNvPr>
          <p:cNvSpPr>
            <a:spLocks noGrp="1"/>
          </p:cNvSpPr>
          <p:nvPr>
            <p:ph type="title"/>
          </p:nvPr>
        </p:nvSpPr>
        <p:spPr/>
        <p:txBody>
          <a:bodyPr/>
          <a:lstStyle/>
          <a:p>
            <a:r>
              <a:rPr lang="en-US" dirty="0">
                <a:solidFill>
                  <a:srgbClr val="FF0000"/>
                </a:solidFill>
              </a:rPr>
              <a:t>Expand the data sources</a:t>
            </a:r>
          </a:p>
        </p:txBody>
      </p:sp>
      <p:pic>
        <p:nvPicPr>
          <p:cNvPr id="5" name="Content Placeholder 4">
            <a:extLst>
              <a:ext uri="{FF2B5EF4-FFF2-40B4-BE49-F238E27FC236}">
                <a16:creationId xmlns:a16="http://schemas.microsoft.com/office/drawing/2014/main" id="{38C1E6B7-EDDC-962B-BC00-D012F140FA1B}"/>
              </a:ext>
            </a:extLst>
          </p:cNvPr>
          <p:cNvPicPr>
            <a:picLocks noGrp="1" noChangeAspect="1"/>
          </p:cNvPicPr>
          <p:nvPr>
            <p:ph idx="1"/>
          </p:nvPr>
        </p:nvPicPr>
        <p:blipFill>
          <a:blip r:embed="rId2"/>
          <a:stretch>
            <a:fillRect/>
          </a:stretch>
        </p:blipFill>
        <p:spPr>
          <a:xfrm>
            <a:off x="1097279" y="2186306"/>
            <a:ext cx="4838825" cy="3345064"/>
          </a:xfrm>
        </p:spPr>
      </p:pic>
      <p:pic>
        <p:nvPicPr>
          <p:cNvPr id="6" name="Picture 5">
            <a:extLst>
              <a:ext uri="{FF2B5EF4-FFF2-40B4-BE49-F238E27FC236}">
                <a16:creationId xmlns:a16="http://schemas.microsoft.com/office/drawing/2014/main" id="{3BCE1EC5-6FB5-6E15-2FC7-DE020F3BDC6C}"/>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07480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31D2-9980-6301-07E1-D2DCE865713A}"/>
              </a:ext>
            </a:extLst>
          </p:cNvPr>
          <p:cNvSpPr>
            <a:spLocks noGrp="1"/>
          </p:cNvSpPr>
          <p:nvPr>
            <p:ph type="title"/>
          </p:nvPr>
        </p:nvSpPr>
        <p:spPr/>
        <p:txBody>
          <a:bodyPr/>
          <a:lstStyle/>
          <a:p>
            <a:r>
              <a:rPr lang="en-US" dirty="0">
                <a:solidFill>
                  <a:srgbClr val="FF0000"/>
                </a:solidFill>
              </a:rPr>
              <a:t>Click on Vol3</a:t>
            </a:r>
          </a:p>
        </p:txBody>
      </p:sp>
      <p:pic>
        <p:nvPicPr>
          <p:cNvPr id="5" name="Content Placeholder 4">
            <a:extLst>
              <a:ext uri="{FF2B5EF4-FFF2-40B4-BE49-F238E27FC236}">
                <a16:creationId xmlns:a16="http://schemas.microsoft.com/office/drawing/2014/main" id="{6F7AAF27-07AF-3EEF-6DA7-48C883F3AF97}"/>
              </a:ext>
            </a:extLst>
          </p:cNvPr>
          <p:cNvPicPr>
            <a:picLocks noGrp="1" noChangeAspect="1"/>
          </p:cNvPicPr>
          <p:nvPr>
            <p:ph idx="1"/>
          </p:nvPr>
        </p:nvPicPr>
        <p:blipFill>
          <a:blip r:embed="rId2"/>
          <a:stretch>
            <a:fillRect/>
          </a:stretch>
        </p:blipFill>
        <p:spPr>
          <a:xfrm>
            <a:off x="1351773" y="2187432"/>
            <a:ext cx="9036411" cy="3658732"/>
          </a:xfrm>
        </p:spPr>
      </p:pic>
      <p:pic>
        <p:nvPicPr>
          <p:cNvPr id="6" name="Picture 5">
            <a:extLst>
              <a:ext uri="{FF2B5EF4-FFF2-40B4-BE49-F238E27FC236}">
                <a16:creationId xmlns:a16="http://schemas.microsoft.com/office/drawing/2014/main" id="{DEB483C3-50D8-42AC-CA4C-6EC3C68E4BEB}"/>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2281869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6144</TotalTime>
  <Words>358</Words>
  <Application>Microsoft Office PowerPoint</Application>
  <PresentationFormat>Widescreen</PresentationFormat>
  <Paragraphs>45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Calibri</vt:lpstr>
      <vt:lpstr>Calibri Light</vt:lpstr>
      <vt:lpstr>din normal</vt:lpstr>
      <vt:lpstr>Times New Roman</vt:lpstr>
      <vt:lpstr>Retrospect</vt:lpstr>
      <vt:lpstr>PowerPoint Presentation</vt:lpstr>
      <vt:lpstr>Digital Forensics Lecture-16 </vt:lpstr>
      <vt:lpstr>Server Manager</vt:lpstr>
      <vt:lpstr>Search the contents</vt:lpstr>
      <vt:lpstr>Search the contents</vt:lpstr>
      <vt:lpstr>Click on Forensics Marketing.aut</vt:lpstr>
      <vt:lpstr>Opening the Case file</vt:lpstr>
      <vt:lpstr>Expand the data sources</vt:lpstr>
      <vt:lpstr>Click on Vol3</vt:lpstr>
      <vt:lpstr>Click on Vol3</vt:lpstr>
      <vt:lpstr>Click on Vol.2</vt:lpstr>
      <vt:lpstr>Processing the Downloads folder</vt:lpstr>
      <vt:lpstr>Downloads folder</vt:lpstr>
      <vt:lpstr>Go to the folder of extracted content </vt:lpstr>
      <vt:lpstr>Analyzing the Timeline data </vt:lpstr>
      <vt:lpstr>Overview of the Timeline DATA</vt:lpstr>
      <vt:lpstr>Select GMT </vt:lpstr>
      <vt:lpstr>Select the Long Bar</vt:lpstr>
      <vt:lpstr>Expanding the Time column</vt:lpstr>
      <vt:lpstr>Click the month</vt:lpstr>
      <vt:lpstr>Click on the Day</vt:lpstr>
      <vt:lpstr>Click on the Time range</vt:lpstr>
      <vt:lpstr>Select the hour range </vt:lpstr>
      <vt:lpstr>Go to the list view</vt:lpstr>
      <vt:lpstr>Edit the mail</vt:lpstr>
      <vt:lpstr>Overview of mail</vt:lpstr>
      <vt:lpstr>Assignment Question-2 (Last Date-04/10/24) </vt:lpstr>
      <vt:lpstr>Assignment uploading</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Subhranil Das</dc:creator>
  <cp:lastModifiedBy>Subhranil Das</cp:lastModifiedBy>
  <cp:revision>3</cp:revision>
  <dcterms:created xsi:type="dcterms:W3CDTF">2024-09-15T02:39:52Z</dcterms:created>
  <dcterms:modified xsi:type="dcterms:W3CDTF">2024-09-19T09:04:33Z</dcterms:modified>
</cp:coreProperties>
</file>