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8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ABC22-77BC-4DD7-ACE2-A1AFC55C6EA1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6A143-BF7E-4B54-85FA-6DEEA75F2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74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3AB99-A463-4230-88EA-64063779A3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5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67B9-0F1B-47C7-91DD-6B81A9E76B1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3A1A-3EE3-4CF4-969C-9EA857211FC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4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67B9-0F1B-47C7-91DD-6B81A9E76B1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3A1A-3EE3-4CF4-969C-9EA857211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0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67B9-0F1B-47C7-91DD-6B81A9E76B1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3A1A-3EE3-4CF4-969C-9EA857211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1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67B9-0F1B-47C7-91DD-6B81A9E76B1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3A1A-3EE3-4CF4-969C-9EA857211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3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67B9-0F1B-47C7-91DD-6B81A9E76B1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3A1A-3EE3-4CF4-969C-9EA857211FC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60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67B9-0F1B-47C7-91DD-6B81A9E76B1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3A1A-3EE3-4CF4-969C-9EA857211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5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67B9-0F1B-47C7-91DD-6B81A9E76B1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3A1A-3EE3-4CF4-969C-9EA857211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4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67B9-0F1B-47C7-91DD-6B81A9E76B1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3A1A-3EE3-4CF4-969C-9EA857211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2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67B9-0F1B-47C7-91DD-6B81A9E76B1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3A1A-3EE3-4CF4-969C-9EA857211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A867B9-0F1B-47C7-91DD-6B81A9E76B1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153A1A-3EE3-4CF4-969C-9EA857211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7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67B9-0F1B-47C7-91DD-6B81A9E76B1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3A1A-3EE3-4CF4-969C-9EA857211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1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5A867B9-0F1B-47C7-91DD-6B81A9E76B1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153A1A-3EE3-4CF4-969C-9EA857211FC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47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946FC-6946-2E43-BF52-022FC5BBA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5EECE-75A7-02D3-E6D9-80396500E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6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34C26-900B-AE79-9D8E-EB3B9D9C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Features of FAT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32D74-47DF-A35A-1A92-88D0886C4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FAT12</a:t>
            </a:r>
            <a:r>
              <a:rPr lang="en-US" dirty="0"/>
              <a:t> uses 12-bit fields for each entry in the FAT and is mainly used on floppy diskettes.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FAT16</a:t>
            </a:r>
            <a:r>
              <a:rPr lang="en-US" dirty="0"/>
              <a:t> uses 16-bit fields to identify a particular cluster in the FAT and there must be fewer than 65,525 clusters on a FAT16 volume.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This is why larger clusters are needed on larger volumes—a 1-GB volume can be fully utilized with 65,525 16-kB clusters (32 sectors per cluster), whereas a 2-GB volume requires clusters that are twice as big: that is, 65,525 32-kB clusters (64 sectors per cluster).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FAT32 </a:t>
            </a:r>
            <a:r>
              <a:rPr lang="en-US" dirty="0"/>
              <a:t>was created to deal with larger hard drives by using 28-bit fields in the FAT (4 bits of the 32-bit fields are “reserved”).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FAT32 also makes better use of space, by using smaller cluster sizes than FAT16—this can be a disadvantage for investigators because it can reduce the amount of slack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4813FE-2B4D-A340-0043-F5EFBA7DD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68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48C4-C1AD-FB90-59AF-2D307D19A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NTFS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69DCB-64C9-CF3A-C1E2-5D2F5C8DA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NTFS is significantly different from FAT, storing file system information in several system files including a Master File Table (named $MFT).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Supporting larger disks more efficiently (resulting in less slack space)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Provides file and folder level security using Access Control Lists (ACLs).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NTFS is designed with disaster recovery in mind, storing a copy of the $BOOT system file at both the beginning and end of the volume.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 addition, a copy of the first four records in the $MFT file is stored in another system file named $MFTMIRR located in the middle of the volume.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These copies of information can be useful from a forensic perspective when attempting to recover files.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E9A371-FBD1-48B9-C411-CD1F1E07F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91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F6DE-C421-FA5A-C485-7B793531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NTFS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F3D56-ED9E-75CD-4755-FB1E7BED3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$MFT contains a list of records, each 1024 bytes in length, that store most of the information needed to locate data on the disk.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Each entry in the $MFT represents a file or folder, and stores associated attributes including $STANDARD_INFORMATION. and $DATA.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$STANDARD_INFORMATION attribute stores the created, last modified, and last accessed dates and times.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$DATA attribute either contains the actual file contents of small </a:t>
            </a:r>
            <a:r>
              <a:rPr lang="en-US" b="1" dirty="0"/>
              <a:t>files (called resident files) </a:t>
            </a:r>
            <a:r>
              <a:rPr lang="en-US" dirty="0"/>
              <a:t>or the location on disk of large </a:t>
            </a:r>
            <a:r>
              <a:rPr lang="en-US" b="1" dirty="0"/>
              <a:t>files (non-resident files)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5DF842-3275-973E-C799-05C71AB06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063" y="794480"/>
            <a:ext cx="4298462" cy="54714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7CF763-07DF-0B10-3D92-5E468F275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62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C9C-D57F-AADA-8B70-DE12B3D8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 concepts in NTFS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8FD9E-D0B0-C6BF-B173-8D1302BEF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983055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 NTFS, there are two important concepts of file length: </a:t>
            </a:r>
            <a:r>
              <a:rPr lang="en-US" b="1" dirty="0"/>
              <a:t>the End of File (EOF) marker </a:t>
            </a:r>
            <a:r>
              <a:rPr lang="en-US" dirty="0"/>
              <a:t>and the </a:t>
            </a:r>
            <a:r>
              <a:rPr lang="en-US" b="1" dirty="0"/>
              <a:t>Valid Data Length (VDL).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b="1" dirty="0"/>
              <a:t>EOF</a:t>
            </a:r>
            <a:r>
              <a:rPr lang="en-US" dirty="0"/>
              <a:t> indicates the actual length of the file.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b="1" dirty="0"/>
              <a:t>VDL </a:t>
            </a:r>
            <a:r>
              <a:rPr lang="en-US" dirty="0"/>
              <a:t>identifies the length of valid data on disk. Any reads between VDL and EOF automatically return 0 in order to preserve the C2 object reuse requirement (Microsoft </a:t>
            </a:r>
            <a:r>
              <a:rPr lang="en-US" dirty="0" err="1"/>
              <a:t>fsutil</a:t>
            </a:r>
            <a:r>
              <a:rPr lang="en-US" dirty="0"/>
              <a:t> documentation).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space between the end of valid data and the end of file is called uninitialized space.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Uninitialized space is similar in concept to file slack except that it is contained within the logical file size.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738E65-7AF4-D9B4-9975-ACF6DE2D2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91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AD8A4-A507-B2E9-92EA-F5533B54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Diagram of file with a logical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B58882-1CAD-1E86-F9D5-F60DEFCCA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2084" y="2384258"/>
            <a:ext cx="7106197" cy="245756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25B140-152A-D921-F107-0AE13B813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00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2DD6-5D89-4EF6-F00B-1A58FD5D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MFT entry with logical size and valid data length viewed using X-Ways Forensics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1243F-3DF8-6298-5307-519B8648C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effects of file initialization behaviors are most easily demonstrated on Windows XP with </a:t>
            </a:r>
            <a:r>
              <a:rPr lang="en-US" dirty="0" err="1"/>
              <a:t>fsutil</a:t>
            </a:r>
            <a:r>
              <a:rPr lang="en-US" dirty="0"/>
              <a:t> as shown here. First, we create a new file that can contain 1024 bytes.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we set the valid data length of the new file to 1000 bytes, which leaves 24 bytes unused at the end of the file.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BC656-4F7B-8111-5CDF-8AC4B2F45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617153"/>
            <a:ext cx="7358172" cy="811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FA462E-04EA-25E0-4DF7-89B98302F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218" y="4919474"/>
            <a:ext cx="7781772" cy="8118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80BE9E-4C82-A7BB-F237-61849CCAC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0166" y="5507093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07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5AC28-5D24-1344-BA67-D9093F4B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MFT entry with logical size and valid data length viewed using X-Ways Forensics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5AF7DF-564A-7B98-4F7C-791CCA06B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879" y="1966184"/>
            <a:ext cx="6495046" cy="425473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634E5E-3505-B0A5-776F-C1899D2C8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7567" y="5496917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4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86D7-4021-75E4-A35F-B428ACFA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Next Lecture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20117-282A-5A1B-1EEC-381CE4B6F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EF5B0-EBC4-60C2-ABEA-135BCA722C9A}"/>
              </a:ext>
            </a:extLst>
          </p:cNvPr>
          <p:cNvSpPr txBox="1"/>
          <p:nvPr/>
        </p:nvSpPr>
        <p:spPr>
          <a:xfrm>
            <a:off x="4290934" y="3059668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Digital Evidences in Windows System</a:t>
            </a:r>
            <a:endParaRPr lang="en-US" sz="18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9486A-9488-1002-D4B8-80C7E097A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07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0B35F-5FC9-265C-9A62-52F91673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FB598-4C1E-C96D-A9D2-4CF44AA18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1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1270-2426-9561-4C7C-AD5E3DC7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Digital Forensics</a:t>
            </a:r>
            <a:br>
              <a:rPr lang="en-US" dirty="0"/>
            </a:br>
            <a:r>
              <a:rPr lang="en-US" dirty="0"/>
              <a:t>Lecture-19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C46C0-BD8B-66C4-4D8B-A1B2E8A20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By- </a:t>
            </a:r>
            <a:r>
              <a:rPr lang="en-US" dirty="0" err="1"/>
              <a:t>Dr.subhranil</a:t>
            </a:r>
            <a:r>
              <a:rPr lang="en-US" dirty="0"/>
              <a:t> Das</a:t>
            </a:r>
          </a:p>
          <a:p>
            <a:pPr algn="ctr"/>
            <a:r>
              <a:rPr lang="en-US" dirty="0"/>
              <a:t>Assistant Professor</a:t>
            </a:r>
          </a:p>
          <a:p>
            <a:pPr algn="ctr"/>
            <a:r>
              <a:rPr lang="en-US" dirty="0"/>
              <a:t>School of computer Science </a:t>
            </a:r>
          </a:p>
        </p:txBody>
      </p:sp>
    </p:spTree>
    <p:extLst>
      <p:ext uri="{BB962C8B-B14F-4D97-AF65-F5344CB8AC3E}">
        <p14:creationId xmlns:p14="http://schemas.microsoft.com/office/powerpoint/2010/main" val="143411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899B-1539-D49F-2B75-9C1DEC81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Digital Evidence in Windows Systems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DCDB1-0B6B-FCC3-BF4B-960A6CE61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Given the popularity of Microsoft Windows, digital investigators will encounter these systems as sources of digital evidence in the majority of cases.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As a result of its prevalence, powerful commercial forensic tools have been developed to facilitate the forensic examination of Windows systems.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Understanding file systems helps appreciate how information is arranged, giving insight into where it can be hidden on a Windows system and how it can be recovered and analyzed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1EFD84-F05C-6B1A-77AB-5B9469934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3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C205-9DC6-C8EE-698A-8BEDC4036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File Systems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4D208-6545-A478-DA09-6F64FFA40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simplest Windows file systems to understand are the FAT (file allocation table) file systems: FAT12, FAT16, and FAT32.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Although relatively old, FAT file systems are still used on many storage systems such as removable storage media in digital cameras and mobile devices.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FAT file systems are a good starting point for forensic analysts to understand file systems and recovery of deleted data.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CD642-12E2-5C5F-18EA-56FB6893D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59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E4096-7228-AAF5-E5CF-53BAD469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Root directory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7E67EC-437A-D827-CD9C-F7C9A45FB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6204" y="2248929"/>
            <a:ext cx="6797560" cy="254792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BC4E9A-AAA3-1AE1-62F0-8FCF1EBB9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2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57A-688A-B090-7F7E-086EB12A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is FAT?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B6033-1AC8-E96A-2519-EFD1A326D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 FAT formatted volume uses directories and a file allocation table to organize files and folders.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The root folder (e.g., C:\) is at a pre-specified location on the volume so that the operating system knows where to find it.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This folder contains a list of files and subdirectories on a floppy diskette with their associated properties  through X-Ways Forensics.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66CAEA-8E24-F5D7-95D4-01405BF8F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2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495D-FDA1-2A41-9A1A-44317276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Root directory of floppy diskette viewed using X-Ways Forensics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39F7C-18C0-C837-4B16-5663427A0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7354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view of the folder shows the starting cluster and date-time stamps associated with each file.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Notably, FAT file systems do not record the last accessed time, but only the last accessed date.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FAT can be thought of as a list with one entry for each cluster in a volume.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Each entry in the FAT indicates the associated cluster is being used for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32969-7232-6CD0-40AC-FCA75FF0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820" y="1841986"/>
            <a:ext cx="5066534" cy="4023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442078-5EF3-7B5E-F100-EB6C1BAEC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166" y="992654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3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EBD7-AADB-6A39-8B08-E3DD00AED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Output from Norton Disk Editor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AE8D1F-0CB7-5936-8B0C-B7959692D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1604" y="1846263"/>
            <a:ext cx="4309574" cy="40227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E073D0-DCAD-263B-2A5B-46DA2BB3C7C8}"/>
              </a:ext>
            </a:extLst>
          </p:cNvPr>
          <p:cNvSpPr txBox="1"/>
          <p:nvPr/>
        </p:nvSpPr>
        <p:spPr>
          <a:xfrm>
            <a:off x="1097280" y="2010965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Clusters containing a zero are those free for allocation (e.g., when a file is deleted, the corresponding entry in the FAT is set to zero).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If a FAT entry is greater than zero, this is the number of the next cluster for a given file or folder.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root folder indicates that file “skyways-getafix.doc” begins at cluster 184.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associated FAT entry for cluster 184 indicates that the file is continued in cluster 185.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FAT entry for cluster 185 indicates that the file is continued in cluster 186, and so on (like links in a chain) until the end-of-file (EOF) marker in cluster 225 is reached.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CD54E3-3206-8A91-E3C8-7246DFA63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73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2474E-F6E6-2390-F036-C7D059CB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Subdirectories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211B1-15FD-7403-83CF-0834955EA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Subdirectories are just a special type of file containing information such as names, attributes, dates, times, sizes, and the first cluster of each file on the system.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instance, before the folder named “</a:t>
            </a:r>
            <a:r>
              <a:rPr lang="en-US" dirty="0" err="1"/>
              <a:t>april</a:t>
            </a:r>
            <a:r>
              <a:rPr lang="en-US" dirty="0"/>
              <a:t>” on the floppy diskette was deleted and overwritten, it has occupied cluster 157.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When an individual instructs a computer to open a file in a subfolder (e.g., “C:\</a:t>
            </a:r>
            <a:r>
              <a:rPr lang="en-US" dirty="0" err="1"/>
              <a:t>april</a:t>
            </a:r>
            <a:r>
              <a:rPr lang="en-US" dirty="0"/>
              <a:t>\handbright.doc”), the operating system goes to the root folder,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Determines which cluster contains the desired </a:t>
            </a:r>
            <a:r>
              <a:rPr lang="en-US" b="1" dirty="0"/>
              <a:t>subfolder (cluster 157 for “</a:t>
            </a:r>
            <a:r>
              <a:rPr lang="en-US" b="1" dirty="0" err="1"/>
              <a:t>april</a:t>
            </a:r>
            <a:r>
              <a:rPr lang="en-US" b="1" dirty="0"/>
              <a:t>”), </a:t>
            </a:r>
            <a:r>
              <a:rPr lang="en-US" dirty="0"/>
              <a:t>and uses the folder information in that cluster to determine the </a:t>
            </a:r>
            <a:r>
              <a:rPr lang="en-US" b="1" dirty="0"/>
              <a:t>starting cluster of the desired file (cluster 79 for “handbright.doc”).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4676CF-2844-2605-EAA8-93203AAFA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789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</TotalTime>
  <Words>1222</Words>
  <Application>Microsoft Office PowerPoint</Application>
  <PresentationFormat>Widescreen</PresentationFormat>
  <Paragraphs>70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Calibri</vt:lpstr>
      <vt:lpstr>Calibri Light</vt:lpstr>
      <vt:lpstr>Times New Roman</vt:lpstr>
      <vt:lpstr>Wingdings</vt:lpstr>
      <vt:lpstr>Retrospect</vt:lpstr>
      <vt:lpstr>PowerPoint Presentation</vt:lpstr>
      <vt:lpstr>Digital Forensics Lecture-19</vt:lpstr>
      <vt:lpstr>Digital Evidence in Windows Systems </vt:lpstr>
      <vt:lpstr>File Systems </vt:lpstr>
      <vt:lpstr>Root directory</vt:lpstr>
      <vt:lpstr>What is FAT?</vt:lpstr>
      <vt:lpstr>Root directory of floppy diskette viewed using X-Ways Forensics</vt:lpstr>
      <vt:lpstr>Output from Norton Disk Editor</vt:lpstr>
      <vt:lpstr>Subdirectories</vt:lpstr>
      <vt:lpstr>Features of FAT file </vt:lpstr>
      <vt:lpstr>NTFS </vt:lpstr>
      <vt:lpstr>NTFS</vt:lpstr>
      <vt:lpstr>2 concepts in NTFS</vt:lpstr>
      <vt:lpstr>Diagram of file with a logical size</vt:lpstr>
      <vt:lpstr>MFT entry with logical size and valid data length viewed using X-Ways Forensics</vt:lpstr>
      <vt:lpstr>MFT entry with logical size and valid data length viewed using X-Ways Forensics</vt:lpstr>
      <vt:lpstr>Next Lecture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Subhranil Das</dc:creator>
  <cp:lastModifiedBy>Subhranil Das</cp:lastModifiedBy>
  <cp:revision>1</cp:revision>
  <dcterms:created xsi:type="dcterms:W3CDTF">2024-09-22T14:12:15Z</dcterms:created>
  <dcterms:modified xsi:type="dcterms:W3CDTF">2024-09-22T15:45:02Z</dcterms:modified>
</cp:coreProperties>
</file>