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80AA-01F6-4356-8848-D23BF8F3E418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E312-D058-4762-8511-FBE4A9EB7AB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43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80AA-01F6-4356-8848-D23BF8F3E418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E312-D058-4762-8511-FBE4A9EB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8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80AA-01F6-4356-8848-D23BF8F3E418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E312-D058-4762-8511-FBE4A9EB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6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80AA-01F6-4356-8848-D23BF8F3E418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E312-D058-4762-8511-FBE4A9EB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9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80AA-01F6-4356-8848-D23BF8F3E418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E312-D058-4762-8511-FBE4A9EB7AB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55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80AA-01F6-4356-8848-D23BF8F3E418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E312-D058-4762-8511-FBE4A9EB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80AA-01F6-4356-8848-D23BF8F3E418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E312-D058-4762-8511-FBE4A9EB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3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80AA-01F6-4356-8848-D23BF8F3E418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E312-D058-4762-8511-FBE4A9EB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80AA-01F6-4356-8848-D23BF8F3E418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E312-D058-4762-8511-FBE4A9EB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9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96F80AA-01F6-4356-8848-D23BF8F3E418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10E312-D058-4762-8511-FBE4A9EB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13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80AA-01F6-4356-8848-D23BF8F3E418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0E312-D058-4762-8511-FBE4A9EB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8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6F80AA-01F6-4356-8848-D23BF8F3E418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610E312-D058-4762-8511-FBE4A9EB7AB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96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1270-2426-9561-4C7C-AD5E3DC72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Digital Forensics</a:t>
            </a:r>
            <a:br>
              <a:rPr lang="en-US" dirty="0"/>
            </a:br>
            <a:r>
              <a:rPr lang="en-US" dirty="0"/>
              <a:t>Lecture-4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C46C0-BD8B-66C4-4D8B-A1B2E8A204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dirty="0"/>
              <a:t>By- </a:t>
            </a:r>
            <a:r>
              <a:rPr lang="en-US" dirty="0" err="1"/>
              <a:t>Dr.subhranil</a:t>
            </a:r>
            <a:r>
              <a:rPr lang="en-US" dirty="0"/>
              <a:t> Das</a:t>
            </a:r>
          </a:p>
          <a:p>
            <a:pPr algn="ctr"/>
            <a:r>
              <a:rPr lang="en-US" dirty="0"/>
              <a:t>Assistant Professor</a:t>
            </a:r>
          </a:p>
          <a:p>
            <a:pPr algn="ctr"/>
            <a:r>
              <a:rPr lang="en-US" dirty="0"/>
              <a:t>School of computer Science </a:t>
            </a:r>
          </a:p>
        </p:txBody>
      </p:sp>
    </p:spTree>
    <p:extLst>
      <p:ext uri="{BB962C8B-B14F-4D97-AF65-F5344CB8AC3E}">
        <p14:creationId xmlns:p14="http://schemas.microsoft.com/office/powerpoint/2010/main" val="1434110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5DE1-FA3A-7608-3941-C137EC42C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Contract Law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A59400-5D60-4033-BEA1-582874619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572" y="2051813"/>
            <a:ext cx="8855827" cy="328468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901C91-3E19-968C-3B08-2DA030DE7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14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F4F5F-A545-1EFF-980E-D968413E5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Tort Law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93EEF6-B8D4-C416-AF23-5D1EBA2EE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71425"/>
            <a:ext cx="9845540" cy="345994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1D2F1-FE11-0A1D-28E7-67412AC6B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10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DB9FC-9530-C802-4EF8-A2E2027FF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Evidence Law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061E25-1644-EDED-29A6-66C530ADC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635" y="2156744"/>
            <a:ext cx="9586283" cy="361446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4EE0B9-2E40-BDC2-E627-E1D22E0CD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4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15A35-CA17-6BC1-8B93-97EC6464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Legal Requirements for collecting Digital Evidence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676913-BD61-ED9F-794F-CCE840AAA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467" y="2076261"/>
            <a:ext cx="8858933" cy="412966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CD251F-58B7-E1C1-8241-816023F53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1011981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20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8BDC9-26C2-9E99-AEC0-4EE3C0C59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Dimensions of Privacy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1CDBCE-7A2E-128E-38CD-F60895DD2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3870" y="2028630"/>
            <a:ext cx="4736929" cy="294810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E8D4A7-739B-ED72-6DEA-403E682BB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43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C7D2-2BC0-48CF-4FB0-9E8B8AE02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Indian Privacy Act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09485C-BBCD-0149-5231-19909A097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898" y="2166554"/>
            <a:ext cx="8891286" cy="372458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F85287-4ADB-4C76-3710-A657F9DA8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36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B6DB-8DB7-986A-0CC6-3B71ECF6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Impact of the legal aspects on Digital Forensics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1977CD-1D21-42CB-C1AC-0A13AC103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2001103"/>
            <a:ext cx="9800569" cy="386005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5A1DDB-B12D-96A7-384C-888BE5451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23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2110A-D257-7FBA-4C06-E3E4D39E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Real Time Digital Forensics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EED20C-26FA-9D50-5AA5-180671258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287" y="1943378"/>
            <a:ext cx="6647539" cy="352803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10F116-3577-B6EA-F467-F7511D8EE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30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1CAA-ED03-2498-8DD4-51D32ADC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1 (Hosting Obscene Profiles)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A09E43-9B6B-8FFF-60C3-D1B25041F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104" y="1943242"/>
            <a:ext cx="8592532" cy="426268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967B74-EF37-6AD5-48C1-4EA41A1CC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80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6AAD3-0FC8-70E5-09B8-51DAEBF1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2 (Illegal Money Transfer)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6B9DA5-0581-DEC2-F48D-4190CCDA9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716" y="2095314"/>
            <a:ext cx="9837963" cy="408063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4F9654-090A-F2A0-BB37-860DE4741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9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66CDE-A5B0-03F7-77C0-22B545B0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Contents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73F428-46B4-501A-0344-861BF9587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773" y="2285840"/>
            <a:ext cx="8290851" cy="338153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40F3DB-31D5-B48D-44C7-1B5ACDB51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79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479E-3171-BBC6-92D2-DC2D5A9D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3 (Create Fake Profile)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CC4C4C-C506-EDF3-CC8E-C0CE23432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841" y="2069330"/>
            <a:ext cx="8627628" cy="367190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FAF77F-1FFC-5095-1E29-1FBCBC4C7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68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1BAE-1F65-23E0-9455-10DF50E82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4 (Intellectual Property Theft)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12BE24-0E97-33A7-0789-056784557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0419" y="1974623"/>
            <a:ext cx="8897941" cy="411138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3F23CA-6D35-BCCD-1A2C-8105D78B6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36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386D7-4021-75E4-A35F-B428ACFA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Next Lecture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20117-282A-5A1B-1EEC-381CE4B6F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EF5B0-EBC4-60C2-ABEA-135BCA722C9A}"/>
              </a:ext>
            </a:extLst>
          </p:cNvPr>
          <p:cNvSpPr txBox="1"/>
          <p:nvPr/>
        </p:nvSpPr>
        <p:spPr>
          <a:xfrm>
            <a:off x="4290934" y="3059668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Introduction to digital evidence acquisition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9486A-9488-1002-D4B8-80C7E097A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0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9E65-4E28-7A27-01E4-E55A5A39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Legal Aspects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FB2981-FDEC-EC38-AAF8-B6D5738E8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5190" y="2276314"/>
            <a:ext cx="9172738" cy="226570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011C5A-4303-8D78-C072-43C614717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62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2EAE8-33F1-975F-A1A0-21F5D84B0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2C6882-3FAD-4DB0-2B23-E7BA30585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2391" y="2261324"/>
            <a:ext cx="5472140" cy="322507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EE715C-D845-5E6F-0FA6-89EF80CBE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5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58510-EE0E-3367-756F-05A985BE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Legal Issues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30F26D-BC32-C14E-DD87-CCB8F357B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3256" y="2048174"/>
            <a:ext cx="3243518" cy="366307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405AE3-4181-83E5-DC61-69C603064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28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8B46-5ADE-CB5D-62C9-ED93FC8F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Constitutional Law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1449FB-AD8D-5DEE-E0F8-01EB62A12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117" y="1838544"/>
            <a:ext cx="6429827" cy="436738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232A48-C12D-F7B7-FE8E-7CC9C32CE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8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53B3-F563-8EFD-65BB-7E9F3AAB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Cyber Crime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C6F02C-5957-F460-8F91-B16870D17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384" y="2124804"/>
            <a:ext cx="7622734" cy="333161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D791CC-540E-F1F8-DCA6-8821EE9E7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81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9C756-1ED6-F0AD-7DB6-A6C025B5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Criminal Procedure Stages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54FE00-71EF-1B62-B71E-96F4DBDD1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6726" y="2171875"/>
            <a:ext cx="5428848" cy="294876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B067B5-44BF-8EA9-713C-F440DD01A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10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FCE4-F8ED-B160-54D2-5235DF6A7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Property Law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ECF6B2-5096-A702-81B4-B3023F2DB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79299"/>
            <a:ext cx="8916150" cy="339704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45BA0E-B024-AEF8-ED94-FE0BC57F9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703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</TotalTime>
  <Words>96</Words>
  <Application>Microsoft Office PowerPoint</Application>
  <PresentationFormat>Widescreen</PresentationFormat>
  <Paragraphs>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Retrospect</vt:lpstr>
      <vt:lpstr>Digital Forensics Lecture-4 </vt:lpstr>
      <vt:lpstr>Contents</vt:lpstr>
      <vt:lpstr>Legal Aspects</vt:lpstr>
      <vt:lpstr>Overview</vt:lpstr>
      <vt:lpstr>Legal Issues</vt:lpstr>
      <vt:lpstr>Constitutional Law</vt:lpstr>
      <vt:lpstr>Cyber Crime</vt:lpstr>
      <vt:lpstr>Criminal Procedure Stages</vt:lpstr>
      <vt:lpstr>Property Law</vt:lpstr>
      <vt:lpstr>Contract Law</vt:lpstr>
      <vt:lpstr>Tort Law</vt:lpstr>
      <vt:lpstr>Evidence Law</vt:lpstr>
      <vt:lpstr>Legal Requirements for collecting Digital Evidence</vt:lpstr>
      <vt:lpstr>Dimensions of Privacy</vt:lpstr>
      <vt:lpstr>Indian Privacy Act</vt:lpstr>
      <vt:lpstr>Impact of the legal aspects on Digital Forensics</vt:lpstr>
      <vt:lpstr>Real Time Digital Forensics Example</vt:lpstr>
      <vt:lpstr>Example 1 (Hosting Obscene Profiles)</vt:lpstr>
      <vt:lpstr>Example 2 (Illegal Money Transfer)</vt:lpstr>
      <vt:lpstr>Example 3 (Create Fake Profile)</vt:lpstr>
      <vt:lpstr>Example 4 (Intellectual Property Theft)</vt:lpstr>
      <vt:lpstr>Next Lecture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Subhranil Das</dc:creator>
  <cp:lastModifiedBy>Subhranil Das</cp:lastModifiedBy>
  <cp:revision>1</cp:revision>
  <dcterms:created xsi:type="dcterms:W3CDTF">2024-08-26T02:48:42Z</dcterms:created>
  <dcterms:modified xsi:type="dcterms:W3CDTF">2024-08-26T03:44:01Z</dcterms:modified>
</cp:coreProperties>
</file>