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C3F671-5846-4687-A7DB-3B78A5ED300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77D3C-7A95-42B1-9F28-14E1C4BA2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B04A-4B68-A03C-EADC-7AD31A0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Rules of Evidences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3FECF-39D7-DDBF-A426-95F03ECB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015" y="2215442"/>
            <a:ext cx="9457324" cy="3278102"/>
          </a:xfrm>
        </p:spPr>
      </p:pic>
    </p:spTree>
    <p:extLst>
      <p:ext uri="{BB962C8B-B14F-4D97-AF65-F5344CB8AC3E}">
        <p14:creationId xmlns:p14="http://schemas.microsoft.com/office/powerpoint/2010/main" val="277828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FAD0-6943-41AB-BFC8-37793BF1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Rules of Evidences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0D2F9-A2D3-5996-F801-A0BCD041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3143"/>
            <a:ext cx="9696765" cy="3274273"/>
          </a:xfrm>
        </p:spPr>
      </p:pic>
    </p:spTree>
    <p:extLst>
      <p:ext uri="{BB962C8B-B14F-4D97-AF65-F5344CB8AC3E}">
        <p14:creationId xmlns:p14="http://schemas.microsoft.com/office/powerpoint/2010/main" val="21099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9CDE-FD2B-B8C1-1C98-DD3014A2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BF1B7-D5E3-A2DF-BE9A-55EE85BB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71" y="2116825"/>
            <a:ext cx="3885884" cy="3684367"/>
          </a:xfrm>
        </p:spPr>
      </p:pic>
    </p:spTree>
    <p:extLst>
      <p:ext uri="{BB962C8B-B14F-4D97-AF65-F5344CB8AC3E}">
        <p14:creationId xmlns:p14="http://schemas.microsoft.com/office/powerpoint/2010/main" val="210071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7DB2-DE94-9988-19E7-66931851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Precautions for taking digital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9FB1C-BD9E-445B-6DC0-88B37944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77" y="2095313"/>
            <a:ext cx="6823344" cy="3525997"/>
          </a:xfrm>
        </p:spPr>
      </p:pic>
    </p:spTree>
    <p:extLst>
      <p:ext uri="{BB962C8B-B14F-4D97-AF65-F5344CB8AC3E}">
        <p14:creationId xmlns:p14="http://schemas.microsoft.com/office/powerpoint/2010/main" val="34738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22C3-165F-0056-D84A-8A5A5329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Precautions for taking digital evidences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DB4A3-7AD4-F07E-1758-884B3990F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5470"/>
            <a:ext cx="7507074" cy="4145566"/>
          </a:xfrm>
        </p:spPr>
      </p:pic>
    </p:spTree>
    <p:extLst>
      <p:ext uri="{BB962C8B-B14F-4D97-AF65-F5344CB8AC3E}">
        <p14:creationId xmlns:p14="http://schemas.microsoft.com/office/powerpoint/2010/main" val="282618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B233-DA3E-B53E-D33E-9651FC3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A43B3-A2FE-8045-03C1-9DD0118D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3058"/>
            <a:ext cx="9320884" cy="4250232"/>
          </a:xfrm>
        </p:spPr>
      </p:pic>
    </p:spTree>
    <p:extLst>
      <p:ext uri="{BB962C8B-B14F-4D97-AF65-F5344CB8AC3E}">
        <p14:creationId xmlns:p14="http://schemas.microsoft.com/office/powerpoint/2010/main" val="253922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9615-B23E-2CAA-C208-CC5B13AE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Identification and Preservation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20CE5-3F5E-F113-E067-6B52920B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60" y="1990175"/>
            <a:ext cx="9578030" cy="4020881"/>
          </a:xfrm>
        </p:spPr>
      </p:pic>
    </p:spTree>
    <p:extLst>
      <p:ext uri="{BB962C8B-B14F-4D97-AF65-F5344CB8AC3E}">
        <p14:creationId xmlns:p14="http://schemas.microsoft.com/office/powerpoint/2010/main" val="190535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3470-CC0E-8996-F74D-9DD92551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and Preservation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7523E-BF04-EC8E-0798-746F1637A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055" y="2073950"/>
            <a:ext cx="9911460" cy="4161958"/>
          </a:xfrm>
        </p:spPr>
      </p:pic>
    </p:spTree>
    <p:extLst>
      <p:ext uri="{BB962C8B-B14F-4D97-AF65-F5344CB8AC3E}">
        <p14:creationId xmlns:p14="http://schemas.microsoft.com/office/powerpoint/2010/main" val="231527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0754-9893-E553-A04D-62A59D08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57B9B-C865-29E3-321F-A27A043C9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67" y="2046632"/>
            <a:ext cx="8303179" cy="3829512"/>
          </a:xfrm>
        </p:spPr>
      </p:pic>
    </p:spTree>
    <p:extLst>
      <p:ext uri="{BB962C8B-B14F-4D97-AF65-F5344CB8AC3E}">
        <p14:creationId xmlns:p14="http://schemas.microsoft.com/office/powerpoint/2010/main" val="409696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AD54-6AE3-B1A3-F22C-DD45A50D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0DFCA-42F9-8B5D-222C-08431ACDF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18" y="1995638"/>
            <a:ext cx="7411747" cy="3475772"/>
          </a:xfrm>
        </p:spPr>
      </p:pic>
    </p:spTree>
    <p:extLst>
      <p:ext uri="{BB962C8B-B14F-4D97-AF65-F5344CB8AC3E}">
        <p14:creationId xmlns:p14="http://schemas.microsoft.com/office/powerpoint/2010/main" val="10056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3A20-08BA-8FCE-0878-B569E6B9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Evidence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4DC91-87ED-064E-381D-F34F0585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210" y="2095106"/>
            <a:ext cx="8257495" cy="3571176"/>
          </a:xfrm>
        </p:spPr>
      </p:pic>
    </p:spTree>
    <p:extLst>
      <p:ext uri="{BB962C8B-B14F-4D97-AF65-F5344CB8AC3E}">
        <p14:creationId xmlns:p14="http://schemas.microsoft.com/office/powerpoint/2010/main" val="333760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C495-657F-C7C2-FDA1-95AAF40E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vs Physical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B4E8D-BD8A-2DA3-B838-7B7312BED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357" y="2049444"/>
            <a:ext cx="9976694" cy="3908526"/>
          </a:xfrm>
        </p:spPr>
      </p:pic>
    </p:spTree>
    <p:extLst>
      <p:ext uri="{BB962C8B-B14F-4D97-AF65-F5344CB8AC3E}">
        <p14:creationId xmlns:p14="http://schemas.microsoft.com/office/powerpoint/2010/main" val="195120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1E1D-6623-6358-5222-95E52A87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2 (California 2003)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1AD9-20C3-ECFC-1EF5-1D06D51D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Grace and 22-year-old Brandon Wilson were sentenced to 9 years in jail after pleading guilty to breaking into court systems in Riverside, California, to alter records. </a:t>
            </a:r>
          </a:p>
          <a:p>
            <a:endParaRPr lang="en-US" dirty="0"/>
          </a:p>
          <a:p>
            <a:r>
              <a:rPr lang="en-US" dirty="0"/>
              <a:t>Wilson altered court records relating to previous charges filed against him (illegal drugs, weapons, and driving under the influence of alcohol) to indicate that the charges had been dismissed.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Wilson also altered court documents relating to several friends and family members.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1CB2-86EC-B262-819E-AA416869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2 (California 2003)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64EA-D83B-827E-E83E-7E352045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intrusion began when Grace obtained a system password while working as an outside consultant to a local police department.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the time they were apprehended, they had gained unauthorized access to thousands of computers and had the ability to recall warrants, change court records, dismiss cases, and read e-mail of county employees in most departments, including the Board of Supervisors, Sheriff, and Superior Court judges.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Investigators estimate that they seized and examined a total of 400 </a:t>
            </a:r>
            <a:r>
              <a:rPr lang="en-US" dirty="0" err="1"/>
              <a:t>Gbytes</a:t>
            </a:r>
            <a:r>
              <a:rPr lang="en-US" dirty="0"/>
              <a:t> of digital evidence (Sullivan, 2003).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6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F02F-16AD-E2C7-70EE-D7D41F5A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 of the Digital Evidence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AC743-C817-855E-FB3F-47E25E703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622" y="2014430"/>
            <a:ext cx="6889927" cy="4070111"/>
          </a:xfrm>
        </p:spPr>
      </p:pic>
    </p:spTree>
    <p:extLst>
      <p:ext uri="{BB962C8B-B14F-4D97-AF65-F5344CB8AC3E}">
        <p14:creationId xmlns:p14="http://schemas.microsoft.com/office/powerpoint/2010/main" val="17502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5D0-956E-8BB4-2D61-D3CBAE14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Evidence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D6D2A-0E7E-87AA-19CD-5A4D635A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780" y="1744235"/>
            <a:ext cx="7392093" cy="4033198"/>
          </a:xfrm>
        </p:spPr>
      </p:pic>
    </p:spTree>
    <p:extLst>
      <p:ext uri="{BB962C8B-B14F-4D97-AF65-F5344CB8AC3E}">
        <p14:creationId xmlns:p14="http://schemas.microsoft.com/office/powerpoint/2010/main" val="20175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DD20-903E-91A5-E77A-AE99F319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Sources of Digital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861C-8A0B-6EB1-678C-7D2E3E95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65" y="2079508"/>
            <a:ext cx="9073360" cy="4036373"/>
          </a:xfrm>
        </p:spPr>
      </p:pic>
    </p:spTree>
    <p:extLst>
      <p:ext uri="{BB962C8B-B14F-4D97-AF65-F5344CB8AC3E}">
        <p14:creationId xmlns:p14="http://schemas.microsoft.com/office/powerpoint/2010/main" val="292137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D77-A9CD-693D-0B03-0E7FA355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Digital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02DC3-C6A3-34B1-EA5B-574A8DBE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64" y="2328708"/>
            <a:ext cx="7623692" cy="3631078"/>
          </a:xfrm>
        </p:spPr>
      </p:pic>
    </p:spTree>
    <p:extLst>
      <p:ext uri="{BB962C8B-B14F-4D97-AF65-F5344CB8AC3E}">
        <p14:creationId xmlns:p14="http://schemas.microsoft.com/office/powerpoint/2010/main" val="163392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E0C6-D789-F063-EA18-BA6531DD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Nowadays Digital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6B5E8-C7D0-A549-B310-B4FCAE992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70" y="2084320"/>
            <a:ext cx="7077462" cy="4137839"/>
          </a:xfrm>
        </p:spPr>
      </p:pic>
    </p:spTree>
    <p:extLst>
      <p:ext uri="{BB962C8B-B14F-4D97-AF65-F5344CB8AC3E}">
        <p14:creationId xmlns:p14="http://schemas.microsoft.com/office/powerpoint/2010/main" val="22854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78FA-1990-ABD7-5358-3C95B657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Rules of Evidences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2757B-3444-55E2-D6AA-3353BCDC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996" y="2050835"/>
            <a:ext cx="7846009" cy="3315643"/>
          </a:xfrm>
        </p:spPr>
      </p:pic>
    </p:spTree>
    <p:extLst>
      <p:ext uri="{BB962C8B-B14F-4D97-AF65-F5344CB8AC3E}">
        <p14:creationId xmlns:p14="http://schemas.microsoft.com/office/powerpoint/2010/main" val="35900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4CB-519A-2FB9-C1DD-8336CFB5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Rules of Evidences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3210E-77A6-42F6-E87A-9518A5AD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4535"/>
            <a:ext cx="9454418" cy="3096569"/>
          </a:xfrm>
        </p:spPr>
      </p:pic>
    </p:spTree>
    <p:extLst>
      <p:ext uri="{BB962C8B-B14F-4D97-AF65-F5344CB8AC3E}">
        <p14:creationId xmlns:p14="http://schemas.microsoft.com/office/powerpoint/2010/main" val="3187347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258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Digital Forensics Lecture-5 </vt:lpstr>
      <vt:lpstr>Digital Evidence </vt:lpstr>
      <vt:lpstr>Characteristics of the Digital Evidence </vt:lpstr>
      <vt:lpstr>Digital Evidence</vt:lpstr>
      <vt:lpstr>Sources of Digital Evidence</vt:lpstr>
      <vt:lpstr>Types of Digital Evidences</vt:lpstr>
      <vt:lpstr>Nowadays Digital Evidences</vt:lpstr>
      <vt:lpstr>Rules of Evidences</vt:lpstr>
      <vt:lpstr>Rules of Evidences</vt:lpstr>
      <vt:lpstr>Rules of Evidences</vt:lpstr>
      <vt:lpstr>Rules of Evidences</vt:lpstr>
      <vt:lpstr>Digital Evidences</vt:lpstr>
      <vt:lpstr>Precautions for taking digital evidences</vt:lpstr>
      <vt:lpstr>Precautions for taking digital evidences</vt:lpstr>
      <vt:lpstr>General Procedure</vt:lpstr>
      <vt:lpstr>Identification and Preservation</vt:lpstr>
      <vt:lpstr>Analysis and Preservation</vt:lpstr>
      <vt:lpstr>Record</vt:lpstr>
      <vt:lpstr>Record</vt:lpstr>
      <vt:lpstr>Digital vs Physical Evidences</vt:lpstr>
      <vt:lpstr>Case 2 (California 2003)</vt:lpstr>
      <vt:lpstr>Case 2 (California 2003)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Akshat Negi</cp:lastModifiedBy>
  <cp:revision>6</cp:revision>
  <dcterms:created xsi:type="dcterms:W3CDTF">2024-08-26T11:29:09Z</dcterms:created>
  <dcterms:modified xsi:type="dcterms:W3CDTF">2024-10-13T06:54:35Z</dcterms:modified>
</cp:coreProperties>
</file>