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F2D9B1-9566-48FD-BEA3-036684B3723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0074D1-1B08-4C18-9B0B-7A110F5E87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164-C35B-4CA4-177A-7D3D645A8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D8576-4F31-B64B-9DB7-302BAB9E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122E-859B-4E13-FD40-D6180DFE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 Data with Linux Boot CD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16721-2808-7CA3-41B7-27BD3315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9847"/>
            <a:ext cx="5325218" cy="30007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FF955-1C77-0F15-C6F8-94C5650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1E72-D830-1752-4A70-F5A53348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data with dd in Linux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8F1FF-C1A9-C703-B9B0-EACFE081B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888" y="2109603"/>
            <a:ext cx="5239481" cy="26387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4F4B7-5CD4-975D-9C4F-91067829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5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C769-E73E-BEBE-48A3-47799B01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data with </a:t>
            </a:r>
            <a:r>
              <a:rPr lang="en-US" dirty="0" err="1">
                <a:solidFill>
                  <a:srgbClr val="FF0000"/>
                </a:solidFill>
              </a:rPr>
              <a:t>dcfldd</a:t>
            </a:r>
            <a:r>
              <a:rPr lang="en-US" dirty="0">
                <a:solidFill>
                  <a:srgbClr val="FF0000"/>
                </a:solidFill>
              </a:rPr>
              <a:t> in Linux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5C10D-ED71-E2C2-D211-3BA6C9618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93" y="2024584"/>
            <a:ext cx="5382376" cy="309605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1652B-868D-ACE8-8694-E36C4A1E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0425-4B37-FFD9-E0B5-E7E63088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Capturing the image with </a:t>
            </a:r>
            <a:r>
              <a:rPr lang="en-US" dirty="0" err="1">
                <a:solidFill>
                  <a:srgbClr val="FF0000"/>
                </a:solidFill>
              </a:rPr>
              <a:t>ProDiscover</a:t>
            </a:r>
            <a:r>
              <a:rPr lang="en-US" dirty="0">
                <a:solidFill>
                  <a:srgbClr val="FF0000"/>
                </a:solidFill>
              </a:rPr>
              <a:t> Basic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1B555-BEB7-EB1F-D4AC-1A983D26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453" y="2008534"/>
            <a:ext cx="5344271" cy="324847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445A9-D254-6EFD-6DD6-5EBBFAC5B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6E8D-2057-63C0-6165-3F703585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Split Image with </a:t>
            </a:r>
            <a:r>
              <a:rPr lang="en-US" dirty="0" err="1">
                <a:solidFill>
                  <a:srgbClr val="FF0000"/>
                </a:solidFill>
              </a:rPr>
              <a:t>Prodiscover</a:t>
            </a:r>
            <a:r>
              <a:rPr lang="en-US" dirty="0">
                <a:solidFill>
                  <a:srgbClr val="FF0000"/>
                </a:solidFill>
              </a:rPr>
              <a:t> Image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1FC3D-B648-3E8C-C175-70A6DE93F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767" y="2201721"/>
            <a:ext cx="4207226" cy="37193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D4E72-7B2D-8604-60C1-5DA078614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3877-9B9A-94A1-5053-2B2D754D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Capture Image Dialog Box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38540-FF7D-3EA2-54E1-E798D883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58" y="1919794"/>
            <a:ext cx="4660429" cy="43161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D0C7D-A2CD-56BE-C061-A025B217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9D70-BCDD-C9D9-55BF-233696A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image with </a:t>
            </a:r>
            <a:r>
              <a:rPr lang="en-US" dirty="0" err="1"/>
              <a:t>ProDiscover</a:t>
            </a:r>
            <a:r>
              <a:rPr lang="en-US" dirty="0"/>
              <a:t> Basic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14E5C-4A19-C1CA-944A-AB05F4B95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458" y="2077172"/>
            <a:ext cx="5430008" cy="1971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78D53-C823-6154-EE11-CFD10883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9E2D-0D19-247C-307E-5C2A6B52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Capturing the image with Access Data FTK Imager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4AF6E-90C4-33BF-9318-8D40E1F44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09" y="1952419"/>
            <a:ext cx="5391902" cy="29531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C9F0A-6EF2-DDA0-18C6-364CB329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B0A5-B684-F9E5-2301-BC32ABFF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Capturing the image with Access Data FTK Imager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AFD4D-FDCA-59AD-78D6-2A03EDBB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132" y="2433439"/>
            <a:ext cx="5630061" cy="28483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D8DCF5-D727-D20E-B14C-5F442060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2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75A-E853-EE16-4420-81B39195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Capturing the image with Access Data FTK Imager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9B9A3-CAB3-9220-DC29-7EBC784D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46" y="1966708"/>
            <a:ext cx="5896798" cy="29245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3C27C-59AF-BF98-ACB8-F7313366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/>
            </a:br>
            <a:r>
              <a:rPr lang="en-US"/>
              <a:t>Lecture-</a:t>
            </a:r>
            <a:r>
              <a:rPr lang="en-US" dirty="0"/>
              <a:t>9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6D2C-EE48-A10E-2FEE-9D6D325E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Source File Dialog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02A04-F401-1711-D8F1-A33941E80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31" y="2070738"/>
            <a:ext cx="5430008" cy="35437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1E28-58FA-5841-82E9-B502D179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5F4D-0D01-8E7D-4C2F-28E5BAF8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Destination Image Dialog Box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1E4C9-34C5-32B6-B183-22E0E847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71" y="2193880"/>
            <a:ext cx="5325218" cy="326753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E086-9AA1-AFDD-AD81-6D9E6943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CFF6-BA1C-6927-CB5C-36F7DCFA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 Image Destination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787F4-154F-6233-5573-7BFD63B8E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659" y="2047623"/>
            <a:ext cx="5611008" cy="36200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602E8-E109-E938-0267-FE05ADD3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7D4C-92E3-94B1-A54C-6E89B500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Complete Image Saving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BBE28-3589-A233-DB5C-5AE6DDAC3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316" y="1947222"/>
            <a:ext cx="5907273" cy="392892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E50A1-C174-8F48-AB2A-1CE382F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86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DDA0-4C3F-288F-DD85-88BCCAB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6: Digital Crime Fraud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76F89-7B6E-159B-B3A5-4AF9F4B4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772" y="1936520"/>
            <a:ext cx="8949421" cy="41195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17FAF-C6DD-DA62-C432-E33CDF85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811E-E84E-3C54-5A67-2420BCAD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6: Digital Crime Fraud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2E5EB-3097-F037-5589-32EE612C2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04" y="1956422"/>
            <a:ext cx="7929948" cy="40546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14A17-73AC-02F1-8EF2-A3889F1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5" y="305966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Digital Evidence Acquisition	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C6E2-61A1-BD37-8FCB-F7EDD3AF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452B-D4A9-AE36-C351-AF5B1C8D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7565-F2EC-25E9-B75B-11985C0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Planning for Image Acquisition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91D5-EE5A-EE03-908B-51E040FD1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76" y="2028629"/>
            <a:ext cx="5458587" cy="28007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A5F3E-6787-D247-D4C5-BA13CB6A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4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743-A948-7A79-F3EB-CCDB877C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Encrypted Hard Drives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297D3-304C-4333-C3C6-D86F95A54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115" y="2177005"/>
            <a:ext cx="5134692" cy="29436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813A0-260A-D107-933C-6F05EF97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0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0A87-024D-BD45-A1D8-8CAE7B71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Acquisition Tools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E1680-8712-DEEF-FFB6-410E25998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02705"/>
            <a:ext cx="5372850" cy="32198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D960E-378E-5DAD-8FCF-87370FFA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3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F49D-9392-783C-B286-59659BA1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Windows Write Protection with USB drives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834C4-DA88-41D0-D595-CF660BAD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660" y="2236599"/>
            <a:ext cx="5353797" cy="195289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46CB2-E416-73E3-096C-C105BB57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D263-A3A1-8B55-9B1A-34ED7CAC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 Data with Linux Boot 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CB698-3B98-DD16-6CA3-2C55BE74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14" y="2044677"/>
            <a:ext cx="5856966" cy="38914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7B27B-9198-DD75-C0C7-A91E117A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9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4CF6-2EB4-0B83-4242-9B51F48E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Forensic Linux Live 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5DFA3-B48A-188B-3AEA-C13BC76D3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26" y="2175386"/>
            <a:ext cx="5344271" cy="31246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CB6F2-E084-6F65-6EED-7560606A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14D4-13A6-0545-38EB-B7392F67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Acquiring  Data with Linux Boot CD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EDED6-B0DC-9147-17B3-49466189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31" y="2083895"/>
            <a:ext cx="5382376" cy="18385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F1D4E-30A8-BD6B-BB9E-FFE583E19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47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142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PowerPoint Presentation</vt:lpstr>
      <vt:lpstr>Digital Forensics Lecture-9 </vt:lpstr>
      <vt:lpstr>Planning for Image Acquisition</vt:lpstr>
      <vt:lpstr>Encrypted Hard Drives</vt:lpstr>
      <vt:lpstr>Acquisition Tools </vt:lpstr>
      <vt:lpstr>Windows Write Protection with USB drives</vt:lpstr>
      <vt:lpstr>Acquiring  Data with Linux Boot CD</vt:lpstr>
      <vt:lpstr>Forensic Linux Live CD</vt:lpstr>
      <vt:lpstr>Acquiring  Data with Linux Boot CD</vt:lpstr>
      <vt:lpstr>Acquiring  Data with Linux Boot CD</vt:lpstr>
      <vt:lpstr>Acquiring data with dd in Linux</vt:lpstr>
      <vt:lpstr>Acquiring data with dcfldd in Linux</vt:lpstr>
      <vt:lpstr>Capturing the image with ProDiscover Basic</vt:lpstr>
      <vt:lpstr>Split Image with Prodiscover Image </vt:lpstr>
      <vt:lpstr>Capture Image Dialog Box </vt:lpstr>
      <vt:lpstr>Capturing the image with ProDiscover Basic </vt:lpstr>
      <vt:lpstr>Capturing the image with Access Data FTK Imager</vt:lpstr>
      <vt:lpstr>Capturing the image with Access Data FTK Imager</vt:lpstr>
      <vt:lpstr>Capturing the image with Access Data FTK Imager</vt:lpstr>
      <vt:lpstr>Source File Dialog Box</vt:lpstr>
      <vt:lpstr>Destination Image Dialog Box</vt:lpstr>
      <vt:lpstr>Select Image Destination</vt:lpstr>
      <vt:lpstr>Complete Image Saving Process</vt:lpstr>
      <vt:lpstr>Case 6: Digital Crime Fraud</vt:lpstr>
      <vt:lpstr>Case 6: Digital Crime Fraud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2024-09-01T04:04:29Z</dcterms:created>
  <dcterms:modified xsi:type="dcterms:W3CDTF">2024-09-01T05:44:32Z</dcterms:modified>
</cp:coreProperties>
</file>