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6" r:id="rId2"/>
    <p:sldId id="257" r:id="rId3"/>
    <p:sldId id="302" r:id="rId4"/>
    <p:sldId id="303" r:id="rId5"/>
    <p:sldId id="304" r:id="rId6"/>
    <p:sldId id="305" r:id="rId7"/>
    <p:sldId id="306" r:id="rId8"/>
    <p:sldId id="307" r:id="rId9"/>
    <p:sldId id="308" r:id="rId10"/>
    <p:sldId id="310" r:id="rId11"/>
    <p:sldId id="311" r:id="rId12"/>
    <p:sldId id="312" r:id="rId13"/>
    <p:sldId id="309" r:id="rId14"/>
    <p:sldId id="313" r:id="rId15"/>
    <p:sldId id="314" r:id="rId16"/>
    <p:sldId id="315" r:id="rId17"/>
    <p:sldId id="316" r:id="rId18"/>
    <p:sldId id="317" r:id="rId19"/>
    <p:sldId id="318" r:id="rId20"/>
    <p:sldId id="319" r:id="rId21"/>
    <p:sldId id="320" r:id="rId22"/>
    <p:sldId id="322" r:id="rId23"/>
    <p:sldId id="321" r:id="rId24"/>
    <p:sldId id="323" r:id="rId25"/>
    <p:sldId id="324" r:id="rId26"/>
    <p:sldId id="325" r:id="rId27"/>
    <p:sldId id="326" r:id="rId28"/>
    <p:sldId id="327" r:id="rId29"/>
    <p:sldId id="328" r:id="rId30"/>
    <p:sldId id="747" r:id="rId31"/>
    <p:sldId id="748" r:id="rId32"/>
    <p:sldId id="749" r:id="rId33"/>
    <p:sldId id="776" r:id="rId34"/>
    <p:sldId id="750" r:id="rId35"/>
    <p:sldId id="752" r:id="rId36"/>
    <p:sldId id="745" r:id="rId37"/>
    <p:sldId id="753" r:id="rId38"/>
    <p:sldId id="777" r:id="rId39"/>
    <p:sldId id="778" r:id="rId40"/>
    <p:sldId id="785" r:id="rId41"/>
    <p:sldId id="786" r:id="rId42"/>
    <p:sldId id="779" r:id="rId43"/>
    <p:sldId id="755" r:id="rId44"/>
    <p:sldId id="787" r:id="rId45"/>
    <p:sldId id="788" r:id="rId46"/>
    <p:sldId id="806" r:id="rId47"/>
    <p:sldId id="756" r:id="rId48"/>
    <p:sldId id="757" r:id="rId49"/>
    <p:sldId id="758" r:id="rId50"/>
    <p:sldId id="759" r:id="rId51"/>
    <p:sldId id="760" r:id="rId52"/>
    <p:sldId id="761" r:id="rId53"/>
    <p:sldId id="763" r:id="rId54"/>
    <p:sldId id="794" r:id="rId55"/>
    <p:sldId id="746" r:id="rId56"/>
    <p:sldId id="770" r:id="rId57"/>
    <p:sldId id="807" r:id="rId58"/>
    <p:sldId id="808" r:id="rId59"/>
    <p:sldId id="809" r:id="rId60"/>
    <p:sldId id="781" r:id="rId61"/>
    <p:sldId id="810" r:id="rId62"/>
    <p:sldId id="258" r:id="rId63"/>
    <p:sldId id="261" r:id="rId64"/>
    <p:sldId id="259" r:id="rId65"/>
    <p:sldId id="262" r:id="rId66"/>
    <p:sldId id="260" r:id="rId67"/>
    <p:sldId id="263" r:id="rId68"/>
    <p:sldId id="264" r:id="rId69"/>
    <p:sldId id="265" r:id="rId70"/>
    <p:sldId id="266" r:id="rId71"/>
    <p:sldId id="267" r:id="rId72"/>
    <p:sldId id="269" r:id="rId73"/>
    <p:sldId id="268" r:id="rId74"/>
    <p:sldId id="270" r:id="rId75"/>
    <p:sldId id="271" r:id="rId76"/>
    <p:sldId id="272" r:id="rId77"/>
    <p:sldId id="273" r:id="rId78"/>
    <p:sldId id="274" r:id="rId79"/>
    <p:sldId id="275" r:id="rId80"/>
    <p:sldId id="279" r:id="rId81"/>
    <p:sldId id="276" r:id="rId82"/>
    <p:sldId id="277" r:id="rId83"/>
    <p:sldId id="278" r:id="rId84"/>
    <p:sldId id="811" r:id="rId85"/>
    <p:sldId id="403" r:id="rId86"/>
    <p:sldId id="413" r:id="rId87"/>
    <p:sldId id="512" r:id="rId88"/>
    <p:sldId id="513" r:id="rId89"/>
    <p:sldId id="514" r:id="rId90"/>
    <p:sldId id="515" r:id="rId91"/>
    <p:sldId id="516" r:id="rId92"/>
    <p:sldId id="517" r:id="rId93"/>
    <p:sldId id="518" r:id="rId94"/>
    <p:sldId id="519" r:id="rId95"/>
    <p:sldId id="520" r:id="rId96"/>
    <p:sldId id="509" r:id="rId97"/>
    <p:sldId id="521" r:id="rId98"/>
    <p:sldId id="522" r:id="rId99"/>
    <p:sldId id="523" r:id="rId100"/>
    <p:sldId id="524" r:id="rId101"/>
    <p:sldId id="406" r:id="rId102"/>
    <p:sldId id="526" r:id="rId103"/>
    <p:sldId id="525" r:id="rId104"/>
    <p:sldId id="527" r:id="rId105"/>
    <p:sldId id="528" r:id="rId106"/>
    <p:sldId id="529" r:id="rId107"/>
    <p:sldId id="530" r:id="rId108"/>
    <p:sldId id="531" r:id="rId109"/>
    <p:sldId id="483" r:id="rId110"/>
    <p:sldId id="532" r:id="rId111"/>
    <p:sldId id="533" r:id="rId112"/>
    <p:sldId id="534" r:id="rId113"/>
    <p:sldId id="535" r:id="rId114"/>
    <p:sldId id="408" r:id="rId115"/>
    <p:sldId id="536" r:id="rId116"/>
    <p:sldId id="409" r:id="rId117"/>
    <p:sldId id="537" r:id="rId118"/>
    <p:sldId id="507" r:id="rId119"/>
    <p:sldId id="538" r:id="rId120"/>
    <p:sldId id="539" r:id="rId121"/>
    <p:sldId id="540" r:id="rId122"/>
    <p:sldId id="541" r:id="rId123"/>
    <p:sldId id="455" r:id="rId124"/>
    <p:sldId id="508" r:id="rId125"/>
    <p:sldId id="542" r:id="rId126"/>
    <p:sldId id="510" r:id="rId127"/>
    <p:sldId id="543" r:id="rId128"/>
    <p:sldId id="544" r:id="rId129"/>
    <p:sldId id="511" r:id="rId130"/>
    <p:sldId id="301"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B5ADC6-1C4D-4D93-ABC5-AAE36DA681F1}" v="87" dt="2024-08-21T09:11:56.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Kumar Dewangan" userId="13b04745-cb53-4b17-80d6-4c1e8065a03b" providerId="ADAL" clId="{C2B5ADC6-1C4D-4D93-ABC5-AAE36DA681F1}"/>
    <pc:docChg chg="undo custSel addSld modSld">
      <pc:chgData name="Narendra Kumar Dewangan" userId="13b04745-cb53-4b17-80d6-4c1e8065a03b" providerId="ADAL" clId="{C2B5ADC6-1C4D-4D93-ABC5-AAE36DA681F1}" dt="2024-08-21T09:12:31.735" v="777" actId="1038"/>
      <pc:docMkLst>
        <pc:docMk/>
      </pc:docMkLst>
      <pc:sldChg chg="addSp delSp modSp new mod setBg">
        <pc:chgData name="Narendra Kumar Dewangan" userId="13b04745-cb53-4b17-80d6-4c1e8065a03b" providerId="ADAL" clId="{C2B5ADC6-1C4D-4D93-ABC5-AAE36DA681F1}" dt="2024-08-21T05:50:30.308" v="186" actId="1076"/>
        <pc:sldMkLst>
          <pc:docMk/>
          <pc:sldMk cId="4100618917" sldId="256"/>
        </pc:sldMkLst>
        <pc:spChg chg="mod">
          <ac:chgData name="Narendra Kumar Dewangan" userId="13b04745-cb53-4b17-80d6-4c1e8065a03b" providerId="ADAL" clId="{C2B5ADC6-1C4D-4D93-ABC5-AAE36DA681F1}" dt="2024-08-21T05:47:12.269" v="59" actId="1076"/>
          <ac:spMkLst>
            <pc:docMk/>
            <pc:sldMk cId="4100618917" sldId="256"/>
            <ac:spMk id="2" creationId="{E9C307DA-88BB-D06A-F76C-36047CD32D2C}"/>
          </ac:spMkLst>
        </pc:spChg>
        <pc:spChg chg="mod">
          <ac:chgData name="Narendra Kumar Dewangan" userId="13b04745-cb53-4b17-80d6-4c1e8065a03b" providerId="ADAL" clId="{C2B5ADC6-1C4D-4D93-ABC5-AAE36DA681F1}" dt="2024-08-21T05:47:50.259" v="66" actId="1076"/>
          <ac:spMkLst>
            <pc:docMk/>
            <pc:sldMk cId="4100618917" sldId="256"/>
            <ac:spMk id="3" creationId="{EF178538-6718-9F45-FA40-A23CF50BE604}"/>
          </ac:spMkLst>
        </pc:spChg>
        <pc:spChg chg="add mod">
          <ac:chgData name="Narendra Kumar Dewangan" userId="13b04745-cb53-4b17-80d6-4c1e8065a03b" providerId="ADAL" clId="{C2B5ADC6-1C4D-4D93-ABC5-AAE36DA681F1}" dt="2024-08-21T05:50:30.308" v="186" actId="1076"/>
          <ac:spMkLst>
            <pc:docMk/>
            <pc:sldMk cId="4100618917" sldId="256"/>
            <ac:spMk id="8" creationId="{EA983B3F-69C6-D674-402D-477901418B2E}"/>
          </ac:spMkLst>
        </pc:spChg>
        <pc:spChg chg="add del">
          <ac:chgData name="Narendra Kumar Dewangan" userId="13b04745-cb53-4b17-80d6-4c1e8065a03b" providerId="ADAL" clId="{C2B5ADC6-1C4D-4D93-ABC5-AAE36DA681F1}" dt="2024-08-21T05:45:22.075" v="48" actId="26606"/>
          <ac:spMkLst>
            <pc:docMk/>
            <pc:sldMk cId="4100618917" sldId="256"/>
            <ac:spMk id="10" creationId="{0671A8AE-40A1-4631-A6B8-581AFF065482}"/>
          </ac:spMkLst>
        </pc:spChg>
        <pc:spChg chg="add del">
          <ac:chgData name="Narendra Kumar Dewangan" userId="13b04745-cb53-4b17-80d6-4c1e8065a03b" providerId="ADAL" clId="{C2B5ADC6-1C4D-4D93-ABC5-AAE36DA681F1}" dt="2024-08-21T05:45:22.075" v="48" actId="26606"/>
          <ac:spMkLst>
            <pc:docMk/>
            <pc:sldMk cId="4100618917" sldId="256"/>
            <ac:spMk id="12" creationId="{AB58EF07-17C2-48CF-ABB0-EEF1F17CB8F0}"/>
          </ac:spMkLst>
        </pc:spChg>
        <pc:spChg chg="add del">
          <ac:chgData name="Narendra Kumar Dewangan" userId="13b04745-cb53-4b17-80d6-4c1e8065a03b" providerId="ADAL" clId="{C2B5ADC6-1C4D-4D93-ABC5-AAE36DA681F1}" dt="2024-08-21T05:45:22.075" v="48" actId="26606"/>
          <ac:spMkLst>
            <pc:docMk/>
            <pc:sldMk cId="4100618917" sldId="256"/>
            <ac:spMk id="14" creationId="{AF2F604E-43BE-4DC3-B983-E071523364F8}"/>
          </ac:spMkLst>
        </pc:spChg>
        <pc:spChg chg="add del">
          <ac:chgData name="Narendra Kumar Dewangan" userId="13b04745-cb53-4b17-80d6-4c1e8065a03b" providerId="ADAL" clId="{C2B5ADC6-1C4D-4D93-ABC5-AAE36DA681F1}" dt="2024-08-21T05:45:22.075" v="48" actId="26606"/>
          <ac:spMkLst>
            <pc:docMk/>
            <pc:sldMk cId="4100618917" sldId="256"/>
            <ac:spMk id="16" creationId="{08C9B587-E65E-4B52-B37C-ABEBB6E87928}"/>
          </ac:spMkLst>
        </pc:spChg>
        <pc:spChg chg="add del">
          <ac:chgData name="Narendra Kumar Dewangan" userId="13b04745-cb53-4b17-80d6-4c1e8065a03b" providerId="ADAL" clId="{C2B5ADC6-1C4D-4D93-ABC5-AAE36DA681F1}" dt="2024-08-21T05:45:35.600" v="50" actId="26606"/>
          <ac:spMkLst>
            <pc:docMk/>
            <pc:sldMk cId="4100618917" sldId="256"/>
            <ac:spMk id="17" creationId="{B81933D1-5615-42C7-9C0B-4EB7105CCE2D}"/>
          </ac:spMkLst>
        </pc:spChg>
        <pc:spChg chg="add del">
          <ac:chgData name="Narendra Kumar Dewangan" userId="13b04745-cb53-4b17-80d6-4c1e8065a03b" providerId="ADAL" clId="{C2B5ADC6-1C4D-4D93-ABC5-AAE36DA681F1}" dt="2024-08-21T05:45:35.600" v="50" actId="26606"/>
          <ac:spMkLst>
            <pc:docMk/>
            <pc:sldMk cId="4100618917" sldId="256"/>
            <ac:spMk id="18" creationId="{47942995-B07F-4636-9A06-C6A104B260A8}"/>
          </ac:spMkLst>
        </pc:spChg>
        <pc:spChg chg="add del">
          <ac:chgData name="Narendra Kumar Dewangan" userId="13b04745-cb53-4b17-80d6-4c1e8065a03b" providerId="ADAL" clId="{C2B5ADC6-1C4D-4D93-ABC5-AAE36DA681F1}" dt="2024-08-21T05:45:35.600" v="50" actId="26606"/>
          <ac:spMkLst>
            <pc:docMk/>
            <pc:sldMk cId="4100618917" sldId="256"/>
            <ac:spMk id="19" creationId="{19C9EAEA-39D0-4B0E-A0EB-51E7B26740B1}"/>
          </ac:spMkLst>
        </pc:spChg>
        <pc:spChg chg="add del">
          <ac:chgData name="Narendra Kumar Dewangan" userId="13b04745-cb53-4b17-80d6-4c1e8065a03b" providerId="ADAL" clId="{C2B5ADC6-1C4D-4D93-ABC5-AAE36DA681F1}" dt="2024-08-21T05:46:48.958" v="55" actId="26606"/>
          <ac:spMkLst>
            <pc:docMk/>
            <pc:sldMk cId="4100618917" sldId="256"/>
            <ac:spMk id="23" creationId="{ECC07320-C2CA-4E29-8481-9D9E143C7788}"/>
          </ac:spMkLst>
        </pc:spChg>
        <pc:spChg chg="add del">
          <ac:chgData name="Narendra Kumar Dewangan" userId="13b04745-cb53-4b17-80d6-4c1e8065a03b" providerId="ADAL" clId="{C2B5ADC6-1C4D-4D93-ABC5-AAE36DA681F1}" dt="2024-08-21T05:46:48.958" v="55" actId="26606"/>
          <ac:spMkLst>
            <pc:docMk/>
            <pc:sldMk cId="4100618917" sldId="256"/>
            <ac:spMk id="24" creationId="{178FB36B-5BFE-42CA-BC60-1115E0D95EEC}"/>
          </ac:spMkLst>
        </pc:spChg>
        <pc:spChg chg="add">
          <ac:chgData name="Narendra Kumar Dewangan" userId="13b04745-cb53-4b17-80d6-4c1e8065a03b" providerId="ADAL" clId="{C2B5ADC6-1C4D-4D93-ABC5-AAE36DA681F1}" dt="2024-08-21T05:46:48.958" v="55" actId="26606"/>
          <ac:spMkLst>
            <pc:docMk/>
            <pc:sldMk cId="4100618917" sldId="256"/>
            <ac:spMk id="29" creationId="{4D60F200-5EB0-B223-2439-C96C67F0FEE1}"/>
          </ac:spMkLst>
        </pc:spChg>
        <pc:spChg chg="add">
          <ac:chgData name="Narendra Kumar Dewangan" userId="13b04745-cb53-4b17-80d6-4c1e8065a03b" providerId="ADAL" clId="{C2B5ADC6-1C4D-4D93-ABC5-AAE36DA681F1}" dt="2024-08-21T05:46:48.958" v="55" actId="26606"/>
          <ac:spMkLst>
            <pc:docMk/>
            <pc:sldMk cId="4100618917" sldId="256"/>
            <ac:spMk id="31" creationId="{1740453C-744F-DB3A-47EC-15EACE1DC117}"/>
          </ac:spMkLst>
        </pc:spChg>
        <pc:spChg chg="add">
          <ac:chgData name="Narendra Kumar Dewangan" userId="13b04745-cb53-4b17-80d6-4c1e8065a03b" providerId="ADAL" clId="{C2B5ADC6-1C4D-4D93-ABC5-AAE36DA681F1}" dt="2024-08-21T05:46:48.958" v="55" actId="26606"/>
          <ac:spMkLst>
            <pc:docMk/>
            <pc:sldMk cId="4100618917" sldId="256"/>
            <ac:spMk id="33" creationId="{336537A4-07E4-0E22-D14E-018FE569F2CC}"/>
          </ac:spMkLst>
        </pc:spChg>
        <pc:spChg chg="add">
          <ac:chgData name="Narendra Kumar Dewangan" userId="13b04745-cb53-4b17-80d6-4c1e8065a03b" providerId="ADAL" clId="{C2B5ADC6-1C4D-4D93-ABC5-AAE36DA681F1}" dt="2024-08-21T05:46:48.958" v="55" actId="26606"/>
          <ac:spMkLst>
            <pc:docMk/>
            <pc:sldMk cId="4100618917" sldId="256"/>
            <ac:spMk id="35" creationId="{62DF39DD-D69A-31B8-53C1-94595DDDBC5F}"/>
          </ac:spMkLst>
        </pc:spChg>
        <pc:spChg chg="add">
          <ac:chgData name="Narendra Kumar Dewangan" userId="13b04745-cb53-4b17-80d6-4c1e8065a03b" providerId="ADAL" clId="{C2B5ADC6-1C4D-4D93-ABC5-AAE36DA681F1}" dt="2024-08-21T05:46:48.958" v="55" actId="26606"/>
          <ac:spMkLst>
            <pc:docMk/>
            <pc:sldMk cId="4100618917" sldId="256"/>
            <ac:spMk id="37" creationId="{01EB5855-8EB7-1AE5-9030-5D0AA3C1AF4B}"/>
          </ac:spMkLst>
        </pc:spChg>
        <pc:spChg chg="add">
          <ac:chgData name="Narendra Kumar Dewangan" userId="13b04745-cb53-4b17-80d6-4c1e8065a03b" providerId="ADAL" clId="{C2B5ADC6-1C4D-4D93-ABC5-AAE36DA681F1}" dt="2024-08-21T05:46:48.958" v="55" actId="26606"/>
          <ac:spMkLst>
            <pc:docMk/>
            <pc:sldMk cId="4100618917" sldId="256"/>
            <ac:spMk id="39" creationId="{1031A9CD-7DCC-4A2F-A3A5-54F91317F7BA}"/>
          </ac:spMkLst>
        </pc:spChg>
        <pc:grpChg chg="add del">
          <ac:chgData name="Narendra Kumar Dewangan" userId="13b04745-cb53-4b17-80d6-4c1e8065a03b" providerId="ADAL" clId="{C2B5ADC6-1C4D-4D93-ABC5-AAE36DA681F1}" dt="2024-08-21T05:45:35.600" v="50" actId="26606"/>
          <ac:grpSpMkLst>
            <pc:docMk/>
            <pc:sldMk cId="4100618917" sldId="256"/>
            <ac:grpSpMk id="20" creationId="{032D8612-31EB-44CF-A1D0-14FD4C705424}"/>
          </ac:grpSpMkLst>
        </pc:grpChg>
        <pc:picChg chg="add mod ord">
          <ac:chgData name="Narendra Kumar Dewangan" userId="13b04745-cb53-4b17-80d6-4c1e8065a03b" providerId="ADAL" clId="{C2B5ADC6-1C4D-4D93-ABC5-AAE36DA681F1}" dt="2024-08-21T05:46:48.958" v="55" actId="26606"/>
          <ac:picMkLst>
            <pc:docMk/>
            <pc:sldMk cId="4100618917" sldId="256"/>
            <ac:picMk id="5" creationId="{58AD4D0D-5E63-2744-C113-EC08F9F99EF0}"/>
          </ac:picMkLst>
        </pc:picChg>
        <pc:picChg chg="add mod ord">
          <ac:chgData name="Narendra Kumar Dewangan" userId="13b04745-cb53-4b17-80d6-4c1e8065a03b" providerId="ADAL" clId="{C2B5ADC6-1C4D-4D93-ABC5-AAE36DA681F1}" dt="2024-08-21T05:47:43.405" v="65" actId="1076"/>
          <ac:picMkLst>
            <pc:docMk/>
            <pc:sldMk cId="4100618917" sldId="256"/>
            <ac:picMk id="7" creationId="{AE653B94-7429-781B-B3BC-DAF9E18B4077}"/>
          </ac:picMkLst>
        </pc:picChg>
      </pc:sldChg>
      <pc:sldChg chg="addSp modSp new mod setBg">
        <pc:chgData name="Narendra Kumar Dewangan" userId="13b04745-cb53-4b17-80d6-4c1e8065a03b" providerId="ADAL" clId="{C2B5ADC6-1C4D-4D93-ABC5-AAE36DA681F1}" dt="2024-08-21T05:53:52.446" v="321" actId="26606"/>
        <pc:sldMkLst>
          <pc:docMk/>
          <pc:sldMk cId="3248053876" sldId="257"/>
        </pc:sldMkLst>
        <pc:spChg chg="mod">
          <ac:chgData name="Narendra Kumar Dewangan" userId="13b04745-cb53-4b17-80d6-4c1e8065a03b" providerId="ADAL" clId="{C2B5ADC6-1C4D-4D93-ABC5-AAE36DA681F1}" dt="2024-08-21T05:53:52.446" v="321" actId="26606"/>
          <ac:spMkLst>
            <pc:docMk/>
            <pc:sldMk cId="3248053876" sldId="257"/>
            <ac:spMk id="2" creationId="{6E4EE9A6-FE1D-A8FC-865E-BFC9E31B5557}"/>
          </ac:spMkLst>
        </pc:spChg>
        <pc:spChg chg="mod">
          <ac:chgData name="Narendra Kumar Dewangan" userId="13b04745-cb53-4b17-80d6-4c1e8065a03b" providerId="ADAL" clId="{C2B5ADC6-1C4D-4D93-ABC5-AAE36DA681F1}" dt="2024-08-21T05:53:52.446" v="321" actId="26606"/>
          <ac:spMkLst>
            <pc:docMk/>
            <pc:sldMk cId="3248053876" sldId="257"/>
            <ac:spMk id="3" creationId="{2B226AD5-9F43-B235-9488-D49B0351E972}"/>
          </ac:spMkLst>
        </pc:spChg>
        <pc:spChg chg="add">
          <ac:chgData name="Narendra Kumar Dewangan" userId="13b04745-cb53-4b17-80d6-4c1e8065a03b" providerId="ADAL" clId="{C2B5ADC6-1C4D-4D93-ABC5-AAE36DA681F1}" dt="2024-08-21T05:53:52.446" v="321" actId="26606"/>
          <ac:spMkLst>
            <pc:docMk/>
            <pc:sldMk cId="3248053876" sldId="257"/>
            <ac:spMk id="9" creationId="{9F7D5CDA-D291-4307-BF55-1381FED29634}"/>
          </ac:spMkLst>
        </pc:spChg>
        <pc:picChg chg="add">
          <ac:chgData name="Narendra Kumar Dewangan" userId="13b04745-cb53-4b17-80d6-4c1e8065a03b" providerId="ADAL" clId="{C2B5ADC6-1C4D-4D93-ABC5-AAE36DA681F1}" dt="2024-08-21T05:53:52.446" v="321" actId="26606"/>
          <ac:picMkLst>
            <pc:docMk/>
            <pc:sldMk cId="3248053876" sldId="257"/>
            <ac:picMk id="5" creationId="{40AAE17F-1EC7-6347-D7E9-F262EE1751D8}"/>
          </ac:picMkLst>
        </pc:picChg>
      </pc:sldChg>
      <pc:sldChg chg="addSp modSp new mod">
        <pc:chgData name="Narendra Kumar Dewangan" userId="13b04745-cb53-4b17-80d6-4c1e8065a03b" providerId="ADAL" clId="{C2B5ADC6-1C4D-4D93-ABC5-AAE36DA681F1}" dt="2024-08-21T06:45:29.151" v="547" actId="14100"/>
        <pc:sldMkLst>
          <pc:docMk/>
          <pc:sldMk cId="1134155848" sldId="258"/>
        </pc:sldMkLst>
        <pc:spChg chg="mod">
          <ac:chgData name="Narendra Kumar Dewangan" userId="13b04745-cb53-4b17-80d6-4c1e8065a03b" providerId="ADAL" clId="{C2B5ADC6-1C4D-4D93-ABC5-AAE36DA681F1}" dt="2024-08-21T05:54:15.739" v="332" actId="20577"/>
          <ac:spMkLst>
            <pc:docMk/>
            <pc:sldMk cId="1134155848" sldId="258"/>
            <ac:spMk id="2" creationId="{0CE75CB7-A0A6-40ED-C44E-35F52FC13114}"/>
          </ac:spMkLst>
        </pc:spChg>
        <pc:spChg chg="mod">
          <ac:chgData name="Narendra Kumar Dewangan" userId="13b04745-cb53-4b17-80d6-4c1e8065a03b" providerId="ADAL" clId="{C2B5ADC6-1C4D-4D93-ABC5-AAE36DA681F1}" dt="2024-08-21T06:02:14.452" v="337" actId="20577"/>
          <ac:spMkLst>
            <pc:docMk/>
            <pc:sldMk cId="1134155848" sldId="258"/>
            <ac:spMk id="3" creationId="{B676040C-A7B3-C40B-F87B-6A2D7F40CC81}"/>
          </ac:spMkLst>
        </pc:spChg>
        <pc:picChg chg="add mod">
          <ac:chgData name="Narendra Kumar Dewangan" userId="13b04745-cb53-4b17-80d6-4c1e8065a03b" providerId="ADAL" clId="{C2B5ADC6-1C4D-4D93-ABC5-AAE36DA681F1}" dt="2024-08-21T06:45:29.151" v="547" actId="14100"/>
          <ac:picMkLst>
            <pc:docMk/>
            <pc:sldMk cId="1134155848" sldId="258"/>
            <ac:picMk id="4" creationId="{61679549-61FB-30FB-25E1-3262E5551C76}"/>
          </ac:picMkLst>
        </pc:picChg>
      </pc:sldChg>
      <pc:sldChg chg="addSp modSp new mod">
        <pc:chgData name="Narendra Kumar Dewangan" userId="13b04745-cb53-4b17-80d6-4c1e8065a03b" providerId="ADAL" clId="{C2B5ADC6-1C4D-4D93-ABC5-AAE36DA681F1}" dt="2024-08-21T06:47:54.165" v="548"/>
        <pc:sldMkLst>
          <pc:docMk/>
          <pc:sldMk cId="1855925870" sldId="259"/>
        </pc:sldMkLst>
        <pc:spChg chg="mod">
          <ac:chgData name="Narendra Kumar Dewangan" userId="13b04745-cb53-4b17-80d6-4c1e8065a03b" providerId="ADAL" clId="{C2B5ADC6-1C4D-4D93-ABC5-AAE36DA681F1}" dt="2024-08-21T06:02:38.993" v="366" actId="20577"/>
          <ac:spMkLst>
            <pc:docMk/>
            <pc:sldMk cId="1855925870" sldId="259"/>
            <ac:spMk id="2" creationId="{5A704E12-69E3-FDAA-A661-6DA9FB312034}"/>
          </ac:spMkLst>
        </pc:spChg>
        <pc:spChg chg="mod">
          <ac:chgData name="Narendra Kumar Dewangan" userId="13b04745-cb53-4b17-80d6-4c1e8065a03b" providerId="ADAL" clId="{C2B5ADC6-1C4D-4D93-ABC5-AAE36DA681F1}" dt="2024-08-21T06:03:33.133" v="378" actId="123"/>
          <ac:spMkLst>
            <pc:docMk/>
            <pc:sldMk cId="1855925870" sldId="259"/>
            <ac:spMk id="3" creationId="{EC7D5AA8-C71B-A027-F98F-7D218E86BA90}"/>
          </ac:spMkLst>
        </pc:spChg>
        <pc:spChg chg="add">
          <ac:chgData name="Narendra Kumar Dewangan" userId="13b04745-cb53-4b17-80d6-4c1e8065a03b" providerId="ADAL" clId="{C2B5ADC6-1C4D-4D93-ABC5-AAE36DA681F1}" dt="2024-08-21T06:03:05.818" v="370"/>
          <ac:spMkLst>
            <pc:docMk/>
            <pc:sldMk cId="1855925870" sldId="259"/>
            <ac:spMk id="4" creationId="{04D5C208-E22B-BCBD-AE42-12B3A25FBB84}"/>
          </ac:spMkLst>
        </pc:spChg>
        <pc:picChg chg="add mod">
          <ac:chgData name="Narendra Kumar Dewangan" userId="13b04745-cb53-4b17-80d6-4c1e8065a03b" providerId="ADAL" clId="{C2B5ADC6-1C4D-4D93-ABC5-AAE36DA681F1}" dt="2024-08-21T06:47:54.165" v="548"/>
          <ac:picMkLst>
            <pc:docMk/>
            <pc:sldMk cId="1855925870" sldId="259"/>
            <ac:picMk id="5" creationId="{72CA9789-E9D9-FCD9-9D79-FEAFDD64C2D7}"/>
          </ac:picMkLst>
        </pc:picChg>
      </pc:sldChg>
      <pc:sldChg chg="addSp modSp add mod">
        <pc:chgData name="Narendra Kumar Dewangan" userId="13b04745-cb53-4b17-80d6-4c1e8065a03b" providerId="ADAL" clId="{C2B5ADC6-1C4D-4D93-ABC5-AAE36DA681F1}" dt="2024-08-21T06:47:56.946" v="549"/>
        <pc:sldMkLst>
          <pc:docMk/>
          <pc:sldMk cId="3583343361" sldId="260"/>
        </pc:sldMkLst>
        <pc:spChg chg="mod">
          <ac:chgData name="Narendra Kumar Dewangan" userId="13b04745-cb53-4b17-80d6-4c1e8065a03b" providerId="ADAL" clId="{C2B5ADC6-1C4D-4D93-ABC5-AAE36DA681F1}" dt="2024-08-21T06:04:29.773" v="386" actId="12"/>
          <ac:spMkLst>
            <pc:docMk/>
            <pc:sldMk cId="3583343361" sldId="260"/>
            <ac:spMk id="3" creationId="{EC7D5AA8-C71B-A027-F98F-7D218E86BA90}"/>
          </ac:spMkLst>
        </pc:spChg>
        <pc:picChg chg="add mod">
          <ac:chgData name="Narendra Kumar Dewangan" userId="13b04745-cb53-4b17-80d6-4c1e8065a03b" providerId="ADAL" clId="{C2B5ADC6-1C4D-4D93-ABC5-AAE36DA681F1}" dt="2024-08-21T06:47:56.946" v="549"/>
          <ac:picMkLst>
            <pc:docMk/>
            <pc:sldMk cId="3583343361" sldId="260"/>
            <ac:picMk id="4" creationId="{C85F5D0A-2C19-FA53-E56B-FB6163696B4E}"/>
          </ac:picMkLst>
        </pc:picChg>
      </pc:sldChg>
      <pc:sldChg chg="addSp modSp add mod">
        <pc:chgData name="Narendra Kumar Dewangan" userId="13b04745-cb53-4b17-80d6-4c1e8065a03b" providerId="ADAL" clId="{C2B5ADC6-1C4D-4D93-ABC5-AAE36DA681F1}" dt="2024-08-21T06:48:01.304" v="550"/>
        <pc:sldMkLst>
          <pc:docMk/>
          <pc:sldMk cId="1334685325" sldId="261"/>
        </pc:sldMkLst>
        <pc:spChg chg="mod">
          <ac:chgData name="Narendra Kumar Dewangan" userId="13b04745-cb53-4b17-80d6-4c1e8065a03b" providerId="ADAL" clId="{C2B5ADC6-1C4D-4D93-ABC5-AAE36DA681F1}" dt="2024-08-21T06:26:52.093" v="413" actId="12"/>
          <ac:spMkLst>
            <pc:docMk/>
            <pc:sldMk cId="1334685325" sldId="261"/>
            <ac:spMk id="3" creationId="{EC7D5AA8-C71B-A027-F98F-7D218E86BA90}"/>
          </ac:spMkLst>
        </pc:spChg>
        <pc:spChg chg="add">
          <ac:chgData name="Narendra Kumar Dewangan" userId="13b04745-cb53-4b17-80d6-4c1e8065a03b" providerId="ADAL" clId="{C2B5ADC6-1C4D-4D93-ABC5-AAE36DA681F1}" dt="2024-08-21T06:26:12.366" v="397"/>
          <ac:spMkLst>
            <pc:docMk/>
            <pc:sldMk cId="1334685325" sldId="261"/>
            <ac:spMk id="4" creationId="{5236CAD1-6A12-59C2-CE27-CB91DF426322}"/>
          </ac:spMkLst>
        </pc:spChg>
        <pc:picChg chg="add mod">
          <ac:chgData name="Narendra Kumar Dewangan" userId="13b04745-cb53-4b17-80d6-4c1e8065a03b" providerId="ADAL" clId="{C2B5ADC6-1C4D-4D93-ABC5-AAE36DA681F1}" dt="2024-08-21T06:48:01.304" v="550"/>
          <ac:picMkLst>
            <pc:docMk/>
            <pc:sldMk cId="1334685325" sldId="261"/>
            <ac:picMk id="5" creationId="{10E01D06-A703-4392-ED41-7F30C57AC41A}"/>
          </ac:picMkLst>
        </pc:picChg>
      </pc:sldChg>
      <pc:sldChg chg="addSp modSp add mod">
        <pc:chgData name="Narendra Kumar Dewangan" userId="13b04745-cb53-4b17-80d6-4c1e8065a03b" providerId="ADAL" clId="{C2B5ADC6-1C4D-4D93-ABC5-AAE36DA681F1}" dt="2024-08-21T06:48:04.069" v="551"/>
        <pc:sldMkLst>
          <pc:docMk/>
          <pc:sldMk cId="1486557981" sldId="262"/>
        </pc:sldMkLst>
        <pc:spChg chg="mod">
          <ac:chgData name="Narendra Kumar Dewangan" userId="13b04745-cb53-4b17-80d6-4c1e8065a03b" providerId="ADAL" clId="{C2B5ADC6-1C4D-4D93-ABC5-AAE36DA681F1}" dt="2024-08-21T06:27:10.245" v="414"/>
          <ac:spMkLst>
            <pc:docMk/>
            <pc:sldMk cId="1486557981" sldId="262"/>
            <ac:spMk id="2" creationId="{5A704E12-69E3-FDAA-A661-6DA9FB312034}"/>
          </ac:spMkLst>
        </pc:spChg>
        <pc:spChg chg="mod">
          <ac:chgData name="Narendra Kumar Dewangan" userId="13b04745-cb53-4b17-80d6-4c1e8065a03b" providerId="ADAL" clId="{C2B5ADC6-1C4D-4D93-ABC5-AAE36DA681F1}" dt="2024-08-21T06:28:24.841" v="429" actId="27636"/>
          <ac:spMkLst>
            <pc:docMk/>
            <pc:sldMk cId="1486557981" sldId="262"/>
            <ac:spMk id="3" creationId="{EC7D5AA8-C71B-A027-F98F-7D218E86BA90}"/>
          </ac:spMkLst>
        </pc:spChg>
        <pc:picChg chg="add mod">
          <ac:chgData name="Narendra Kumar Dewangan" userId="13b04745-cb53-4b17-80d6-4c1e8065a03b" providerId="ADAL" clId="{C2B5ADC6-1C4D-4D93-ABC5-AAE36DA681F1}" dt="2024-08-21T06:48:04.069" v="551"/>
          <ac:picMkLst>
            <pc:docMk/>
            <pc:sldMk cId="1486557981" sldId="262"/>
            <ac:picMk id="4" creationId="{5E296D1F-675B-C2B8-A30E-B3B5628151B6}"/>
          </ac:picMkLst>
        </pc:picChg>
      </pc:sldChg>
      <pc:sldChg chg="addSp modSp add mod">
        <pc:chgData name="Narendra Kumar Dewangan" userId="13b04745-cb53-4b17-80d6-4c1e8065a03b" providerId="ADAL" clId="{C2B5ADC6-1C4D-4D93-ABC5-AAE36DA681F1}" dt="2024-08-21T06:48:08.983" v="552"/>
        <pc:sldMkLst>
          <pc:docMk/>
          <pc:sldMk cId="698566162" sldId="263"/>
        </pc:sldMkLst>
        <pc:spChg chg="mod">
          <ac:chgData name="Narendra Kumar Dewangan" userId="13b04745-cb53-4b17-80d6-4c1e8065a03b" providerId="ADAL" clId="{C2B5ADC6-1C4D-4D93-ABC5-AAE36DA681F1}" dt="2024-08-21T06:28:45.698" v="431"/>
          <ac:spMkLst>
            <pc:docMk/>
            <pc:sldMk cId="698566162" sldId="263"/>
            <ac:spMk id="2" creationId="{5A704E12-69E3-FDAA-A661-6DA9FB312034}"/>
          </ac:spMkLst>
        </pc:spChg>
        <pc:spChg chg="mod">
          <ac:chgData name="Narendra Kumar Dewangan" userId="13b04745-cb53-4b17-80d6-4c1e8065a03b" providerId="ADAL" clId="{C2B5ADC6-1C4D-4D93-ABC5-AAE36DA681F1}" dt="2024-08-21T06:30:29.744" v="451" actId="27636"/>
          <ac:spMkLst>
            <pc:docMk/>
            <pc:sldMk cId="698566162" sldId="263"/>
            <ac:spMk id="3" creationId="{EC7D5AA8-C71B-A027-F98F-7D218E86BA90}"/>
          </ac:spMkLst>
        </pc:spChg>
        <pc:spChg chg="add">
          <ac:chgData name="Narendra Kumar Dewangan" userId="13b04745-cb53-4b17-80d6-4c1e8065a03b" providerId="ADAL" clId="{C2B5ADC6-1C4D-4D93-ABC5-AAE36DA681F1}" dt="2024-08-21T06:29:05.559" v="432"/>
          <ac:spMkLst>
            <pc:docMk/>
            <pc:sldMk cId="698566162" sldId="263"/>
            <ac:spMk id="4" creationId="{DF0D03DC-C0E8-BEE9-B2A4-DE19BF8F863B}"/>
          </ac:spMkLst>
        </pc:spChg>
        <pc:picChg chg="add mod">
          <ac:chgData name="Narendra Kumar Dewangan" userId="13b04745-cb53-4b17-80d6-4c1e8065a03b" providerId="ADAL" clId="{C2B5ADC6-1C4D-4D93-ABC5-AAE36DA681F1}" dt="2024-08-21T06:48:08.983" v="552"/>
          <ac:picMkLst>
            <pc:docMk/>
            <pc:sldMk cId="698566162" sldId="263"/>
            <ac:picMk id="5" creationId="{B632585F-82A3-EDE6-E302-821BA48BCE39}"/>
          </ac:picMkLst>
        </pc:picChg>
      </pc:sldChg>
      <pc:sldChg chg="addSp modSp add mod">
        <pc:chgData name="Narendra Kumar Dewangan" userId="13b04745-cb53-4b17-80d6-4c1e8065a03b" providerId="ADAL" clId="{C2B5ADC6-1C4D-4D93-ABC5-AAE36DA681F1}" dt="2024-08-21T06:48:11.951" v="553"/>
        <pc:sldMkLst>
          <pc:docMk/>
          <pc:sldMk cId="1892661562" sldId="264"/>
        </pc:sldMkLst>
        <pc:spChg chg="mod">
          <ac:chgData name="Narendra Kumar Dewangan" userId="13b04745-cb53-4b17-80d6-4c1e8065a03b" providerId="ADAL" clId="{C2B5ADC6-1C4D-4D93-ABC5-AAE36DA681F1}" dt="2024-08-21T06:30:16.184" v="447" actId="20577"/>
          <ac:spMkLst>
            <pc:docMk/>
            <pc:sldMk cId="1892661562" sldId="264"/>
            <ac:spMk id="3" creationId="{EC7D5AA8-C71B-A027-F98F-7D218E86BA90}"/>
          </ac:spMkLst>
        </pc:spChg>
        <pc:picChg chg="add mod">
          <ac:chgData name="Narendra Kumar Dewangan" userId="13b04745-cb53-4b17-80d6-4c1e8065a03b" providerId="ADAL" clId="{C2B5ADC6-1C4D-4D93-ABC5-AAE36DA681F1}" dt="2024-08-21T06:48:11.951" v="553"/>
          <ac:picMkLst>
            <pc:docMk/>
            <pc:sldMk cId="1892661562" sldId="264"/>
            <ac:picMk id="4" creationId="{E21A2056-C251-49AF-4723-545A19FFF630}"/>
          </ac:picMkLst>
        </pc:picChg>
      </pc:sldChg>
      <pc:sldChg chg="modSp new mod">
        <pc:chgData name="Narendra Kumar Dewangan" userId="13b04745-cb53-4b17-80d6-4c1e8065a03b" providerId="ADAL" clId="{C2B5ADC6-1C4D-4D93-ABC5-AAE36DA681F1}" dt="2024-08-21T06:34:51.185" v="499" actId="113"/>
        <pc:sldMkLst>
          <pc:docMk/>
          <pc:sldMk cId="646782976" sldId="265"/>
        </pc:sldMkLst>
        <pc:spChg chg="mod">
          <ac:chgData name="Narendra Kumar Dewangan" userId="13b04745-cb53-4b17-80d6-4c1e8065a03b" providerId="ADAL" clId="{C2B5ADC6-1C4D-4D93-ABC5-AAE36DA681F1}" dt="2024-08-21T06:31:38.060" v="473" actId="20577"/>
          <ac:spMkLst>
            <pc:docMk/>
            <pc:sldMk cId="646782976" sldId="265"/>
            <ac:spMk id="2" creationId="{3CDEBAF6-A02D-D16F-4332-280D51A58B37}"/>
          </ac:spMkLst>
        </pc:spChg>
        <pc:spChg chg="mod">
          <ac:chgData name="Narendra Kumar Dewangan" userId="13b04745-cb53-4b17-80d6-4c1e8065a03b" providerId="ADAL" clId="{C2B5ADC6-1C4D-4D93-ABC5-AAE36DA681F1}" dt="2024-08-21T06:34:51.185" v="499" actId="113"/>
          <ac:spMkLst>
            <pc:docMk/>
            <pc:sldMk cId="646782976" sldId="265"/>
            <ac:spMk id="3" creationId="{B7235C16-6614-E750-6E3F-5FF8741C26C3}"/>
          </ac:spMkLst>
        </pc:spChg>
      </pc:sldChg>
      <pc:sldChg chg="addSp delSp modSp new mod setBg">
        <pc:chgData name="Narendra Kumar Dewangan" userId="13b04745-cb53-4b17-80d6-4c1e8065a03b" providerId="ADAL" clId="{C2B5ADC6-1C4D-4D93-ABC5-AAE36DA681F1}" dt="2024-08-21T06:48:15.279" v="554"/>
        <pc:sldMkLst>
          <pc:docMk/>
          <pc:sldMk cId="2825162545" sldId="266"/>
        </pc:sldMkLst>
        <pc:spChg chg="mod">
          <ac:chgData name="Narendra Kumar Dewangan" userId="13b04745-cb53-4b17-80d6-4c1e8065a03b" providerId="ADAL" clId="{C2B5ADC6-1C4D-4D93-ABC5-AAE36DA681F1}" dt="2024-08-21T06:41:05.620" v="511" actId="26606"/>
          <ac:spMkLst>
            <pc:docMk/>
            <pc:sldMk cId="2825162545" sldId="266"/>
            <ac:spMk id="2" creationId="{8DB8C479-3E6A-52B5-4719-7356EFF22EF3}"/>
          </ac:spMkLst>
        </pc:spChg>
        <pc:spChg chg="add del mod">
          <ac:chgData name="Narendra Kumar Dewangan" userId="13b04745-cb53-4b17-80d6-4c1e8065a03b" providerId="ADAL" clId="{C2B5ADC6-1C4D-4D93-ABC5-AAE36DA681F1}" dt="2024-08-21T06:41:05.620" v="511" actId="26606"/>
          <ac:spMkLst>
            <pc:docMk/>
            <pc:sldMk cId="2825162545" sldId="266"/>
            <ac:spMk id="3" creationId="{C207BD8E-61A0-8ECA-2906-15F9CC2169CB}"/>
          </ac:spMkLst>
        </pc:spChg>
        <pc:spChg chg="add mod">
          <ac:chgData name="Narendra Kumar Dewangan" userId="13b04745-cb53-4b17-80d6-4c1e8065a03b" providerId="ADAL" clId="{C2B5ADC6-1C4D-4D93-ABC5-AAE36DA681F1}" dt="2024-08-21T06:40:30.381" v="503"/>
          <ac:spMkLst>
            <pc:docMk/>
            <pc:sldMk cId="2825162545" sldId="266"/>
            <ac:spMk id="4" creationId="{205A5904-4116-8932-8975-A2B98F142081}"/>
          </ac:spMkLst>
        </pc:spChg>
        <pc:spChg chg="add">
          <ac:chgData name="Narendra Kumar Dewangan" userId="13b04745-cb53-4b17-80d6-4c1e8065a03b" providerId="ADAL" clId="{C2B5ADC6-1C4D-4D93-ABC5-AAE36DA681F1}" dt="2024-08-21T06:41:05.620" v="511" actId="26606"/>
          <ac:spMkLst>
            <pc:docMk/>
            <pc:sldMk cId="2825162545" sldId="266"/>
            <ac:spMk id="9" creationId="{BACC6370-2D7E-4714-9D71-7542949D7D5D}"/>
          </ac:spMkLst>
        </pc:spChg>
        <pc:spChg chg="add">
          <ac:chgData name="Narendra Kumar Dewangan" userId="13b04745-cb53-4b17-80d6-4c1e8065a03b" providerId="ADAL" clId="{C2B5ADC6-1C4D-4D93-ABC5-AAE36DA681F1}" dt="2024-08-21T06:41:05.620" v="511" actId="26606"/>
          <ac:spMkLst>
            <pc:docMk/>
            <pc:sldMk cId="2825162545" sldId="266"/>
            <ac:spMk id="11" creationId="{F68B3F68-107C-434F-AA38-110D5EA91B85}"/>
          </ac:spMkLst>
        </pc:spChg>
        <pc:spChg chg="add">
          <ac:chgData name="Narendra Kumar Dewangan" userId="13b04745-cb53-4b17-80d6-4c1e8065a03b" providerId="ADAL" clId="{C2B5ADC6-1C4D-4D93-ABC5-AAE36DA681F1}" dt="2024-08-21T06:41:05.620" v="511" actId="26606"/>
          <ac:spMkLst>
            <pc:docMk/>
            <pc:sldMk cId="2825162545" sldId="266"/>
            <ac:spMk id="13" creationId="{AAD0DBB9-1A4B-4391-81D4-CB19F9AB918A}"/>
          </ac:spMkLst>
        </pc:spChg>
        <pc:spChg chg="add">
          <ac:chgData name="Narendra Kumar Dewangan" userId="13b04745-cb53-4b17-80d6-4c1e8065a03b" providerId="ADAL" clId="{C2B5ADC6-1C4D-4D93-ABC5-AAE36DA681F1}" dt="2024-08-21T06:41:05.620" v="511" actId="26606"/>
          <ac:spMkLst>
            <pc:docMk/>
            <pc:sldMk cId="2825162545" sldId="266"/>
            <ac:spMk id="15" creationId="{063BBA22-50EA-4C4D-BE05-F1CE4E63AA56}"/>
          </ac:spMkLst>
        </pc:spChg>
        <pc:graphicFrameChg chg="add">
          <ac:chgData name="Narendra Kumar Dewangan" userId="13b04745-cb53-4b17-80d6-4c1e8065a03b" providerId="ADAL" clId="{C2B5ADC6-1C4D-4D93-ABC5-AAE36DA681F1}" dt="2024-08-21T06:41:05.620" v="511" actId="26606"/>
          <ac:graphicFrameMkLst>
            <pc:docMk/>
            <pc:sldMk cId="2825162545" sldId="266"/>
            <ac:graphicFrameMk id="5" creationId="{3F4F89C4-3A18-5AAB-B779-0F8A4DDC0005}"/>
          </ac:graphicFrameMkLst>
        </pc:graphicFrameChg>
        <pc:picChg chg="add mod">
          <ac:chgData name="Narendra Kumar Dewangan" userId="13b04745-cb53-4b17-80d6-4c1e8065a03b" providerId="ADAL" clId="{C2B5ADC6-1C4D-4D93-ABC5-AAE36DA681F1}" dt="2024-08-21T06:48:15.279" v="554"/>
          <ac:picMkLst>
            <pc:docMk/>
            <pc:sldMk cId="2825162545" sldId="266"/>
            <ac:picMk id="6" creationId="{6FC6B81B-7F7C-7E08-EA7A-402FB7859B41}"/>
          </ac:picMkLst>
        </pc:picChg>
      </pc:sldChg>
      <pc:sldChg chg="addSp modSp new mod setBg">
        <pc:chgData name="Narendra Kumar Dewangan" userId="13b04745-cb53-4b17-80d6-4c1e8065a03b" providerId="ADAL" clId="{C2B5ADC6-1C4D-4D93-ABC5-AAE36DA681F1}" dt="2024-08-21T06:48:19.421" v="555"/>
        <pc:sldMkLst>
          <pc:docMk/>
          <pc:sldMk cId="3700286762" sldId="267"/>
        </pc:sldMkLst>
        <pc:spChg chg="mod">
          <ac:chgData name="Narendra Kumar Dewangan" userId="13b04745-cb53-4b17-80d6-4c1e8065a03b" providerId="ADAL" clId="{C2B5ADC6-1C4D-4D93-ABC5-AAE36DA681F1}" dt="2024-08-21T06:41:55.784" v="520" actId="26606"/>
          <ac:spMkLst>
            <pc:docMk/>
            <pc:sldMk cId="3700286762" sldId="267"/>
            <ac:spMk id="2" creationId="{4DD2DCCF-E194-A222-BE1F-CD4249E9B6C7}"/>
          </ac:spMkLst>
        </pc:spChg>
        <pc:spChg chg="mod">
          <ac:chgData name="Narendra Kumar Dewangan" userId="13b04745-cb53-4b17-80d6-4c1e8065a03b" providerId="ADAL" clId="{C2B5ADC6-1C4D-4D93-ABC5-AAE36DA681F1}" dt="2024-08-21T06:41:55.784" v="520" actId="26606"/>
          <ac:spMkLst>
            <pc:docMk/>
            <pc:sldMk cId="3700286762" sldId="267"/>
            <ac:spMk id="3" creationId="{2A57B5A1-4CA0-DE34-DE32-84348983D5B5}"/>
          </ac:spMkLst>
        </pc:spChg>
        <pc:spChg chg="add">
          <ac:chgData name="Narendra Kumar Dewangan" userId="13b04745-cb53-4b17-80d6-4c1e8065a03b" providerId="ADAL" clId="{C2B5ADC6-1C4D-4D93-ABC5-AAE36DA681F1}" dt="2024-08-21T06:41:55.784" v="520" actId="26606"/>
          <ac:spMkLst>
            <pc:docMk/>
            <pc:sldMk cId="3700286762" sldId="267"/>
            <ac:spMk id="10" creationId="{245A9F99-D9B1-4094-A2E2-B90AC1DB7B9C}"/>
          </ac:spMkLst>
        </pc:spChg>
        <pc:spChg chg="add">
          <ac:chgData name="Narendra Kumar Dewangan" userId="13b04745-cb53-4b17-80d6-4c1e8065a03b" providerId="ADAL" clId="{C2B5ADC6-1C4D-4D93-ABC5-AAE36DA681F1}" dt="2024-08-21T06:41:55.784" v="520" actId="26606"/>
          <ac:spMkLst>
            <pc:docMk/>
            <pc:sldMk cId="3700286762" sldId="267"/>
            <ac:spMk id="12" creationId="{B7FAF607-473A-4A43-A23D-BBFF5C4117BB}"/>
          </ac:spMkLst>
        </pc:spChg>
        <pc:grpChg chg="add">
          <ac:chgData name="Narendra Kumar Dewangan" userId="13b04745-cb53-4b17-80d6-4c1e8065a03b" providerId="ADAL" clId="{C2B5ADC6-1C4D-4D93-ABC5-AAE36DA681F1}" dt="2024-08-21T06:41:55.784" v="520" actId="26606"/>
          <ac:grpSpMkLst>
            <pc:docMk/>
            <pc:sldMk cId="3700286762" sldId="267"/>
            <ac:grpSpMk id="14" creationId="{C5F6476F-D303-44D3-B30F-1BA348F0F64A}"/>
          </ac:grpSpMkLst>
        </pc:grpChg>
        <pc:picChg chg="add mod">
          <ac:chgData name="Narendra Kumar Dewangan" userId="13b04745-cb53-4b17-80d6-4c1e8065a03b" providerId="ADAL" clId="{C2B5ADC6-1C4D-4D93-ABC5-AAE36DA681F1}" dt="2024-08-21T06:48:19.421" v="555"/>
          <ac:picMkLst>
            <pc:docMk/>
            <pc:sldMk cId="3700286762" sldId="267"/>
            <ac:picMk id="4" creationId="{BCC32594-9F47-5203-5BD1-81D06E4956BC}"/>
          </ac:picMkLst>
        </pc:picChg>
        <pc:picChg chg="add">
          <ac:chgData name="Narendra Kumar Dewangan" userId="13b04745-cb53-4b17-80d6-4c1e8065a03b" providerId="ADAL" clId="{C2B5ADC6-1C4D-4D93-ABC5-AAE36DA681F1}" dt="2024-08-21T06:41:55.784" v="520" actId="26606"/>
          <ac:picMkLst>
            <pc:docMk/>
            <pc:sldMk cId="3700286762" sldId="267"/>
            <ac:picMk id="7" creationId="{AEF5807D-54BE-2B8C-E973-745807260E02}"/>
          </ac:picMkLst>
        </pc:picChg>
      </pc:sldChg>
      <pc:sldChg chg="addSp delSp modSp new mod setBg">
        <pc:chgData name="Narendra Kumar Dewangan" userId="13b04745-cb53-4b17-80d6-4c1e8065a03b" providerId="ADAL" clId="{C2B5ADC6-1C4D-4D93-ABC5-AAE36DA681F1}" dt="2024-08-21T06:48:22.882" v="556"/>
        <pc:sldMkLst>
          <pc:docMk/>
          <pc:sldMk cId="2770079323" sldId="268"/>
        </pc:sldMkLst>
        <pc:spChg chg="mod">
          <ac:chgData name="Narendra Kumar Dewangan" userId="13b04745-cb53-4b17-80d6-4c1e8065a03b" providerId="ADAL" clId="{C2B5ADC6-1C4D-4D93-ABC5-AAE36DA681F1}" dt="2024-08-21T06:42:39.334" v="529" actId="26606"/>
          <ac:spMkLst>
            <pc:docMk/>
            <pc:sldMk cId="2770079323" sldId="268"/>
            <ac:spMk id="2" creationId="{48D57192-04ED-1696-44D0-2FA5C5AEE69D}"/>
          </ac:spMkLst>
        </pc:spChg>
        <pc:spChg chg="add del mod">
          <ac:chgData name="Narendra Kumar Dewangan" userId="13b04745-cb53-4b17-80d6-4c1e8065a03b" providerId="ADAL" clId="{C2B5ADC6-1C4D-4D93-ABC5-AAE36DA681F1}" dt="2024-08-21T06:42:39.334" v="529" actId="26606"/>
          <ac:spMkLst>
            <pc:docMk/>
            <pc:sldMk cId="2770079323" sldId="268"/>
            <ac:spMk id="3" creationId="{0A700944-517B-CA75-4360-A1A8D498A7AA}"/>
          </ac:spMkLst>
        </pc:spChg>
        <pc:spChg chg="add mod">
          <ac:chgData name="Narendra Kumar Dewangan" userId="13b04745-cb53-4b17-80d6-4c1e8065a03b" providerId="ADAL" clId="{C2B5ADC6-1C4D-4D93-ABC5-AAE36DA681F1}" dt="2024-08-21T06:42:29.039" v="525"/>
          <ac:spMkLst>
            <pc:docMk/>
            <pc:sldMk cId="2770079323" sldId="268"/>
            <ac:spMk id="4" creationId="{A8D285C9-D43C-6708-008A-9E9FECB7E1C7}"/>
          </ac:spMkLst>
        </pc:spChg>
        <pc:spChg chg="add">
          <ac:chgData name="Narendra Kumar Dewangan" userId="13b04745-cb53-4b17-80d6-4c1e8065a03b" providerId="ADAL" clId="{C2B5ADC6-1C4D-4D93-ABC5-AAE36DA681F1}" dt="2024-08-21T06:42:39.334" v="529" actId="26606"/>
          <ac:spMkLst>
            <pc:docMk/>
            <pc:sldMk cId="2770079323" sldId="268"/>
            <ac:spMk id="10" creationId="{952B4610-38D5-4CB6-81BF-0A650217F550}"/>
          </ac:spMkLst>
        </pc:spChg>
        <pc:graphicFrameChg chg="add">
          <ac:chgData name="Narendra Kumar Dewangan" userId="13b04745-cb53-4b17-80d6-4c1e8065a03b" providerId="ADAL" clId="{C2B5ADC6-1C4D-4D93-ABC5-AAE36DA681F1}" dt="2024-08-21T06:42:39.334" v="529" actId="26606"/>
          <ac:graphicFrameMkLst>
            <pc:docMk/>
            <pc:sldMk cId="2770079323" sldId="268"/>
            <ac:graphicFrameMk id="5" creationId="{4FCB22BB-C26A-36AC-564A-792FA472191A}"/>
          </ac:graphicFrameMkLst>
        </pc:graphicFrameChg>
        <pc:picChg chg="add">
          <ac:chgData name="Narendra Kumar Dewangan" userId="13b04745-cb53-4b17-80d6-4c1e8065a03b" providerId="ADAL" clId="{C2B5ADC6-1C4D-4D93-ABC5-AAE36DA681F1}" dt="2024-08-21T06:42:39.334" v="529" actId="26606"/>
          <ac:picMkLst>
            <pc:docMk/>
            <pc:sldMk cId="2770079323" sldId="268"/>
            <ac:picMk id="6" creationId="{CD306FCD-673B-B713-E0F4-6E25C913B1C1}"/>
          </ac:picMkLst>
        </pc:picChg>
        <pc:picChg chg="add mod">
          <ac:chgData name="Narendra Kumar Dewangan" userId="13b04745-cb53-4b17-80d6-4c1e8065a03b" providerId="ADAL" clId="{C2B5ADC6-1C4D-4D93-ABC5-AAE36DA681F1}" dt="2024-08-21T06:48:22.882" v="556"/>
          <ac:picMkLst>
            <pc:docMk/>
            <pc:sldMk cId="2770079323" sldId="268"/>
            <ac:picMk id="7" creationId="{C1EAD29D-82FA-8618-CF11-189E4E4D4AE7}"/>
          </ac:picMkLst>
        </pc:picChg>
      </pc:sldChg>
      <pc:sldChg chg="addSp delSp modSp new mod">
        <pc:chgData name="Narendra Kumar Dewangan" userId="13b04745-cb53-4b17-80d6-4c1e8065a03b" providerId="ADAL" clId="{C2B5ADC6-1C4D-4D93-ABC5-AAE36DA681F1}" dt="2024-08-21T06:48:25.335" v="557"/>
        <pc:sldMkLst>
          <pc:docMk/>
          <pc:sldMk cId="695994278" sldId="269"/>
        </pc:sldMkLst>
        <pc:spChg chg="mod">
          <ac:chgData name="Narendra Kumar Dewangan" userId="13b04745-cb53-4b17-80d6-4c1e8065a03b" providerId="ADAL" clId="{C2B5ADC6-1C4D-4D93-ABC5-AAE36DA681F1}" dt="2024-08-21T06:42:54.217" v="531"/>
          <ac:spMkLst>
            <pc:docMk/>
            <pc:sldMk cId="695994278" sldId="269"/>
            <ac:spMk id="2" creationId="{B6E581C1-A747-1DEA-FFCA-15AC7FAF7BAC}"/>
          </ac:spMkLst>
        </pc:spChg>
        <pc:spChg chg="add del mod">
          <ac:chgData name="Narendra Kumar Dewangan" userId="13b04745-cb53-4b17-80d6-4c1e8065a03b" providerId="ADAL" clId="{C2B5ADC6-1C4D-4D93-ABC5-AAE36DA681F1}" dt="2024-08-21T06:43:33.259" v="537" actId="26606"/>
          <ac:spMkLst>
            <pc:docMk/>
            <pc:sldMk cId="695994278" sldId="269"/>
            <ac:spMk id="3" creationId="{68DF8751-6C56-A3EF-338A-2629E5E178E4}"/>
          </ac:spMkLst>
        </pc:spChg>
        <pc:graphicFrameChg chg="add del">
          <ac:chgData name="Narendra Kumar Dewangan" userId="13b04745-cb53-4b17-80d6-4c1e8065a03b" providerId="ADAL" clId="{C2B5ADC6-1C4D-4D93-ABC5-AAE36DA681F1}" dt="2024-08-21T06:43:33.212" v="536" actId="26606"/>
          <ac:graphicFrameMkLst>
            <pc:docMk/>
            <pc:sldMk cId="695994278" sldId="269"/>
            <ac:graphicFrameMk id="5" creationId="{BB0AC5DC-7A64-AC50-0C69-6AB3EDC11A79}"/>
          </ac:graphicFrameMkLst>
        </pc:graphicFrameChg>
        <pc:graphicFrameChg chg="add">
          <ac:chgData name="Narendra Kumar Dewangan" userId="13b04745-cb53-4b17-80d6-4c1e8065a03b" providerId="ADAL" clId="{C2B5ADC6-1C4D-4D93-ABC5-AAE36DA681F1}" dt="2024-08-21T06:43:33.259" v="537" actId="26606"/>
          <ac:graphicFrameMkLst>
            <pc:docMk/>
            <pc:sldMk cId="695994278" sldId="269"/>
            <ac:graphicFrameMk id="7" creationId="{CD76A9F0-5ECC-F394-BABD-505054CCB5C6}"/>
          </ac:graphicFrameMkLst>
        </pc:graphicFrameChg>
        <pc:picChg chg="add mod">
          <ac:chgData name="Narendra Kumar Dewangan" userId="13b04745-cb53-4b17-80d6-4c1e8065a03b" providerId="ADAL" clId="{C2B5ADC6-1C4D-4D93-ABC5-AAE36DA681F1}" dt="2024-08-21T06:48:25.335" v="557"/>
          <ac:picMkLst>
            <pc:docMk/>
            <pc:sldMk cId="695994278" sldId="269"/>
            <ac:picMk id="4" creationId="{EE504B43-8218-537D-8401-87AE40BCAAE8}"/>
          </ac:picMkLst>
        </pc:picChg>
      </pc:sldChg>
      <pc:sldChg chg="addSp modSp new mod setBg">
        <pc:chgData name="Narendra Kumar Dewangan" userId="13b04745-cb53-4b17-80d6-4c1e8065a03b" providerId="ADAL" clId="{C2B5ADC6-1C4D-4D93-ABC5-AAE36DA681F1}" dt="2024-08-21T06:48:27.881" v="558"/>
        <pc:sldMkLst>
          <pc:docMk/>
          <pc:sldMk cId="3234114846" sldId="270"/>
        </pc:sldMkLst>
        <pc:spChg chg="mod">
          <ac:chgData name="Narendra Kumar Dewangan" userId="13b04745-cb53-4b17-80d6-4c1e8065a03b" providerId="ADAL" clId="{C2B5ADC6-1C4D-4D93-ABC5-AAE36DA681F1}" dt="2024-08-21T06:44:40.996" v="542" actId="26606"/>
          <ac:spMkLst>
            <pc:docMk/>
            <pc:sldMk cId="3234114846" sldId="270"/>
            <ac:spMk id="2" creationId="{DBF3185D-0C4E-6DC9-86EB-B553EA815C7E}"/>
          </ac:spMkLst>
        </pc:spChg>
        <pc:spChg chg="mod">
          <ac:chgData name="Narendra Kumar Dewangan" userId="13b04745-cb53-4b17-80d6-4c1e8065a03b" providerId="ADAL" clId="{C2B5ADC6-1C4D-4D93-ABC5-AAE36DA681F1}" dt="2024-08-21T06:44:54.583" v="543" actId="20577"/>
          <ac:spMkLst>
            <pc:docMk/>
            <pc:sldMk cId="3234114846" sldId="270"/>
            <ac:spMk id="3" creationId="{AB1D729F-7B15-6D7A-D7C3-29F52C5DFEAA}"/>
          </ac:spMkLst>
        </pc:spChg>
        <pc:spChg chg="add">
          <ac:chgData name="Narendra Kumar Dewangan" userId="13b04745-cb53-4b17-80d6-4c1e8065a03b" providerId="ADAL" clId="{C2B5ADC6-1C4D-4D93-ABC5-AAE36DA681F1}" dt="2024-08-21T06:44:40.996" v="542" actId="26606"/>
          <ac:spMkLst>
            <pc:docMk/>
            <pc:sldMk cId="3234114846" sldId="270"/>
            <ac:spMk id="10" creationId="{245A9F99-D9B1-4094-A2E2-B90AC1DB7B9C}"/>
          </ac:spMkLst>
        </pc:spChg>
        <pc:spChg chg="add">
          <ac:chgData name="Narendra Kumar Dewangan" userId="13b04745-cb53-4b17-80d6-4c1e8065a03b" providerId="ADAL" clId="{C2B5ADC6-1C4D-4D93-ABC5-AAE36DA681F1}" dt="2024-08-21T06:44:40.996" v="542" actId="26606"/>
          <ac:spMkLst>
            <pc:docMk/>
            <pc:sldMk cId="3234114846" sldId="270"/>
            <ac:spMk id="12" creationId="{B7FAF607-473A-4A43-A23D-BBFF5C4117BB}"/>
          </ac:spMkLst>
        </pc:spChg>
        <pc:grpChg chg="add">
          <ac:chgData name="Narendra Kumar Dewangan" userId="13b04745-cb53-4b17-80d6-4c1e8065a03b" providerId="ADAL" clId="{C2B5ADC6-1C4D-4D93-ABC5-AAE36DA681F1}" dt="2024-08-21T06:44:40.996" v="542" actId="26606"/>
          <ac:grpSpMkLst>
            <pc:docMk/>
            <pc:sldMk cId="3234114846" sldId="270"/>
            <ac:grpSpMk id="14" creationId="{C5F6476F-D303-44D3-B30F-1BA348F0F64A}"/>
          </ac:grpSpMkLst>
        </pc:grpChg>
        <pc:picChg chg="add mod">
          <ac:chgData name="Narendra Kumar Dewangan" userId="13b04745-cb53-4b17-80d6-4c1e8065a03b" providerId="ADAL" clId="{C2B5ADC6-1C4D-4D93-ABC5-AAE36DA681F1}" dt="2024-08-21T06:48:27.881" v="558"/>
          <ac:picMkLst>
            <pc:docMk/>
            <pc:sldMk cId="3234114846" sldId="270"/>
            <ac:picMk id="4" creationId="{E81AE37A-5E33-E5AF-F2A7-CC6507E6DB00}"/>
          </ac:picMkLst>
        </pc:picChg>
        <pc:picChg chg="add">
          <ac:chgData name="Narendra Kumar Dewangan" userId="13b04745-cb53-4b17-80d6-4c1e8065a03b" providerId="ADAL" clId="{C2B5ADC6-1C4D-4D93-ABC5-AAE36DA681F1}" dt="2024-08-21T06:44:40.996" v="542" actId="26606"/>
          <ac:picMkLst>
            <pc:docMk/>
            <pc:sldMk cId="3234114846" sldId="270"/>
            <ac:picMk id="7" creationId="{EC31DF18-95F5-5CDD-74BA-FBF01C891D92}"/>
          </ac:picMkLst>
        </pc:picChg>
      </pc:sldChg>
      <pc:sldChg chg="addSp delSp modSp new mod setBg">
        <pc:chgData name="Narendra Kumar Dewangan" userId="13b04745-cb53-4b17-80d6-4c1e8065a03b" providerId="ADAL" clId="{C2B5ADC6-1C4D-4D93-ABC5-AAE36DA681F1}" dt="2024-08-21T06:49:57.558" v="571"/>
        <pc:sldMkLst>
          <pc:docMk/>
          <pc:sldMk cId="2353456165" sldId="271"/>
        </pc:sldMkLst>
        <pc:spChg chg="mod">
          <ac:chgData name="Narendra Kumar Dewangan" userId="13b04745-cb53-4b17-80d6-4c1e8065a03b" providerId="ADAL" clId="{C2B5ADC6-1C4D-4D93-ABC5-AAE36DA681F1}" dt="2024-08-21T06:49:49.850" v="570" actId="26606"/>
          <ac:spMkLst>
            <pc:docMk/>
            <pc:sldMk cId="2353456165" sldId="271"/>
            <ac:spMk id="2" creationId="{1740E8BA-A427-BF62-D6B9-E1021983BE01}"/>
          </ac:spMkLst>
        </pc:spChg>
        <pc:spChg chg="add del mod">
          <ac:chgData name="Narendra Kumar Dewangan" userId="13b04745-cb53-4b17-80d6-4c1e8065a03b" providerId="ADAL" clId="{C2B5ADC6-1C4D-4D93-ABC5-AAE36DA681F1}" dt="2024-08-21T06:49:49.850" v="570" actId="26606"/>
          <ac:spMkLst>
            <pc:docMk/>
            <pc:sldMk cId="2353456165" sldId="271"/>
            <ac:spMk id="3" creationId="{007282E6-5325-72A3-96A5-E31B039573CB}"/>
          </ac:spMkLst>
        </pc:spChg>
        <pc:spChg chg="add mod">
          <ac:chgData name="Narendra Kumar Dewangan" userId="13b04745-cb53-4b17-80d6-4c1e8065a03b" providerId="ADAL" clId="{C2B5ADC6-1C4D-4D93-ABC5-AAE36DA681F1}" dt="2024-08-21T06:49:04.807" v="562"/>
          <ac:spMkLst>
            <pc:docMk/>
            <pc:sldMk cId="2353456165" sldId="271"/>
            <ac:spMk id="4" creationId="{93F99FF3-7D36-4C9C-53FD-0E1001252AB2}"/>
          </ac:spMkLst>
        </pc:spChg>
        <pc:spChg chg="add">
          <ac:chgData name="Narendra Kumar Dewangan" userId="13b04745-cb53-4b17-80d6-4c1e8065a03b" providerId="ADAL" clId="{C2B5ADC6-1C4D-4D93-ABC5-AAE36DA681F1}" dt="2024-08-21T06:49:49.850" v="570" actId="26606"/>
          <ac:spMkLst>
            <pc:docMk/>
            <pc:sldMk cId="2353456165" sldId="271"/>
            <ac:spMk id="11" creationId="{007282E6-5325-72A3-96A5-E31B039573CB}"/>
          </ac:spMkLst>
        </pc:spChg>
        <pc:graphicFrameChg chg="add del">
          <ac:chgData name="Narendra Kumar Dewangan" userId="13b04745-cb53-4b17-80d6-4c1e8065a03b" providerId="ADAL" clId="{C2B5ADC6-1C4D-4D93-ABC5-AAE36DA681F1}" dt="2024-08-21T06:49:32.132" v="567" actId="26606"/>
          <ac:graphicFrameMkLst>
            <pc:docMk/>
            <pc:sldMk cId="2353456165" sldId="271"/>
            <ac:graphicFrameMk id="5" creationId="{E246EE1F-3449-3C3D-D600-EB40865E96BA}"/>
          </ac:graphicFrameMkLst>
        </pc:graphicFrameChg>
        <pc:graphicFrameChg chg="add del">
          <ac:chgData name="Narendra Kumar Dewangan" userId="13b04745-cb53-4b17-80d6-4c1e8065a03b" providerId="ADAL" clId="{C2B5ADC6-1C4D-4D93-ABC5-AAE36DA681F1}" dt="2024-08-21T06:49:49.835" v="569" actId="26606"/>
          <ac:graphicFrameMkLst>
            <pc:docMk/>
            <pc:sldMk cId="2353456165" sldId="271"/>
            <ac:graphicFrameMk id="7" creationId="{15766732-3F0D-0F32-CE1B-72CE9AA2D52C}"/>
          </ac:graphicFrameMkLst>
        </pc:graphicFrameChg>
        <pc:picChg chg="add mod">
          <ac:chgData name="Narendra Kumar Dewangan" userId="13b04745-cb53-4b17-80d6-4c1e8065a03b" providerId="ADAL" clId="{C2B5ADC6-1C4D-4D93-ABC5-AAE36DA681F1}" dt="2024-08-21T06:49:57.558" v="571"/>
          <ac:picMkLst>
            <pc:docMk/>
            <pc:sldMk cId="2353456165" sldId="271"/>
            <ac:picMk id="6" creationId="{6E6B8094-7FB0-77B0-5858-A27ADE7FD352}"/>
          </ac:picMkLst>
        </pc:picChg>
        <pc:picChg chg="add">
          <ac:chgData name="Narendra Kumar Dewangan" userId="13b04745-cb53-4b17-80d6-4c1e8065a03b" providerId="ADAL" clId="{C2B5ADC6-1C4D-4D93-ABC5-AAE36DA681F1}" dt="2024-08-21T06:49:49.850" v="570" actId="26606"/>
          <ac:picMkLst>
            <pc:docMk/>
            <pc:sldMk cId="2353456165" sldId="271"/>
            <ac:picMk id="10" creationId="{272DAECD-2036-0B58-08E7-21D2DCC0C1B4}"/>
          </ac:picMkLst>
        </pc:picChg>
        <pc:cxnChg chg="add">
          <ac:chgData name="Narendra Kumar Dewangan" userId="13b04745-cb53-4b17-80d6-4c1e8065a03b" providerId="ADAL" clId="{C2B5ADC6-1C4D-4D93-ABC5-AAE36DA681F1}" dt="2024-08-21T06:49:49.850" v="570" actId="26606"/>
          <ac:cxnSpMkLst>
            <pc:docMk/>
            <pc:sldMk cId="2353456165" sldId="271"/>
            <ac:cxnSpMk id="9" creationId="{1503BFE4-729B-D9D0-C17B-501E6AF1127A}"/>
          </ac:cxnSpMkLst>
        </pc:cxnChg>
      </pc:sldChg>
      <pc:sldChg chg="addSp delSp modSp new mod setBg">
        <pc:chgData name="Narendra Kumar Dewangan" userId="13b04745-cb53-4b17-80d6-4c1e8065a03b" providerId="ADAL" clId="{C2B5ADC6-1C4D-4D93-ABC5-AAE36DA681F1}" dt="2024-08-21T06:51:01.808" v="581" actId="1076"/>
        <pc:sldMkLst>
          <pc:docMk/>
          <pc:sldMk cId="3808473262" sldId="272"/>
        </pc:sldMkLst>
        <pc:spChg chg="mod">
          <ac:chgData name="Narendra Kumar Dewangan" userId="13b04745-cb53-4b17-80d6-4c1e8065a03b" providerId="ADAL" clId="{C2B5ADC6-1C4D-4D93-ABC5-AAE36DA681F1}" dt="2024-08-21T06:51:01.808" v="581" actId="1076"/>
          <ac:spMkLst>
            <pc:docMk/>
            <pc:sldMk cId="3808473262" sldId="272"/>
            <ac:spMk id="2" creationId="{10CB03B5-1F09-0A16-032A-4CF31F46E9CC}"/>
          </ac:spMkLst>
        </pc:spChg>
        <pc:spChg chg="add del mod">
          <ac:chgData name="Narendra Kumar Dewangan" userId="13b04745-cb53-4b17-80d6-4c1e8065a03b" providerId="ADAL" clId="{C2B5ADC6-1C4D-4D93-ABC5-AAE36DA681F1}" dt="2024-08-21T06:50:49.932" v="579" actId="26606"/>
          <ac:spMkLst>
            <pc:docMk/>
            <pc:sldMk cId="3808473262" sldId="272"/>
            <ac:spMk id="3" creationId="{ABB3BF77-6F65-D178-B68E-ADB287AD0897}"/>
          </ac:spMkLst>
        </pc:spChg>
        <pc:spChg chg="add mod">
          <ac:chgData name="Narendra Kumar Dewangan" userId="13b04745-cb53-4b17-80d6-4c1e8065a03b" providerId="ADAL" clId="{C2B5ADC6-1C4D-4D93-ABC5-AAE36DA681F1}" dt="2024-08-21T06:50:27.152" v="575"/>
          <ac:spMkLst>
            <pc:docMk/>
            <pc:sldMk cId="3808473262" sldId="272"/>
            <ac:spMk id="4" creationId="{A8DDF315-B0CD-721C-2340-A5075ED712D6}"/>
          </ac:spMkLst>
        </pc:spChg>
        <pc:graphicFrameChg chg="add">
          <ac:chgData name="Narendra Kumar Dewangan" userId="13b04745-cb53-4b17-80d6-4c1e8065a03b" providerId="ADAL" clId="{C2B5ADC6-1C4D-4D93-ABC5-AAE36DA681F1}" dt="2024-08-21T06:50:49.932" v="579" actId="26606"/>
          <ac:graphicFrameMkLst>
            <pc:docMk/>
            <pc:sldMk cId="3808473262" sldId="272"/>
            <ac:graphicFrameMk id="5" creationId="{BD3771B3-08F8-9C98-62FA-95C288BBF23F}"/>
          </ac:graphicFrameMkLst>
        </pc:graphicFrameChg>
        <pc:picChg chg="add">
          <ac:chgData name="Narendra Kumar Dewangan" userId="13b04745-cb53-4b17-80d6-4c1e8065a03b" providerId="ADAL" clId="{C2B5ADC6-1C4D-4D93-ABC5-AAE36DA681F1}" dt="2024-08-21T06:50:49.932" v="579" actId="26606"/>
          <ac:picMkLst>
            <pc:docMk/>
            <pc:sldMk cId="3808473262" sldId="272"/>
            <ac:picMk id="6" creationId="{396CC122-FB7D-DF05-D089-0CEE04515698}"/>
          </ac:picMkLst>
        </pc:picChg>
        <pc:picChg chg="add mod">
          <ac:chgData name="Narendra Kumar Dewangan" userId="13b04745-cb53-4b17-80d6-4c1e8065a03b" providerId="ADAL" clId="{C2B5ADC6-1C4D-4D93-ABC5-AAE36DA681F1}" dt="2024-08-21T06:50:57.543" v="580"/>
          <ac:picMkLst>
            <pc:docMk/>
            <pc:sldMk cId="3808473262" sldId="272"/>
            <ac:picMk id="7" creationId="{BB10A652-C435-7370-4CC4-4315235AAF72}"/>
          </ac:picMkLst>
        </pc:picChg>
      </pc:sldChg>
      <pc:sldChg chg="addSp delSp modSp new mod setBg">
        <pc:chgData name="Narendra Kumar Dewangan" userId="13b04745-cb53-4b17-80d6-4c1e8065a03b" providerId="ADAL" clId="{C2B5ADC6-1C4D-4D93-ABC5-AAE36DA681F1}" dt="2024-08-21T06:51:56.971" v="590"/>
        <pc:sldMkLst>
          <pc:docMk/>
          <pc:sldMk cId="2706207271" sldId="273"/>
        </pc:sldMkLst>
        <pc:spChg chg="mod">
          <ac:chgData name="Narendra Kumar Dewangan" userId="13b04745-cb53-4b17-80d6-4c1e8065a03b" providerId="ADAL" clId="{C2B5ADC6-1C4D-4D93-ABC5-AAE36DA681F1}" dt="2024-08-21T06:51:48.558" v="589" actId="26606"/>
          <ac:spMkLst>
            <pc:docMk/>
            <pc:sldMk cId="2706207271" sldId="273"/>
            <ac:spMk id="2" creationId="{CEBD1CC6-DFDF-F261-AE10-0031B5B92C61}"/>
          </ac:spMkLst>
        </pc:spChg>
        <pc:spChg chg="add del mod">
          <ac:chgData name="Narendra Kumar Dewangan" userId="13b04745-cb53-4b17-80d6-4c1e8065a03b" providerId="ADAL" clId="{C2B5ADC6-1C4D-4D93-ABC5-AAE36DA681F1}" dt="2024-08-21T06:51:48.558" v="589" actId="26606"/>
          <ac:spMkLst>
            <pc:docMk/>
            <pc:sldMk cId="2706207271" sldId="273"/>
            <ac:spMk id="3" creationId="{7217D47B-B0BF-B703-4285-966F9D0ACACE}"/>
          </ac:spMkLst>
        </pc:spChg>
        <pc:spChg chg="add mod">
          <ac:chgData name="Narendra Kumar Dewangan" userId="13b04745-cb53-4b17-80d6-4c1e8065a03b" providerId="ADAL" clId="{C2B5ADC6-1C4D-4D93-ABC5-AAE36DA681F1}" dt="2024-08-21T06:51:26.796" v="585"/>
          <ac:spMkLst>
            <pc:docMk/>
            <pc:sldMk cId="2706207271" sldId="273"/>
            <ac:spMk id="4" creationId="{7CABB6EF-596B-EB87-578A-561ADD451EA4}"/>
          </ac:spMkLst>
        </pc:spChg>
        <pc:graphicFrameChg chg="add">
          <ac:chgData name="Narendra Kumar Dewangan" userId="13b04745-cb53-4b17-80d6-4c1e8065a03b" providerId="ADAL" clId="{C2B5ADC6-1C4D-4D93-ABC5-AAE36DA681F1}" dt="2024-08-21T06:51:48.558" v="589" actId="26606"/>
          <ac:graphicFrameMkLst>
            <pc:docMk/>
            <pc:sldMk cId="2706207271" sldId="273"/>
            <ac:graphicFrameMk id="5" creationId="{FFB1458A-5495-0C72-A157-EF4E5C48BAE2}"/>
          </ac:graphicFrameMkLst>
        </pc:graphicFrameChg>
        <pc:picChg chg="add">
          <ac:chgData name="Narendra Kumar Dewangan" userId="13b04745-cb53-4b17-80d6-4c1e8065a03b" providerId="ADAL" clId="{C2B5ADC6-1C4D-4D93-ABC5-AAE36DA681F1}" dt="2024-08-21T06:51:48.558" v="589" actId="26606"/>
          <ac:picMkLst>
            <pc:docMk/>
            <pc:sldMk cId="2706207271" sldId="273"/>
            <ac:picMk id="6" creationId="{685D2BFC-36D6-FF47-C7BB-C953BC4938D5}"/>
          </ac:picMkLst>
        </pc:picChg>
        <pc:picChg chg="add mod">
          <ac:chgData name="Narendra Kumar Dewangan" userId="13b04745-cb53-4b17-80d6-4c1e8065a03b" providerId="ADAL" clId="{C2B5ADC6-1C4D-4D93-ABC5-AAE36DA681F1}" dt="2024-08-21T06:51:56.971" v="590"/>
          <ac:picMkLst>
            <pc:docMk/>
            <pc:sldMk cId="2706207271" sldId="273"/>
            <ac:picMk id="7" creationId="{A89186D8-1A14-3A72-1D16-A7DAA869004C}"/>
          </ac:picMkLst>
        </pc:picChg>
      </pc:sldChg>
      <pc:sldChg chg="addSp delSp modSp new mod">
        <pc:chgData name="Narendra Kumar Dewangan" userId="13b04745-cb53-4b17-80d6-4c1e8065a03b" providerId="ADAL" clId="{C2B5ADC6-1C4D-4D93-ABC5-AAE36DA681F1}" dt="2024-08-21T06:52:56.776" v="599"/>
        <pc:sldMkLst>
          <pc:docMk/>
          <pc:sldMk cId="3128228814" sldId="274"/>
        </pc:sldMkLst>
        <pc:spChg chg="mod">
          <ac:chgData name="Narendra Kumar Dewangan" userId="13b04745-cb53-4b17-80d6-4c1e8065a03b" providerId="ADAL" clId="{C2B5ADC6-1C4D-4D93-ABC5-AAE36DA681F1}" dt="2024-08-21T06:52:11.704" v="592"/>
          <ac:spMkLst>
            <pc:docMk/>
            <pc:sldMk cId="3128228814" sldId="274"/>
            <ac:spMk id="2" creationId="{E63DFB4E-039C-821A-A24E-319ABD8A39F8}"/>
          </ac:spMkLst>
        </pc:spChg>
        <pc:spChg chg="add del mod">
          <ac:chgData name="Narendra Kumar Dewangan" userId="13b04745-cb53-4b17-80d6-4c1e8065a03b" providerId="ADAL" clId="{C2B5ADC6-1C4D-4D93-ABC5-AAE36DA681F1}" dt="2024-08-21T06:52:45.142" v="598" actId="26606"/>
          <ac:spMkLst>
            <pc:docMk/>
            <pc:sldMk cId="3128228814" sldId="274"/>
            <ac:spMk id="3" creationId="{A3D14A96-143F-AAC6-9C24-4E2155C4EA64}"/>
          </ac:spMkLst>
        </pc:spChg>
        <pc:spChg chg="add mod">
          <ac:chgData name="Narendra Kumar Dewangan" userId="13b04745-cb53-4b17-80d6-4c1e8065a03b" providerId="ADAL" clId="{C2B5ADC6-1C4D-4D93-ABC5-AAE36DA681F1}" dt="2024-08-21T06:52:22.278" v="594"/>
          <ac:spMkLst>
            <pc:docMk/>
            <pc:sldMk cId="3128228814" sldId="274"/>
            <ac:spMk id="4" creationId="{24138A91-66C2-DE07-29D8-412947C16CBC}"/>
          </ac:spMkLst>
        </pc:spChg>
        <pc:graphicFrameChg chg="add">
          <ac:chgData name="Narendra Kumar Dewangan" userId="13b04745-cb53-4b17-80d6-4c1e8065a03b" providerId="ADAL" clId="{C2B5ADC6-1C4D-4D93-ABC5-AAE36DA681F1}" dt="2024-08-21T06:52:45.142" v="598" actId="26606"/>
          <ac:graphicFrameMkLst>
            <pc:docMk/>
            <pc:sldMk cId="3128228814" sldId="274"/>
            <ac:graphicFrameMk id="5" creationId="{690F8231-2DD0-F557-6D36-14CBFD963F89}"/>
          </ac:graphicFrameMkLst>
        </pc:graphicFrameChg>
        <pc:picChg chg="add mod">
          <ac:chgData name="Narendra Kumar Dewangan" userId="13b04745-cb53-4b17-80d6-4c1e8065a03b" providerId="ADAL" clId="{C2B5ADC6-1C4D-4D93-ABC5-AAE36DA681F1}" dt="2024-08-21T06:52:56.776" v="599"/>
          <ac:picMkLst>
            <pc:docMk/>
            <pc:sldMk cId="3128228814" sldId="274"/>
            <ac:picMk id="6" creationId="{B3CE419E-E787-1F53-3BBE-991F135304CC}"/>
          </ac:picMkLst>
        </pc:picChg>
      </pc:sldChg>
      <pc:sldChg chg="addSp delSp modSp new mod setBg">
        <pc:chgData name="Narendra Kumar Dewangan" userId="13b04745-cb53-4b17-80d6-4c1e8065a03b" providerId="ADAL" clId="{C2B5ADC6-1C4D-4D93-ABC5-AAE36DA681F1}" dt="2024-08-21T07:02:41.933" v="609"/>
        <pc:sldMkLst>
          <pc:docMk/>
          <pc:sldMk cId="464774937" sldId="275"/>
        </pc:sldMkLst>
        <pc:spChg chg="mod">
          <ac:chgData name="Narendra Kumar Dewangan" userId="13b04745-cb53-4b17-80d6-4c1e8065a03b" providerId="ADAL" clId="{C2B5ADC6-1C4D-4D93-ABC5-AAE36DA681F1}" dt="2024-08-21T07:02:33.082" v="608" actId="26606"/>
          <ac:spMkLst>
            <pc:docMk/>
            <pc:sldMk cId="464774937" sldId="275"/>
            <ac:spMk id="2" creationId="{411080C6-9426-2327-2A52-F75E4A33EA5B}"/>
          </ac:spMkLst>
        </pc:spChg>
        <pc:spChg chg="add del mod">
          <ac:chgData name="Narendra Kumar Dewangan" userId="13b04745-cb53-4b17-80d6-4c1e8065a03b" providerId="ADAL" clId="{C2B5ADC6-1C4D-4D93-ABC5-AAE36DA681F1}" dt="2024-08-21T07:02:33.082" v="608" actId="26606"/>
          <ac:spMkLst>
            <pc:docMk/>
            <pc:sldMk cId="464774937" sldId="275"/>
            <ac:spMk id="3" creationId="{2782B91C-6411-75F4-9290-C5561056098B}"/>
          </ac:spMkLst>
        </pc:spChg>
        <pc:spChg chg="add mod">
          <ac:chgData name="Narendra Kumar Dewangan" userId="13b04745-cb53-4b17-80d6-4c1e8065a03b" providerId="ADAL" clId="{C2B5ADC6-1C4D-4D93-ABC5-AAE36DA681F1}" dt="2024-08-21T07:02:04.073" v="603"/>
          <ac:spMkLst>
            <pc:docMk/>
            <pc:sldMk cId="464774937" sldId="275"/>
            <ac:spMk id="4" creationId="{C3E07458-FDCD-95D5-DF17-E078B50F8DED}"/>
          </ac:spMkLst>
        </pc:spChg>
        <pc:spChg chg="add">
          <ac:chgData name="Narendra Kumar Dewangan" userId="13b04745-cb53-4b17-80d6-4c1e8065a03b" providerId="ADAL" clId="{C2B5ADC6-1C4D-4D93-ABC5-AAE36DA681F1}" dt="2024-08-21T07:02:33.082" v="608" actId="26606"/>
          <ac:spMkLst>
            <pc:docMk/>
            <pc:sldMk cId="464774937" sldId="275"/>
            <ac:spMk id="9" creationId="{56E9B3E6-E277-4D68-BA48-9CB43FFBD6E2}"/>
          </ac:spMkLst>
        </pc:spChg>
        <pc:spChg chg="add">
          <ac:chgData name="Narendra Kumar Dewangan" userId="13b04745-cb53-4b17-80d6-4c1e8065a03b" providerId="ADAL" clId="{C2B5ADC6-1C4D-4D93-ABC5-AAE36DA681F1}" dt="2024-08-21T07:02:33.082" v="608" actId="26606"/>
          <ac:spMkLst>
            <pc:docMk/>
            <pc:sldMk cId="464774937" sldId="275"/>
            <ac:spMk id="16" creationId="{D5B0017B-2ECA-49AF-B397-DC140825DF8D}"/>
          </ac:spMkLst>
        </pc:spChg>
        <pc:grpChg chg="add">
          <ac:chgData name="Narendra Kumar Dewangan" userId="13b04745-cb53-4b17-80d6-4c1e8065a03b" providerId="ADAL" clId="{C2B5ADC6-1C4D-4D93-ABC5-AAE36DA681F1}" dt="2024-08-21T07:02:33.082" v="608" actId="26606"/>
          <ac:grpSpMkLst>
            <pc:docMk/>
            <pc:sldMk cId="464774937" sldId="275"/>
            <ac:grpSpMk id="11" creationId="{AE1C45F0-260A-458C-96ED-C1F6D2151219}"/>
          </ac:grpSpMkLst>
        </pc:grpChg>
        <pc:graphicFrameChg chg="add">
          <ac:chgData name="Narendra Kumar Dewangan" userId="13b04745-cb53-4b17-80d6-4c1e8065a03b" providerId="ADAL" clId="{C2B5ADC6-1C4D-4D93-ABC5-AAE36DA681F1}" dt="2024-08-21T07:02:33.082" v="608" actId="26606"/>
          <ac:graphicFrameMkLst>
            <pc:docMk/>
            <pc:sldMk cId="464774937" sldId="275"/>
            <ac:graphicFrameMk id="5" creationId="{AE99106B-D87E-7043-4A9F-3384A9862751}"/>
          </ac:graphicFrameMkLst>
        </pc:graphicFrameChg>
        <pc:picChg chg="add mod">
          <ac:chgData name="Narendra Kumar Dewangan" userId="13b04745-cb53-4b17-80d6-4c1e8065a03b" providerId="ADAL" clId="{C2B5ADC6-1C4D-4D93-ABC5-AAE36DA681F1}" dt="2024-08-21T07:02:41.933" v="609"/>
          <ac:picMkLst>
            <pc:docMk/>
            <pc:sldMk cId="464774937" sldId="275"/>
            <ac:picMk id="6" creationId="{74546B34-3ACF-41E0-C895-C0B5D72CDF5E}"/>
          </ac:picMkLst>
        </pc:picChg>
        <pc:cxnChg chg="add">
          <ac:chgData name="Narendra Kumar Dewangan" userId="13b04745-cb53-4b17-80d6-4c1e8065a03b" providerId="ADAL" clId="{C2B5ADC6-1C4D-4D93-ABC5-AAE36DA681F1}" dt="2024-08-21T07:02:33.082" v="608" actId="26606"/>
          <ac:cxnSpMkLst>
            <pc:docMk/>
            <pc:sldMk cId="464774937" sldId="275"/>
            <ac:cxnSpMk id="18" creationId="{6CF1BAF6-AD41-4082-B212-8A1F9A2E8779}"/>
          </ac:cxnSpMkLst>
        </pc:cxnChg>
      </pc:sldChg>
      <pc:sldChg chg="addSp modSp new mod">
        <pc:chgData name="Narendra Kumar Dewangan" userId="13b04745-cb53-4b17-80d6-4c1e8065a03b" providerId="ADAL" clId="{C2B5ADC6-1C4D-4D93-ABC5-AAE36DA681F1}" dt="2024-08-21T08:54:46.688" v="705" actId="20577"/>
        <pc:sldMkLst>
          <pc:docMk/>
          <pc:sldMk cId="2758960320" sldId="276"/>
        </pc:sldMkLst>
        <pc:spChg chg="mod">
          <ac:chgData name="Narendra Kumar Dewangan" userId="13b04745-cb53-4b17-80d6-4c1e8065a03b" providerId="ADAL" clId="{C2B5ADC6-1C4D-4D93-ABC5-AAE36DA681F1}" dt="2024-08-21T07:03:13.302" v="612" actId="20577"/>
          <ac:spMkLst>
            <pc:docMk/>
            <pc:sldMk cId="2758960320" sldId="276"/>
            <ac:spMk id="2" creationId="{80E84430-F600-565C-2D7A-0FCE33F802A2}"/>
          </ac:spMkLst>
        </pc:spChg>
        <pc:spChg chg="mod">
          <ac:chgData name="Narendra Kumar Dewangan" userId="13b04745-cb53-4b17-80d6-4c1e8065a03b" providerId="ADAL" clId="{C2B5ADC6-1C4D-4D93-ABC5-AAE36DA681F1}" dt="2024-08-21T08:54:46.688" v="705" actId="20577"/>
          <ac:spMkLst>
            <pc:docMk/>
            <pc:sldMk cId="2758960320" sldId="276"/>
            <ac:spMk id="3" creationId="{0162BD50-BA85-9699-7D27-461B6FBCE73E}"/>
          </ac:spMkLst>
        </pc:spChg>
        <pc:picChg chg="add mod">
          <ac:chgData name="Narendra Kumar Dewangan" userId="13b04745-cb53-4b17-80d6-4c1e8065a03b" providerId="ADAL" clId="{C2B5ADC6-1C4D-4D93-ABC5-AAE36DA681F1}" dt="2024-08-21T08:10:50.823" v="667"/>
          <ac:picMkLst>
            <pc:docMk/>
            <pc:sldMk cId="2758960320" sldId="276"/>
            <ac:picMk id="4" creationId="{0C1F9C1D-27B7-1BF8-D834-8BC4F5267755}"/>
          </ac:picMkLst>
        </pc:picChg>
      </pc:sldChg>
      <pc:sldChg chg="addSp delSp modSp new mod setBg">
        <pc:chgData name="Narendra Kumar Dewangan" userId="13b04745-cb53-4b17-80d6-4c1e8065a03b" providerId="ADAL" clId="{C2B5ADC6-1C4D-4D93-ABC5-AAE36DA681F1}" dt="2024-08-21T08:10:53.884" v="668"/>
        <pc:sldMkLst>
          <pc:docMk/>
          <pc:sldMk cId="522857015" sldId="277"/>
        </pc:sldMkLst>
        <pc:spChg chg="mod">
          <ac:chgData name="Narendra Kumar Dewangan" userId="13b04745-cb53-4b17-80d6-4c1e8065a03b" providerId="ADAL" clId="{C2B5ADC6-1C4D-4D93-ABC5-AAE36DA681F1}" dt="2024-08-21T08:10:43.199" v="666" actId="26606"/>
          <ac:spMkLst>
            <pc:docMk/>
            <pc:sldMk cId="522857015" sldId="277"/>
            <ac:spMk id="2" creationId="{9CF5B3A4-C7DB-D5F3-E1BA-763CDCDE3804}"/>
          </ac:spMkLst>
        </pc:spChg>
        <pc:spChg chg="add del mod">
          <ac:chgData name="Narendra Kumar Dewangan" userId="13b04745-cb53-4b17-80d6-4c1e8065a03b" providerId="ADAL" clId="{C2B5ADC6-1C4D-4D93-ABC5-AAE36DA681F1}" dt="2024-08-21T08:10:43.199" v="666" actId="26606"/>
          <ac:spMkLst>
            <pc:docMk/>
            <pc:sldMk cId="522857015" sldId="277"/>
            <ac:spMk id="3" creationId="{209E7495-773E-0619-3CFA-F3DF44F7451C}"/>
          </ac:spMkLst>
        </pc:spChg>
        <pc:spChg chg="add mod">
          <ac:chgData name="Narendra Kumar Dewangan" userId="13b04745-cb53-4b17-80d6-4c1e8065a03b" providerId="ADAL" clId="{C2B5ADC6-1C4D-4D93-ABC5-AAE36DA681F1}" dt="2024-08-21T08:10:24.855" v="662"/>
          <ac:spMkLst>
            <pc:docMk/>
            <pc:sldMk cId="522857015" sldId="277"/>
            <ac:spMk id="4" creationId="{5859988C-3662-D421-4041-45EDCB644A77}"/>
          </ac:spMkLst>
        </pc:spChg>
        <pc:spChg chg="add">
          <ac:chgData name="Narendra Kumar Dewangan" userId="13b04745-cb53-4b17-80d6-4c1e8065a03b" providerId="ADAL" clId="{C2B5ADC6-1C4D-4D93-ABC5-AAE36DA681F1}" dt="2024-08-21T08:10:43.199" v="666" actId="26606"/>
          <ac:spMkLst>
            <pc:docMk/>
            <pc:sldMk cId="522857015" sldId="277"/>
            <ac:spMk id="9" creationId="{BACC6370-2D7E-4714-9D71-7542949D7D5D}"/>
          </ac:spMkLst>
        </pc:spChg>
        <pc:spChg chg="add">
          <ac:chgData name="Narendra Kumar Dewangan" userId="13b04745-cb53-4b17-80d6-4c1e8065a03b" providerId="ADAL" clId="{C2B5ADC6-1C4D-4D93-ABC5-AAE36DA681F1}" dt="2024-08-21T08:10:43.199" v="666" actId="26606"/>
          <ac:spMkLst>
            <pc:docMk/>
            <pc:sldMk cId="522857015" sldId="277"/>
            <ac:spMk id="11" creationId="{256B2C21-A230-48C0-8DF1-C46611373C44}"/>
          </ac:spMkLst>
        </pc:spChg>
        <pc:spChg chg="add">
          <ac:chgData name="Narendra Kumar Dewangan" userId="13b04745-cb53-4b17-80d6-4c1e8065a03b" providerId="ADAL" clId="{C2B5ADC6-1C4D-4D93-ABC5-AAE36DA681F1}" dt="2024-08-21T08:10:43.199" v="666" actId="26606"/>
          <ac:spMkLst>
            <pc:docMk/>
            <pc:sldMk cId="522857015" sldId="277"/>
            <ac:spMk id="13" creationId="{3847E18C-932D-4C95-AABA-FEC7C9499AD7}"/>
          </ac:spMkLst>
        </pc:spChg>
        <pc:spChg chg="add">
          <ac:chgData name="Narendra Kumar Dewangan" userId="13b04745-cb53-4b17-80d6-4c1e8065a03b" providerId="ADAL" clId="{C2B5ADC6-1C4D-4D93-ABC5-AAE36DA681F1}" dt="2024-08-21T08:10:43.199" v="666" actId="26606"/>
          <ac:spMkLst>
            <pc:docMk/>
            <pc:sldMk cId="522857015" sldId="277"/>
            <ac:spMk id="15" creationId="{3150CB11-0C61-439E-910F-5787759E72A0}"/>
          </ac:spMkLst>
        </pc:spChg>
        <pc:spChg chg="add">
          <ac:chgData name="Narendra Kumar Dewangan" userId="13b04745-cb53-4b17-80d6-4c1e8065a03b" providerId="ADAL" clId="{C2B5ADC6-1C4D-4D93-ABC5-AAE36DA681F1}" dt="2024-08-21T08:10:43.199" v="666" actId="26606"/>
          <ac:spMkLst>
            <pc:docMk/>
            <pc:sldMk cId="522857015" sldId="277"/>
            <ac:spMk id="17" creationId="{43F8A58B-5155-44CE-A5FF-7647B47D0A7A}"/>
          </ac:spMkLst>
        </pc:spChg>
        <pc:spChg chg="add">
          <ac:chgData name="Narendra Kumar Dewangan" userId="13b04745-cb53-4b17-80d6-4c1e8065a03b" providerId="ADAL" clId="{C2B5ADC6-1C4D-4D93-ABC5-AAE36DA681F1}" dt="2024-08-21T08:10:43.199" v="666" actId="26606"/>
          <ac:spMkLst>
            <pc:docMk/>
            <pc:sldMk cId="522857015" sldId="277"/>
            <ac:spMk id="19" creationId="{443F2ACA-E6D6-4028-82DD-F03C262D5DE6}"/>
          </ac:spMkLst>
        </pc:spChg>
        <pc:graphicFrameChg chg="add">
          <ac:chgData name="Narendra Kumar Dewangan" userId="13b04745-cb53-4b17-80d6-4c1e8065a03b" providerId="ADAL" clId="{C2B5ADC6-1C4D-4D93-ABC5-AAE36DA681F1}" dt="2024-08-21T08:10:43.199" v="666" actId="26606"/>
          <ac:graphicFrameMkLst>
            <pc:docMk/>
            <pc:sldMk cId="522857015" sldId="277"/>
            <ac:graphicFrameMk id="5" creationId="{F5213EDF-1B11-B539-AB69-3CA51CF63BAC}"/>
          </ac:graphicFrameMkLst>
        </pc:graphicFrameChg>
        <pc:picChg chg="add mod">
          <ac:chgData name="Narendra Kumar Dewangan" userId="13b04745-cb53-4b17-80d6-4c1e8065a03b" providerId="ADAL" clId="{C2B5ADC6-1C4D-4D93-ABC5-AAE36DA681F1}" dt="2024-08-21T08:10:53.884" v="668"/>
          <ac:picMkLst>
            <pc:docMk/>
            <pc:sldMk cId="522857015" sldId="277"/>
            <ac:picMk id="6" creationId="{22DBF69C-1902-8E13-DD9D-2FC09AE95369}"/>
          </ac:picMkLst>
        </pc:picChg>
      </pc:sldChg>
      <pc:sldChg chg="addSp delSp modSp new mod setBg">
        <pc:chgData name="Narendra Kumar Dewangan" userId="13b04745-cb53-4b17-80d6-4c1e8065a03b" providerId="ADAL" clId="{C2B5ADC6-1C4D-4D93-ABC5-AAE36DA681F1}" dt="2024-08-21T08:12:02.150" v="680"/>
        <pc:sldMkLst>
          <pc:docMk/>
          <pc:sldMk cId="836401877" sldId="278"/>
        </pc:sldMkLst>
        <pc:spChg chg="mod">
          <ac:chgData name="Narendra Kumar Dewangan" userId="13b04745-cb53-4b17-80d6-4c1e8065a03b" providerId="ADAL" clId="{C2B5ADC6-1C4D-4D93-ABC5-AAE36DA681F1}" dt="2024-08-21T08:11:52.426" v="678" actId="26606"/>
          <ac:spMkLst>
            <pc:docMk/>
            <pc:sldMk cId="836401877" sldId="278"/>
            <ac:spMk id="2" creationId="{77F27DD9-464D-CE57-9F67-9721A71256B4}"/>
          </ac:spMkLst>
        </pc:spChg>
        <pc:spChg chg="add del mod">
          <ac:chgData name="Narendra Kumar Dewangan" userId="13b04745-cb53-4b17-80d6-4c1e8065a03b" providerId="ADAL" clId="{C2B5ADC6-1C4D-4D93-ABC5-AAE36DA681F1}" dt="2024-08-21T08:11:52.442" v="679" actId="26606"/>
          <ac:spMkLst>
            <pc:docMk/>
            <pc:sldMk cId="836401877" sldId="278"/>
            <ac:spMk id="3" creationId="{A653D646-A974-1271-63DE-8E641E0D6E97}"/>
          </ac:spMkLst>
        </pc:spChg>
        <pc:spChg chg="add mod">
          <ac:chgData name="Narendra Kumar Dewangan" userId="13b04745-cb53-4b17-80d6-4c1e8065a03b" providerId="ADAL" clId="{C2B5ADC6-1C4D-4D93-ABC5-AAE36DA681F1}" dt="2024-08-21T08:11:32.831" v="673"/>
          <ac:spMkLst>
            <pc:docMk/>
            <pc:sldMk cId="836401877" sldId="278"/>
            <ac:spMk id="4" creationId="{AB952324-2407-2162-E78D-A4126CAAD9FD}"/>
          </ac:spMkLst>
        </pc:spChg>
        <pc:spChg chg="add del">
          <ac:chgData name="Narendra Kumar Dewangan" userId="13b04745-cb53-4b17-80d6-4c1e8065a03b" providerId="ADAL" clId="{C2B5ADC6-1C4D-4D93-ABC5-AAE36DA681F1}" dt="2024-08-21T08:11:52.426" v="678" actId="26606"/>
          <ac:spMkLst>
            <pc:docMk/>
            <pc:sldMk cId="836401877" sldId="278"/>
            <ac:spMk id="9" creationId="{35DB3719-6FDC-4E5D-891D-FF40B7300F64}"/>
          </ac:spMkLst>
        </pc:spChg>
        <pc:spChg chg="add del">
          <ac:chgData name="Narendra Kumar Dewangan" userId="13b04745-cb53-4b17-80d6-4c1e8065a03b" providerId="ADAL" clId="{C2B5ADC6-1C4D-4D93-ABC5-AAE36DA681F1}" dt="2024-08-21T08:11:52.426" v="678" actId="26606"/>
          <ac:spMkLst>
            <pc:docMk/>
            <pc:sldMk cId="836401877" sldId="278"/>
            <ac:spMk id="11" creationId="{E0CBAC23-2E3F-4A90-BA59-F8299F6A5439}"/>
          </ac:spMkLst>
        </pc:spChg>
        <pc:graphicFrameChg chg="add del">
          <ac:chgData name="Narendra Kumar Dewangan" userId="13b04745-cb53-4b17-80d6-4c1e8065a03b" providerId="ADAL" clId="{C2B5ADC6-1C4D-4D93-ABC5-AAE36DA681F1}" dt="2024-08-21T08:11:52.426" v="678" actId="26606"/>
          <ac:graphicFrameMkLst>
            <pc:docMk/>
            <pc:sldMk cId="836401877" sldId="278"/>
            <ac:graphicFrameMk id="5" creationId="{37C72D95-1815-DDEA-864B-CECB94B21B06}"/>
          </ac:graphicFrameMkLst>
        </pc:graphicFrameChg>
        <pc:graphicFrameChg chg="add">
          <ac:chgData name="Narendra Kumar Dewangan" userId="13b04745-cb53-4b17-80d6-4c1e8065a03b" providerId="ADAL" clId="{C2B5ADC6-1C4D-4D93-ABC5-AAE36DA681F1}" dt="2024-08-21T08:11:52.442" v="679" actId="26606"/>
          <ac:graphicFrameMkLst>
            <pc:docMk/>
            <pc:sldMk cId="836401877" sldId="278"/>
            <ac:graphicFrameMk id="13" creationId="{96AEAF60-472A-BE3F-D4DD-717F4312CF3B}"/>
          </ac:graphicFrameMkLst>
        </pc:graphicFrameChg>
        <pc:picChg chg="add mod">
          <ac:chgData name="Narendra Kumar Dewangan" userId="13b04745-cb53-4b17-80d6-4c1e8065a03b" providerId="ADAL" clId="{C2B5ADC6-1C4D-4D93-ABC5-AAE36DA681F1}" dt="2024-08-21T08:12:02.150" v="680"/>
          <ac:picMkLst>
            <pc:docMk/>
            <pc:sldMk cId="836401877" sldId="278"/>
            <ac:picMk id="6" creationId="{8BFEF9CD-4F10-7096-FDD2-AC5CE9179D62}"/>
          </ac:picMkLst>
        </pc:picChg>
      </pc:sldChg>
      <pc:sldChg chg="addSp delSp modSp new mod">
        <pc:chgData name="Narendra Kumar Dewangan" userId="13b04745-cb53-4b17-80d6-4c1e8065a03b" providerId="ADAL" clId="{C2B5ADC6-1C4D-4D93-ABC5-AAE36DA681F1}" dt="2024-08-21T08:12:55.257" v="691"/>
        <pc:sldMkLst>
          <pc:docMk/>
          <pc:sldMk cId="4245968673" sldId="279"/>
        </pc:sldMkLst>
        <pc:spChg chg="mod">
          <ac:chgData name="Narendra Kumar Dewangan" userId="13b04745-cb53-4b17-80d6-4c1e8065a03b" providerId="ADAL" clId="{C2B5ADC6-1C4D-4D93-ABC5-AAE36DA681F1}" dt="2024-08-21T08:12:15.949" v="682"/>
          <ac:spMkLst>
            <pc:docMk/>
            <pc:sldMk cId="4245968673" sldId="279"/>
            <ac:spMk id="2" creationId="{40C041DC-CD32-0B2C-EF14-2107A13E8E53}"/>
          </ac:spMkLst>
        </pc:spChg>
        <pc:spChg chg="add del mod">
          <ac:chgData name="Narendra Kumar Dewangan" userId="13b04745-cb53-4b17-80d6-4c1e8065a03b" providerId="ADAL" clId="{C2B5ADC6-1C4D-4D93-ABC5-AAE36DA681F1}" dt="2024-08-21T08:12:46.884" v="690" actId="26606"/>
          <ac:spMkLst>
            <pc:docMk/>
            <pc:sldMk cId="4245968673" sldId="279"/>
            <ac:spMk id="3" creationId="{A46A666E-DF03-D208-EAB4-97E34EE25DDA}"/>
          </ac:spMkLst>
        </pc:spChg>
        <pc:spChg chg="add mod">
          <ac:chgData name="Narendra Kumar Dewangan" userId="13b04745-cb53-4b17-80d6-4c1e8065a03b" providerId="ADAL" clId="{C2B5ADC6-1C4D-4D93-ABC5-AAE36DA681F1}" dt="2024-08-21T08:12:25.904" v="684"/>
          <ac:spMkLst>
            <pc:docMk/>
            <pc:sldMk cId="4245968673" sldId="279"/>
            <ac:spMk id="4" creationId="{78D59989-D29E-ABE4-DC8E-6EF323F12BDA}"/>
          </ac:spMkLst>
        </pc:spChg>
        <pc:graphicFrameChg chg="add del">
          <ac:chgData name="Narendra Kumar Dewangan" userId="13b04745-cb53-4b17-80d6-4c1e8065a03b" providerId="ADAL" clId="{C2B5ADC6-1C4D-4D93-ABC5-AAE36DA681F1}" dt="2024-08-21T08:12:46.853" v="689" actId="26606"/>
          <ac:graphicFrameMkLst>
            <pc:docMk/>
            <pc:sldMk cId="4245968673" sldId="279"/>
            <ac:graphicFrameMk id="5" creationId="{4491B4FE-D663-F9C8-26CC-C4C6BFF65490}"/>
          </ac:graphicFrameMkLst>
        </pc:graphicFrameChg>
        <pc:graphicFrameChg chg="add">
          <ac:chgData name="Narendra Kumar Dewangan" userId="13b04745-cb53-4b17-80d6-4c1e8065a03b" providerId="ADAL" clId="{C2B5ADC6-1C4D-4D93-ABC5-AAE36DA681F1}" dt="2024-08-21T08:12:46.884" v="690" actId="26606"/>
          <ac:graphicFrameMkLst>
            <pc:docMk/>
            <pc:sldMk cId="4245968673" sldId="279"/>
            <ac:graphicFrameMk id="7" creationId="{C34F2F6A-0072-9672-D84D-DE2A0C00E493}"/>
          </ac:graphicFrameMkLst>
        </pc:graphicFrameChg>
        <pc:picChg chg="add mod">
          <ac:chgData name="Narendra Kumar Dewangan" userId="13b04745-cb53-4b17-80d6-4c1e8065a03b" providerId="ADAL" clId="{C2B5ADC6-1C4D-4D93-ABC5-AAE36DA681F1}" dt="2024-08-21T08:12:55.257" v="691"/>
          <ac:picMkLst>
            <pc:docMk/>
            <pc:sldMk cId="4245968673" sldId="279"/>
            <ac:picMk id="6" creationId="{5174B0F1-D1E4-8CCE-021D-AD0E95173720}"/>
          </ac:picMkLst>
        </pc:picChg>
      </pc:sldChg>
      <pc:sldChg chg="addSp delSp modSp new mod setBg">
        <pc:chgData name="Narendra Kumar Dewangan" userId="13b04745-cb53-4b17-80d6-4c1e8065a03b" providerId="ADAL" clId="{C2B5ADC6-1C4D-4D93-ABC5-AAE36DA681F1}" dt="2024-08-21T08:54:25.722" v="703"/>
        <pc:sldMkLst>
          <pc:docMk/>
          <pc:sldMk cId="2526973410" sldId="280"/>
        </pc:sldMkLst>
        <pc:spChg chg="mod">
          <ac:chgData name="Narendra Kumar Dewangan" userId="13b04745-cb53-4b17-80d6-4c1e8065a03b" providerId="ADAL" clId="{C2B5ADC6-1C4D-4D93-ABC5-AAE36DA681F1}" dt="2024-08-21T08:54:18.723" v="702" actId="26606"/>
          <ac:spMkLst>
            <pc:docMk/>
            <pc:sldMk cId="2526973410" sldId="280"/>
            <ac:spMk id="2" creationId="{97423201-8318-6182-BAA3-A810E2F3EF45}"/>
          </ac:spMkLst>
        </pc:spChg>
        <pc:spChg chg="add del mod">
          <ac:chgData name="Narendra Kumar Dewangan" userId="13b04745-cb53-4b17-80d6-4c1e8065a03b" providerId="ADAL" clId="{C2B5ADC6-1C4D-4D93-ABC5-AAE36DA681F1}" dt="2024-08-21T08:54:18.723" v="702" actId="26606"/>
          <ac:spMkLst>
            <pc:docMk/>
            <pc:sldMk cId="2526973410" sldId="280"/>
            <ac:spMk id="3" creationId="{5BD6BEEB-A22A-C5BA-2A69-543F97A59751}"/>
          </ac:spMkLst>
        </pc:spChg>
        <pc:spChg chg="add mod">
          <ac:chgData name="Narendra Kumar Dewangan" userId="13b04745-cb53-4b17-80d6-4c1e8065a03b" providerId="ADAL" clId="{C2B5ADC6-1C4D-4D93-ABC5-AAE36DA681F1}" dt="2024-08-21T08:53:51.569" v="696"/>
          <ac:spMkLst>
            <pc:docMk/>
            <pc:sldMk cId="2526973410" sldId="280"/>
            <ac:spMk id="4" creationId="{A689B9B4-C9A7-CCF6-D21A-F8901E541420}"/>
          </ac:spMkLst>
        </pc:spChg>
        <pc:spChg chg="add del">
          <ac:chgData name="Narendra Kumar Dewangan" userId="13b04745-cb53-4b17-80d6-4c1e8065a03b" providerId="ADAL" clId="{C2B5ADC6-1C4D-4D93-ABC5-AAE36DA681F1}" dt="2024-08-21T08:54:18.692" v="701" actId="26606"/>
          <ac:spMkLst>
            <pc:docMk/>
            <pc:sldMk cId="2526973410" sldId="280"/>
            <ac:spMk id="9" creationId="{AE2B703B-46F9-481A-A605-82E2A828C4FA}"/>
          </ac:spMkLst>
        </pc:spChg>
        <pc:spChg chg="add del">
          <ac:chgData name="Narendra Kumar Dewangan" userId="13b04745-cb53-4b17-80d6-4c1e8065a03b" providerId="ADAL" clId="{C2B5ADC6-1C4D-4D93-ABC5-AAE36DA681F1}" dt="2024-08-21T08:54:18.692" v="701" actId="26606"/>
          <ac:spMkLst>
            <pc:docMk/>
            <pc:sldMk cId="2526973410" sldId="280"/>
            <ac:spMk id="11" creationId="{F13BE4D7-0C3D-4906-B230-A1C5B4665CCF}"/>
          </ac:spMkLst>
        </pc:spChg>
        <pc:spChg chg="add">
          <ac:chgData name="Narendra Kumar Dewangan" userId="13b04745-cb53-4b17-80d6-4c1e8065a03b" providerId="ADAL" clId="{C2B5ADC6-1C4D-4D93-ABC5-AAE36DA681F1}" dt="2024-08-21T08:54:18.723" v="702" actId="26606"/>
          <ac:spMkLst>
            <pc:docMk/>
            <pc:sldMk cId="2526973410" sldId="280"/>
            <ac:spMk id="15" creationId="{56E9B3E6-E277-4D68-BA48-9CB43FFBD6E2}"/>
          </ac:spMkLst>
        </pc:spChg>
        <pc:spChg chg="add">
          <ac:chgData name="Narendra Kumar Dewangan" userId="13b04745-cb53-4b17-80d6-4c1e8065a03b" providerId="ADAL" clId="{C2B5ADC6-1C4D-4D93-ABC5-AAE36DA681F1}" dt="2024-08-21T08:54:18.723" v="702" actId="26606"/>
          <ac:spMkLst>
            <pc:docMk/>
            <pc:sldMk cId="2526973410" sldId="280"/>
            <ac:spMk id="16" creationId="{D5B0017B-2ECA-49AF-B397-DC140825DF8D}"/>
          </ac:spMkLst>
        </pc:spChg>
        <pc:grpChg chg="add">
          <ac:chgData name="Narendra Kumar Dewangan" userId="13b04745-cb53-4b17-80d6-4c1e8065a03b" providerId="ADAL" clId="{C2B5ADC6-1C4D-4D93-ABC5-AAE36DA681F1}" dt="2024-08-21T08:54:18.723" v="702" actId="26606"/>
          <ac:grpSpMkLst>
            <pc:docMk/>
            <pc:sldMk cId="2526973410" sldId="280"/>
            <ac:grpSpMk id="17" creationId="{AE1C45F0-260A-458C-96ED-C1F6D2151219}"/>
          </ac:grpSpMkLst>
        </pc:grpChg>
        <pc:graphicFrameChg chg="add del">
          <ac:chgData name="Narendra Kumar Dewangan" userId="13b04745-cb53-4b17-80d6-4c1e8065a03b" providerId="ADAL" clId="{C2B5ADC6-1C4D-4D93-ABC5-AAE36DA681F1}" dt="2024-08-21T08:54:18.692" v="701" actId="26606"/>
          <ac:graphicFrameMkLst>
            <pc:docMk/>
            <pc:sldMk cId="2526973410" sldId="280"/>
            <ac:graphicFrameMk id="5" creationId="{4B99282E-991A-677B-C2D2-FF5D59A164D2}"/>
          </ac:graphicFrameMkLst>
        </pc:graphicFrameChg>
        <pc:graphicFrameChg chg="add">
          <ac:chgData name="Narendra Kumar Dewangan" userId="13b04745-cb53-4b17-80d6-4c1e8065a03b" providerId="ADAL" clId="{C2B5ADC6-1C4D-4D93-ABC5-AAE36DA681F1}" dt="2024-08-21T08:54:18.723" v="702" actId="26606"/>
          <ac:graphicFrameMkLst>
            <pc:docMk/>
            <pc:sldMk cId="2526973410" sldId="280"/>
            <ac:graphicFrameMk id="19" creationId="{675C59EC-C30A-DDAD-B6ED-DAB97ACEF072}"/>
          </ac:graphicFrameMkLst>
        </pc:graphicFrameChg>
        <pc:picChg chg="add mod">
          <ac:chgData name="Narendra Kumar Dewangan" userId="13b04745-cb53-4b17-80d6-4c1e8065a03b" providerId="ADAL" clId="{C2B5ADC6-1C4D-4D93-ABC5-AAE36DA681F1}" dt="2024-08-21T08:54:25.722" v="703"/>
          <ac:picMkLst>
            <pc:docMk/>
            <pc:sldMk cId="2526973410" sldId="280"/>
            <ac:picMk id="6" creationId="{849BA630-C8E5-4551-8E0B-A090293CFD4B}"/>
          </ac:picMkLst>
        </pc:picChg>
        <pc:cxnChg chg="add">
          <ac:chgData name="Narendra Kumar Dewangan" userId="13b04745-cb53-4b17-80d6-4c1e8065a03b" providerId="ADAL" clId="{C2B5ADC6-1C4D-4D93-ABC5-AAE36DA681F1}" dt="2024-08-21T08:54:18.723" v="702" actId="26606"/>
          <ac:cxnSpMkLst>
            <pc:docMk/>
            <pc:sldMk cId="2526973410" sldId="280"/>
            <ac:cxnSpMk id="18" creationId="{6CF1BAF6-AD41-4082-B212-8A1F9A2E8779}"/>
          </ac:cxnSpMkLst>
        </pc:cxnChg>
      </pc:sldChg>
      <pc:sldChg chg="addSp delSp modSp new mod setBg">
        <pc:chgData name="Narendra Kumar Dewangan" userId="13b04745-cb53-4b17-80d6-4c1e8065a03b" providerId="ADAL" clId="{C2B5ADC6-1C4D-4D93-ABC5-AAE36DA681F1}" dt="2024-08-21T08:56:14.287" v="724"/>
        <pc:sldMkLst>
          <pc:docMk/>
          <pc:sldMk cId="2588035585" sldId="281"/>
        </pc:sldMkLst>
        <pc:spChg chg="mod">
          <ac:chgData name="Narendra Kumar Dewangan" userId="13b04745-cb53-4b17-80d6-4c1e8065a03b" providerId="ADAL" clId="{C2B5ADC6-1C4D-4D93-ABC5-AAE36DA681F1}" dt="2024-08-21T08:55:19.377" v="713" actId="26606"/>
          <ac:spMkLst>
            <pc:docMk/>
            <pc:sldMk cId="2588035585" sldId="281"/>
            <ac:spMk id="2" creationId="{5DE57812-ADEC-4F6A-7458-A0A11340A909}"/>
          </ac:spMkLst>
        </pc:spChg>
        <pc:spChg chg="add del mod">
          <ac:chgData name="Narendra Kumar Dewangan" userId="13b04745-cb53-4b17-80d6-4c1e8065a03b" providerId="ADAL" clId="{C2B5ADC6-1C4D-4D93-ABC5-AAE36DA681F1}" dt="2024-08-21T08:55:19.377" v="713" actId="26606"/>
          <ac:spMkLst>
            <pc:docMk/>
            <pc:sldMk cId="2588035585" sldId="281"/>
            <ac:spMk id="3" creationId="{B45E0B8E-8F27-8B53-4F52-78C98D525945}"/>
          </ac:spMkLst>
        </pc:spChg>
        <pc:spChg chg="add mod">
          <ac:chgData name="Narendra Kumar Dewangan" userId="13b04745-cb53-4b17-80d6-4c1e8065a03b" providerId="ADAL" clId="{C2B5ADC6-1C4D-4D93-ABC5-AAE36DA681F1}" dt="2024-08-21T08:55:02.580" v="709"/>
          <ac:spMkLst>
            <pc:docMk/>
            <pc:sldMk cId="2588035585" sldId="281"/>
            <ac:spMk id="4" creationId="{25433E21-4A6D-38EC-E229-1872EA08C157}"/>
          </ac:spMkLst>
        </pc:spChg>
        <pc:spChg chg="add">
          <ac:chgData name="Narendra Kumar Dewangan" userId="13b04745-cb53-4b17-80d6-4c1e8065a03b" providerId="ADAL" clId="{C2B5ADC6-1C4D-4D93-ABC5-AAE36DA681F1}" dt="2024-08-21T08:55:19.377" v="713" actId="26606"/>
          <ac:spMkLst>
            <pc:docMk/>
            <pc:sldMk cId="2588035585" sldId="281"/>
            <ac:spMk id="9" creationId="{BACC6370-2D7E-4714-9D71-7542949D7D5D}"/>
          </ac:spMkLst>
        </pc:spChg>
        <pc:spChg chg="add">
          <ac:chgData name="Narendra Kumar Dewangan" userId="13b04745-cb53-4b17-80d6-4c1e8065a03b" providerId="ADAL" clId="{C2B5ADC6-1C4D-4D93-ABC5-AAE36DA681F1}" dt="2024-08-21T08:55:19.377" v="713" actId="26606"/>
          <ac:spMkLst>
            <pc:docMk/>
            <pc:sldMk cId="2588035585" sldId="281"/>
            <ac:spMk id="11" creationId="{256B2C21-A230-48C0-8DF1-C46611373C44}"/>
          </ac:spMkLst>
        </pc:spChg>
        <pc:spChg chg="add">
          <ac:chgData name="Narendra Kumar Dewangan" userId="13b04745-cb53-4b17-80d6-4c1e8065a03b" providerId="ADAL" clId="{C2B5ADC6-1C4D-4D93-ABC5-AAE36DA681F1}" dt="2024-08-21T08:55:19.377" v="713" actId="26606"/>
          <ac:spMkLst>
            <pc:docMk/>
            <pc:sldMk cId="2588035585" sldId="281"/>
            <ac:spMk id="13" creationId="{3847E18C-932D-4C95-AABA-FEC7C9499AD7}"/>
          </ac:spMkLst>
        </pc:spChg>
        <pc:spChg chg="add">
          <ac:chgData name="Narendra Kumar Dewangan" userId="13b04745-cb53-4b17-80d6-4c1e8065a03b" providerId="ADAL" clId="{C2B5ADC6-1C4D-4D93-ABC5-AAE36DA681F1}" dt="2024-08-21T08:55:19.377" v="713" actId="26606"/>
          <ac:spMkLst>
            <pc:docMk/>
            <pc:sldMk cId="2588035585" sldId="281"/>
            <ac:spMk id="15" creationId="{3150CB11-0C61-439E-910F-5787759E72A0}"/>
          </ac:spMkLst>
        </pc:spChg>
        <pc:spChg chg="add">
          <ac:chgData name="Narendra Kumar Dewangan" userId="13b04745-cb53-4b17-80d6-4c1e8065a03b" providerId="ADAL" clId="{C2B5ADC6-1C4D-4D93-ABC5-AAE36DA681F1}" dt="2024-08-21T08:55:19.377" v="713" actId="26606"/>
          <ac:spMkLst>
            <pc:docMk/>
            <pc:sldMk cId="2588035585" sldId="281"/>
            <ac:spMk id="17" creationId="{43F8A58B-5155-44CE-A5FF-7647B47D0A7A}"/>
          </ac:spMkLst>
        </pc:spChg>
        <pc:spChg chg="add">
          <ac:chgData name="Narendra Kumar Dewangan" userId="13b04745-cb53-4b17-80d6-4c1e8065a03b" providerId="ADAL" clId="{C2B5ADC6-1C4D-4D93-ABC5-AAE36DA681F1}" dt="2024-08-21T08:55:19.377" v="713" actId="26606"/>
          <ac:spMkLst>
            <pc:docMk/>
            <pc:sldMk cId="2588035585" sldId="281"/>
            <ac:spMk id="19" creationId="{443F2ACA-E6D6-4028-82DD-F03C262D5DE6}"/>
          </ac:spMkLst>
        </pc:spChg>
        <pc:graphicFrameChg chg="add">
          <ac:chgData name="Narendra Kumar Dewangan" userId="13b04745-cb53-4b17-80d6-4c1e8065a03b" providerId="ADAL" clId="{C2B5ADC6-1C4D-4D93-ABC5-AAE36DA681F1}" dt="2024-08-21T08:55:19.377" v="713" actId="26606"/>
          <ac:graphicFrameMkLst>
            <pc:docMk/>
            <pc:sldMk cId="2588035585" sldId="281"/>
            <ac:graphicFrameMk id="5" creationId="{091D7D11-336F-501F-2723-6ECAAF96B429}"/>
          </ac:graphicFrameMkLst>
        </pc:graphicFrameChg>
        <pc:picChg chg="add mod">
          <ac:chgData name="Narendra Kumar Dewangan" userId="13b04745-cb53-4b17-80d6-4c1e8065a03b" providerId="ADAL" clId="{C2B5ADC6-1C4D-4D93-ABC5-AAE36DA681F1}" dt="2024-08-21T08:56:14.287" v="724"/>
          <ac:picMkLst>
            <pc:docMk/>
            <pc:sldMk cId="2588035585" sldId="281"/>
            <ac:picMk id="6" creationId="{17836E03-C219-8738-DF1A-C8686F046EF7}"/>
          </ac:picMkLst>
        </pc:picChg>
      </pc:sldChg>
      <pc:sldChg chg="addSp delSp modSp new mod setBg">
        <pc:chgData name="Narendra Kumar Dewangan" userId="13b04745-cb53-4b17-80d6-4c1e8065a03b" providerId="ADAL" clId="{C2B5ADC6-1C4D-4D93-ABC5-AAE36DA681F1}" dt="2024-08-21T08:56:16.910" v="725"/>
        <pc:sldMkLst>
          <pc:docMk/>
          <pc:sldMk cId="4264449038" sldId="282"/>
        </pc:sldMkLst>
        <pc:spChg chg="mod">
          <ac:chgData name="Narendra Kumar Dewangan" userId="13b04745-cb53-4b17-80d6-4c1e8065a03b" providerId="ADAL" clId="{C2B5ADC6-1C4D-4D93-ABC5-AAE36DA681F1}" dt="2024-08-21T08:56:02.843" v="722" actId="26606"/>
          <ac:spMkLst>
            <pc:docMk/>
            <pc:sldMk cId="4264449038" sldId="282"/>
            <ac:spMk id="2" creationId="{ED03FCA6-56F1-8102-2011-8F165AB1018F}"/>
          </ac:spMkLst>
        </pc:spChg>
        <pc:spChg chg="add del mod">
          <ac:chgData name="Narendra Kumar Dewangan" userId="13b04745-cb53-4b17-80d6-4c1e8065a03b" providerId="ADAL" clId="{C2B5ADC6-1C4D-4D93-ABC5-AAE36DA681F1}" dt="2024-08-21T08:56:02.843" v="722" actId="26606"/>
          <ac:spMkLst>
            <pc:docMk/>
            <pc:sldMk cId="4264449038" sldId="282"/>
            <ac:spMk id="3" creationId="{E770CED8-9D80-EB76-D870-4869DE25B6DC}"/>
          </ac:spMkLst>
        </pc:spChg>
        <pc:spChg chg="add mod">
          <ac:chgData name="Narendra Kumar Dewangan" userId="13b04745-cb53-4b17-80d6-4c1e8065a03b" providerId="ADAL" clId="{C2B5ADC6-1C4D-4D93-ABC5-AAE36DA681F1}" dt="2024-08-21T08:55:47.987" v="718"/>
          <ac:spMkLst>
            <pc:docMk/>
            <pc:sldMk cId="4264449038" sldId="282"/>
            <ac:spMk id="4" creationId="{41725D76-C6AF-E41E-C30F-38A56B7AA308}"/>
          </ac:spMkLst>
        </pc:spChg>
        <pc:spChg chg="add">
          <ac:chgData name="Narendra Kumar Dewangan" userId="13b04745-cb53-4b17-80d6-4c1e8065a03b" providerId="ADAL" clId="{C2B5ADC6-1C4D-4D93-ABC5-AAE36DA681F1}" dt="2024-08-21T08:56:02.843" v="722" actId="26606"/>
          <ac:spMkLst>
            <pc:docMk/>
            <pc:sldMk cId="4264449038" sldId="282"/>
            <ac:spMk id="10" creationId="{E51BA4DF-2BD4-4EC2-B1DB-B27C8AC71864}"/>
          </ac:spMkLst>
        </pc:spChg>
        <pc:graphicFrameChg chg="add">
          <ac:chgData name="Narendra Kumar Dewangan" userId="13b04745-cb53-4b17-80d6-4c1e8065a03b" providerId="ADAL" clId="{C2B5ADC6-1C4D-4D93-ABC5-AAE36DA681F1}" dt="2024-08-21T08:56:02.843" v="722" actId="26606"/>
          <ac:graphicFrameMkLst>
            <pc:docMk/>
            <pc:sldMk cId="4264449038" sldId="282"/>
            <ac:graphicFrameMk id="5" creationId="{D3532E51-CB65-D550-8C7D-6ACD1F51DA63}"/>
          </ac:graphicFrameMkLst>
        </pc:graphicFrameChg>
        <pc:picChg chg="add mod">
          <ac:chgData name="Narendra Kumar Dewangan" userId="13b04745-cb53-4b17-80d6-4c1e8065a03b" providerId="ADAL" clId="{C2B5ADC6-1C4D-4D93-ABC5-AAE36DA681F1}" dt="2024-08-21T08:56:06.268" v="723" actId="27614"/>
          <ac:picMkLst>
            <pc:docMk/>
            <pc:sldMk cId="4264449038" sldId="282"/>
            <ac:picMk id="6" creationId="{2A24272A-D5BE-D260-5BB1-20BBA8DDBB16}"/>
          </ac:picMkLst>
        </pc:picChg>
        <pc:picChg chg="add mod">
          <ac:chgData name="Narendra Kumar Dewangan" userId="13b04745-cb53-4b17-80d6-4c1e8065a03b" providerId="ADAL" clId="{C2B5ADC6-1C4D-4D93-ABC5-AAE36DA681F1}" dt="2024-08-21T08:56:16.910" v="725"/>
          <ac:picMkLst>
            <pc:docMk/>
            <pc:sldMk cId="4264449038" sldId="282"/>
            <ac:picMk id="7" creationId="{21802CC7-9FFA-4179-B9DB-5C13D2101C9D}"/>
          </ac:picMkLst>
        </pc:picChg>
      </pc:sldChg>
      <pc:sldChg chg="addSp modSp new mod">
        <pc:chgData name="Narendra Kumar Dewangan" userId="13b04745-cb53-4b17-80d6-4c1e8065a03b" providerId="ADAL" clId="{C2B5ADC6-1C4D-4D93-ABC5-AAE36DA681F1}" dt="2024-08-21T09:11:50.460" v="774"/>
        <pc:sldMkLst>
          <pc:docMk/>
          <pc:sldMk cId="2951983288" sldId="283"/>
        </pc:sldMkLst>
        <pc:spChg chg="mod">
          <ac:chgData name="Narendra Kumar Dewangan" userId="13b04745-cb53-4b17-80d6-4c1e8065a03b" providerId="ADAL" clId="{C2B5ADC6-1C4D-4D93-ABC5-AAE36DA681F1}" dt="2024-08-21T09:02:27.538" v="728" actId="20577"/>
          <ac:spMkLst>
            <pc:docMk/>
            <pc:sldMk cId="2951983288" sldId="283"/>
            <ac:spMk id="2" creationId="{F054E6D9-E08D-D051-A428-B55B300DC4FC}"/>
          </ac:spMkLst>
        </pc:spChg>
        <pc:spChg chg="mod">
          <ac:chgData name="Narendra Kumar Dewangan" userId="13b04745-cb53-4b17-80d6-4c1e8065a03b" providerId="ADAL" clId="{C2B5ADC6-1C4D-4D93-ABC5-AAE36DA681F1}" dt="2024-08-21T09:06:02.464" v="745" actId="113"/>
          <ac:spMkLst>
            <pc:docMk/>
            <pc:sldMk cId="2951983288" sldId="283"/>
            <ac:spMk id="3" creationId="{28E238A9-DD49-A06A-D589-F83289DC0E2E}"/>
          </ac:spMkLst>
        </pc:spChg>
        <pc:picChg chg="add mod">
          <ac:chgData name="Narendra Kumar Dewangan" userId="13b04745-cb53-4b17-80d6-4c1e8065a03b" providerId="ADAL" clId="{C2B5ADC6-1C4D-4D93-ABC5-AAE36DA681F1}" dt="2024-08-21T09:11:50.460" v="774"/>
          <ac:picMkLst>
            <pc:docMk/>
            <pc:sldMk cId="2951983288" sldId="283"/>
            <ac:picMk id="4" creationId="{FB243D6B-F0B0-5C0E-C9FC-75807AAC6C1D}"/>
          </ac:picMkLst>
        </pc:picChg>
      </pc:sldChg>
      <pc:sldChg chg="addSp delSp modSp new mod setBg">
        <pc:chgData name="Narendra Kumar Dewangan" userId="13b04745-cb53-4b17-80d6-4c1e8065a03b" providerId="ADAL" clId="{C2B5ADC6-1C4D-4D93-ABC5-AAE36DA681F1}" dt="2024-08-21T09:11:54.264" v="775"/>
        <pc:sldMkLst>
          <pc:docMk/>
          <pc:sldMk cId="3827751681" sldId="284"/>
        </pc:sldMkLst>
        <pc:spChg chg="mod">
          <ac:chgData name="Narendra Kumar Dewangan" userId="13b04745-cb53-4b17-80d6-4c1e8065a03b" providerId="ADAL" clId="{C2B5ADC6-1C4D-4D93-ABC5-AAE36DA681F1}" dt="2024-08-21T09:10:43.135" v="760" actId="26606"/>
          <ac:spMkLst>
            <pc:docMk/>
            <pc:sldMk cId="3827751681" sldId="284"/>
            <ac:spMk id="2" creationId="{C8F9C8D2-8D5F-603F-F79E-4D67B884D21C}"/>
          </ac:spMkLst>
        </pc:spChg>
        <pc:spChg chg="add del mod">
          <ac:chgData name="Narendra Kumar Dewangan" userId="13b04745-cb53-4b17-80d6-4c1e8065a03b" providerId="ADAL" clId="{C2B5ADC6-1C4D-4D93-ABC5-AAE36DA681F1}" dt="2024-08-21T09:10:43.135" v="760" actId="26606"/>
          <ac:spMkLst>
            <pc:docMk/>
            <pc:sldMk cId="3827751681" sldId="284"/>
            <ac:spMk id="3" creationId="{C4FEBEFB-0D82-50EB-D660-33A18E4F88E6}"/>
          </ac:spMkLst>
        </pc:spChg>
        <pc:spChg chg="add">
          <ac:chgData name="Narendra Kumar Dewangan" userId="13b04745-cb53-4b17-80d6-4c1e8065a03b" providerId="ADAL" clId="{C2B5ADC6-1C4D-4D93-ABC5-AAE36DA681F1}" dt="2024-08-21T09:10:43.135" v="760" actId="26606"/>
          <ac:spMkLst>
            <pc:docMk/>
            <pc:sldMk cId="3827751681" sldId="284"/>
            <ac:spMk id="8" creationId="{09588DA8-065E-4F6F-8EFD-43104AB2E0CF}"/>
          </ac:spMkLst>
        </pc:spChg>
        <pc:spChg chg="add del">
          <ac:chgData name="Narendra Kumar Dewangan" userId="13b04745-cb53-4b17-80d6-4c1e8065a03b" providerId="ADAL" clId="{C2B5ADC6-1C4D-4D93-ABC5-AAE36DA681F1}" dt="2024-08-21T09:10:38.116" v="755" actId="26606"/>
          <ac:spMkLst>
            <pc:docMk/>
            <pc:sldMk cId="3827751681" sldId="284"/>
            <ac:spMk id="9" creationId="{C0763A76-9F1C-4FC5-82B7-DD475DA461B2}"/>
          </ac:spMkLst>
        </pc:spChg>
        <pc:spChg chg="add del">
          <ac:chgData name="Narendra Kumar Dewangan" userId="13b04745-cb53-4b17-80d6-4c1e8065a03b" providerId="ADAL" clId="{C2B5ADC6-1C4D-4D93-ABC5-AAE36DA681F1}" dt="2024-08-21T09:10:41.369" v="757" actId="26606"/>
          <ac:spMkLst>
            <pc:docMk/>
            <pc:sldMk cId="3827751681" sldId="284"/>
            <ac:spMk id="10" creationId="{DB304A14-32D0-4873-B914-423ED7B8DAFD}"/>
          </ac:spMkLst>
        </pc:spChg>
        <pc:spChg chg="add del">
          <ac:chgData name="Narendra Kumar Dewangan" userId="13b04745-cb53-4b17-80d6-4c1e8065a03b" providerId="ADAL" clId="{C2B5ADC6-1C4D-4D93-ABC5-AAE36DA681F1}" dt="2024-08-21T09:10:38.116" v="755" actId="26606"/>
          <ac:spMkLst>
            <pc:docMk/>
            <pc:sldMk cId="3827751681" sldId="284"/>
            <ac:spMk id="11" creationId="{E81BF4F6-F2CF-4984-9D14-D6966D92F99F}"/>
          </ac:spMkLst>
        </pc:spChg>
        <pc:spChg chg="add del">
          <ac:chgData name="Narendra Kumar Dewangan" userId="13b04745-cb53-4b17-80d6-4c1e8065a03b" providerId="ADAL" clId="{C2B5ADC6-1C4D-4D93-ABC5-AAE36DA681F1}" dt="2024-08-21T09:10:41.369" v="757" actId="26606"/>
          <ac:spMkLst>
            <pc:docMk/>
            <pc:sldMk cId="3827751681" sldId="284"/>
            <ac:spMk id="12" creationId="{1D460C86-854F-4FB3-ABC2-E823D8FEB9DB}"/>
          </ac:spMkLst>
        </pc:spChg>
        <pc:spChg chg="add del">
          <ac:chgData name="Narendra Kumar Dewangan" userId="13b04745-cb53-4b17-80d6-4c1e8065a03b" providerId="ADAL" clId="{C2B5ADC6-1C4D-4D93-ABC5-AAE36DA681F1}" dt="2024-08-21T09:10:41.369" v="757" actId="26606"/>
          <ac:spMkLst>
            <pc:docMk/>
            <pc:sldMk cId="3827751681" sldId="284"/>
            <ac:spMk id="14" creationId="{BB48116A-278A-4CC5-89D3-9DE8E8FF1245}"/>
          </ac:spMkLst>
        </pc:spChg>
        <pc:spChg chg="add del">
          <ac:chgData name="Narendra Kumar Dewangan" userId="13b04745-cb53-4b17-80d6-4c1e8065a03b" providerId="ADAL" clId="{C2B5ADC6-1C4D-4D93-ABC5-AAE36DA681F1}" dt="2024-08-21T09:10:43.119" v="759" actId="26606"/>
          <ac:spMkLst>
            <pc:docMk/>
            <pc:sldMk cId="3827751681" sldId="284"/>
            <ac:spMk id="15" creationId="{063BBA22-50EA-4C4D-BE05-F1CE4E63AA56}"/>
          </ac:spMkLst>
        </pc:spChg>
        <pc:spChg chg="add del">
          <ac:chgData name="Narendra Kumar Dewangan" userId="13b04745-cb53-4b17-80d6-4c1e8065a03b" providerId="ADAL" clId="{C2B5ADC6-1C4D-4D93-ABC5-AAE36DA681F1}" dt="2024-08-21T09:10:43.119" v="759" actId="26606"/>
          <ac:spMkLst>
            <pc:docMk/>
            <pc:sldMk cId="3827751681" sldId="284"/>
            <ac:spMk id="16" creationId="{BACC6370-2D7E-4714-9D71-7542949D7D5D}"/>
          </ac:spMkLst>
        </pc:spChg>
        <pc:spChg chg="add del">
          <ac:chgData name="Narendra Kumar Dewangan" userId="13b04745-cb53-4b17-80d6-4c1e8065a03b" providerId="ADAL" clId="{C2B5ADC6-1C4D-4D93-ABC5-AAE36DA681F1}" dt="2024-08-21T09:10:43.119" v="759" actId="26606"/>
          <ac:spMkLst>
            <pc:docMk/>
            <pc:sldMk cId="3827751681" sldId="284"/>
            <ac:spMk id="17" creationId="{F68B3F68-107C-434F-AA38-110D5EA91B85}"/>
          </ac:spMkLst>
        </pc:spChg>
        <pc:spChg chg="add del">
          <ac:chgData name="Narendra Kumar Dewangan" userId="13b04745-cb53-4b17-80d6-4c1e8065a03b" providerId="ADAL" clId="{C2B5ADC6-1C4D-4D93-ABC5-AAE36DA681F1}" dt="2024-08-21T09:10:43.119" v="759" actId="26606"/>
          <ac:spMkLst>
            <pc:docMk/>
            <pc:sldMk cId="3827751681" sldId="284"/>
            <ac:spMk id="18" creationId="{AAD0DBB9-1A4B-4391-81D4-CB19F9AB918A}"/>
          </ac:spMkLst>
        </pc:spChg>
        <pc:spChg chg="add">
          <ac:chgData name="Narendra Kumar Dewangan" userId="13b04745-cb53-4b17-80d6-4c1e8065a03b" providerId="ADAL" clId="{C2B5ADC6-1C4D-4D93-ABC5-AAE36DA681F1}" dt="2024-08-21T09:10:43.135" v="760" actId="26606"/>
          <ac:spMkLst>
            <pc:docMk/>
            <pc:sldMk cId="3827751681" sldId="284"/>
            <ac:spMk id="20" creationId="{8D71EDA1-87BF-4D5D-AB79-F346FD19278A}"/>
          </ac:spMkLst>
        </pc:spChg>
        <pc:spChg chg="add">
          <ac:chgData name="Narendra Kumar Dewangan" userId="13b04745-cb53-4b17-80d6-4c1e8065a03b" providerId="ADAL" clId="{C2B5ADC6-1C4D-4D93-ABC5-AAE36DA681F1}" dt="2024-08-21T09:10:43.135" v="760" actId="26606"/>
          <ac:spMkLst>
            <pc:docMk/>
            <pc:sldMk cId="3827751681" sldId="284"/>
            <ac:spMk id="21" creationId="{C4285719-470E-454C-AF62-8323075F1F5B}"/>
          </ac:spMkLst>
        </pc:spChg>
        <pc:spChg chg="add">
          <ac:chgData name="Narendra Kumar Dewangan" userId="13b04745-cb53-4b17-80d6-4c1e8065a03b" providerId="ADAL" clId="{C2B5ADC6-1C4D-4D93-ABC5-AAE36DA681F1}" dt="2024-08-21T09:10:43.135" v="760" actId="26606"/>
          <ac:spMkLst>
            <pc:docMk/>
            <pc:sldMk cId="3827751681" sldId="284"/>
            <ac:spMk id="22" creationId="{CD9FE4EF-C4D8-49A0-B2FF-81D8DB7D8A24}"/>
          </ac:spMkLst>
        </pc:spChg>
        <pc:spChg chg="add">
          <ac:chgData name="Narendra Kumar Dewangan" userId="13b04745-cb53-4b17-80d6-4c1e8065a03b" providerId="ADAL" clId="{C2B5ADC6-1C4D-4D93-ABC5-AAE36DA681F1}" dt="2024-08-21T09:10:43.135" v="760" actId="26606"/>
          <ac:spMkLst>
            <pc:docMk/>
            <pc:sldMk cId="3827751681" sldId="284"/>
            <ac:spMk id="23" creationId="{4300840D-0A0B-4512-BACA-B439D5B9C57C}"/>
          </ac:spMkLst>
        </pc:spChg>
        <pc:spChg chg="add">
          <ac:chgData name="Narendra Kumar Dewangan" userId="13b04745-cb53-4b17-80d6-4c1e8065a03b" providerId="ADAL" clId="{C2B5ADC6-1C4D-4D93-ABC5-AAE36DA681F1}" dt="2024-08-21T09:10:43.135" v="760" actId="26606"/>
          <ac:spMkLst>
            <pc:docMk/>
            <pc:sldMk cId="3827751681" sldId="284"/>
            <ac:spMk id="24" creationId="{D2B78728-A580-49A7-84F9-6EF6F583ADE0}"/>
          </ac:spMkLst>
        </pc:spChg>
        <pc:spChg chg="add">
          <ac:chgData name="Narendra Kumar Dewangan" userId="13b04745-cb53-4b17-80d6-4c1e8065a03b" providerId="ADAL" clId="{C2B5ADC6-1C4D-4D93-ABC5-AAE36DA681F1}" dt="2024-08-21T09:10:43.135" v="760" actId="26606"/>
          <ac:spMkLst>
            <pc:docMk/>
            <pc:sldMk cId="3827751681" sldId="284"/>
            <ac:spMk id="25" creationId="{38FAA1A1-D861-433F-88FA-1E9D6FD31D11}"/>
          </ac:spMkLst>
        </pc:spChg>
        <pc:spChg chg="add">
          <ac:chgData name="Narendra Kumar Dewangan" userId="13b04745-cb53-4b17-80d6-4c1e8065a03b" providerId="ADAL" clId="{C2B5ADC6-1C4D-4D93-ABC5-AAE36DA681F1}" dt="2024-08-21T09:10:43.135" v="760" actId="26606"/>
          <ac:spMkLst>
            <pc:docMk/>
            <pc:sldMk cId="3827751681" sldId="284"/>
            <ac:spMk id="26" creationId="{C4FEBEFB-0D82-50EB-D660-33A18E4F88E6}"/>
          </ac:spMkLst>
        </pc:spChg>
        <pc:graphicFrameChg chg="add del">
          <ac:chgData name="Narendra Kumar Dewangan" userId="13b04745-cb53-4b17-80d6-4c1e8065a03b" providerId="ADAL" clId="{C2B5ADC6-1C4D-4D93-ABC5-AAE36DA681F1}" dt="2024-08-21T09:10:41.369" v="757" actId="26606"/>
          <ac:graphicFrameMkLst>
            <pc:docMk/>
            <pc:sldMk cId="3827751681" sldId="284"/>
            <ac:graphicFrameMk id="13" creationId="{BB90F778-9721-809E-8210-085C5BC613C3}"/>
          </ac:graphicFrameMkLst>
        </pc:graphicFrameChg>
        <pc:graphicFrameChg chg="add del">
          <ac:chgData name="Narendra Kumar Dewangan" userId="13b04745-cb53-4b17-80d6-4c1e8065a03b" providerId="ADAL" clId="{C2B5ADC6-1C4D-4D93-ABC5-AAE36DA681F1}" dt="2024-08-21T09:10:43.119" v="759" actId="26606"/>
          <ac:graphicFrameMkLst>
            <pc:docMk/>
            <pc:sldMk cId="3827751681" sldId="284"/>
            <ac:graphicFrameMk id="19" creationId="{70F915B3-77D7-B3ED-BF6D-56225441287C}"/>
          </ac:graphicFrameMkLst>
        </pc:graphicFrameChg>
        <pc:picChg chg="add mod">
          <ac:chgData name="Narendra Kumar Dewangan" userId="13b04745-cb53-4b17-80d6-4c1e8065a03b" providerId="ADAL" clId="{C2B5ADC6-1C4D-4D93-ABC5-AAE36DA681F1}" dt="2024-08-21T09:11:54.264" v="775"/>
          <ac:picMkLst>
            <pc:docMk/>
            <pc:sldMk cId="3827751681" sldId="284"/>
            <ac:picMk id="4" creationId="{1DB9D6E1-FFB0-BD31-1928-8E6F8FDFE88C}"/>
          </ac:picMkLst>
        </pc:picChg>
        <pc:picChg chg="add del">
          <ac:chgData name="Narendra Kumar Dewangan" userId="13b04745-cb53-4b17-80d6-4c1e8065a03b" providerId="ADAL" clId="{C2B5ADC6-1C4D-4D93-ABC5-AAE36DA681F1}" dt="2024-08-21T09:10:38.116" v="755" actId="26606"/>
          <ac:picMkLst>
            <pc:docMk/>
            <pc:sldMk cId="3827751681" sldId="284"/>
            <ac:picMk id="5" creationId="{2954CFA3-8D3D-D9B0-9DF2-54A44CF08D36}"/>
          </ac:picMkLst>
        </pc:picChg>
        <pc:picChg chg="add del">
          <ac:chgData name="Narendra Kumar Dewangan" userId="13b04745-cb53-4b17-80d6-4c1e8065a03b" providerId="ADAL" clId="{C2B5ADC6-1C4D-4D93-ABC5-AAE36DA681F1}" dt="2024-08-21T09:10:41.369" v="757" actId="26606"/>
          <ac:picMkLst>
            <pc:docMk/>
            <pc:sldMk cId="3827751681" sldId="284"/>
            <ac:picMk id="6" creationId="{F001F3D6-C2B7-2EE2-FA6B-A9656E2401F9}"/>
          </ac:picMkLst>
        </pc:picChg>
      </pc:sldChg>
      <pc:sldChg chg="addSp delSp modSp new mod setBg">
        <pc:chgData name="Narendra Kumar Dewangan" userId="13b04745-cb53-4b17-80d6-4c1e8065a03b" providerId="ADAL" clId="{C2B5ADC6-1C4D-4D93-ABC5-AAE36DA681F1}" dt="2024-08-21T09:12:31.735" v="777" actId="1038"/>
        <pc:sldMkLst>
          <pc:docMk/>
          <pc:sldMk cId="1322274389" sldId="285"/>
        </pc:sldMkLst>
        <pc:spChg chg="mod">
          <ac:chgData name="Narendra Kumar Dewangan" userId="13b04745-cb53-4b17-80d6-4c1e8065a03b" providerId="ADAL" clId="{C2B5ADC6-1C4D-4D93-ABC5-AAE36DA681F1}" dt="2024-08-21T09:11:39.218" v="773" actId="26606"/>
          <ac:spMkLst>
            <pc:docMk/>
            <pc:sldMk cId="1322274389" sldId="285"/>
            <ac:spMk id="2" creationId="{B0FFD0B7-EB8D-8FDD-A1E7-1EF4B4251179}"/>
          </ac:spMkLst>
        </pc:spChg>
        <pc:spChg chg="add del mod">
          <ac:chgData name="Narendra Kumar Dewangan" userId="13b04745-cb53-4b17-80d6-4c1e8065a03b" providerId="ADAL" clId="{C2B5ADC6-1C4D-4D93-ABC5-AAE36DA681F1}" dt="2024-08-21T09:11:39.218" v="773" actId="26606"/>
          <ac:spMkLst>
            <pc:docMk/>
            <pc:sldMk cId="1322274389" sldId="285"/>
            <ac:spMk id="3" creationId="{ADB2C890-E073-5196-F2E1-C6E9D0433A3A}"/>
          </ac:spMkLst>
        </pc:spChg>
        <pc:spChg chg="add mod">
          <ac:chgData name="Narendra Kumar Dewangan" userId="13b04745-cb53-4b17-80d6-4c1e8065a03b" providerId="ADAL" clId="{C2B5ADC6-1C4D-4D93-ABC5-AAE36DA681F1}" dt="2024-08-21T09:11:14.193" v="765"/>
          <ac:spMkLst>
            <pc:docMk/>
            <pc:sldMk cId="1322274389" sldId="285"/>
            <ac:spMk id="4" creationId="{DC8DEDA0-8F4B-3557-0BD2-18C730D8E037}"/>
          </ac:spMkLst>
        </pc:spChg>
        <pc:spChg chg="add del">
          <ac:chgData name="Narendra Kumar Dewangan" userId="13b04745-cb53-4b17-80d6-4c1e8065a03b" providerId="ADAL" clId="{C2B5ADC6-1C4D-4D93-ABC5-AAE36DA681F1}" dt="2024-08-21T09:11:39.203" v="772" actId="26606"/>
          <ac:spMkLst>
            <pc:docMk/>
            <pc:sldMk cId="1322274389" sldId="285"/>
            <ac:spMk id="9" creationId="{AE2B703B-46F9-481A-A605-82E2A828C4FA}"/>
          </ac:spMkLst>
        </pc:spChg>
        <pc:spChg chg="add">
          <ac:chgData name="Narendra Kumar Dewangan" userId="13b04745-cb53-4b17-80d6-4c1e8065a03b" providerId="ADAL" clId="{C2B5ADC6-1C4D-4D93-ABC5-AAE36DA681F1}" dt="2024-08-21T09:11:39.218" v="773" actId="26606"/>
          <ac:spMkLst>
            <pc:docMk/>
            <pc:sldMk cId="1322274389" sldId="285"/>
            <ac:spMk id="10" creationId="{E51BA4DF-2BD4-4EC2-B1DB-B27C8AC71864}"/>
          </ac:spMkLst>
        </pc:spChg>
        <pc:spChg chg="add del">
          <ac:chgData name="Narendra Kumar Dewangan" userId="13b04745-cb53-4b17-80d6-4c1e8065a03b" providerId="ADAL" clId="{C2B5ADC6-1C4D-4D93-ABC5-AAE36DA681F1}" dt="2024-08-21T09:11:39.203" v="772" actId="26606"/>
          <ac:spMkLst>
            <pc:docMk/>
            <pc:sldMk cId="1322274389" sldId="285"/>
            <ac:spMk id="11" creationId="{F13BE4D7-0C3D-4906-B230-A1C5B4665CCF}"/>
          </ac:spMkLst>
        </pc:spChg>
        <pc:graphicFrameChg chg="add del">
          <ac:chgData name="Narendra Kumar Dewangan" userId="13b04745-cb53-4b17-80d6-4c1e8065a03b" providerId="ADAL" clId="{C2B5ADC6-1C4D-4D93-ABC5-AAE36DA681F1}" dt="2024-08-21T09:11:39.203" v="772" actId="26606"/>
          <ac:graphicFrameMkLst>
            <pc:docMk/>
            <pc:sldMk cId="1322274389" sldId="285"/>
            <ac:graphicFrameMk id="5" creationId="{E0998582-BF58-F81A-85D0-2C54E7019EAA}"/>
          </ac:graphicFrameMkLst>
        </pc:graphicFrameChg>
        <pc:graphicFrameChg chg="add">
          <ac:chgData name="Narendra Kumar Dewangan" userId="13b04745-cb53-4b17-80d6-4c1e8065a03b" providerId="ADAL" clId="{C2B5ADC6-1C4D-4D93-ABC5-AAE36DA681F1}" dt="2024-08-21T09:11:39.218" v="773" actId="26606"/>
          <ac:graphicFrameMkLst>
            <pc:docMk/>
            <pc:sldMk cId="1322274389" sldId="285"/>
            <ac:graphicFrameMk id="13" creationId="{BDBDA222-C97D-A475-B81E-34AAF0E26545}"/>
          </ac:graphicFrameMkLst>
        </pc:graphicFrameChg>
        <pc:picChg chg="add">
          <ac:chgData name="Narendra Kumar Dewangan" userId="13b04745-cb53-4b17-80d6-4c1e8065a03b" providerId="ADAL" clId="{C2B5ADC6-1C4D-4D93-ABC5-AAE36DA681F1}" dt="2024-08-21T09:11:39.218" v="773" actId="26606"/>
          <ac:picMkLst>
            <pc:docMk/>
            <pc:sldMk cId="1322274389" sldId="285"/>
            <ac:picMk id="6" creationId="{CFA64365-0F67-FF49-2A5F-6CA727253C8C}"/>
          </ac:picMkLst>
        </pc:picChg>
        <pc:picChg chg="add mod">
          <ac:chgData name="Narendra Kumar Dewangan" userId="13b04745-cb53-4b17-80d6-4c1e8065a03b" providerId="ADAL" clId="{C2B5ADC6-1C4D-4D93-ABC5-AAE36DA681F1}" dt="2024-08-21T09:12:31.735" v="777" actId="1038"/>
          <ac:picMkLst>
            <pc:docMk/>
            <pc:sldMk cId="1322274389" sldId="285"/>
            <ac:picMk id="7" creationId="{70416269-D0E5-EBE0-3164-2B2E4A6838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E9546-BB49-4DD6-912D-3C7B39E4D39E}"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CA8FC-6B1D-4308-8F9E-EB1352DC1F67}" type="slidenum">
              <a:rPr lang="en-IN" smtClean="0"/>
              <a:t>‹#›</a:t>
            </a:fld>
            <a:endParaRPr lang="en-IN"/>
          </a:p>
        </p:txBody>
      </p:sp>
    </p:spTree>
    <p:extLst>
      <p:ext uri="{BB962C8B-B14F-4D97-AF65-F5344CB8AC3E}">
        <p14:creationId xmlns:p14="http://schemas.microsoft.com/office/powerpoint/2010/main" val="742056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786C1BD-BCD2-5C0D-E50E-88E8A0115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103DF05-8391-453F-A6D5-15413DCAAA1E}" type="slidenum">
              <a:rPr lang="en-US" altLang="en-US" sz="1200" b="0">
                <a:latin typeface="Times New Roman" panose="02020603050405020304" pitchFamily="18" charset="0"/>
              </a:rPr>
              <a:pPr/>
              <a:t>30</a:t>
            </a:fld>
            <a:endParaRPr lang="en-US" altLang="en-US" sz="1200" b="0">
              <a:latin typeface="Times New Roman" panose="02020603050405020304" pitchFamily="18" charset="0"/>
            </a:endParaRPr>
          </a:p>
        </p:txBody>
      </p:sp>
      <p:sp>
        <p:nvSpPr>
          <p:cNvPr id="39939" name="Rectangle 2">
            <a:extLst>
              <a:ext uri="{FF2B5EF4-FFF2-40B4-BE49-F238E27FC236}">
                <a16:creationId xmlns:a16="http://schemas.microsoft.com/office/drawing/2014/main" id="{BFFCFD1D-3D17-CB6F-8D2D-2D2C8FB937E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99326D4D-2C1D-D32A-CD32-9AB3D97082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6A61B7D8-C3A5-3FBB-04BC-D4F8B822F2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291E5F7-FA6C-44B9-B1E7-9270C69D744C}" type="slidenum">
              <a:rPr lang="en-US" altLang="en-US" sz="1200" b="0">
                <a:latin typeface="Times New Roman" panose="02020603050405020304" pitchFamily="18" charset="0"/>
              </a:rPr>
              <a:pPr/>
              <a:t>39</a:t>
            </a:fld>
            <a:endParaRPr lang="en-US" altLang="en-US" sz="1200" b="0">
              <a:latin typeface="Times New Roman" panose="02020603050405020304" pitchFamily="18" charset="0"/>
            </a:endParaRPr>
          </a:p>
        </p:txBody>
      </p:sp>
      <p:sp>
        <p:nvSpPr>
          <p:cNvPr id="49155" name="Rectangle 2">
            <a:extLst>
              <a:ext uri="{FF2B5EF4-FFF2-40B4-BE49-F238E27FC236}">
                <a16:creationId xmlns:a16="http://schemas.microsoft.com/office/drawing/2014/main" id="{E6170430-D728-F5CA-210F-E0A4682EC0DA}"/>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E9664B1-1726-85F6-8FD0-03ADD1CA48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E25B7E2-D828-E0AE-0DB5-BCB4DCB9D9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F508F67-22E2-4EAE-AAD3-0067967AB67A}" type="slidenum">
              <a:rPr lang="en-US" altLang="en-US" sz="1200" b="0">
                <a:latin typeface="Times New Roman" panose="02020603050405020304" pitchFamily="18" charset="0"/>
              </a:rPr>
              <a:pPr/>
              <a:t>40</a:t>
            </a:fld>
            <a:endParaRPr lang="en-US" altLang="en-US" sz="1200" b="0">
              <a:latin typeface="Times New Roman" panose="02020603050405020304" pitchFamily="18" charset="0"/>
            </a:endParaRPr>
          </a:p>
        </p:txBody>
      </p:sp>
      <p:sp>
        <p:nvSpPr>
          <p:cNvPr id="50179" name="Rectangle 2">
            <a:extLst>
              <a:ext uri="{FF2B5EF4-FFF2-40B4-BE49-F238E27FC236}">
                <a16:creationId xmlns:a16="http://schemas.microsoft.com/office/drawing/2014/main" id="{782F7712-E6C9-5D8D-2C1D-1C05D0D4C1A4}"/>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1A288F02-EE29-7F3E-A97B-767DDBA5A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DC6F0C5-ADC9-BFEB-1F09-9F754C866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98FAA81-31D1-47E3-889C-D89E6F378609}" type="slidenum">
              <a:rPr lang="en-US" altLang="en-US" sz="1200" b="0">
                <a:latin typeface="Times New Roman" panose="02020603050405020304" pitchFamily="18" charset="0"/>
              </a:rPr>
              <a:pPr/>
              <a:t>41</a:t>
            </a:fld>
            <a:endParaRPr lang="en-US" altLang="en-US" sz="1200" b="0">
              <a:latin typeface="Times New Roman" panose="02020603050405020304" pitchFamily="18" charset="0"/>
            </a:endParaRPr>
          </a:p>
        </p:txBody>
      </p:sp>
      <p:sp>
        <p:nvSpPr>
          <p:cNvPr id="51203" name="Rectangle 2">
            <a:extLst>
              <a:ext uri="{FF2B5EF4-FFF2-40B4-BE49-F238E27FC236}">
                <a16:creationId xmlns:a16="http://schemas.microsoft.com/office/drawing/2014/main" id="{B9FBF1B7-6979-A78E-99C8-944DDA586B53}"/>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21ED307-6317-6EE3-2DAB-109FC0B362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B72CEBD-1C56-317B-459B-9BB34ECA75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0BB633E-D2FA-4779-BBE9-7F06B0B4607F}" type="slidenum">
              <a:rPr lang="en-US" altLang="en-US" sz="1200" b="0">
                <a:latin typeface="Times New Roman" panose="02020603050405020304" pitchFamily="18" charset="0"/>
              </a:rPr>
              <a:pPr/>
              <a:t>42</a:t>
            </a:fld>
            <a:endParaRPr lang="en-US" altLang="en-US" sz="1200" b="0">
              <a:latin typeface="Times New Roman" panose="02020603050405020304" pitchFamily="18" charset="0"/>
            </a:endParaRPr>
          </a:p>
        </p:txBody>
      </p:sp>
      <p:sp>
        <p:nvSpPr>
          <p:cNvPr id="52227" name="Rectangle 2">
            <a:extLst>
              <a:ext uri="{FF2B5EF4-FFF2-40B4-BE49-F238E27FC236}">
                <a16:creationId xmlns:a16="http://schemas.microsoft.com/office/drawing/2014/main" id="{7C271B60-04AA-3A6E-CB46-0A3034C84F14}"/>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10215955-712E-1C83-3675-5E005D0CC5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50535D12-BA20-34BF-A181-1E2C88DC15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D040A19-546F-4E1C-83B2-4A21BD9FBCEF}" type="slidenum">
              <a:rPr lang="en-US" altLang="en-US" sz="1200" b="0">
                <a:latin typeface="Times New Roman" panose="02020603050405020304" pitchFamily="18" charset="0"/>
              </a:rPr>
              <a:pPr/>
              <a:t>43</a:t>
            </a:fld>
            <a:endParaRPr lang="en-US" altLang="en-US" sz="1200" b="0">
              <a:latin typeface="Times New Roman" panose="02020603050405020304" pitchFamily="18" charset="0"/>
            </a:endParaRPr>
          </a:p>
        </p:txBody>
      </p:sp>
      <p:sp>
        <p:nvSpPr>
          <p:cNvPr id="53251" name="Rectangle 2">
            <a:extLst>
              <a:ext uri="{FF2B5EF4-FFF2-40B4-BE49-F238E27FC236}">
                <a16:creationId xmlns:a16="http://schemas.microsoft.com/office/drawing/2014/main" id="{0BDF98E2-C236-3ADB-BFB8-8D5B1AC4C8B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09AE6EE-A033-47FB-22F1-CC7373DC42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1468B76-E6E2-B92E-BC40-FC53ED851F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08D9EDB-1CE3-48D4-8531-9328D4568E2F}" type="slidenum">
              <a:rPr lang="en-US" altLang="en-US" sz="1200" b="0">
                <a:latin typeface="Times New Roman" panose="02020603050405020304" pitchFamily="18" charset="0"/>
              </a:rPr>
              <a:pPr/>
              <a:t>44</a:t>
            </a:fld>
            <a:endParaRPr lang="en-US" altLang="en-US" sz="1200" b="0">
              <a:latin typeface="Times New Roman" panose="02020603050405020304" pitchFamily="18" charset="0"/>
            </a:endParaRPr>
          </a:p>
        </p:txBody>
      </p:sp>
      <p:sp>
        <p:nvSpPr>
          <p:cNvPr id="54275" name="Rectangle 2">
            <a:extLst>
              <a:ext uri="{FF2B5EF4-FFF2-40B4-BE49-F238E27FC236}">
                <a16:creationId xmlns:a16="http://schemas.microsoft.com/office/drawing/2014/main" id="{6809DDA9-501F-F685-03C1-CD10584D01E6}"/>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48C2CC8-8EB2-39D6-2E56-F674A958B3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7186B551-4BBC-2686-5D1F-285B6DCFB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1AE0CC5-2572-4D1E-838B-8538027188DD}" type="slidenum">
              <a:rPr lang="en-US" altLang="en-US" sz="1200" b="0">
                <a:latin typeface="Times New Roman" panose="02020603050405020304" pitchFamily="18" charset="0"/>
              </a:rPr>
              <a:pPr/>
              <a:t>45</a:t>
            </a:fld>
            <a:endParaRPr lang="en-US" altLang="en-US" sz="1200" b="0">
              <a:latin typeface="Times New Roman" panose="02020603050405020304" pitchFamily="18" charset="0"/>
            </a:endParaRPr>
          </a:p>
        </p:txBody>
      </p:sp>
      <p:sp>
        <p:nvSpPr>
          <p:cNvPr id="55299" name="Rectangle 2">
            <a:extLst>
              <a:ext uri="{FF2B5EF4-FFF2-40B4-BE49-F238E27FC236}">
                <a16:creationId xmlns:a16="http://schemas.microsoft.com/office/drawing/2014/main" id="{FF9B58F7-3BBD-6098-FD6E-8C28B4EF4275}"/>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12EB7B32-7663-8FDD-39FF-1F8CC56E9F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FF6840D-74E5-E7B4-AC74-215E21D05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90C5993-AF0D-4858-AF9C-954BA6178D9E}" type="slidenum">
              <a:rPr lang="en-US" altLang="en-US" sz="1200" b="0">
                <a:latin typeface="Times New Roman" panose="02020603050405020304" pitchFamily="18" charset="0"/>
              </a:rPr>
              <a:pPr/>
              <a:t>47</a:t>
            </a:fld>
            <a:endParaRPr lang="en-US" altLang="en-US" sz="1200" b="0">
              <a:latin typeface="Times New Roman" panose="02020603050405020304" pitchFamily="18" charset="0"/>
            </a:endParaRPr>
          </a:p>
        </p:txBody>
      </p:sp>
      <p:sp>
        <p:nvSpPr>
          <p:cNvPr id="56323" name="Rectangle 2">
            <a:extLst>
              <a:ext uri="{FF2B5EF4-FFF2-40B4-BE49-F238E27FC236}">
                <a16:creationId xmlns:a16="http://schemas.microsoft.com/office/drawing/2014/main" id="{B84AED78-1319-8788-7788-4712439262DB}"/>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0762C29B-C797-6C98-A789-947E57FE9A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E76ACB8-BB32-21ED-A1AE-FD07B32EC7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96C5A4B-4B40-413F-8419-421D5BE615D4}" type="slidenum">
              <a:rPr lang="en-US" altLang="en-US" sz="1200" b="0">
                <a:latin typeface="Times New Roman" panose="02020603050405020304" pitchFamily="18" charset="0"/>
              </a:rPr>
              <a:pPr/>
              <a:t>48</a:t>
            </a:fld>
            <a:endParaRPr lang="en-US" altLang="en-US" sz="1200" b="0">
              <a:latin typeface="Times New Roman" panose="02020603050405020304" pitchFamily="18" charset="0"/>
            </a:endParaRPr>
          </a:p>
        </p:txBody>
      </p:sp>
      <p:sp>
        <p:nvSpPr>
          <p:cNvPr id="57347" name="Rectangle 2">
            <a:extLst>
              <a:ext uri="{FF2B5EF4-FFF2-40B4-BE49-F238E27FC236}">
                <a16:creationId xmlns:a16="http://schemas.microsoft.com/office/drawing/2014/main" id="{D8FF23F4-A5BA-D301-DAE1-0CBCE81FFC25}"/>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3A8C16F-596A-3B78-64C8-64D0A38409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1725A9FE-E34D-4498-448D-413CB1F2A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09B56E8-A4CA-4338-9545-243BD5065916}" type="slidenum">
              <a:rPr lang="en-US" altLang="en-US" sz="1200" b="0">
                <a:latin typeface="Times New Roman" panose="02020603050405020304" pitchFamily="18" charset="0"/>
              </a:rPr>
              <a:pPr/>
              <a:t>49</a:t>
            </a:fld>
            <a:endParaRPr lang="en-US" altLang="en-US" sz="1200" b="0">
              <a:latin typeface="Times New Roman" panose="02020603050405020304" pitchFamily="18" charset="0"/>
            </a:endParaRPr>
          </a:p>
        </p:txBody>
      </p:sp>
      <p:sp>
        <p:nvSpPr>
          <p:cNvPr id="58371" name="Rectangle 2">
            <a:extLst>
              <a:ext uri="{FF2B5EF4-FFF2-40B4-BE49-F238E27FC236}">
                <a16:creationId xmlns:a16="http://schemas.microsoft.com/office/drawing/2014/main" id="{966A98F0-203A-CDE4-F1E4-267D6C44E86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25268990-231C-2265-0026-9CAF5B30ED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E1A1F87-45C9-B24B-0817-6D2A715B3F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51DEBD5-76B9-4014-8C2D-24AC6D6BD250}" type="slidenum">
              <a:rPr lang="en-US" altLang="en-US" sz="1200" b="0">
                <a:latin typeface="Times New Roman" panose="02020603050405020304" pitchFamily="18" charset="0"/>
              </a:rPr>
              <a:pPr/>
              <a:t>31</a:t>
            </a:fld>
            <a:endParaRPr lang="en-US" altLang="en-US" sz="1200" b="0">
              <a:latin typeface="Times New Roman" panose="02020603050405020304" pitchFamily="18" charset="0"/>
            </a:endParaRPr>
          </a:p>
        </p:txBody>
      </p:sp>
      <p:sp>
        <p:nvSpPr>
          <p:cNvPr id="40963" name="Rectangle 2">
            <a:extLst>
              <a:ext uri="{FF2B5EF4-FFF2-40B4-BE49-F238E27FC236}">
                <a16:creationId xmlns:a16="http://schemas.microsoft.com/office/drawing/2014/main" id="{1DDB7AD3-A38C-DD7F-81B4-6D7D9178EAA8}"/>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42519F4F-8C9A-1F74-E170-9F93A7C4CA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6A51B1D5-6C1F-2DFF-F9E4-751A41E177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2EC14F9-D2EC-44C0-A0FF-FAC6143B430A}" type="slidenum">
              <a:rPr lang="en-US" altLang="en-US" sz="1200" b="0">
                <a:latin typeface="Times New Roman" panose="02020603050405020304" pitchFamily="18" charset="0"/>
              </a:rPr>
              <a:pPr/>
              <a:t>50</a:t>
            </a:fld>
            <a:endParaRPr lang="en-US" altLang="en-US" sz="1200" b="0">
              <a:latin typeface="Times New Roman" panose="02020603050405020304" pitchFamily="18" charset="0"/>
            </a:endParaRPr>
          </a:p>
        </p:txBody>
      </p:sp>
      <p:sp>
        <p:nvSpPr>
          <p:cNvPr id="59395" name="Rectangle 2">
            <a:extLst>
              <a:ext uri="{FF2B5EF4-FFF2-40B4-BE49-F238E27FC236}">
                <a16:creationId xmlns:a16="http://schemas.microsoft.com/office/drawing/2014/main" id="{B479CE7D-FE23-946A-3360-056C577EAC5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BDA0A0AC-6883-0DCD-CF00-85F3D97E6F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43BF777-F7CD-FAA7-9928-7457C22037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F4C9EA2-182B-4BCE-8769-6921F71AF4A0}" type="slidenum">
              <a:rPr lang="en-US" altLang="en-US" sz="1200" b="0">
                <a:latin typeface="Times New Roman" panose="02020603050405020304" pitchFamily="18" charset="0"/>
              </a:rPr>
              <a:pPr/>
              <a:t>51</a:t>
            </a:fld>
            <a:endParaRPr lang="en-US" altLang="en-US" sz="1200" b="0">
              <a:latin typeface="Times New Roman" panose="02020603050405020304" pitchFamily="18" charset="0"/>
            </a:endParaRPr>
          </a:p>
        </p:txBody>
      </p:sp>
      <p:sp>
        <p:nvSpPr>
          <p:cNvPr id="60419" name="Rectangle 2">
            <a:extLst>
              <a:ext uri="{FF2B5EF4-FFF2-40B4-BE49-F238E27FC236}">
                <a16:creationId xmlns:a16="http://schemas.microsoft.com/office/drawing/2014/main" id="{5E470999-B6D8-5A31-FA77-84FDD883CD75}"/>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4A623E96-D30D-811B-127A-CDB38E7A06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77624EB1-87A6-AEAC-10D6-ABFBA67EC2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D8F2C33-99C2-4E49-86CF-4095D0DDFBA6}" type="slidenum">
              <a:rPr lang="en-US" altLang="en-US" sz="1200" b="0">
                <a:latin typeface="Times New Roman" panose="02020603050405020304" pitchFamily="18" charset="0"/>
              </a:rPr>
              <a:pPr/>
              <a:t>52</a:t>
            </a:fld>
            <a:endParaRPr lang="en-US" altLang="en-US" sz="1200" b="0">
              <a:latin typeface="Times New Roman" panose="02020603050405020304" pitchFamily="18" charset="0"/>
            </a:endParaRPr>
          </a:p>
        </p:txBody>
      </p:sp>
      <p:sp>
        <p:nvSpPr>
          <p:cNvPr id="61443" name="Rectangle 2">
            <a:extLst>
              <a:ext uri="{FF2B5EF4-FFF2-40B4-BE49-F238E27FC236}">
                <a16:creationId xmlns:a16="http://schemas.microsoft.com/office/drawing/2014/main" id="{11E58EBE-33C1-F274-67A2-2E275C8C7624}"/>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89A71423-E5B3-9294-4AB8-3128A5BA03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CA17613-FF6C-59AF-BD6E-E6C77FBFBF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59015C5-7D98-4BD5-BC2D-370971089E8C}" type="slidenum">
              <a:rPr lang="en-US" altLang="en-US" sz="1200" b="0">
                <a:latin typeface="Times New Roman" panose="02020603050405020304" pitchFamily="18" charset="0"/>
              </a:rPr>
              <a:pPr/>
              <a:t>53</a:t>
            </a:fld>
            <a:endParaRPr lang="en-US" altLang="en-US" sz="1200" b="0">
              <a:latin typeface="Times New Roman" panose="02020603050405020304" pitchFamily="18" charset="0"/>
            </a:endParaRPr>
          </a:p>
        </p:txBody>
      </p:sp>
      <p:sp>
        <p:nvSpPr>
          <p:cNvPr id="62467" name="Rectangle 2">
            <a:extLst>
              <a:ext uri="{FF2B5EF4-FFF2-40B4-BE49-F238E27FC236}">
                <a16:creationId xmlns:a16="http://schemas.microsoft.com/office/drawing/2014/main" id="{4D3383CD-F9EA-5F9F-B85F-ED21041D761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5217E6C1-EB95-3626-4F60-2D95AB8EBE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603CA86-7AB1-DB98-5552-99859AC52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02D735A-4120-4070-97FB-1C6EE1A0EC0E}" type="slidenum">
              <a:rPr lang="en-US" altLang="en-US" sz="1200" b="0">
                <a:latin typeface="Times New Roman" panose="02020603050405020304" pitchFamily="18" charset="0"/>
              </a:rPr>
              <a:pPr/>
              <a:t>54</a:t>
            </a:fld>
            <a:endParaRPr lang="en-US" altLang="en-US" sz="1200" b="0">
              <a:latin typeface="Times New Roman" panose="02020603050405020304" pitchFamily="18" charset="0"/>
            </a:endParaRPr>
          </a:p>
        </p:txBody>
      </p:sp>
      <p:sp>
        <p:nvSpPr>
          <p:cNvPr id="63491" name="Rectangle 2">
            <a:extLst>
              <a:ext uri="{FF2B5EF4-FFF2-40B4-BE49-F238E27FC236}">
                <a16:creationId xmlns:a16="http://schemas.microsoft.com/office/drawing/2014/main" id="{15D4CDC1-ED84-8932-5EFC-6EB7ABF9E02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BD1EF80-1F68-B97F-3263-118C10D20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ACDDE13-87F0-9936-039F-618B06280F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64B0B30-3074-4800-A8F9-C8E0283A7359}" type="slidenum">
              <a:rPr lang="en-US" altLang="en-US" sz="1200" b="0">
                <a:latin typeface="Times New Roman" panose="02020603050405020304" pitchFamily="18" charset="0"/>
              </a:rPr>
              <a:pPr/>
              <a:t>55</a:t>
            </a:fld>
            <a:endParaRPr lang="en-US" altLang="en-US" sz="1200" b="0">
              <a:latin typeface="Times New Roman" panose="02020603050405020304" pitchFamily="18" charset="0"/>
            </a:endParaRPr>
          </a:p>
        </p:txBody>
      </p:sp>
      <p:sp>
        <p:nvSpPr>
          <p:cNvPr id="64515" name="Rectangle 2">
            <a:extLst>
              <a:ext uri="{FF2B5EF4-FFF2-40B4-BE49-F238E27FC236}">
                <a16:creationId xmlns:a16="http://schemas.microsoft.com/office/drawing/2014/main" id="{712BC38E-6940-D1D2-1F0A-CE56D3803E3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572E147B-A271-4E28-CFBD-8C9393D743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C5530335-38C4-3432-9F5C-6F285F567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183961A-0747-40AB-9EA8-B508003420E5}" type="slidenum">
              <a:rPr lang="en-US" altLang="en-US" sz="1200" b="0">
                <a:latin typeface="Times New Roman" panose="02020603050405020304" pitchFamily="18" charset="0"/>
              </a:rPr>
              <a:pPr/>
              <a:t>56</a:t>
            </a:fld>
            <a:endParaRPr lang="en-US" altLang="en-US" sz="1200" b="0">
              <a:latin typeface="Times New Roman" panose="02020603050405020304" pitchFamily="18" charset="0"/>
            </a:endParaRPr>
          </a:p>
        </p:txBody>
      </p:sp>
      <p:sp>
        <p:nvSpPr>
          <p:cNvPr id="65539" name="Rectangle 2">
            <a:extLst>
              <a:ext uri="{FF2B5EF4-FFF2-40B4-BE49-F238E27FC236}">
                <a16:creationId xmlns:a16="http://schemas.microsoft.com/office/drawing/2014/main" id="{64A5F4AB-6F69-5C65-5110-88F08A3379AB}"/>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88EC1FB2-2BB0-F632-E872-13F5300C0E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7EDF8C1-FF57-6AD5-D6C1-BE347B6527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1970A8E-8867-4937-8A7D-206504BE663F}" type="slidenum">
              <a:rPr lang="en-US" altLang="zh-CN" sz="1200" b="0">
                <a:latin typeface="Times New Roman" panose="02020603050405020304" pitchFamily="18" charset="0"/>
              </a:rPr>
              <a:pPr/>
              <a:t>57</a:t>
            </a:fld>
            <a:endParaRPr lang="en-US" altLang="zh-CN" sz="1200" b="0">
              <a:latin typeface="Times New Roman" panose="02020603050405020304" pitchFamily="18" charset="0"/>
            </a:endParaRPr>
          </a:p>
        </p:txBody>
      </p:sp>
      <p:sp>
        <p:nvSpPr>
          <p:cNvPr id="66563" name="Rectangle 2">
            <a:extLst>
              <a:ext uri="{FF2B5EF4-FFF2-40B4-BE49-F238E27FC236}">
                <a16:creationId xmlns:a16="http://schemas.microsoft.com/office/drawing/2014/main" id="{B9F062C0-889B-7AA9-B01C-2E5BBF9E27DA}"/>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BDAF183-1C4D-8119-CD62-14B35BB853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52701520-C456-C117-60E1-84E673B561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2B8DCA1-8268-4A70-89EB-80775275E4C6}" type="slidenum">
              <a:rPr lang="en-US" altLang="zh-CN" sz="1200" b="0">
                <a:latin typeface="Times New Roman" panose="02020603050405020304" pitchFamily="18" charset="0"/>
              </a:rPr>
              <a:pPr/>
              <a:t>58</a:t>
            </a:fld>
            <a:endParaRPr lang="en-US" altLang="zh-CN" sz="1200" b="0">
              <a:latin typeface="Times New Roman" panose="02020603050405020304" pitchFamily="18" charset="0"/>
            </a:endParaRPr>
          </a:p>
        </p:txBody>
      </p:sp>
      <p:sp>
        <p:nvSpPr>
          <p:cNvPr id="67587" name="Rectangle 2">
            <a:extLst>
              <a:ext uri="{FF2B5EF4-FFF2-40B4-BE49-F238E27FC236}">
                <a16:creationId xmlns:a16="http://schemas.microsoft.com/office/drawing/2014/main" id="{84029D75-6135-6E1D-389B-897DCB12ED79}"/>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C47E0D68-96F8-58F8-AB89-5FAEBC98D6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322D6BAB-42B9-D8FE-7B7A-04065EEAAD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DFCA9B2-CD9F-420F-854D-1A6056D4932E}" type="slidenum">
              <a:rPr lang="en-US" altLang="zh-CN" sz="1200" b="0">
                <a:latin typeface="Times New Roman" panose="02020603050405020304" pitchFamily="18" charset="0"/>
              </a:rPr>
              <a:pPr/>
              <a:t>59</a:t>
            </a:fld>
            <a:endParaRPr lang="en-US" altLang="zh-CN" sz="1200" b="0">
              <a:latin typeface="Times New Roman" panose="02020603050405020304" pitchFamily="18" charset="0"/>
            </a:endParaRPr>
          </a:p>
        </p:txBody>
      </p:sp>
      <p:sp>
        <p:nvSpPr>
          <p:cNvPr id="68611" name="Rectangle 2">
            <a:extLst>
              <a:ext uri="{FF2B5EF4-FFF2-40B4-BE49-F238E27FC236}">
                <a16:creationId xmlns:a16="http://schemas.microsoft.com/office/drawing/2014/main" id="{EC11AAEE-B2A5-C14D-CE2C-0F8F1194D615}"/>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A556C55E-467A-E4FA-3A01-C10C428B90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4783DCF-DDD7-3A18-4966-718970DE54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DA7DDF7-8007-4BAB-BB2D-BF43A14EFC72}" type="slidenum">
              <a:rPr lang="en-US" altLang="en-US" sz="1200" b="0">
                <a:latin typeface="Times New Roman" panose="02020603050405020304" pitchFamily="18" charset="0"/>
              </a:rPr>
              <a:pPr/>
              <a:t>32</a:t>
            </a:fld>
            <a:endParaRPr lang="en-US" altLang="en-US" sz="1200" b="0">
              <a:latin typeface="Times New Roman" panose="02020603050405020304" pitchFamily="18" charset="0"/>
            </a:endParaRPr>
          </a:p>
        </p:txBody>
      </p:sp>
      <p:sp>
        <p:nvSpPr>
          <p:cNvPr id="41987" name="Rectangle 2">
            <a:extLst>
              <a:ext uri="{FF2B5EF4-FFF2-40B4-BE49-F238E27FC236}">
                <a16:creationId xmlns:a16="http://schemas.microsoft.com/office/drawing/2014/main" id="{73481CA4-F51A-B557-4F65-30FDB458004C}"/>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BAB5EB3D-A654-F511-0899-537D36E296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FC39B9C6-D52C-3E9C-32E6-700D5BAD01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641D503-9632-4835-9FC0-9A2C29A24A05}" type="slidenum">
              <a:rPr lang="en-US" altLang="en-US" sz="1200" b="0">
                <a:latin typeface="Times New Roman" panose="02020603050405020304" pitchFamily="18" charset="0"/>
              </a:rPr>
              <a:pPr/>
              <a:t>60</a:t>
            </a:fld>
            <a:endParaRPr lang="en-US" altLang="en-US" sz="1200" b="0">
              <a:latin typeface="Times New Roman" panose="02020603050405020304" pitchFamily="18" charset="0"/>
            </a:endParaRPr>
          </a:p>
        </p:txBody>
      </p:sp>
      <p:sp>
        <p:nvSpPr>
          <p:cNvPr id="69635" name="Rectangle 2">
            <a:extLst>
              <a:ext uri="{FF2B5EF4-FFF2-40B4-BE49-F238E27FC236}">
                <a16:creationId xmlns:a16="http://schemas.microsoft.com/office/drawing/2014/main" id="{F1AFDE01-058E-F6F2-D0BE-6FBCBE27BB1D}"/>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04B14796-9952-685B-4981-38AFD3975E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74CB9D-614D-C6BE-130A-A1798460654E}"/>
              </a:ext>
            </a:extLst>
          </p:cNvPr>
          <p:cNvSpPr>
            <a:spLocks noGrp="1" noChangeArrowheads="1"/>
          </p:cNvSpPr>
          <p:nvPr>
            <p:ph type="sldNum" sz="quarter" idx="5"/>
          </p:nvPr>
        </p:nvSpPr>
        <p:spPr>
          <a:ln/>
        </p:spPr>
        <p:txBody>
          <a:bodyPr/>
          <a:lstStyle/>
          <a:p>
            <a:fld id="{5016DAEE-847D-4BEE-8CA1-664F30F1AFDA}" type="slidenum">
              <a:rPr lang="en-US" altLang="en-US"/>
              <a:pPr/>
              <a:t>70</a:t>
            </a:fld>
            <a:endParaRPr lang="en-US" altLang="en-US"/>
          </a:p>
        </p:txBody>
      </p:sp>
      <p:sp>
        <p:nvSpPr>
          <p:cNvPr id="14338" name="Rectangle 2">
            <a:extLst>
              <a:ext uri="{FF2B5EF4-FFF2-40B4-BE49-F238E27FC236}">
                <a16:creationId xmlns:a16="http://schemas.microsoft.com/office/drawing/2014/main" id="{F6C4E8DB-4655-0F6E-62DE-51AC4E19A2C0}"/>
              </a:ext>
            </a:extLst>
          </p:cNvPr>
          <p:cNvSpPr>
            <a:spLocks noGrp="1" noRot="1" noChangeAspect="1" noChangeArrowheads="1"/>
          </p:cNvSpPr>
          <p:nvPr>
            <p:ph type="sldImg"/>
          </p:nvPr>
        </p:nvSpPr>
        <p:spPr bwMode="auto">
          <a:xfrm>
            <a:off x="1098550" y="676275"/>
            <a:ext cx="4603750" cy="3452813"/>
          </a:xfrm>
          <a:prstGeom prst="rect">
            <a:avLst/>
          </a:prstGeom>
          <a:solidFill>
            <a:srgbClr val="FFFFFF"/>
          </a:solidFill>
          <a:ln>
            <a:solidFill>
              <a:srgbClr val="000000"/>
            </a:solidFill>
            <a:miter lim="800000"/>
            <a:headEnd/>
            <a:tailEnd/>
          </a:ln>
        </p:spPr>
      </p:sp>
      <p:sp>
        <p:nvSpPr>
          <p:cNvPr id="14339" name="Rectangle 3">
            <a:extLst>
              <a:ext uri="{FF2B5EF4-FFF2-40B4-BE49-F238E27FC236}">
                <a16:creationId xmlns:a16="http://schemas.microsoft.com/office/drawing/2014/main" id="{BEAF8E82-B780-C943-6A35-73A494760933}"/>
              </a:ext>
            </a:extLst>
          </p:cNvPr>
          <p:cNvSpPr>
            <a:spLocks noGrp="1" noChangeArrowheads="1"/>
          </p:cNvSpPr>
          <p:nvPr>
            <p:ph type="body" idx="1"/>
          </p:nvPr>
        </p:nvSpPr>
        <p:spPr bwMode="auto">
          <a:xfrm>
            <a:off x="896938" y="4354513"/>
            <a:ext cx="5083175" cy="4127500"/>
          </a:xfrm>
          <a:prstGeom prst="rect">
            <a:avLst/>
          </a:prstGeom>
          <a:solidFill>
            <a:srgbClr val="FFFFFF"/>
          </a:solidFill>
          <a:ln>
            <a:solidFill>
              <a:srgbClr val="000000"/>
            </a:solidFill>
            <a:miter lim="800000"/>
            <a:headEnd/>
            <a:tailEnd/>
          </a:ln>
        </p:spPr>
        <p:txBody>
          <a:bodyPr lIns="89879" tIns="44940" rIns="89879" bIns="44940"/>
          <a:lstStyle/>
          <a:p>
            <a:r>
              <a:rPr lang="en-US" altLang="en-US"/>
              <a:t>Quickly define packet in course of discussion.  DON’T PATRONIZE!</a:t>
            </a:r>
          </a:p>
          <a:p>
            <a:r>
              <a:rPr lang="en-US" altLang="en-US"/>
              <a:t>Also briefly walk through base diagram, as it is used over the next few slides.</a:t>
            </a:r>
          </a:p>
          <a:p>
            <a:r>
              <a:rPr lang="en-US" altLang="en-US"/>
              <a:t>Just walk through explanations of what is happening on the following slides.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9F000E7-E9FD-BC7A-0688-768D69833FD9}"/>
              </a:ext>
            </a:extLst>
          </p:cNvPr>
          <p:cNvSpPr>
            <a:spLocks noGrp="1" noChangeArrowheads="1"/>
          </p:cNvSpPr>
          <p:nvPr>
            <p:ph type="sldNum" sz="quarter" idx="5"/>
          </p:nvPr>
        </p:nvSpPr>
        <p:spPr>
          <a:ln/>
        </p:spPr>
        <p:txBody>
          <a:bodyPr/>
          <a:lstStyle/>
          <a:p>
            <a:fld id="{81DB4E19-BD77-4B09-970B-BFA4D0DB42D1}" type="slidenum">
              <a:rPr lang="en-US" altLang="en-US"/>
              <a:pPr/>
              <a:t>71</a:t>
            </a:fld>
            <a:endParaRPr lang="en-US" altLang="en-US"/>
          </a:p>
        </p:txBody>
      </p:sp>
      <p:sp>
        <p:nvSpPr>
          <p:cNvPr id="16386" name="Rectangle 2">
            <a:extLst>
              <a:ext uri="{FF2B5EF4-FFF2-40B4-BE49-F238E27FC236}">
                <a16:creationId xmlns:a16="http://schemas.microsoft.com/office/drawing/2014/main" id="{05730C18-31C7-2E13-B014-51CFF7813175}"/>
              </a:ext>
            </a:extLst>
          </p:cNvPr>
          <p:cNvSpPr>
            <a:spLocks noGrp="1" noRot="1" noChangeAspect="1" noChangeArrowheads="1"/>
          </p:cNvSpPr>
          <p:nvPr>
            <p:ph type="sldImg"/>
          </p:nvPr>
        </p:nvSpPr>
        <p:spPr bwMode="auto">
          <a:xfrm>
            <a:off x="1098550" y="676275"/>
            <a:ext cx="4603750" cy="3452813"/>
          </a:xfrm>
          <a:prstGeom prst="rect">
            <a:avLst/>
          </a:prstGeom>
          <a:solidFill>
            <a:srgbClr val="FFFFFF"/>
          </a:solidFill>
          <a:ln>
            <a:solidFill>
              <a:srgbClr val="000000"/>
            </a:solidFill>
            <a:miter lim="800000"/>
            <a:headEnd/>
            <a:tailEnd/>
          </a:ln>
        </p:spPr>
      </p:sp>
      <p:sp>
        <p:nvSpPr>
          <p:cNvPr id="16387" name="Rectangle 3">
            <a:extLst>
              <a:ext uri="{FF2B5EF4-FFF2-40B4-BE49-F238E27FC236}">
                <a16:creationId xmlns:a16="http://schemas.microsoft.com/office/drawing/2014/main" id="{67168F62-79BE-EB06-B932-B101F7AB06DE}"/>
              </a:ext>
            </a:extLst>
          </p:cNvPr>
          <p:cNvSpPr>
            <a:spLocks noGrp="1" noChangeArrowheads="1"/>
          </p:cNvSpPr>
          <p:nvPr>
            <p:ph type="body" idx="1"/>
          </p:nvPr>
        </p:nvSpPr>
        <p:spPr bwMode="auto">
          <a:xfrm>
            <a:off x="896938" y="4354513"/>
            <a:ext cx="5083175" cy="4127500"/>
          </a:xfrm>
          <a:prstGeom prst="rect">
            <a:avLst/>
          </a:prstGeom>
          <a:solidFill>
            <a:srgbClr val="FFFFFF"/>
          </a:solidFill>
          <a:ln>
            <a:solidFill>
              <a:srgbClr val="000000"/>
            </a:solidFill>
            <a:miter lim="800000"/>
            <a:headEnd/>
            <a:tailEnd/>
          </a:ln>
        </p:spPr>
        <p:txBody>
          <a:bodyPr lIns="89879" tIns="44940" rIns="89879" bIns="44940"/>
          <a:lstStyle/>
          <a:p>
            <a:r>
              <a:rPr lang="en-US" altLang="en-US"/>
              <a:t>There are technical fixes to this -- including good choice of network cards so that most hosts on your net cannot support sniffers (but this needs to be specified in policy).  Can also monitor your network to spot sniffers executing, but this needs staffing and authorization.</a:t>
            </a:r>
          </a:p>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E1A311-2B1E-1604-25D2-67F1BE856830}"/>
              </a:ext>
            </a:extLst>
          </p:cNvPr>
          <p:cNvSpPr>
            <a:spLocks noGrp="1" noChangeArrowheads="1"/>
          </p:cNvSpPr>
          <p:nvPr>
            <p:ph type="sldNum" sz="quarter" idx="5"/>
          </p:nvPr>
        </p:nvSpPr>
        <p:spPr>
          <a:ln/>
        </p:spPr>
        <p:txBody>
          <a:bodyPr/>
          <a:lstStyle/>
          <a:p>
            <a:fld id="{70D6E775-8375-4E42-8331-2E59BFAADC9E}" type="slidenum">
              <a:rPr lang="en-US" altLang="en-US"/>
              <a:pPr/>
              <a:t>73</a:t>
            </a:fld>
            <a:endParaRPr lang="en-US" altLang="en-US"/>
          </a:p>
        </p:txBody>
      </p:sp>
      <p:sp>
        <p:nvSpPr>
          <p:cNvPr id="18434" name="Rectangle 2">
            <a:extLst>
              <a:ext uri="{FF2B5EF4-FFF2-40B4-BE49-F238E27FC236}">
                <a16:creationId xmlns:a16="http://schemas.microsoft.com/office/drawing/2014/main" id="{8E4149C0-3AF2-9B54-DD18-5C269887614A}"/>
              </a:ext>
            </a:extLst>
          </p:cNvPr>
          <p:cNvSpPr>
            <a:spLocks noGrp="1" noRot="1" noChangeAspect="1" noChangeArrowheads="1"/>
          </p:cNvSpPr>
          <p:nvPr>
            <p:ph type="sldImg"/>
          </p:nvPr>
        </p:nvSpPr>
        <p:spPr bwMode="auto">
          <a:xfrm>
            <a:off x="1098550" y="676275"/>
            <a:ext cx="4603750" cy="3452813"/>
          </a:xfrm>
          <a:prstGeom prst="rect">
            <a:avLst/>
          </a:prstGeom>
          <a:solidFill>
            <a:srgbClr val="FFFFFF"/>
          </a:solidFill>
          <a:ln>
            <a:solidFill>
              <a:srgbClr val="000000"/>
            </a:solidFill>
            <a:miter lim="800000"/>
            <a:headEnd/>
            <a:tailEnd/>
          </a:ln>
        </p:spPr>
      </p:sp>
      <p:sp>
        <p:nvSpPr>
          <p:cNvPr id="18435" name="Rectangle 3">
            <a:extLst>
              <a:ext uri="{FF2B5EF4-FFF2-40B4-BE49-F238E27FC236}">
                <a16:creationId xmlns:a16="http://schemas.microsoft.com/office/drawing/2014/main" id="{09C8F4AB-B605-3176-2B17-82C14D6A9D0B}"/>
              </a:ext>
            </a:extLst>
          </p:cNvPr>
          <p:cNvSpPr>
            <a:spLocks noGrp="1" noChangeArrowheads="1"/>
          </p:cNvSpPr>
          <p:nvPr>
            <p:ph type="body" idx="1"/>
          </p:nvPr>
        </p:nvSpPr>
        <p:spPr bwMode="auto">
          <a:xfrm>
            <a:off x="896938" y="4354513"/>
            <a:ext cx="5083175" cy="4127500"/>
          </a:xfrm>
          <a:prstGeom prst="rect">
            <a:avLst/>
          </a:prstGeom>
          <a:solidFill>
            <a:srgbClr val="FFFFFF"/>
          </a:solidFill>
          <a:ln>
            <a:solidFill>
              <a:srgbClr val="000000"/>
            </a:solidFill>
            <a:miter lim="800000"/>
            <a:headEnd/>
            <a:tailEnd/>
          </a:ln>
        </p:spPr>
        <p:txBody>
          <a:bodyPr lIns="89879" tIns="44940" rIns="89879" bIns="44940"/>
          <a:lstStyle/>
          <a:p>
            <a:r>
              <a:rPr lang="en-US" altLang="en-US"/>
              <a:t>Fix is to have routers listen only to approved information sources, but this may involve pressure on vendors to fix current problems, as well as defining what an “approved information source” is.  Many sites cannot afford to sacrifice flexibility in connectivity, so may have some tradeoffs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BA36474-CD63-1ED5-0A2E-C5B0174B53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D72D78E-EC29-4AC9-AADD-1617E3CC1259}" type="slidenum">
              <a:rPr lang="en-US" altLang="en-US" sz="1200" b="0">
                <a:latin typeface="Times New Roman" panose="02020603050405020304" pitchFamily="18" charset="0"/>
              </a:rPr>
              <a:pPr/>
              <a:t>33</a:t>
            </a:fld>
            <a:endParaRPr lang="en-US" altLang="en-US" sz="1200" b="0">
              <a:latin typeface="Times New Roman" panose="02020603050405020304" pitchFamily="18" charset="0"/>
            </a:endParaRPr>
          </a:p>
        </p:txBody>
      </p:sp>
      <p:sp>
        <p:nvSpPr>
          <p:cNvPr id="43011" name="Rectangle 2">
            <a:extLst>
              <a:ext uri="{FF2B5EF4-FFF2-40B4-BE49-F238E27FC236}">
                <a16:creationId xmlns:a16="http://schemas.microsoft.com/office/drawing/2014/main" id="{49FE48E5-EE2F-5F24-6691-B2A129C29632}"/>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42A040AE-0D86-D2BB-711E-F54EBFB1B4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1809B5C-2F50-D3B6-D4D6-E4686A435A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2A087C7-0A7D-4A39-8868-1C20B9839F0A}" type="slidenum">
              <a:rPr lang="en-US" altLang="en-US" sz="1200" b="0">
                <a:latin typeface="Times New Roman" panose="02020603050405020304" pitchFamily="18" charset="0"/>
              </a:rPr>
              <a:pPr/>
              <a:t>34</a:t>
            </a:fld>
            <a:endParaRPr lang="en-US" altLang="en-US" sz="1200" b="0">
              <a:latin typeface="Times New Roman" panose="02020603050405020304" pitchFamily="18" charset="0"/>
            </a:endParaRPr>
          </a:p>
        </p:txBody>
      </p:sp>
      <p:sp>
        <p:nvSpPr>
          <p:cNvPr id="44035" name="Rectangle 2">
            <a:extLst>
              <a:ext uri="{FF2B5EF4-FFF2-40B4-BE49-F238E27FC236}">
                <a16:creationId xmlns:a16="http://schemas.microsoft.com/office/drawing/2014/main" id="{C8F22D7A-F6E3-F65B-0F42-B16FD6C7D41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1C66E7E6-F687-5FFA-B1DE-096F5A01E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159A2E9-1799-E555-C657-69AC278C3A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8644F35-DDB6-46EA-9847-9AF7B3EF9268}" type="slidenum">
              <a:rPr lang="en-US" altLang="en-US" sz="1200" b="0">
                <a:latin typeface="Times New Roman" panose="02020603050405020304" pitchFamily="18" charset="0"/>
              </a:rPr>
              <a:pPr/>
              <a:t>35</a:t>
            </a:fld>
            <a:endParaRPr lang="en-US" altLang="en-US" sz="1200" b="0">
              <a:latin typeface="Times New Roman" panose="02020603050405020304" pitchFamily="18" charset="0"/>
            </a:endParaRPr>
          </a:p>
        </p:txBody>
      </p:sp>
      <p:sp>
        <p:nvSpPr>
          <p:cNvPr id="45059" name="Rectangle 2">
            <a:extLst>
              <a:ext uri="{FF2B5EF4-FFF2-40B4-BE49-F238E27FC236}">
                <a16:creationId xmlns:a16="http://schemas.microsoft.com/office/drawing/2014/main" id="{C9F69FF0-6063-F51E-D80C-8812B2E696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2FD10187-9E59-EF34-C46F-EFBF5A5004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496FD87-3A7B-8458-DE52-CF70E77AE0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04FADDB-98F5-4692-99FC-7F9907A74CAB}" type="slidenum">
              <a:rPr lang="en-US" altLang="en-US" sz="1200" b="0">
                <a:latin typeface="Times New Roman" panose="02020603050405020304" pitchFamily="18" charset="0"/>
              </a:rPr>
              <a:pPr/>
              <a:t>36</a:t>
            </a:fld>
            <a:endParaRPr lang="en-US" altLang="en-US" sz="1200" b="0">
              <a:latin typeface="Times New Roman" panose="02020603050405020304" pitchFamily="18" charset="0"/>
            </a:endParaRPr>
          </a:p>
        </p:txBody>
      </p:sp>
      <p:sp>
        <p:nvSpPr>
          <p:cNvPr id="46083" name="Rectangle 2">
            <a:extLst>
              <a:ext uri="{FF2B5EF4-FFF2-40B4-BE49-F238E27FC236}">
                <a16:creationId xmlns:a16="http://schemas.microsoft.com/office/drawing/2014/main" id="{AB9F09A8-3A66-BBE1-D270-F6E0A32F969C}"/>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2DA2F7BD-1DBD-B17A-45EB-6F8470591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FD267EC-8CF3-3EA5-E110-3298E2D4F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CD4AC7D-88AE-4887-A76E-3F8E2B58FE02}" type="slidenum">
              <a:rPr lang="en-US" altLang="en-US" sz="1200" b="0">
                <a:latin typeface="Times New Roman" panose="02020603050405020304" pitchFamily="18" charset="0"/>
              </a:rPr>
              <a:pPr/>
              <a:t>37</a:t>
            </a:fld>
            <a:endParaRPr lang="en-US" altLang="en-US" sz="1200" b="0">
              <a:latin typeface="Times New Roman" panose="02020603050405020304" pitchFamily="18" charset="0"/>
            </a:endParaRPr>
          </a:p>
        </p:txBody>
      </p:sp>
      <p:sp>
        <p:nvSpPr>
          <p:cNvPr id="47107" name="Rectangle 2">
            <a:extLst>
              <a:ext uri="{FF2B5EF4-FFF2-40B4-BE49-F238E27FC236}">
                <a16:creationId xmlns:a16="http://schemas.microsoft.com/office/drawing/2014/main" id="{D5488326-412B-132F-2C37-0942B91CF480}"/>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4900482-005A-5397-F719-061801BACF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D2CC5B3-FAF1-E9E5-E52A-805BC14F00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7BEECB2-D8F8-4A6A-A7DE-7B778364A830}" type="slidenum">
              <a:rPr lang="en-US" altLang="en-US" sz="1200" b="0">
                <a:latin typeface="Times New Roman" panose="02020603050405020304" pitchFamily="18" charset="0"/>
              </a:rPr>
              <a:pPr/>
              <a:t>38</a:t>
            </a:fld>
            <a:endParaRPr lang="en-US" altLang="en-US" sz="1200" b="0">
              <a:latin typeface="Times New Roman" panose="02020603050405020304" pitchFamily="18" charset="0"/>
            </a:endParaRPr>
          </a:p>
        </p:txBody>
      </p:sp>
      <p:sp>
        <p:nvSpPr>
          <p:cNvPr id="48131" name="Rectangle 2">
            <a:extLst>
              <a:ext uri="{FF2B5EF4-FFF2-40B4-BE49-F238E27FC236}">
                <a16:creationId xmlns:a16="http://schemas.microsoft.com/office/drawing/2014/main" id="{F90CC5F1-F75A-E67B-82BE-05B627B375E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DE984698-D1FA-A131-F0FF-EFBDB0CC69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5AB6-5330-0235-2999-117D11CEF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5AA40D-097C-658D-5FE7-904F5D936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EE26D3-2CC6-F61B-E056-D83AF4B63891}"/>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5" name="Footer Placeholder 4">
            <a:extLst>
              <a:ext uri="{FF2B5EF4-FFF2-40B4-BE49-F238E27FC236}">
                <a16:creationId xmlns:a16="http://schemas.microsoft.com/office/drawing/2014/main" id="{E7DFA1BE-F6DC-7475-AEF6-EB5DE0468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0F8CB-ECC6-732C-9437-CDD2BB823C1F}"/>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22170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974B-604D-A1D3-84B9-48C9621DC1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75C077-A989-5105-CA04-7B953A0E4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13693-D5C9-8600-AD44-50CBCF506D03}"/>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5" name="Footer Placeholder 4">
            <a:extLst>
              <a:ext uri="{FF2B5EF4-FFF2-40B4-BE49-F238E27FC236}">
                <a16:creationId xmlns:a16="http://schemas.microsoft.com/office/drawing/2014/main" id="{01D1BC51-C385-6D25-6270-1F3B27C91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64E45-21B0-8911-55CA-41B4127D079B}"/>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31307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3369F-5CE5-95F8-F05A-72E7DD8264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EA7162-18A2-F007-57D7-1EA48A256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2DBE4-1B6B-94D0-676E-AC07F6D5AC52}"/>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5" name="Footer Placeholder 4">
            <a:extLst>
              <a:ext uri="{FF2B5EF4-FFF2-40B4-BE49-F238E27FC236}">
                <a16:creationId xmlns:a16="http://schemas.microsoft.com/office/drawing/2014/main" id="{7611B0EC-675D-79E7-BD1D-C298BAF8D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3E36B-EC4E-A492-B737-A190CA39F8F7}"/>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69505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404C-CB30-A231-7530-A9E2BF2CCE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8047A1-A237-F1F4-EA65-7D20CB562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F76C2-9946-91F9-2937-F0A45024C283}"/>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5" name="Footer Placeholder 4">
            <a:extLst>
              <a:ext uri="{FF2B5EF4-FFF2-40B4-BE49-F238E27FC236}">
                <a16:creationId xmlns:a16="http://schemas.microsoft.com/office/drawing/2014/main" id="{EA34258A-213F-ABA4-8553-8FDCEDE00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987C3-A70E-AA89-320E-44942A201988}"/>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48986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4EC5-0110-CF66-1B47-4C3BB6031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04D36F-D1D6-6A81-11DD-9849E17F3B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3CCC3-1135-9E35-83F2-87B38EF2BE99}"/>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5" name="Footer Placeholder 4">
            <a:extLst>
              <a:ext uri="{FF2B5EF4-FFF2-40B4-BE49-F238E27FC236}">
                <a16:creationId xmlns:a16="http://schemas.microsoft.com/office/drawing/2014/main" id="{708E6326-BF72-9955-B87F-866CF48FE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6731F-CB1A-D4DD-C0EB-3F2D0A8FFB84}"/>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89623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76E8-B9FE-40AF-3B08-53D3F68311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17453F-6E47-7408-54BA-13EFDC9A9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FC3F08-FC34-6C65-50B6-CDC50B3EC2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628051-7E89-D80A-BE4A-800C1D5368F6}"/>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6" name="Footer Placeholder 5">
            <a:extLst>
              <a:ext uri="{FF2B5EF4-FFF2-40B4-BE49-F238E27FC236}">
                <a16:creationId xmlns:a16="http://schemas.microsoft.com/office/drawing/2014/main" id="{C38CBFCB-F2C5-66F6-5E94-C78274BC5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72ECF9-DF19-92B8-73A1-E2823F6BE2EA}"/>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9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C064-E8F2-1EB2-106E-32643CF7B6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7A07B4-0C28-FE4C-B2F0-8A671D3BB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1D81D-5AB9-E072-B26C-6DBC58B86E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57D01-F284-18A7-90BC-3276A2C0E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E7AA3-1B60-424F-5640-5E1EFBABE5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185373-9666-0A0D-698D-2F2EA41A8D95}"/>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8" name="Footer Placeholder 7">
            <a:extLst>
              <a:ext uri="{FF2B5EF4-FFF2-40B4-BE49-F238E27FC236}">
                <a16:creationId xmlns:a16="http://schemas.microsoft.com/office/drawing/2014/main" id="{62039D5E-F5A5-5871-47BF-58AC0605F3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4F913D-C402-FFA7-CE30-86D707E110E7}"/>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72227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A541-86AE-6409-FAA9-10694BB33E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2A28D1-817C-2B3F-AB57-37BE7549C09A}"/>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4" name="Footer Placeholder 3">
            <a:extLst>
              <a:ext uri="{FF2B5EF4-FFF2-40B4-BE49-F238E27FC236}">
                <a16:creationId xmlns:a16="http://schemas.microsoft.com/office/drawing/2014/main" id="{571DB5D2-932D-6FEF-AD06-483F369571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6E0407-2D10-2370-F8A3-191498C6E7B8}"/>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002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E4A8C-207D-361C-1D5A-6E867F233E99}"/>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3" name="Footer Placeholder 2">
            <a:extLst>
              <a:ext uri="{FF2B5EF4-FFF2-40B4-BE49-F238E27FC236}">
                <a16:creationId xmlns:a16="http://schemas.microsoft.com/office/drawing/2014/main" id="{BC5D7CCB-4F79-54AD-1959-30BDCB5E39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31C2B5-0FC3-45F1-BB01-6022B431E9FE}"/>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73967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F06E-017D-A80C-9393-EFADCC8BE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1C0915-CB5F-85F6-3E39-D5B9D6AC2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6623B3-B25B-CB10-F6F1-D6DCC200C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5C7DD-57F2-B2C4-EEB7-A78DDB5F48F2}"/>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6" name="Footer Placeholder 5">
            <a:extLst>
              <a:ext uri="{FF2B5EF4-FFF2-40B4-BE49-F238E27FC236}">
                <a16:creationId xmlns:a16="http://schemas.microsoft.com/office/drawing/2014/main" id="{E7174324-DD26-6FA0-C0CB-6F1A66BD1E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72C9EC-C5CF-A3B2-58F4-C5CB19ED7CFA}"/>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9308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FDA6-AF32-BDAC-0335-179270707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30FA8A-BFA6-09FB-C0D1-55584E9FB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C08526-B360-61D7-443A-52A5F46BF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B6D54-BA9C-2C4A-9943-11D2895E4C09}"/>
              </a:ext>
            </a:extLst>
          </p:cNvPr>
          <p:cNvSpPr>
            <a:spLocks noGrp="1"/>
          </p:cNvSpPr>
          <p:nvPr>
            <p:ph type="dt" sz="half" idx="10"/>
          </p:nvPr>
        </p:nvSpPr>
        <p:spPr/>
        <p:txBody>
          <a:bodyPr/>
          <a:lstStyle/>
          <a:p>
            <a:fld id="{D6C2E727-94C0-4DA7-A76E-4668E913F62F}" type="datetimeFigureOut">
              <a:rPr lang="en-IN" smtClean="0"/>
              <a:t>08-10-2024</a:t>
            </a:fld>
            <a:endParaRPr lang="en-IN"/>
          </a:p>
        </p:txBody>
      </p:sp>
      <p:sp>
        <p:nvSpPr>
          <p:cNvPr id="6" name="Footer Placeholder 5">
            <a:extLst>
              <a:ext uri="{FF2B5EF4-FFF2-40B4-BE49-F238E27FC236}">
                <a16:creationId xmlns:a16="http://schemas.microsoft.com/office/drawing/2014/main" id="{2EECBC0F-51D0-42E4-6079-1A6BF6F19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76588E-0A65-8AFD-FCEC-6742E5EB6C05}"/>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96514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60220-429A-69B0-7139-B2210DE7D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9FC207-87F8-BA80-81C6-FE0F9C5CE4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DED5C-701F-F30A-E5E8-970BE0BD5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C2E727-94C0-4DA7-A76E-4668E913F62F}" type="datetimeFigureOut">
              <a:rPr lang="en-IN" smtClean="0"/>
              <a:t>08-10-2024</a:t>
            </a:fld>
            <a:endParaRPr lang="en-IN"/>
          </a:p>
        </p:txBody>
      </p:sp>
      <p:sp>
        <p:nvSpPr>
          <p:cNvPr id="5" name="Footer Placeholder 4">
            <a:extLst>
              <a:ext uri="{FF2B5EF4-FFF2-40B4-BE49-F238E27FC236}">
                <a16:creationId xmlns:a16="http://schemas.microsoft.com/office/drawing/2014/main" id="{04C51322-CC2E-B328-2604-D58C870DE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7C4FDA4-89B7-BC02-BDE5-263F7F512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EE0CD2-EAB0-4DF4-98DB-587E3CA08FD5}" type="slidenum">
              <a:rPr lang="en-IN" smtClean="0"/>
              <a:t>‹#›</a:t>
            </a:fld>
            <a:endParaRPr lang="en-IN"/>
          </a:p>
        </p:txBody>
      </p:sp>
    </p:spTree>
    <p:extLst>
      <p:ext uri="{BB962C8B-B14F-4D97-AF65-F5344CB8AC3E}">
        <p14:creationId xmlns:p14="http://schemas.microsoft.com/office/powerpoint/2010/main" val="329609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3.bin"/></Relationships>
</file>

<file path=ppt/slides/_rels/slide7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e circle with a lock in it&#10;&#10;Description automatically generated">
            <a:extLst>
              <a:ext uri="{FF2B5EF4-FFF2-40B4-BE49-F238E27FC236}">
                <a16:creationId xmlns:a16="http://schemas.microsoft.com/office/drawing/2014/main" id="{AE653B94-7429-781B-B3BC-DAF9E18B4077}"/>
              </a:ext>
            </a:extLst>
          </p:cNvPr>
          <p:cNvPicPr>
            <a:picLocks noChangeAspect="1"/>
          </p:cNvPicPr>
          <p:nvPr/>
        </p:nvPicPr>
        <p:blipFill>
          <a:blip r:embed="rId2">
            <a:extLst>
              <a:ext uri="{28A0092B-C50C-407E-A947-70E740481C1C}">
                <a14:useLocalDpi xmlns:a14="http://schemas.microsoft.com/office/drawing/2010/main" val="0"/>
              </a:ext>
            </a:extLst>
          </a:blip>
          <a:srcRect l="38616" r="19273"/>
          <a:stretch/>
        </p:blipFill>
        <p:spPr>
          <a:xfrm>
            <a:off x="3" y="-12172"/>
            <a:ext cx="7858547" cy="6857988"/>
          </a:xfrm>
          <a:prstGeom prst="rect">
            <a:avLst/>
          </a:prstGeom>
        </p:spPr>
      </p:pic>
      <p:pic>
        <p:nvPicPr>
          <p:cNvPr id="5" name="Picture 4" descr="A colorful logo with a white background&#10;&#10;Description automatically generated">
            <a:extLst>
              <a:ext uri="{FF2B5EF4-FFF2-40B4-BE49-F238E27FC236}">
                <a16:creationId xmlns:a16="http://schemas.microsoft.com/office/drawing/2014/main" id="{58AD4D0D-5E63-2744-C113-EC08F9F99EF0}"/>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858551" y="10"/>
            <a:ext cx="4333449" cy="6857988"/>
          </a:xfrm>
          <a:prstGeom prst="rect">
            <a:avLst/>
          </a:prstGeom>
        </p:spPr>
      </p:pic>
      <p:sp>
        <p:nvSpPr>
          <p:cNvPr id="29" name="Rectangle 2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99146" y="-828761"/>
            <a:ext cx="3177919" cy="12207790"/>
          </a:xfrm>
          <a:prstGeom prst="rect">
            <a:avLst/>
          </a:prstGeom>
          <a:gradFill flip="none" rotWithShape="1">
            <a:gsLst>
              <a:gs pos="19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868358" y="1858645"/>
            <a:ext cx="6857998" cy="3152863"/>
          </a:xfrm>
          <a:prstGeom prst="rect">
            <a:avLst/>
          </a:prstGeom>
          <a:gradFill flip="none" rotWithShape="1">
            <a:gsLst>
              <a:gs pos="0">
                <a:schemeClr val="accent5"/>
              </a:gs>
              <a:gs pos="47000">
                <a:schemeClr val="accent2">
                  <a:alpha val="0"/>
                </a:schemeClr>
              </a:gs>
            </a:gsLst>
            <a:lin ang="6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336537A4-07E4-0E22-D14E-018FE569F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2980971" y="-2987065"/>
            <a:ext cx="1632206" cy="7594149"/>
          </a:xfrm>
          <a:prstGeom prst="rect">
            <a:avLst/>
          </a:prstGeom>
          <a:gradFill flip="none" rotWithShape="1">
            <a:gsLst>
              <a:gs pos="0">
                <a:schemeClr val="accent2">
                  <a:alpha val="85000"/>
                </a:schemeClr>
              </a:gs>
              <a:gs pos="42000">
                <a:schemeClr val="accent5">
                  <a:alpha val="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DF39DD-D69A-31B8-53C1-94595DDD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045785" y="1311995"/>
            <a:ext cx="3152865" cy="5552081"/>
          </a:xfrm>
          <a:prstGeom prst="rect">
            <a:avLst/>
          </a:prstGeom>
          <a:gradFill flip="none" rotWithShape="1">
            <a:gsLst>
              <a:gs pos="0">
                <a:schemeClr val="accent2">
                  <a:alpha val="83000"/>
                </a:schemeClr>
              </a:gs>
              <a:gs pos="42000">
                <a:schemeClr val="accent5">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1EB5855-8EB7-1AE5-9030-5D0AA3C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09913" y="-314653"/>
            <a:ext cx="2146948" cy="12198354"/>
          </a:xfrm>
          <a:prstGeom prst="rect">
            <a:avLst/>
          </a:prstGeom>
          <a:gradFill>
            <a:gsLst>
              <a:gs pos="0">
                <a:schemeClr val="accent5">
                  <a:lumMod val="75000"/>
                </a:schemeClr>
              </a:gs>
              <a:gs pos="53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307DA-88BB-D06A-F76C-36047CD32D2C}"/>
              </a:ext>
            </a:extLst>
          </p:cNvPr>
          <p:cNvSpPr>
            <a:spLocks noGrp="1"/>
          </p:cNvSpPr>
          <p:nvPr>
            <p:ph type="ctrTitle"/>
          </p:nvPr>
        </p:nvSpPr>
        <p:spPr>
          <a:xfrm>
            <a:off x="881974" y="4000292"/>
            <a:ext cx="7138219" cy="1391985"/>
          </a:xfrm>
        </p:spPr>
        <p:txBody>
          <a:bodyPr>
            <a:normAutofit/>
          </a:bodyPr>
          <a:lstStyle/>
          <a:p>
            <a:pPr algn="l"/>
            <a:r>
              <a:rPr lang="en-US" sz="3600" b="1" dirty="0">
                <a:solidFill>
                  <a:srgbClr val="FFFFFF"/>
                </a:solidFill>
              </a:rPr>
              <a:t>IT Data Security Lecture Series</a:t>
            </a:r>
            <a:endParaRPr lang="en-IN" sz="3600" b="1" dirty="0">
              <a:solidFill>
                <a:srgbClr val="FFFFFF"/>
              </a:solidFill>
            </a:endParaRPr>
          </a:p>
        </p:txBody>
      </p:sp>
      <p:sp>
        <p:nvSpPr>
          <p:cNvPr id="3" name="Subtitle 2">
            <a:extLst>
              <a:ext uri="{FF2B5EF4-FFF2-40B4-BE49-F238E27FC236}">
                <a16:creationId xmlns:a16="http://schemas.microsoft.com/office/drawing/2014/main" id="{EF178538-6718-9F45-FA40-A23CF50BE604}"/>
              </a:ext>
            </a:extLst>
          </p:cNvPr>
          <p:cNvSpPr>
            <a:spLocks noGrp="1"/>
          </p:cNvSpPr>
          <p:nvPr>
            <p:ph type="subTitle" idx="1"/>
          </p:nvPr>
        </p:nvSpPr>
        <p:spPr>
          <a:xfrm>
            <a:off x="9045785" y="365683"/>
            <a:ext cx="2314667" cy="462231"/>
          </a:xfrm>
        </p:spPr>
        <p:txBody>
          <a:bodyPr>
            <a:normAutofit/>
          </a:bodyPr>
          <a:lstStyle/>
          <a:p>
            <a:pPr algn="l"/>
            <a:r>
              <a:rPr lang="en-US" sz="2000" b="1" dirty="0"/>
              <a:t>V Semester CSF </a:t>
            </a:r>
            <a:endParaRPr lang="en-IN" sz="2000" b="1" dirty="0"/>
          </a:p>
        </p:txBody>
      </p:sp>
      <p:sp>
        <p:nvSpPr>
          <p:cNvPr id="39" name="Rectangle 38">
            <a:extLst>
              <a:ext uri="{FF2B5EF4-FFF2-40B4-BE49-F238E27FC236}">
                <a16:creationId xmlns:a16="http://schemas.microsoft.com/office/drawing/2014/main" id="{1031A9CD-7DCC-4A2F-A3A5-54F91317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6897056" y="1541165"/>
            <a:ext cx="6857998" cy="3763479"/>
          </a:xfrm>
          <a:prstGeom prst="rect">
            <a:avLst/>
          </a:prstGeom>
          <a:gradFill flip="none" rotWithShape="1">
            <a:gsLst>
              <a:gs pos="0">
                <a:schemeClr val="accent5">
                  <a:alpha val="95000"/>
                </a:schemeClr>
              </a:gs>
              <a:gs pos="38000">
                <a:schemeClr val="accent2">
                  <a:alpha val="0"/>
                </a:schemeClr>
              </a:gs>
            </a:gsLst>
            <a:lin ang="60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TextBox 7">
            <a:extLst>
              <a:ext uri="{FF2B5EF4-FFF2-40B4-BE49-F238E27FC236}">
                <a16:creationId xmlns:a16="http://schemas.microsoft.com/office/drawing/2014/main" id="{EA983B3F-69C6-D674-402D-477901418B2E}"/>
              </a:ext>
            </a:extLst>
          </p:cNvPr>
          <p:cNvSpPr txBox="1"/>
          <p:nvPr/>
        </p:nvSpPr>
        <p:spPr>
          <a:xfrm>
            <a:off x="3797074" y="5502870"/>
            <a:ext cx="4441721" cy="1200329"/>
          </a:xfrm>
          <a:prstGeom prst="rect">
            <a:avLst/>
          </a:prstGeom>
          <a:noFill/>
        </p:spPr>
        <p:txBody>
          <a:bodyPr wrap="square" rtlCol="0">
            <a:spAutoFit/>
          </a:bodyPr>
          <a:lstStyle/>
          <a:p>
            <a:r>
              <a:rPr lang="en-US" dirty="0">
                <a:solidFill>
                  <a:schemeClr val="bg1"/>
                </a:solidFill>
              </a:rPr>
              <a:t>Dr. Narendra Kumar Dewangan</a:t>
            </a:r>
          </a:p>
          <a:p>
            <a:r>
              <a:rPr lang="en-US" dirty="0">
                <a:solidFill>
                  <a:schemeClr val="bg1"/>
                </a:solidFill>
              </a:rPr>
              <a:t>Assistant Professor, Senior Scale </a:t>
            </a:r>
          </a:p>
          <a:p>
            <a:r>
              <a:rPr lang="en-US" dirty="0">
                <a:solidFill>
                  <a:schemeClr val="bg1"/>
                </a:solidFill>
              </a:rPr>
              <a:t>Systems</a:t>
            </a:r>
            <a:r>
              <a:rPr lang="en-IN" dirty="0">
                <a:solidFill>
                  <a:schemeClr val="bg1"/>
                </a:solidFill>
              </a:rPr>
              <a:t>, School of Computer Sciences</a:t>
            </a:r>
          </a:p>
          <a:p>
            <a:r>
              <a:rPr lang="en-IN" dirty="0">
                <a:solidFill>
                  <a:schemeClr val="bg1"/>
                </a:solidFill>
              </a:rPr>
              <a:t>UPES Dehradun</a:t>
            </a:r>
            <a:endParaRPr lang="en-US" dirty="0">
              <a:solidFill>
                <a:schemeClr val="bg1"/>
              </a:solidFill>
            </a:endParaRPr>
          </a:p>
        </p:txBody>
      </p:sp>
      <p:sp>
        <p:nvSpPr>
          <p:cNvPr id="4" name="Subtitle 2">
            <a:extLst>
              <a:ext uri="{FF2B5EF4-FFF2-40B4-BE49-F238E27FC236}">
                <a16:creationId xmlns:a16="http://schemas.microsoft.com/office/drawing/2014/main" id="{E183E7B4-591A-56C2-67F1-F16DD16BA647}"/>
              </a:ext>
            </a:extLst>
          </p:cNvPr>
          <p:cNvSpPr txBox="1">
            <a:spLocks/>
          </p:cNvSpPr>
          <p:nvPr/>
        </p:nvSpPr>
        <p:spPr>
          <a:xfrm>
            <a:off x="8064070" y="6158558"/>
            <a:ext cx="3763480" cy="462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highlight>
                  <a:srgbClr val="FFFF00"/>
                </a:highlight>
              </a:rPr>
              <a:t>Countermeasures</a:t>
            </a:r>
            <a:endParaRPr lang="en-IN" sz="2000" b="1" dirty="0">
              <a:highlight>
                <a:srgbClr val="FFFF00"/>
              </a:highlight>
            </a:endParaRPr>
          </a:p>
        </p:txBody>
      </p:sp>
    </p:spTree>
    <p:extLst>
      <p:ext uri="{BB962C8B-B14F-4D97-AF65-F5344CB8AC3E}">
        <p14:creationId xmlns:p14="http://schemas.microsoft.com/office/powerpoint/2010/main" val="410061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BC33-05ED-AA89-68F4-1CA44B4D4149}"/>
              </a:ext>
            </a:extLst>
          </p:cNvPr>
          <p:cNvSpPr>
            <a:spLocks noGrp="1"/>
          </p:cNvSpPr>
          <p:nvPr>
            <p:ph type="title"/>
          </p:nvPr>
        </p:nvSpPr>
        <p:spPr/>
        <p:txBody>
          <a:bodyPr>
            <a:normAutofit fontScale="90000"/>
          </a:bodyPr>
          <a:lstStyle/>
          <a:p>
            <a:pPr algn="ctr"/>
            <a:r>
              <a:rPr lang="en-US" sz="3600" dirty="0"/>
              <a:t>Data breaches can lead to severe financial, reputational, and legal consequences for organizations</a:t>
            </a:r>
            <a:br>
              <a:rPr lang="en-US" dirty="0"/>
            </a:br>
            <a:endParaRPr lang="en-IN" dirty="0"/>
          </a:p>
        </p:txBody>
      </p:sp>
      <p:sp>
        <p:nvSpPr>
          <p:cNvPr id="3" name="Content Placeholder 2">
            <a:extLst>
              <a:ext uri="{FF2B5EF4-FFF2-40B4-BE49-F238E27FC236}">
                <a16:creationId xmlns:a16="http://schemas.microsoft.com/office/drawing/2014/main" id="{2E320D8F-B378-56D5-B0FE-C7723236189E}"/>
              </a:ext>
            </a:extLst>
          </p:cNvPr>
          <p:cNvSpPr>
            <a:spLocks noGrp="1"/>
          </p:cNvSpPr>
          <p:nvPr>
            <p:ph idx="1"/>
          </p:nvPr>
        </p:nvSpPr>
        <p:spPr/>
        <p:txBody>
          <a:bodyPr>
            <a:normAutofit/>
          </a:bodyPr>
          <a:lstStyle/>
          <a:p>
            <a:r>
              <a:rPr lang="en-US" b="1" dirty="0"/>
              <a:t>Example : Marriott International (2018)</a:t>
            </a:r>
          </a:p>
          <a:p>
            <a:pPr>
              <a:buFont typeface="Arial" panose="020B0604020202020204" pitchFamily="34" charset="0"/>
              <a:buChar char="•"/>
            </a:pPr>
            <a:r>
              <a:rPr lang="en-US" dirty="0"/>
              <a:t>In 2018, Marriott disclosed that hackers had stolen data from its Starwood guest reservation system, affecting approximately 500 million customers.</a:t>
            </a:r>
          </a:p>
          <a:p>
            <a:pPr>
              <a:buFont typeface="Arial" panose="020B0604020202020204" pitchFamily="34" charset="0"/>
              <a:buChar char="•"/>
            </a:pPr>
            <a:r>
              <a:rPr lang="en-US" b="1" dirty="0"/>
              <a:t>Reputational Consequences</a:t>
            </a:r>
            <a:r>
              <a:rPr lang="en-US" dirty="0"/>
              <a:t>: Marriott faced negative press coverage and customer backlash. It spent years trying to rebuild customer confidence. Though the company attempted to mitigate the breach's impact, the incident harmed its reputation as a trusted global hospitality brand.</a:t>
            </a:r>
          </a:p>
        </p:txBody>
      </p:sp>
    </p:spTree>
    <p:extLst>
      <p:ext uri="{BB962C8B-B14F-4D97-AF65-F5344CB8AC3E}">
        <p14:creationId xmlns:p14="http://schemas.microsoft.com/office/powerpoint/2010/main" val="6632851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Revocation and Propagation of Privileges (cont’d.)</a:t>
            </a:r>
          </a:p>
        </p:txBody>
      </p:sp>
      <p:sp>
        <p:nvSpPr>
          <p:cNvPr id="3" name="Content Placeholder 2"/>
          <p:cNvSpPr>
            <a:spLocks noGrp="1"/>
          </p:cNvSpPr>
          <p:nvPr>
            <p:ph idx="1"/>
          </p:nvPr>
        </p:nvSpPr>
        <p:spPr/>
        <p:txBody>
          <a:bodyPr/>
          <a:lstStyle/>
          <a:p>
            <a:r>
              <a:rPr lang="en-US" dirty="0"/>
              <a:t>Horizontal and vertical propagation limits</a:t>
            </a:r>
          </a:p>
          <a:p>
            <a:pPr lvl="1"/>
            <a:r>
              <a:rPr lang="en-US" dirty="0"/>
              <a:t>Limiting horizontal propagation to an integer number </a:t>
            </a:r>
            <a:r>
              <a:rPr lang="en-US" i="1" dirty="0"/>
              <a:t>i </a:t>
            </a:r>
          </a:p>
          <a:p>
            <a:pPr lvl="2"/>
            <a:r>
              <a:rPr lang="en-US" dirty="0"/>
              <a:t>Account </a:t>
            </a:r>
            <a:r>
              <a:rPr lang="en-US" i="1" dirty="0"/>
              <a:t>B </a:t>
            </a:r>
            <a:r>
              <a:rPr lang="en-US" dirty="0"/>
              <a:t>given the GRANT OPTION can grant the privilege to at most </a:t>
            </a:r>
            <a:r>
              <a:rPr lang="en-US" i="1" dirty="0"/>
              <a:t>i </a:t>
            </a:r>
            <a:r>
              <a:rPr lang="en-US" dirty="0"/>
              <a:t>other accounts</a:t>
            </a:r>
          </a:p>
          <a:p>
            <a:pPr lvl="1"/>
            <a:r>
              <a:rPr lang="en-US" dirty="0"/>
              <a:t>Vertical propagation limits the depth of the granting of privileges</a:t>
            </a:r>
          </a:p>
          <a:p>
            <a:pPr lvl="1"/>
            <a:r>
              <a:rPr lang="en-US" dirty="0"/>
              <a:t>Not available currently in SQL or other relational systems</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100</a:t>
            </a:fld>
            <a:endParaRPr lang="en-CA" altLang="en-US" dirty="0"/>
          </a:p>
        </p:txBody>
      </p:sp>
    </p:spTree>
    <p:extLst>
      <p:ext uri="{BB962C8B-B14F-4D97-AF65-F5344CB8AC3E}">
        <p14:creationId xmlns:p14="http://schemas.microsoft.com/office/powerpoint/2010/main" val="39854602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52600" y="303214"/>
            <a:ext cx="8610600" cy="992187"/>
          </a:xfrm>
        </p:spPr>
        <p:txBody>
          <a:bodyPr/>
          <a:lstStyle/>
          <a:p>
            <a:r>
              <a:rPr lang="en-US" altLang="en-US" sz="3200" dirty="0"/>
              <a:t>30.3 </a:t>
            </a:r>
            <a:r>
              <a:rPr lang="en-US" sz="3200" dirty="0"/>
              <a:t>Mandatory Access Control and Role-Based Access Control for Multilevel Security</a:t>
            </a:r>
            <a:endParaRPr lang="en-US" altLang="en-US" sz="3200" dirty="0"/>
          </a:p>
        </p:txBody>
      </p:sp>
      <p:sp>
        <p:nvSpPr>
          <p:cNvPr id="28675" name="Content Placeholder 2"/>
          <p:cNvSpPr>
            <a:spLocks noGrp="1"/>
          </p:cNvSpPr>
          <p:nvPr>
            <p:ph idx="1"/>
          </p:nvPr>
        </p:nvSpPr>
        <p:spPr/>
        <p:txBody>
          <a:bodyPr/>
          <a:lstStyle/>
          <a:p>
            <a:r>
              <a:rPr lang="en-US" altLang="en-US" dirty="0"/>
              <a:t>Mandatory access control</a:t>
            </a:r>
          </a:p>
          <a:p>
            <a:pPr lvl="1"/>
            <a:r>
              <a:rPr lang="en-US" altLang="en-US" dirty="0"/>
              <a:t>Additional security policy that classifies data and users based on security classes</a:t>
            </a:r>
          </a:p>
          <a:p>
            <a:pPr lvl="1"/>
            <a:r>
              <a:rPr lang="en-US" altLang="en-US" dirty="0"/>
              <a:t>Typical security classes</a:t>
            </a:r>
          </a:p>
          <a:p>
            <a:pPr lvl="2"/>
            <a:r>
              <a:rPr lang="en-US" altLang="en-US" dirty="0"/>
              <a:t>Top secret</a:t>
            </a:r>
          </a:p>
          <a:p>
            <a:pPr lvl="2"/>
            <a:r>
              <a:rPr lang="en-US" altLang="en-US" dirty="0"/>
              <a:t>Secret</a:t>
            </a:r>
          </a:p>
          <a:p>
            <a:pPr lvl="2"/>
            <a:r>
              <a:rPr lang="en-US" altLang="en-US" dirty="0"/>
              <a:t>Confidential</a:t>
            </a:r>
          </a:p>
          <a:p>
            <a:pPr lvl="2"/>
            <a:r>
              <a:rPr lang="en-US" altLang="en-US" dirty="0"/>
              <a:t>Unclassified</a:t>
            </a:r>
          </a:p>
          <a:p>
            <a:pPr lvl="1"/>
            <a:r>
              <a:rPr lang="en-US" altLang="en-US" dirty="0"/>
              <a:t>Bell-LaPadula model</a:t>
            </a:r>
          </a:p>
          <a:p>
            <a:pPr lvl="2"/>
            <a:r>
              <a:rPr lang="en-US" altLang="en-US" dirty="0"/>
              <a:t>Subject and object classifications</a:t>
            </a:r>
          </a:p>
          <a:p>
            <a:pPr lvl="1"/>
            <a:endParaRPr lang="en-US" altLang="en-US" dirty="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9044A6E0-C3C0-4F53-921F-927A83F0E4B6}" type="slidenum">
              <a:rPr lang="en-US" altLang="en-US" sz="1400">
                <a:solidFill>
                  <a:srgbClr val="990033"/>
                </a:solidFill>
              </a:rPr>
              <a:pPr>
                <a:spcBef>
                  <a:spcPct val="0"/>
                </a:spcBef>
                <a:buClrTx/>
                <a:buSzTx/>
                <a:buFontTx/>
                <a:buNone/>
              </a:pPr>
              <a:t>101</a:t>
            </a:fld>
            <a:endParaRPr lang="en-CA" altLang="en-US" sz="1400" dirty="0">
              <a:solidFill>
                <a:srgbClr val="990033"/>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52600" y="303214"/>
            <a:ext cx="8610600" cy="992187"/>
          </a:xfrm>
        </p:spPr>
        <p:txBody>
          <a:bodyPr/>
          <a:lstStyle/>
          <a:p>
            <a:r>
              <a:rPr lang="en-US" sz="3200" dirty="0"/>
              <a:t>Mandatory Access Control and Role-Based Access Control for Multilevel Security (cont’d.)</a:t>
            </a:r>
            <a:endParaRPr lang="en-US" altLang="en-US" sz="3200" dirty="0"/>
          </a:p>
        </p:txBody>
      </p:sp>
      <p:sp>
        <p:nvSpPr>
          <p:cNvPr id="28675" name="Content Placeholder 2"/>
          <p:cNvSpPr>
            <a:spLocks noGrp="1"/>
          </p:cNvSpPr>
          <p:nvPr>
            <p:ph idx="1"/>
          </p:nvPr>
        </p:nvSpPr>
        <p:spPr/>
        <p:txBody>
          <a:bodyPr/>
          <a:lstStyle/>
          <a:p>
            <a:r>
              <a:rPr lang="en-US" altLang="en-US" dirty="0"/>
              <a:t>Simple security property</a:t>
            </a:r>
          </a:p>
          <a:p>
            <a:pPr lvl="1"/>
            <a:r>
              <a:rPr lang="en-US" altLang="en-US" dirty="0"/>
              <a:t>Subject S not allowed read access to object O unless class(S)≥class(O)</a:t>
            </a:r>
          </a:p>
          <a:p>
            <a:r>
              <a:rPr lang="en-US" altLang="en-US" dirty="0"/>
              <a:t>Star property</a:t>
            </a:r>
          </a:p>
          <a:p>
            <a:pPr lvl="1"/>
            <a:r>
              <a:rPr lang="en-US" altLang="en-US" dirty="0"/>
              <a:t>Subject not allowed to write an object unless class(S)≤class(O)</a:t>
            </a:r>
          </a:p>
          <a:p>
            <a:pPr lvl="1"/>
            <a:r>
              <a:rPr lang="en-US" altLang="en-US" dirty="0"/>
              <a:t>Prevent information from flowing from higher to lower classifications</a:t>
            </a:r>
          </a:p>
          <a:p>
            <a:r>
              <a:rPr lang="en-US" altLang="en-US" dirty="0"/>
              <a:t>Attribute values and tuples considered as data objects</a:t>
            </a:r>
          </a:p>
          <a:p>
            <a:pPr lvl="1"/>
            <a:endParaRPr lang="en-US" altLang="en-US" dirty="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9044A6E0-C3C0-4F53-921F-927A83F0E4B6}" type="slidenum">
              <a:rPr lang="en-US" altLang="en-US" sz="1400">
                <a:solidFill>
                  <a:srgbClr val="990033"/>
                </a:solidFill>
              </a:rPr>
              <a:pPr>
                <a:spcBef>
                  <a:spcPct val="0"/>
                </a:spcBef>
                <a:buClrTx/>
                <a:buSzTx/>
                <a:buFontTx/>
                <a:buNone/>
              </a:pPr>
              <a:t>102</a:t>
            </a:fld>
            <a:endParaRPr lang="en-CA" altLang="en-US" sz="1400" dirty="0">
              <a:solidFill>
                <a:srgbClr val="990033"/>
              </a:solidFill>
            </a:endParaRPr>
          </a:p>
        </p:txBody>
      </p:sp>
    </p:spTree>
    <p:extLst>
      <p:ext uri="{BB962C8B-B14F-4D97-AF65-F5344CB8AC3E}">
        <p14:creationId xmlns:p14="http://schemas.microsoft.com/office/powerpoint/2010/main" val="2859834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30- </a:t>
            </a:r>
            <a:fld id="{CBCCE3FE-FCB0-427A-BC32-764E10629896}" type="slidenum">
              <a:rPr lang="en-US" altLang="en-US" smtClean="0"/>
              <a:pPr>
                <a:defRPr/>
              </a:pPr>
              <a:t>103</a:t>
            </a:fld>
            <a:endParaRPr lang="en-CA" altLang="en-US" dirty="0"/>
          </a:p>
        </p:txBody>
      </p:sp>
      <p:pic>
        <p:nvPicPr>
          <p:cNvPr id="3" name="Picture 2"/>
          <p:cNvPicPr>
            <a:picLocks noChangeAspect="1"/>
          </p:cNvPicPr>
          <p:nvPr/>
        </p:nvPicPr>
        <p:blipFill>
          <a:blip r:embed="rId2"/>
          <a:stretch>
            <a:fillRect/>
          </a:stretch>
        </p:blipFill>
        <p:spPr>
          <a:xfrm>
            <a:off x="5257801" y="609600"/>
            <a:ext cx="4467225" cy="5372100"/>
          </a:xfrm>
          <a:prstGeom prst="rect">
            <a:avLst/>
          </a:prstGeom>
        </p:spPr>
      </p:pic>
      <p:sp>
        <p:nvSpPr>
          <p:cNvPr id="4" name="TextBox 3"/>
          <p:cNvSpPr txBox="1"/>
          <p:nvPr/>
        </p:nvSpPr>
        <p:spPr>
          <a:xfrm>
            <a:off x="1905000" y="1981201"/>
            <a:ext cx="2819400" cy="2800767"/>
          </a:xfrm>
          <a:prstGeom prst="rect">
            <a:avLst/>
          </a:prstGeom>
          <a:noFill/>
        </p:spPr>
        <p:txBody>
          <a:bodyPr wrap="square" rtlCol="0">
            <a:spAutoFit/>
          </a:bodyPr>
          <a:lstStyle/>
          <a:p>
            <a:r>
              <a:rPr lang="en-US" sz="1600" dirty="0"/>
              <a:t>Figure 30.2 A multilevel relation to illustrate multilevel security (a) The original EMPLOYEE tuples (b) Appearance of EMPLOYEE after filtering for classification C users (c) Appearance of</a:t>
            </a:r>
          </a:p>
          <a:p>
            <a:r>
              <a:rPr lang="en-US" sz="1600" dirty="0"/>
              <a:t>EMPLOYEE after filtering</a:t>
            </a:r>
          </a:p>
          <a:p>
            <a:r>
              <a:rPr lang="en-US" sz="1600" dirty="0"/>
              <a:t>for classification U users</a:t>
            </a:r>
          </a:p>
          <a:p>
            <a:r>
              <a:rPr lang="en-US" sz="1600" dirty="0"/>
              <a:t>(d) Polyinstantiation of the</a:t>
            </a:r>
          </a:p>
          <a:p>
            <a:r>
              <a:rPr lang="en-US" sz="1600" dirty="0"/>
              <a:t>Smith tuple</a:t>
            </a:r>
          </a:p>
        </p:txBody>
      </p:sp>
    </p:spTree>
    <p:extLst>
      <p:ext uri="{BB962C8B-B14F-4D97-AF65-F5344CB8AC3E}">
        <p14:creationId xmlns:p14="http://schemas.microsoft.com/office/powerpoint/2010/main" val="36272445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3214"/>
            <a:ext cx="8305800" cy="992187"/>
          </a:xfrm>
        </p:spPr>
        <p:txBody>
          <a:bodyPr>
            <a:normAutofit fontScale="90000"/>
          </a:bodyPr>
          <a:lstStyle/>
          <a:p>
            <a:r>
              <a:rPr lang="en-US" dirty="0"/>
              <a:t>Comparing Discretionary Access Control and Mandatory Access Control</a:t>
            </a:r>
          </a:p>
        </p:txBody>
      </p:sp>
      <p:sp>
        <p:nvSpPr>
          <p:cNvPr id="3" name="Content Placeholder 2"/>
          <p:cNvSpPr>
            <a:spLocks noGrp="1"/>
          </p:cNvSpPr>
          <p:nvPr>
            <p:ph idx="1"/>
          </p:nvPr>
        </p:nvSpPr>
        <p:spPr/>
        <p:txBody>
          <a:bodyPr/>
          <a:lstStyle/>
          <a:p>
            <a:r>
              <a:rPr lang="en-US" dirty="0"/>
              <a:t>DAC policies have a high degree of flexibility</a:t>
            </a:r>
          </a:p>
          <a:p>
            <a:pPr lvl="1"/>
            <a:r>
              <a:rPr lang="en-US" dirty="0"/>
              <a:t>Do not impose control on how information is propagated</a:t>
            </a:r>
          </a:p>
          <a:p>
            <a:r>
              <a:rPr lang="en-US" dirty="0"/>
              <a:t>Mandatory policies ensure high degree of protection</a:t>
            </a:r>
          </a:p>
          <a:p>
            <a:pPr lvl="1"/>
            <a:r>
              <a:rPr lang="en-US" dirty="0"/>
              <a:t>Rigid</a:t>
            </a:r>
          </a:p>
          <a:p>
            <a:pPr lvl="1"/>
            <a:r>
              <a:rPr lang="en-US" dirty="0"/>
              <a:t>Prevent illegal information flow</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104</a:t>
            </a:fld>
            <a:endParaRPr lang="en-CA" altLang="en-US" dirty="0"/>
          </a:p>
        </p:txBody>
      </p:sp>
    </p:spTree>
    <p:extLst>
      <p:ext uri="{BB962C8B-B14F-4D97-AF65-F5344CB8AC3E}">
        <p14:creationId xmlns:p14="http://schemas.microsoft.com/office/powerpoint/2010/main" val="42329897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Role-Based Access Control</a:t>
            </a:r>
          </a:p>
        </p:txBody>
      </p:sp>
      <p:sp>
        <p:nvSpPr>
          <p:cNvPr id="3" name="Content Placeholder 2"/>
          <p:cNvSpPr>
            <a:spLocks noGrp="1"/>
          </p:cNvSpPr>
          <p:nvPr>
            <p:ph idx="1"/>
          </p:nvPr>
        </p:nvSpPr>
        <p:spPr/>
        <p:txBody>
          <a:bodyPr/>
          <a:lstStyle/>
          <a:p>
            <a:r>
              <a:rPr lang="en-US" dirty="0"/>
              <a:t>Permissions associated with organizational roles</a:t>
            </a:r>
          </a:p>
          <a:p>
            <a:pPr lvl="1"/>
            <a:r>
              <a:rPr lang="en-US" dirty="0"/>
              <a:t>Users are assigned to appropriate roles</a:t>
            </a:r>
          </a:p>
          <a:p>
            <a:r>
              <a:rPr lang="en-US" dirty="0"/>
              <a:t>Can be used with traditional discretionary and mandatory access control</a:t>
            </a:r>
          </a:p>
          <a:p>
            <a:r>
              <a:rPr lang="en-US" dirty="0"/>
              <a:t>Mutual exclusion of roles</a:t>
            </a:r>
          </a:p>
          <a:p>
            <a:pPr lvl="1"/>
            <a:r>
              <a:rPr lang="en-US" dirty="0"/>
              <a:t>Authorization time exclusion</a:t>
            </a:r>
          </a:p>
          <a:p>
            <a:pPr lvl="1"/>
            <a:r>
              <a:rPr lang="en-US" dirty="0"/>
              <a:t>Runtime exclusion</a:t>
            </a:r>
          </a:p>
          <a:p>
            <a:r>
              <a:rPr lang="en-US" dirty="0"/>
              <a:t>Identity management</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105</a:t>
            </a:fld>
            <a:endParaRPr lang="en-CA" altLang="en-US" dirty="0"/>
          </a:p>
        </p:txBody>
      </p:sp>
    </p:spTree>
    <p:extLst>
      <p:ext uri="{BB962C8B-B14F-4D97-AF65-F5344CB8AC3E}">
        <p14:creationId xmlns:p14="http://schemas.microsoft.com/office/powerpoint/2010/main" val="24561102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Label-Based Security and Row-Level Access Control</a:t>
            </a:r>
          </a:p>
        </p:txBody>
      </p:sp>
      <p:sp>
        <p:nvSpPr>
          <p:cNvPr id="3" name="Content Placeholder 2"/>
          <p:cNvSpPr>
            <a:spLocks noGrp="1"/>
          </p:cNvSpPr>
          <p:nvPr>
            <p:ph idx="1"/>
          </p:nvPr>
        </p:nvSpPr>
        <p:spPr/>
        <p:txBody>
          <a:bodyPr/>
          <a:lstStyle/>
          <a:p>
            <a:r>
              <a:rPr lang="en-US" dirty="0"/>
              <a:t>Sophisticated access control rules implemented by considering the data row by row</a:t>
            </a:r>
          </a:p>
          <a:p>
            <a:r>
              <a:rPr lang="en-US" dirty="0"/>
              <a:t>Each row given a label</a:t>
            </a:r>
          </a:p>
          <a:p>
            <a:pPr lvl="1"/>
            <a:r>
              <a:rPr lang="en-US" dirty="0"/>
              <a:t>Used to prevent unauthorized users from viewing or altering certain data</a:t>
            </a:r>
          </a:p>
          <a:p>
            <a:r>
              <a:rPr lang="en-US" dirty="0"/>
              <a:t>Provides finer granularity of data security</a:t>
            </a:r>
          </a:p>
          <a:p>
            <a:r>
              <a:rPr lang="en-US" dirty="0"/>
              <a:t>Label security policy</a:t>
            </a:r>
          </a:p>
          <a:p>
            <a:pPr lvl="1"/>
            <a:r>
              <a:rPr lang="en-US" dirty="0"/>
              <a:t>Defined by an administrator</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106</a:t>
            </a:fld>
            <a:endParaRPr lang="en-CA" altLang="en-US" dirty="0"/>
          </a:p>
        </p:txBody>
      </p:sp>
    </p:spTree>
    <p:extLst>
      <p:ext uri="{BB962C8B-B14F-4D97-AF65-F5344CB8AC3E}">
        <p14:creationId xmlns:p14="http://schemas.microsoft.com/office/powerpoint/2010/main" val="31323702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Access Control</a:t>
            </a:r>
          </a:p>
        </p:txBody>
      </p:sp>
      <p:sp>
        <p:nvSpPr>
          <p:cNvPr id="3" name="Content Placeholder 2"/>
          <p:cNvSpPr>
            <a:spLocks noGrp="1"/>
          </p:cNvSpPr>
          <p:nvPr>
            <p:ph idx="1"/>
          </p:nvPr>
        </p:nvSpPr>
        <p:spPr/>
        <p:txBody>
          <a:bodyPr/>
          <a:lstStyle/>
          <a:p>
            <a:r>
              <a:rPr lang="en-US" dirty="0"/>
              <a:t>Digital signatures for XML</a:t>
            </a:r>
          </a:p>
          <a:p>
            <a:pPr lvl="1"/>
            <a:r>
              <a:rPr lang="en-US" dirty="0"/>
              <a:t>XML Signature Syntax and Processing specification</a:t>
            </a:r>
          </a:p>
          <a:p>
            <a:pPr lvl="2"/>
            <a:r>
              <a:rPr lang="en-US" dirty="0"/>
              <a:t>Defines mechanisms for countersigning and transformations</a:t>
            </a:r>
          </a:p>
          <a:p>
            <a:r>
              <a:rPr lang="en-US" dirty="0"/>
              <a:t>XML encryption</a:t>
            </a:r>
          </a:p>
          <a:p>
            <a:pPr lvl="1"/>
            <a:r>
              <a:rPr lang="en-US" dirty="0"/>
              <a:t>XML Encryption Syntax and Processing specification</a:t>
            </a:r>
          </a:p>
          <a:p>
            <a:pPr lvl="2"/>
            <a:r>
              <a:rPr lang="en-US" dirty="0"/>
              <a:t>Defines XML vocabulary and processing rules</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107</a:t>
            </a:fld>
            <a:endParaRPr lang="en-CA" altLang="en-US" dirty="0"/>
          </a:p>
        </p:txBody>
      </p:sp>
    </p:spTree>
    <p:extLst>
      <p:ext uri="{BB962C8B-B14F-4D97-AF65-F5344CB8AC3E}">
        <p14:creationId xmlns:p14="http://schemas.microsoft.com/office/powerpoint/2010/main" val="1200694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Policies for the Web and Mobile Applications</a:t>
            </a:r>
          </a:p>
        </p:txBody>
      </p:sp>
      <p:sp>
        <p:nvSpPr>
          <p:cNvPr id="3" name="Content Placeholder 2"/>
          <p:cNvSpPr>
            <a:spLocks noGrp="1"/>
          </p:cNvSpPr>
          <p:nvPr>
            <p:ph idx="1"/>
          </p:nvPr>
        </p:nvSpPr>
        <p:spPr/>
        <p:txBody>
          <a:bodyPr/>
          <a:lstStyle/>
          <a:p>
            <a:r>
              <a:rPr lang="en-US" dirty="0"/>
              <a:t>E-commerce environments require elaborate access control policies</a:t>
            </a:r>
          </a:p>
          <a:p>
            <a:pPr lvl="1"/>
            <a:r>
              <a:rPr lang="en-US" dirty="0"/>
              <a:t>Go beyond traditional DBMSs</a:t>
            </a:r>
          </a:p>
          <a:p>
            <a:r>
              <a:rPr lang="en-US" dirty="0"/>
              <a:t>Legal and financial consequences for unauthorized data breach</a:t>
            </a:r>
          </a:p>
          <a:p>
            <a:r>
              <a:rPr lang="en-US" dirty="0"/>
              <a:t>Content-based access control</a:t>
            </a:r>
          </a:p>
          <a:p>
            <a:pPr lvl="1"/>
            <a:r>
              <a:rPr lang="en-US" dirty="0"/>
              <a:t>Takes protection object content into account</a:t>
            </a:r>
          </a:p>
          <a:p>
            <a:r>
              <a:rPr lang="en-US" dirty="0"/>
              <a:t>Credentials</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108</a:t>
            </a:fld>
            <a:endParaRPr lang="en-CA" altLang="en-US" dirty="0"/>
          </a:p>
        </p:txBody>
      </p:sp>
    </p:spTree>
    <p:extLst>
      <p:ext uri="{BB962C8B-B14F-4D97-AF65-F5344CB8AC3E}">
        <p14:creationId xmlns:p14="http://schemas.microsoft.com/office/powerpoint/2010/main" val="30248276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30.4 SQL Injection</a:t>
            </a:r>
          </a:p>
        </p:txBody>
      </p:sp>
      <p:sp>
        <p:nvSpPr>
          <p:cNvPr id="28675" name="Content Placeholder 2"/>
          <p:cNvSpPr>
            <a:spLocks noGrp="1"/>
          </p:cNvSpPr>
          <p:nvPr>
            <p:ph idx="1"/>
          </p:nvPr>
        </p:nvSpPr>
        <p:spPr/>
        <p:txBody>
          <a:bodyPr/>
          <a:lstStyle/>
          <a:p>
            <a:r>
              <a:rPr lang="en-US" dirty="0"/>
              <a:t>SQL injection</a:t>
            </a:r>
          </a:p>
          <a:p>
            <a:pPr lvl="1"/>
            <a:r>
              <a:rPr lang="en-US" altLang="en-US" dirty="0"/>
              <a:t>Most common threat to database system</a:t>
            </a:r>
          </a:p>
          <a:p>
            <a:r>
              <a:rPr lang="en-US" altLang="en-US" dirty="0"/>
              <a:t>Other common threats</a:t>
            </a:r>
          </a:p>
          <a:p>
            <a:pPr lvl="1"/>
            <a:r>
              <a:rPr lang="en-US" altLang="en-US" dirty="0"/>
              <a:t>Unauthorized privilege escalation</a:t>
            </a:r>
          </a:p>
          <a:p>
            <a:pPr lvl="1"/>
            <a:r>
              <a:rPr lang="en-US" altLang="en-US" dirty="0"/>
              <a:t>Privilege abuse</a:t>
            </a:r>
          </a:p>
          <a:p>
            <a:pPr lvl="1"/>
            <a:r>
              <a:rPr lang="en-US" altLang="en-US" dirty="0"/>
              <a:t>Denial of service</a:t>
            </a:r>
          </a:p>
          <a:p>
            <a:pPr lvl="1"/>
            <a:r>
              <a:rPr lang="en-US" altLang="en-US" dirty="0"/>
              <a:t>Weak authentication</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9044A6E0-C3C0-4F53-921F-927A83F0E4B6}" type="slidenum">
              <a:rPr lang="en-US" altLang="en-US" sz="1400">
                <a:solidFill>
                  <a:srgbClr val="990033"/>
                </a:solidFill>
              </a:rPr>
              <a:pPr>
                <a:spcBef>
                  <a:spcPct val="0"/>
                </a:spcBef>
                <a:buClrTx/>
                <a:buSzTx/>
                <a:buFontTx/>
                <a:buNone/>
              </a:pPr>
              <a:t>109</a:t>
            </a:fld>
            <a:endParaRPr lang="en-CA" altLang="en-US" sz="1400" dirty="0">
              <a:solidFill>
                <a:srgbClr val="990033"/>
              </a:solidFill>
            </a:endParaRPr>
          </a:p>
        </p:txBody>
      </p:sp>
    </p:spTree>
    <p:extLst>
      <p:ext uri="{BB962C8B-B14F-4D97-AF65-F5344CB8AC3E}">
        <p14:creationId xmlns:p14="http://schemas.microsoft.com/office/powerpoint/2010/main" val="39402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BC33-05ED-AA89-68F4-1CA44B4D4149}"/>
              </a:ext>
            </a:extLst>
          </p:cNvPr>
          <p:cNvSpPr>
            <a:spLocks noGrp="1"/>
          </p:cNvSpPr>
          <p:nvPr>
            <p:ph type="title"/>
          </p:nvPr>
        </p:nvSpPr>
        <p:spPr/>
        <p:txBody>
          <a:bodyPr>
            <a:normAutofit fontScale="90000"/>
          </a:bodyPr>
          <a:lstStyle/>
          <a:p>
            <a:pPr algn="ctr"/>
            <a:r>
              <a:rPr lang="en-US" sz="3600" dirty="0"/>
              <a:t>Data breaches can lead to severe financial, reputational, and legal consequences for organizations</a:t>
            </a:r>
            <a:br>
              <a:rPr lang="en-US" dirty="0"/>
            </a:br>
            <a:endParaRPr lang="en-IN" dirty="0"/>
          </a:p>
        </p:txBody>
      </p:sp>
      <p:sp>
        <p:nvSpPr>
          <p:cNvPr id="3" name="Content Placeholder 2">
            <a:extLst>
              <a:ext uri="{FF2B5EF4-FFF2-40B4-BE49-F238E27FC236}">
                <a16:creationId xmlns:a16="http://schemas.microsoft.com/office/drawing/2014/main" id="{2E320D8F-B378-56D5-B0FE-C7723236189E}"/>
              </a:ext>
            </a:extLst>
          </p:cNvPr>
          <p:cNvSpPr>
            <a:spLocks noGrp="1"/>
          </p:cNvSpPr>
          <p:nvPr>
            <p:ph idx="1"/>
          </p:nvPr>
        </p:nvSpPr>
        <p:spPr/>
        <p:txBody>
          <a:bodyPr>
            <a:normAutofit lnSpcReduction="10000"/>
          </a:bodyPr>
          <a:lstStyle/>
          <a:p>
            <a:r>
              <a:rPr lang="en-IN" b="1" dirty="0"/>
              <a:t>Legal Consequences</a:t>
            </a:r>
          </a:p>
          <a:p>
            <a:r>
              <a:rPr lang="en-US" dirty="0"/>
              <a:t>Regulatory Fines: Agencies such as the EU’s General Data Protection Regulation (GDPR) and the California Consumer Privacy Act (CCPA) impose significant fines on companies that fail to protect user data or disclose breaches in a timely manner.</a:t>
            </a:r>
          </a:p>
          <a:p>
            <a:r>
              <a:rPr lang="en-US" dirty="0"/>
              <a:t>Class Action Lawsuits: Affected customers may file lawsuits seeking compensation for the damages they suffered from the breach. This can result in large settlements.</a:t>
            </a:r>
          </a:p>
          <a:p>
            <a:r>
              <a:rPr lang="en-US" dirty="0"/>
              <a:t>Government Investigations: Regulatory bodies may launch investigations into how the breach occurred and how well the company’s security policies align with legal requirements.</a:t>
            </a:r>
          </a:p>
        </p:txBody>
      </p:sp>
    </p:spTree>
    <p:extLst>
      <p:ext uri="{BB962C8B-B14F-4D97-AF65-F5344CB8AC3E}">
        <p14:creationId xmlns:p14="http://schemas.microsoft.com/office/powerpoint/2010/main" val="3148359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Methods</a:t>
            </a:r>
          </a:p>
        </p:txBody>
      </p:sp>
      <p:sp>
        <p:nvSpPr>
          <p:cNvPr id="3" name="Content Placeholder 2"/>
          <p:cNvSpPr>
            <a:spLocks noGrp="1"/>
          </p:cNvSpPr>
          <p:nvPr>
            <p:ph idx="1"/>
          </p:nvPr>
        </p:nvSpPr>
        <p:spPr/>
        <p:txBody>
          <a:bodyPr/>
          <a:lstStyle/>
          <a:p>
            <a:r>
              <a:rPr lang="en-US" dirty="0"/>
              <a:t>Attacker injects a string input through the application</a:t>
            </a:r>
          </a:p>
          <a:p>
            <a:pPr lvl="1"/>
            <a:r>
              <a:rPr lang="en-US" dirty="0"/>
              <a:t>Changes or manipulates SQL statement to attacker’s advantage</a:t>
            </a:r>
          </a:p>
          <a:p>
            <a:r>
              <a:rPr lang="en-US" dirty="0"/>
              <a:t>Unauthorized data manipulation or execution of system-level commands</a:t>
            </a:r>
          </a:p>
          <a:p>
            <a:r>
              <a:rPr lang="en-US" dirty="0"/>
              <a:t>SQL manipulation</a:t>
            </a:r>
          </a:p>
          <a:p>
            <a:pPr lvl="1"/>
            <a:r>
              <a:rPr lang="en-US" dirty="0"/>
              <a:t>Changes an SQL command in the application</a:t>
            </a:r>
          </a:p>
          <a:p>
            <a:pPr lvl="1"/>
            <a:r>
              <a:rPr lang="en-US" dirty="0"/>
              <a:t>Example: adding conditions to the WHERE clause</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110</a:t>
            </a:fld>
            <a:endParaRPr lang="en-CA" altLang="en-US" dirty="0"/>
          </a:p>
        </p:txBody>
      </p:sp>
    </p:spTree>
    <p:extLst>
      <p:ext uri="{BB962C8B-B14F-4D97-AF65-F5344CB8AC3E}">
        <p14:creationId xmlns:p14="http://schemas.microsoft.com/office/powerpoint/2010/main" val="17327592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Methods (cont’d.)</a:t>
            </a:r>
          </a:p>
        </p:txBody>
      </p:sp>
      <p:sp>
        <p:nvSpPr>
          <p:cNvPr id="3" name="Content Placeholder 2"/>
          <p:cNvSpPr>
            <a:spLocks noGrp="1"/>
          </p:cNvSpPr>
          <p:nvPr>
            <p:ph idx="1"/>
          </p:nvPr>
        </p:nvSpPr>
        <p:spPr/>
        <p:txBody>
          <a:bodyPr/>
          <a:lstStyle/>
          <a:p>
            <a:r>
              <a:rPr lang="en-US" dirty="0"/>
              <a:t>SQL manipulation (cont’d.)</a:t>
            </a:r>
          </a:p>
          <a:p>
            <a:pPr lvl="1"/>
            <a:r>
              <a:rPr lang="en-US" dirty="0"/>
              <a:t>Typical manipulation attack occurs during database login</a:t>
            </a:r>
          </a:p>
          <a:p>
            <a:r>
              <a:rPr lang="en-US" dirty="0"/>
              <a:t>Code injection</a:t>
            </a:r>
          </a:p>
          <a:p>
            <a:pPr lvl="1"/>
            <a:r>
              <a:rPr lang="en-US" dirty="0"/>
              <a:t>Add additional SQL statements or commands that are then processed</a:t>
            </a:r>
          </a:p>
          <a:p>
            <a:r>
              <a:rPr lang="en-US" dirty="0"/>
              <a:t>Function call injection</a:t>
            </a:r>
          </a:p>
          <a:p>
            <a:pPr lvl="1"/>
            <a:r>
              <a:rPr lang="en-US" dirty="0"/>
              <a:t>Database or operating system function call inserted into vulnerable SQL statement to manipulate data or make a privileged system call</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111</a:t>
            </a:fld>
            <a:endParaRPr lang="en-CA" altLang="en-US" dirty="0"/>
          </a:p>
        </p:txBody>
      </p:sp>
    </p:spTree>
    <p:extLst>
      <p:ext uri="{BB962C8B-B14F-4D97-AF65-F5344CB8AC3E}">
        <p14:creationId xmlns:p14="http://schemas.microsoft.com/office/powerpoint/2010/main" val="39045586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Associated with SQL Injection</a:t>
            </a:r>
          </a:p>
        </p:txBody>
      </p:sp>
      <p:sp>
        <p:nvSpPr>
          <p:cNvPr id="3" name="Content Placeholder 2"/>
          <p:cNvSpPr>
            <a:spLocks noGrp="1"/>
          </p:cNvSpPr>
          <p:nvPr>
            <p:ph idx="1"/>
          </p:nvPr>
        </p:nvSpPr>
        <p:spPr/>
        <p:txBody>
          <a:bodyPr/>
          <a:lstStyle/>
          <a:p>
            <a:r>
              <a:rPr lang="en-US" dirty="0"/>
              <a:t>Database fingerprinting</a:t>
            </a:r>
          </a:p>
          <a:p>
            <a:r>
              <a:rPr lang="en-US" dirty="0"/>
              <a:t>Denial of service</a:t>
            </a:r>
          </a:p>
          <a:p>
            <a:r>
              <a:rPr lang="en-US" dirty="0"/>
              <a:t>Bypassing authentication</a:t>
            </a:r>
          </a:p>
          <a:p>
            <a:r>
              <a:rPr lang="en-US" dirty="0"/>
              <a:t>Identifying injectable parameters</a:t>
            </a:r>
          </a:p>
          <a:p>
            <a:r>
              <a:rPr lang="en-US" dirty="0"/>
              <a:t>Executing remote commands</a:t>
            </a:r>
          </a:p>
          <a:p>
            <a:r>
              <a:rPr lang="en-US" dirty="0"/>
              <a:t>Performing privilege escalation</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112</a:t>
            </a:fld>
            <a:endParaRPr lang="en-CA" altLang="en-US" dirty="0"/>
          </a:p>
        </p:txBody>
      </p:sp>
    </p:spTree>
    <p:extLst>
      <p:ext uri="{BB962C8B-B14F-4D97-AF65-F5344CB8AC3E}">
        <p14:creationId xmlns:p14="http://schemas.microsoft.com/office/powerpoint/2010/main" val="19989237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Techniques</a:t>
            </a:r>
          </a:p>
        </p:txBody>
      </p:sp>
      <p:sp>
        <p:nvSpPr>
          <p:cNvPr id="3" name="Content Placeholder 2"/>
          <p:cNvSpPr>
            <a:spLocks noGrp="1"/>
          </p:cNvSpPr>
          <p:nvPr>
            <p:ph idx="1"/>
          </p:nvPr>
        </p:nvSpPr>
        <p:spPr/>
        <p:txBody>
          <a:bodyPr/>
          <a:lstStyle/>
          <a:p>
            <a:r>
              <a:rPr lang="en-US" dirty="0"/>
              <a:t>Blind variables (using parameterized statements)</a:t>
            </a:r>
          </a:p>
          <a:p>
            <a:pPr lvl="1"/>
            <a:r>
              <a:rPr lang="en-US" dirty="0"/>
              <a:t>Protects against injection attacks</a:t>
            </a:r>
          </a:p>
          <a:p>
            <a:pPr lvl="1"/>
            <a:r>
              <a:rPr lang="en-US" dirty="0"/>
              <a:t>Improves performance</a:t>
            </a:r>
          </a:p>
          <a:p>
            <a:r>
              <a:rPr lang="en-US" dirty="0"/>
              <a:t>Filtering input (input validation)</a:t>
            </a:r>
          </a:p>
          <a:p>
            <a:pPr lvl="1"/>
            <a:r>
              <a:rPr lang="en-US" dirty="0"/>
              <a:t>Remove escape characters from input strings</a:t>
            </a:r>
          </a:p>
          <a:p>
            <a:pPr lvl="1"/>
            <a:r>
              <a:rPr lang="en-US" dirty="0"/>
              <a:t>Escape characters can be used to inject manipulation attacks</a:t>
            </a:r>
          </a:p>
          <a:p>
            <a:r>
              <a:rPr lang="en-US" dirty="0"/>
              <a:t>Function security</a:t>
            </a:r>
          </a:p>
          <a:p>
            <a:pPr lvl="1"/>
            <a:r>
              <a:rPr lang="en-US" dirty="0"/>
              <a:t>Standard and custom functions should be restricted</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113</a:t>
            </a:fld>
            <a:endParaRPr lang="en-CA" altLang="en-US" dirty="0"/>
          </a:p>
        </p:txBody>
      </p:sp>
    </p:spTree>
    <p:extLst>
      <p:ext uri="{BB962C8B-B14F-4D97-AF65-F5344CB8AC3E}">
        <p14:creationId xmlns:p14="http://schemas.microsoft.com/office/powerpoint/2010/main" val="31962356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30.5 Introduction to Statistical</a:t>
            </a:r>
            <a:br>
              <a:rPr lang="en-US" altLang="en-US" dirty="0"/>
            </a:br>
            <a:r>
              <a:rPr lang="en-US" altLang="en-US" dirty="0"/>
              <a:t>Database Security</a:t>
            </a:r>
          </a:p>
        </p:txBody>
      </p:sp>
      <p:sp>
        <p:nvSpPr>
          <p:cNvPr id="36867" name="Content Placeholder 2"/>
          <p:cNvSpPr>
            <a:spLocks noGrp="1"/>
          </p:cNvSpPr>
          <p:nvPr>
            <p:ph idx="1"/>
          </p:nvPr>
        </p:nvSpPr>
        <p:spPr/>
        <p:txBody>
          <a:bodyPr/>
          <a:lstStyle/>
          <a:p>
            <a:r>
              <a:rPr lang="en-US" dirty="0"/>
              <a:t>Statistical databases used to provide statistics about various populations</a:t>
            </a:r>
          </a:p>
          <a:p>
            <a:pPr lvl="1"/>
            <a:r>
              <a:rPr lang="en-US" dirty="0"/>
              <a:t>Users permitted to retrieve statistical information</a:t>
            </a:r>
          </a:p>
          <a:p>
            <a:pPr lvl="1"/>
            <a:r>
              <a:rPr lang="en-US" dirty="0"/>
              <a:t>Must prohibit retrieval of individual data</a:t>
            </a:r>
          </a:p>
          <a:p>
            <a:r>
              <a:rPr lang="en-US" dirty="0"/>
              <a:t>Population</a:t>
            </a:r>
            <a:r>
              <a:rPr lang="en-US" b="1" dirty="0"/>
              <a:t>: </a:t>
            </a:r>
            <a:r>
              <a:rPr lang="en-US" dirty="0"/>
              <a:t>set of tuples of a relation (table) that satisfy some selection condition</a:t>
            </a:r>
            <a:endParaRPr lang="en-US" altLang="en-US" dirty="0"/>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F67D9DAC-9BD9-446C-AC93-DFE50E2B3A9D}" type="slidenum">
              <a:rPr lang="en-US" altLang="en-US" sz="1400">
                <a:solidFill>
                  <a:srgbClr val="990033"/>
                </a:solidFill>
              </a:rPr>
              <a:pPr>
                <a:spcBef>
                  <a:spcPct val="0"/>
                </a:spcBef>
                <a:buClrTx/>
                <a:buSzTx/>
                <a:buFontTx/>
                <a:buNone/>
              </a:pPr>
              <a:t>114</a:t>
            </a:fld>
            <a:endParaRPr lang="en-CA" altLang="en-US" sz="1400" dirty="0">
              <a:solidFill>
                <a:srgbClr val="990033"/>
              </a:solidFill>
            </a:endParaRPr>
          </a:p>
        </p:txBody>
      </p:sp>
      <p:pic>
        <p:nvPicPr>
          <p:cNvPr id="2" name="Picture 1"/>
          <p:cNvPicPr>
            <a:picLocks noChangeAspect="1"/>
          </p:cNvPicPr>
          <p:nvPr/>
        </p:nvPicPr>
        <p:blipFill>
          <a:blip r:embed="rId2"/>
          <a:stretch>
            <a:fillRect/>
          </a:stretch>
        </p:blipFill>
        <p:spPr>
          <a:xfrm>
            <a:off x="2971801" y="5124450"/>
            <a:ext cx="6086475" cy="647700"/>
          </a:xfrm>
          <a:prstGeom prst="rect">
            <a:avLst/>
          </a:prstGeom>
        </p:spPr>
      </p:pic>
      <p:sp>
        <p:nvSpPr>
          <p:cNvPr id="3" name="TextBox 2"/>
          <p:cNvSpPr txBox="1"/>
          <p:nvPr/>
        </p:nvSpPr>
        <p:spPr>
          <a:xfrm>
            <a:off x="2168138" y="5947946"/>
            <a:ext cx="7583423" cy="338554"/>
          </a:xfrm>
          <a:prstGeom prst="rect">
            <a:avLst/>
          </a:prstGeom>
          <a:noFill/>
        </p:spPr>
        <p:txBody>
          <a:bodyPr wrap="none" rtlCol="0">
            <a:spAutoFit/>
          </a:bodyPr>
          <a:lstStyle/>
          <a:p>
            <a:r>
              <a:rPr lang="en-US" sz="1600" dirty="0"/>
              <a:t>Figure 30.3 The PERSON relation schema for illustrating statistical database security</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Introduction to Statistical</a:t>
            </a:r>
            <a:br>
              <a:rPr lang="en-US" altLang="en-US" dirty="0"/>
            </a:br>
            <a:r>
              <a:rPr lang="en-US" altLang="en-US" dirty="0"/>
              <a:t>Database Security (cont’d.)</a:t>
            </a:r>
          </a:p>
        </p:txBody>
      </p:sp>
      <p:sp>
        <p:nvSpPr>
          <p:cNvPr id="36867" name="Content Placeholder 2"/>
          <p:cNvSpPr>
            <a:spLocks noGrp="1"/>
          </p:cNvSpPr>
          <p:nvPr>
            <p:ph idx="1"/>
          </p:nvPr>
        </p:nvSpPr>
        <p:spPr/>
        <p:txBody>
          <a:bodyPr/>
          <a:lstStyle/>
          <a:p>
            <a:r>
              <a:rPr lang="en-US" altLang="en-US" dirty="0"/>
              <a:t>Only statistical queries are allowed</a:t>
            </a:r>
          </a:p>
          <a:p>
            <a:endParaRPr lang="en-US" altLang="en-US" dirty="0"/>
          </a:p>
          <a:p>
            <a:endParaRPr lang="en-US" altLang="en-US" dirty="0"/>
          </a:p>
          <a:p>
            <a:r>
              <a:rPr lang="en-US" altLang="en-US" dirty="0"/>
              <a:t>Preventing the inference of individual information</a:t>
            </a:r>
          </a:p>
          <a:p>
            <a:pPr lvl="1"/>
            <a:r>
              <a:rPr lang="en-US" altLang="en-US" dirty="0"/>
              <a:t>Provide minimum threshold on number of tuples</a:t>
            </a:r>
          </a:p>
          <a:p>
            <a:pPr lvl="1"/>
            <a:r>
              <a:rPr lang="en-US" altLang="en-US" dirty="0"/>
              <a:t>Prohibit sequences of queries that refer to the same population of tuples</a:t>
            </a:r>
          </a:p>
          <a:p>
            <a:pPr lvl="1"/>
            <a:r>
              <a:rPr lang="en-US" altLang="en-US" dirty="0"/>
              <a:t>Introduce slight noise or inaccuracy</a:t>
            </a:r>
          </a:p>
          <a:p>
            <a:pPr lvl="1"/>
            <a:r>
              <a:rPr lang="en-US" altLang="en-US" dirty="0"/>
              <a:t>Partition the database</a:t>
            </a:r>
          </a:p>
          <a:p>
            <a:pPr lvl="2"/>
            <a:r>
              <a:rPr lang="en-US" altLang="en-US" dirty="0"/>
              <a:t>Store records in groups of minimum size</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F67D9DAC-9BD9-446C-AC93-DFE50E2B3A9D}" type="slidenum">
              <a:rPr lang="en-US" altLang="en-US" sz="1400">
                <a:solidFill>
                  <a:srgbClr val="990033"/>
                </a:solidFill>
              </a:rPr>
              <a:pPr>
                <a:spcBef>
                  <a:spcPct val="0"/>
                </a:spcBef>
                <a:buClrTx/>
                <a:buSzTx/>
                <a:buFontTx/>
                <a:buNone/>
              </a:pPr>
              <a:t>115</a:t>
            </a:fld>
            <a:endParaRPr lang="en-CA" altLang="en-US" sz="1400" dirty="0">
              <a:solidFill>
                <a:srgbClr val="990033"/>
              </a:solidFill>
            </a:endParaRPr>
          </a:p>
        </p:txBody>
      </p:sp>
      <p:pic>
        <p:nvPicPr>
          <p:cNvPr id="4" name="Picture 3"/>
          <p:cNvPicPr>
            <a:picLocks noChangeAspect="1"/>
          </p:cNvPicPr>
          <p:nvPr/>
        </p:nvPicPr>
        <p:blipFill>
          <a:blip r:embed="rId2"/>
          <a:stretch>
            <a:fillRect/>
          </a:stretch>
        </p:blipFill>
        <p:spPr>
          <a:xfrm>
            <a:off x="3810001" y="2133600"/>
            <a:ext cx="3438525" cy="990600"/>
          </a:xfrm>
          <a:prstGeom prst="rect">
            <a:avLst/>
          </a:prstGeom>
        </p:spPr>
      </p:pic>
    </p:spTree>
    <p:extLst>
      <p:ext uri="{BB962C8B-B14F-4D97-AF65-F5344CB8AC3E}">
        <p14:creationId xmlns:p14="http://schemas.microsoft.com/office/powerpoint/2010/main" val="41173656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30.6 Introduction to Flow Control</a:t>
            </a:r>
          </a:p>
        </p:txBody>
      </p:sp>
      <p:sp>
        <p:nvSpPr>
          <p:cNvPr id="38915" name="Content Placeholder 2"/>
          <p:cNvSpPr>
            <a:spLocks noGrp="1"/>
          </p:cNvSpPr>
          <p:nvPr>
            <p:ph idx="1"/>
          </p:nvPr>
        </p:nvSpPr>
        <p:spPr/>
        <p:txBody>
          <a:bodyPr/>
          <a:lstStyle/>
          <a:p>
            <a:r>
              <a:rPr lang="en-US" dirty="0"/>
              <a:t>Flow control</a:t>
            </a:r>
          </a:p>
          <a:p>
            <a:pPr lvl="1"/>
            <a:r>
              <a:rPr lang="en-US" dirty="0"/>
              <a:t>Regulates the distribution or flow of information among accessible objects</a:t>
            </a:r>
          </a:p>
          <a:p>
            <a:pPr lvl="1"/>
            <a:r>
              <a:rPr lang="en-US" dirty="0"/>
              <a:t>Verifies information contained in some objects does not flow explicitly or implicitly into less protected objects</a:t>
            </a:r>
          </a:p>
          <a:p>
            <a:r>
              <a:rPr lang="en-US" altLang="en-US" dirty="0"/>
              <a:t>Flow policy</a:t>
            </a:r>
          </a:p>
          <a:p>
            <a:pPr lvl="1"/>
            <a:r>
              <a:rPr lang="en-US" altLang="en-US" dirty="0"/>
              <a:t>Specifies channels along which information is allowed to move</a:t>
            </a:r>
          </a:p>
          <a:p>
            <a:pPr lvl="2"/>
            <a:r>
              <a:rPr lang="en-US" altLang="en-US" dirty="0"/>
              <a:t>Simple form: confidential and nonconfidential</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852D8B88-38B0-4796-B84B-53B099FD8987}" type="slidenum">
              <a:rPr lang="en-US" altLang="en-US" sz="1400">
                <a:solidFill>
                  <a:srgbClr val="990033"/>
                </a:solidFill>
              </a:rPr>
              <a:pPr>
                <a:spcBef>
                  <a:spcPct val="0"/>
                </a:spcBef>
                <a:buClrTx/>
                <a:buSzTx/>
                <a:buFontTx/>
                <a:buNone/>
              </a:pPr>
              <a:t>116</a:t>
            </a:fld>
            <a:endParaRPr lang="en-CA" altLang="en-US" sz="1400" dirty="0">
              <a:solidFill>
                <a:srgbClr val="990033"/>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Introduction to Flow Control (cont’d.)</a:t>
            </a:r>
          </a:p>
        </p:txBody>
      </p:sp>
      <p:sp>
        <p:nvSpPr>
          <p:cNvPr id="38915" name="Content Placeholder 2"/>
          <p:cNvSpPr>
            <a:spLocks noGrp="1"/>
          </p:cNvSpPr>
          <p:nvPr>
            <p:ph idx="1"/>
          </p:nvPr>
        </p:nvSpPr>
        <p:spPr/>
        <p:txBody>
          <a:bodyPr/>
          <a:lstStyle/>
          <a:p>
            <a:r>
              <a:rPr lang="en-US" dirty="0"/>
              <a:t>Covert channels</a:t>
            </a:r>
          </a:p>
          <a:p>
            <a:pPr lvl="1"/>
            <a:r>
              <a:rPr lang="en-US" dirty="0"/>
              <a:t>Allows information to pass from a higher classification level to a lower classification level through improper means</a:t>
            </a:r>
          </a:p>
          <a:p>
            <a:pPr lvl="1"/>
            <a:r>
              <a:rPr lang="en-US" altLang="en-US" dirty="0"/>
              <a:t>Timing channel requires temporal synchronization</a:t>
            </a:r>
          </a:p>
          <a:p>
            <a:pPr lvl="1"/>
            <a:r>
              <a:rPr lang="en-US" altLang="en-US" dirty="0"/>
              <a:t>Storage channel does not require temporal synchronization</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852D8B88-38B0-4796-B84B-53B099FD8987}" type="slidenum">
              <a:rPr lang="en-US" altLang="en-US" sz="1400">
                <a:solidFill>
                  <a:srgbClr val="990033"/>
                </a:solidFill>
              </a:rPr>
              <a:pPr>
                <a:spcBef>
                  <a:spcPct val="0"/>
                </a:spcBef>
                <a:buClrTx/>
                <a:buSzTx/>
                <a:buFontTx/>
                <a:buNone/>
              </a:pPr>
              <a:t>117</a:t>
            </a:fld>
            <a:endParaRPr lang="en-CA" altLang="en-US" sz="1400" dirty="0">
              <a:solidFill>
                <a:srgbClr val="990033"/>
              </a:solidFill>
            </a:endParaRPr>
          </a:p>
        </p:txBody>
      </p:sp>
    </p:spTree>
    <p:extLst>
      <p:ext uri="{BB962C8B-B14F-4D97-AF65-F5344CB8AC3E}">
        <p14:creationId xmlns:p14="http://schemas.microsoft.com/office/powerpoint/2010/main" val="7781465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30.7 Encryption and Public Key Infrastructures</a:t>
            </a:r>
          </a:p>
        </p:txBody>
      </p:sp>
      <p:sp>
        <p:nvSpPr>
          <p:cNvPr id="38915" name="Content Placeholder 2"/>
          <p:cNvSpPr>
            <a:spLocks noGrp="1"/>
          </p:cNvSpPr>
          <p:nvPr>
            <p:ph idx="1"/>
          </p:nvPr>
        </p:nvSpPr>
        <p:spPr/>
        <p:txBody>
          <a:bodyPr/>
          <a:lstStyle/>
          <a:p>
            <a:r>
              <a:rPr lang="en-US" dirty="0"/>
              <a:t>Encryption converts data into cyphertext</a:t>
            </a:r>
          </a:p>
          <a:p>
            <a:pPr lvl="1"/>
            <a:r>
              <a:rPr lang="en-US" dirty="0"/>
              <a:t>Performed by applying an encryption algorithm</a:t>
            </a:r>
            <a:r>
              <a:rPr lang="en-US" b="1" dirty="0"/>
              <a:t> </a:t>
            </a:r>
            <a:r>
              <a:rPr lang="en-US" dirty="0"/>
              <a:t>to data using a prespecified encryption key</a:t>
            </a:r>
          </a:p>
          <a:p>
            <a:pPr lvl="1"/>
            <a:r>
              <a:rPr lang="en-US" dirty="0"/>
              <a:t>Resulting data must be decrypted</a:t>
            </a:r>
            <a:r>
              <a:rPr lang="en-US" b="1" dirty="0"/>
              <a:t> </a:t>
            </a:r>
            <a:r>
              <a:rPr lang="en-US" dirty="0"/>
              <a:t>using a decryption key to recover original data</a:t>
            </a:r>
          </a:p>
          <a:p>
            <a:r>
              <a:rPr lang="en-US" altLang="en-US" dirty="0"/>
              <a:t>Data Encryption Standard (DES)</a:t>
            </a:r>
          </a:p>
          <a:p>
            <a:pPr lvl="1"/>
            <a:r>
              <a:rPr lang="en-US" altLang="en-US" dirty="0"/>
              <a:t>Developed by the U.S. Government for use by the general public</a:t>
            </a:r>
          </a:p>
          <a:p>
            <a:r>
              <a:rPr lang="en-US" altLang="en-US" dirty="0"/>
              <a:t>Advanced Encryption Standard (AES)</a:t>
            </a:r>
          </a:p>
          <a:p>
            <a:pPr lvl="1"/>
            <a:r>
              <a:rPr lang="en-US" altLang="en-US" dirty="0"/>
              <a:t>More difficult to crack</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852D8B88-38B0-4796-B84B-53B099FD8987}" type="slidenum">
              <a:rPr lang="en-US" altLang="en-US" sz="1400">
                <a:solidFill>
                  <a:srgbClr val="990033"/>
                </a:solidFill>
              </a:rPr>
              <a:pPr>
                <a:spcBef>
                  <a:spcPct val="0"/>
                </a:spcBef>
                <a:buClrTx/>
                <a:buSzTx/>
                <a:buFontTx/>
                <a:buNone/>
              </a:pPr>
              <a:t>118</a:t>
            </a:fld>
            <a:endParaRPr lang="en-CA" altLang="en-US" sz="1400" dirty="0">
              <a:solidFill>
                <a:srgbClr val="990033"/>
              </a:solidFill>
            </a:endParaRPr>
          </a:p>
        </p:txBody>
      </p:sp>
    </p:spTree>
    <p:extLst>
      <p:ext uri="{BB962C8B-B14F-4D97-AF65-F5344CB8AC3E}">
        <p14:creationId xmlns:p14="http://schemas.microsoft.com/office/powerpoint/2010/main" val="24117892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Encryption and Public Key Infrastructures (cont’d.)</a:t>
            </a:r>
          </a:p>
        </p:txBody>
      </p:sp>
      <p:sp>
        <p:nvSpPr>
          <p:cNvPr id="38915" name="Content Placeholder 2"/>
          <p:cNvSpPr>
            <a:spLocks noGrp="1"/>
          </p:cNvSpPr>
          <p:nvPr>
            <p:ph idx="1"/>
          </p:nvPr>
        </p:nvSpPr>
        <p:spPr/>
        <p:txBody>
          <a:bodyPr/>
          <a:lstStyle/>
          <a:p>
            <a:r>
              <a:rPr lang="en-US" dirty="0"/>
              <a:t>Symmetric key algorithms</a:t>
            </a:r>
          </a:p>
          <a:p>
            <a:pPr lvl="1"/>
            <a:r>
              <a:rPr lang="en-US" altLang="en-US" dirty="0"/>
              <a:t>Also called secret key algorithms</a:t>
            </a:r>
          </a:p>
          <a:p>
            <a:pPr lvl="1"/>
            <a:r>
              <a:rPr lang="en-US" altLang="en-US" dirty="0"/>
              <a:t>Need for sharing the secret key</a:t>
            </a:r>
          </a:p>
          <a:p>
            <a:pPr lvl="2"/>
            <a:r>
              <a:rPr lang="en-US" altLang="en-US" dirty="0"/>
              <a:t>Can apply some function to a user-supplied password string at both sender and receiver</a:t>
            </a:r>
          </a:p>
          <a:p>
            <a:r>
              <a:rPr lang="en-US" altLang="en-US" dirty="0"/>
              <a:t>Public (asymmetric) key encryption</a:t>
            </a:r>
          </a:p>
          <a:p>
            <a:pPr lvl="1"/>
            <a:r>
              <a:rPr lang="en-US" altLang="en-US" dirty="0"/>
              <a:t>Involves public key and private key</a:t>
            </a:r>
          </a:p>
          <a:p>
            <a:pPr lvl="1"/>
            <a:r>
              <a:rPr lang="en-US" altLang="en-US" dirty="0"/>
              <a:t>Private key is not transmitted</a:t>
            </a:r>
          </a:p>
          <a:p>
            <a:pPr lvl="1"/>
            <a:r>
              <a:rPr lang="en-US" altLang="en-US" dirty="0"/>
              <a:t>Two keys related mathematically</a:t>
            </a:r>
          </a:p>
          <a:p>
            <a:pPr lvl="2"/>
            <a:r>
              <a:rPr lang="en-US" altLang="en-US" dirty="0"/>
              <a:t>Very difficult to derive private key from public key</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852D8B88-38B0-4796-B84B-53B099FD8987}" type="slidenum">
              <a:rPr lang="en-US" altLang="en-US" sz="1400">
                <a:solidFill>
                  <a:srgbClr val="990033"/>
                </a:solidFill>
              </a:rPr>
              <a:pPr>
                <a:spcBef>
                  <a:spcPct val="0"/>
                </a:spcBef>
                <a:buClrTx/>
                <a:buSzTx/>
                <a:buFontTx/>
                <a:buNone/>
              </a:pPr>
              <a:t>119</a:t>
            </a:fld>
            <a:endParaRPr lang="en-CA" altLang="en-US" sz="1400" dirty="0">
              <a:solidFill>
                <a:srgbClr val="990033"/>
              </a:solidFill>
            </a:endParaRPr>
          </a:p>
        </p:txBody>
      </p:sp>
    </p:spTree>
    <p:extLst>
      <p:ext uri="{BB962C8B-B14F-4D97-AF65-F5344CB8AC3E}">
        <p14:creationId xmlns:p14="http://schemas.microsoft.com/office/powerpoint/2010/main" val="261532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BC33-05ED-AA89-68F4-1CA44B4D4149}"/>
              </a:ext>
            </a:extLst>
          </p:cNvPr>
          <p:cNvSpPr>
            <a:spLocks noGrp="1"/>
          </p:cNvSpPr>
          <p:nvPr>
            <p:ph type="title"/>
          </p:nvPr>
        </p:nvSpPr>
        <p:spPr/>
        <p:txBody>
          <a:bodyPr>
            <a:normAutofit fontScale="90000"/>
          </a:bodyPr>
          <a:lstStyle/>
          <a:p>
            <a:pPr algn="ctr"/>
            <a:r>
              <a:rPr lang="en-US" sz="3600" dirty="0"/>
              <a:t>Data breaches can lead to severe financial, reputational, and legal consequences for organizations</a:t>
            </a:r>
            <a:br>
              <a:rPr lang="en-US" dirty="0"/>
            </a:br>
            <a:endParaRPr lang="en-IN" dirty="0"/>
          </a:p>
        </p:txBody>
      </p:sp>
      <p:sp>
        <p:nvSpPr>
          <p:cNvPr id="3" name="Content Placeholder 2">
            <a:extLst>
              <a:ext uri="{FF2B5EF4-FFF2-40B4-BE49-F238E27FC236}">
                <a16:creationId xmlns:a16="http://schemas.microsoft.com/office/drawing/2014/main" id="{2E320D8F-B378-56D5-B0FE-C7723236189E}"/>
              </a:ext>
            </a:extLst>
          </p:cNvPr>
          <p:cNvSpPr>
            <a:spLocks noGrp="1"/>
          </p:cNvSpPr>
          <p:nvPr>
            <p:ph idx="1"/>
          </p:nvPr>
        </p:nvSpPr>
        <p:spPr/>
        <p:txBody>
          <a:bodyPr>
            <a:normAutofit/>
          </a:bodyPr>
          <a:lstStyle/>
          <a:p>
            <a:r>
              <a:rPr lang="en-IN" b="1" dirty="0"/>
              <a:t>Legal Consequences</a:t>
            </a:r>
          </a:p>
          <a:p>
            <a:r>
              <a:rPr lang="en-US" b="1" dirty="0"/>
              <a:t>Example: Capital One (2019)</a:t>
            </a:r>
          </a:p>
          <a:p>
            <a:pPr>
              <a:buFont typeface="Arial" panose="020B0604020202020204" pitchFamily="34" charset="0"/>
              <a:buChar char="•"/>
            </a:pPr>
            <a:r>
              <a:rPr lang="en-US" dirty="0"/>
              <a:t>In 2019, Capital One was the victim of a breach in which the personal information of over 100 million credit card applicants was compromised.</a:t>
            </a:r>
          </a:p>
          <a:p>
            <a:pPr>
              <a:buFont typeface="Arial" panose="020B0604020202020204" pitchFamily="34" charset="0"/>
              <a:buChar char="•"/>
            </a:pPr>
            <a:r>
              <a:rPr lang="en-US" b="1" dirty="0"/>
              <a:t>Legal Consequences</a:t>
            </a:r>
            <a:r>
              <a:rPr lang="en-US" dirty="0"/>
              <a:t>: The company faced a $80 million fine by the U.S. Office of the Comptroller of the Currency (OCC) for failing to establish effective risk management practices before migrating to the cloud.</a:t>
            </a:r>
          </a:p>
        </p:txBody>
      </p:sp>
    </p:spTree>
    <p:extLst>
      <p:ext uri="{BB962C8B-B14F-4D97-AF65-F5344CB8AC3E}">
        <p14:creationId xmlns:p14="http://schemas.microsoft.com/office/powerpoint/2010/main" val="12241454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Encryption and Public Key Infrastructures (cont’d.)</a:t>
            </a:r>
          </a:p>
        </p:txBody>
      </p:sp>
      <p:sp>
        <p:nvSpPr>
          <p:cNvPr id="38915" name="Content Placeholder 2"/>
          <p:cNvSpPr>
            <a:spLocks noGrp="1"/>
          </p:cNvSpPr>
          <p:nvPr>
            <p:ph idx="1"/>
          </p:nvPr>
        </p:nvSpPr>
        <p:spPr/>
        <p:txBody>
          <a:bodyPr/>
          <a:lstStyle/>
          <a:p>
            <a:r>
              <a:rPr lang="en-US" altLang="en-US" dirty="0"/>
              <a:t>Public (asymmetric) key encryption steps</a:t>
            </a:r>
          </a:p>
          <a:p>
            <a:pPr lvl="1"/>
            <a:r>
              <a:rPr lang="en-US" dirty="0"/>
              <a:t>Each user generates a pair of keys to be used for encryption and decryption of messages</a:t>
            </a:r>
          </a:p>
          <a:p>
            <a:pPr lvl="1"/>
            <a:r>
              <a:rPr lang="en-US" dirty="0"/>
              <a:t>Each user places public key in a public register or other accessible file</a:t>
            </a:r>
          </a:p>
          <a:p>
            <a:pPr lvl="2"/>
            <a:r>
              <a:rPr lang="en-US" dirty="0"/>
              <a:t>Keeps companion key private</a:t>
            </a:r>
          </a:p>
          <a:p>
            <a:pPr lvl="1"/>
            <a:r>
              <a:rPr lang="en-US" altLang="en-US" dirty="0"/>
              <a:t>Sender encrypts message using receiver’s public key</a:t>
            </a:r>
          </a:p>
          <a:p>
            <a:pPr lvl="1"/>
            <a:r>
              <a:rPr lang="en-US" altLang="en-US" dirty="0"/>
              <a:t>Receiver decrypts message using receiver’s private key</a:t>
            </a:r>
          </a:p>
          <a:p>
            <a:r>
              <a:rPr lang="en-US" altLang="en-US" dirty="0"/>
              <a:t>RSA public key encryption algorithm</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852D8B88-38B0-4796-B84B-53B099FD8987}" type="slidenum">
              <a:rPr lang="en-US" altLang="en-US" sz="1400">
                <a:solidFill>
                  <a:srgbClr val="990033"/>
                </a:solidFill>
              </a:rPr>
              <a:pPr>
                <a:spcBef>
                  <a:spcPct val="0"/>
                </a:spcBef>
                <a:buClrTx/>
                <a:buSzTx/>
                <a:buFontTx/>
                <a:buNone/>
              </a:pPr>
              <a:t>120</a:t>
            </a:fld>
            <a:endParaRPr lang="en-CA" altLang="en-US" sz="1400" dirty="0">
              <a:solidFill>
                <a:srgbClr val="990033"/>
              </a:solidFill>
            </a:endParaRPr>
          </a:p>
        </p:txBody>
      </p:sp>
    </p:spTree>
    <p:extLst>
      <p:ext uri="{BB962C8B-B14F-4D97-AF65-F5344CB8AC3E}">
        <p14:creationId xmlns:p14="http://schemas.microsoft.com/office/powerpoint/2010/main" val="187219664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p:txBody>
          <a:bodyPr/>
          <a:lstStyle/>
          <a:p>
            <a:r>
              <a:rPr lang="en-US" dirty="0"/>
              <a:t>Consist of string of symbols</a:t>
            </a:r>
          </a:p>
          <a:p>
            <a:r>
              <a:rPr lang="en-US" dirty="0"/>
              <a:t>Each is unique</a:t>
            </a:r>
          </a:p>
          <a:p>
            <a:pPr lvl="1"/>
            <a:r>
              <a:rPr lang="en-US" dirty="0"/>
              <a:t>Function of the message it is signing, along with a timestamp</a:t>
            </a:r>
          </a:p>
          <a:p>
            <a:pPr lvl="1"/>
            <a:r>
              <a:rPr lang="en-US" dirty="0"/>
              <a:t>Depends on secret number unique to the signer</a:t>
            </a:r>
          </a:p>
          <a:p>
            <a:r>
              <a:rPr lang="en-US" dirty="0"/>
              <a:t>Public key techniques used to create digital signatures</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121</a:t>
            </a:fld>
            <a:endParaRPr lang="en-CA" altLang="en-US" dirty="0"/>
          </a:p>
        </p:txBody>
      </p:sp>
    </p:spTree>
    <p:extLst>
      <p:ext uri="{BB962C8B-B14F-4D97-AF65-F5344CB8AC3E}">
        <p14:creationId xmlns:p14="http://schemas.microsoft.com/office/powerpoint/2010/main" val="23112836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Certificates</a:t>
            </a:r>
          </a:p>
        </p:txBody>
      </p:sp>
      <p:sp>
        <p:nvSpPr>
          <p:cNvPr id="3" name="Content Placeholder 2"/>
          <p:cNvSpPr>
            <a:spLocks noGrp="1"/>
          </p:cNvSpPr>
          <p:nvPr>
            <p:ph idx="1"/>
          </p:nvPr>
        </p:nvSpPr>
        <p:spPr/>
        <p:txBody>
          <a:bodyPr/>
          <a:lstStyle/>
          <a:p>
            <a:r>
              <a:rPr lang="en-US" dirty="0"/>
              <a:t>Combines value of a public key with the identity of the person or service that holds the corresponding private key into a digitally signed statement</a:t>
            </a:r>
          </a:p>
          <a:p>
            <a:r>
              <a:rPr lang="en-US" dirty="0"/>
              <a:t>Information included in the certificate</a:t>
            </a:r>
          </a:p>
          <a:p>
            <a:pPr lvl="1"/>
            <a:r>
              <a:rPr lang="en-US" dirty="0"/>
              <a:t>Owner information</a:t>
            </a:r>
          </a:p>
          <a:p>
            <a:pPr lvl="1"/>
            <a:r>
              <a:rPr lang="en-US" dirty="0"/>
              <a:t>Public key of the owner</a:t>
            </a:r>
          </a:p>
          <a:p>
            <a:pPr lvl="1"/>
            <a:r>
              <a:rPr lang="en-US" dirty="0"/>
              <a:t>Date of certificate issue and validity period</a:t>
            </a:r>
          </a:p>
          <a:p>
            <a:pPr lvl="1"/>
            <a:r>
              <a:rPr lang="en-US" dirty="0"/>
              <a:t>Issuer identification</a:t>
            </a:r>
          </a:p>
          <a:p>
            <a:pPr lvl="1"/>
            <a:r>
              <a:rPr lang="en-US" dirty="0"/>
              <a:t>Digital signature</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122</a:t>
            </a:fld>
            <a:endParaRPr lang="en-CA" altLang="en-US" dirty="0"/>
          </a:p>
        </p:txBody>
      </p:sp>
    </p:spTree>
    <p:extLst>
      <p:ext uri="{BB962C8B-B14F-4D97-AF65-F5344CB8AC3E}">
        <p14:creationId xmlns:p14="http://schemas.microsoft.com/office/powerpoint/2010/main" val="1564146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30.8 Privacy Issues and Preservation</a:t>
            </a:r>
          </a:p>
        </p:txBody>
      </p:sp>
      <p:sp>
        <p:nvSpPr>
          <p:cNvPr id="39939" name="Content Placeholder 2"/>
          <p:cNvSpPr>
            <a:spLocks noGrp="1"/>
          </p:cNvSpPr>
          <p:nvPr>
            <p:ph idx="1"/>
          </p:nvPr>
        </p:nvSpPr>
        <p:spPr/>
        <p:txBody>
          <a:bodyPr/>
          <a:lstStyle/>
          <a:p>
            <a:r>
              <a:rPr lang="en-US" altLang="en-US" dirty="0"/>
              <a:t>Growing challenge for database security</a:t>
            </a:r>
          </a:p>
          <a:p>
            <a:r>
              <a:rPr lang="en-US" altLang="en-US" dirty="0"/>
              <a:t>Limit performing large-scale mining and analysis</a:t>
            </a:r>
          </a:p>
          <a:p>
            <a:r>
              <a:rPr lang="en-US" altLang="en-US" dirty="0"/>
              <a:t>Central warehouses for vital information</a:t>
            </a:r>
          </a:p>
          <a:p>
            <a:pPr lvl="1"/>
            <a:r>
              <a:rPr lang="en-US" altLang="en-US" dirty="0"/>
              <a:t>Violating security could expose all data</a:t>
            </a:r>
          </a:p>
          <a:p>
            <a:r>
              <a:rPr lang="en-US" altLang="en-US" dirty="0"/>
              <a:t>Distributed data mining algorithms</a:t>
            </a:r>
          </a:p>
          <a:p>
            <a:r>
              <a:rPr lang="en-US" altLang="en-US" dirty="0"/>
              <a:t>Remove identity information in released data</a:t>
            </a:r>
          </a:p>
          <a:p>
            <a:r>
              <a:rPr lang="en-US" altLang="en-US" dirty="0"/>
              <a:t>Inject noise into the data</a:t>
            </a:r>
          </a:p>
          <a:p>
            <a:pPr lvl="1"/>
            <a:r>
              <a:rPr lang="en-US" altLang="en-US" dirty="0"/>
              <a:t>Must be able to estimate errors introduced</a:t>
            </a:r>
          </a:p>
          <a:p>
            <a:r>
              <a:rPr lang="en-US" altLang="en-US" dirty="0"/>
              <a:t>Mobile device privacy</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DBA893D4-F00A-43FD-B85E-1F724A9E031A}" type="slidenum">
              <a:rPr lang="en-US" altLang="en-US" sz="1400">
                <a:solidFill>
                  <a:srgbClr val="990033"/>
                </a:solidFill>
              </a:rPr>
              <a:pPr>
                <a:spcBef>
                  <a:spcPct val="0"/>
                </a:spcBef>
                <a:buClrTx/>
                <a:buSzTx/>
                <a:buFontTx/>
                <a:buNone/>
              </a:pPr>
              <a:t>123</a:t>
            </a:fld>
            <a:endParaRPr lang="en-CA" altLang="en-US" sz="1400" dirty="0">
              <a:solidFill>
                <a:srgbClr val="990033"/>
              </a:solidFill>
            </a:endParaRPr>
          </a:p>
        </p:txBody>
      </p:sp>
    </p:spTree>
    <p:extLst>
      <p:ext uri="{BB962C8B-B14F-4D97-AF65-F5344CB8AC3E}">
        <p14:creationId xmlns:p14="http://schemas.microsoft.com/office/powerpoint/2010/main" val="6291689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30.9 Challenges to Maintaining</a:t>
            </a:r>
            <a:br>
              <a:rPr lang="en-US" altLang="en-US" dirty="0"/>
            </a:br>
            <a:r>
              <a:rPr lang="en-US" altLang="en-US" dirty="0"/>
              <a:t>Database Security</a:t>
            </a:r>
          </a:p>
        </p:txBody>
      </p:sp>
      <p:sp>
        <p:nvSpPr>
          <p:cNvPr id="39939" name="Content Placeholder 2"/>
          <p:cNvSpPr>
            <a:spLocks noGrp="1"/>
          </p:cNvSpPr>
          <p:nvPr>
            <p:ph idx="1"/>
          </p:nvPr>
        </p:nvSpPr>
        <p:spPr/>
        <p:txBody>
          <a:bodyPr/>
          <a:lstStyle/>
          <a:p>
            <a:r>
              <a:rPr lang="en-US" altLang="en-US" dirty="0"/>
              <a:t>Data quality</a:t>
            </a:r>
          </a:p>
          <a:p>
            <a:pPr lvl="1"/>
            <a:r>
              <a:rPr lang="en-US" altLang="en-US" dirty="0"/>
              <a:t>Quality stamps</a:t>
            </a:r>
          </a:p>
          <a:p>
            <a:pPr lvl="1"/>
            <a:r>
              <a:rPr lang="en-US" altLang="en-US" dirty="0"/>
              <a:t>Application-level recovery techniques to automatically repair incorrect data</a:t>
            </a:r>
          </a:p>
          <a:p>
            <a:r>
              <a:rPr lang="en-US" altLang="en-US" dirty="0"/>
              <a:t>Intellectual property rights</a:t>
            </a:r>
          </a:p>
          <a:p>
            <a:pPr lvl="1"/>
            <a:r>
              <a:rPr lang="en-US" altLang="en-US" dirty="0"/>
              <a:t>Digital watermarking techniques</a:t>
            </a:r>
          </a:p>
          <a:p>
            <a:pPr marL="0" indent="0">
              <a:buNone/>
            </a:pPr>
            <a:endParaRPr lang="en-US" altLang="en-US" dirty="0"/>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DBA893D4-F00A-43FD-B85E-1F724A9E031A}" type="slidenum">
              <a:rPr lang="en-US" altLang="en-US" sz="1400">
                <a:solidFill>
                  <a:srgbClr val="990033"/>
                </a:solidFill>
              </a:rPr>
              <a:pPr>
                <a:spcBef>
                  <a:spcPct val="0"/>
                </a:spcBef>
                <a:buClrTx/>
                <a:buSzTx/>
                <a:buFontTx/>
                <a:buNone/>
              </a:pPr>
              <a:t>124</a:t>
            </a:fld>
            <a:endParaRPr lang="en-CA" altLang="en-US" sz="1400" dirty="0">
              <a:solidFill>
                <a:srgbClr val="990033"/>
              </a:solidFill>
            </a:endParaRPr>
          </a:p>
        </p:txBody>
      </p:sp>
    </p:spTree>
    <p:extLst>
      <p:ext uri="{BB962C8B-B14F-4D97-AF65-F5344CB8AC3E}">
        <p14:creationId xmlns:p14="http://schemas.microsoft.com/office/powerpoint/2010/main" val="15843930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Challenges to Maintaining</a:t>
            </a:r>
            <a:br>
              <a:rPr lang="en-US" altLang="en-US" dirty="0"/>
            </a:br>
            <a:r>
              <a:rPr lang="en-US" altLang="en-US" dirty="0"/>
              <a:t>Database Security (cont’d.)</a:t>
            </a:r>
          </a:p>
        </p:txBody>
      </p:sp>
      <p:sp>
        <p:nvSpPr>
          <p:cNvPr id="39939" name="Content Placeholder 2"/>
          <p:cNvSpPr>
            <a:spLocks noGrp="1"/>
          </p:cNvSpPr>
          <p:nvPr>
            <p:ph idx="1"/>
          </p:nvPr>
        </p:nvSpPr>
        <p:spPr/>
        <p:txBody>
          <a:bodyPr/>
          <a:lstStyle/>
          <a:p>
            <a:r>
              <a:rPr lang="en-US" altLang="en-US" dirty="0"/>
              <a:t>Database survivability</a:t>
            </a:r>
          </a:p>
          <a:p>
            <a:pPr lvl="1"/>
            <a:r>
              <a:rPr lang="en-US" altLang="en-US" dirty="0"/>
              <a:t>Confinement</a:t>
            </a:r>
          </a:p>
          <a:p>
            <a:pPr lvl="1"/>
            <a:r>
              <a:rPr lang="en-US" altLang="en-US" dirty="0"/>
              <a:t>Damage assessment</a:t>
            </a:r>
          </a:p>
          <a:p>
            <a:pPr lvl="1"/>
            <a:r>
              <a:rPr lang="en-US" altLang="en-US" dirty="0"/>
              <a:t>Reconfiguration</a:t>
            </a:r>
          </a:p>
          <a:p>
            <a:pPr lvl="1"/>
            <a:r>
              <a:rPr lang="en-US" altLang="en-US" dirty="0"/>
              <a:t>Repair</a:t>
            </a:r>
          </a:p>
          <a:p>
            <a:pPr lvl="1"/>
            <a:r>
              <a:rPr lang="en-US" altLang="en-US" dirty="0"/>
              <a:t>Fault treatment</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DBA893D4-F00A-43FD-B85E-1F724A9E031A}" type="slidenum">
              <a:rPr lang="en-US" altLang="en-US" sz="1400">
                <a:solidFill>
                  <a:srgbClr val="990033"/>
                </a:solidFill>
              </a:rPr>
              <a:pPr>
                <a:spcBef>
                  <a:spcPct val="0"/>
                </a:spcBef>
                <a:buClrTx/>
                <a:buSzTx/>
                <a:buFontTx/>
                <a:buNone/>
              </a:pPr>
              <a:t>125</a:t>
            </a:fld>
            <a:endParaRPr lang="en-CA" altLang="en-US" sz="1400" dirty="0">
              <a:solidFill>
                <a:srgbClr val="990033"/>
              </a:solidFill>
            </a:endParaRPr>
          </a:p>
        </p:txBody>
      </p:sp>
    </p:spTree>
    <p:extLst>
      <p:ext uri="{BB962C8B-B14F-4D97-AF65-F5344CB8AC3E}">
        <p14:creationId xmlns:p14="http://schemas.microsoft.com/office/powerpoint/2010/main" val="32761421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30.10 Oracle Label-Based Security</a:t>
            </a:r>
          </a:p>
        </p:txBody>
      </p:sp>
      <p:sp>
        <p:nvSpPr>
          <p:cNvPr id="39939" name="Content Placeholder 2"/>
          <p:cNvSpPr>
            <a:spLocks noGrp="1"/>
          </p:cNvSpPr>
          <p:nvPr>
            <p:ph idx="1"/>
          </p:nvPr>
        </p:nvSpPr>
        <p:spPr/>
        <p:txBody>
          <a:bodyPr/>
          <a:lstStyle/>
          <a:p>
            <a:r>
              <a:rPr lang="en-US" altLang="en-US" dirty="0"/>
              <a:t>Oracle label security</a:t>
            </a:r>
          </a:p>
          <a:p>
            <a:pPr lvl="1"/>
            <a:r>
              <a:rPr lang="en-US" altLang="en-US" dirty="0"/>
              <a:t>Enables row-level access control</a:t>
            </a:r>
          </a:p>
          <a:p>
            <a:pPr lvl="1"/>
            <a:r>
              <a:rPr lang="en-US" altLang="en-US" dirty="0"/>
              <a:t>Every table or view has an associated security policy</a:t>
            </a:r>
          </a:p>
          <a:p>
            <a:r>
              <a:rPr lang="en-US" altLang="en-US" dirty="0"/>
              <a:t>Virtual private database (VPD) technology</a:t>
            </a:r>
          </a:p>
          <a:p>
            <a:pPr lvl="1"/>
            <a:r>
              <a:rPr lang="en-US" dirty="0"/>
              <a:t>Feature that adds predicates to user statements to limit their access in a transparent manner to the user and the application</a:t>
            </a:r>
          </a:p>
          <a:p>
            <a:pPr lvl="1"/>
            <a:r>
              <a:rPr lang="en-US" dirty="0"/>
              <a:t>Based on policies</a:t>
            </a:r>
            <a:endParaRPr lang="en-US" altLang="en-US" dirty="0"/>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DBA893D4-F00A-43FD-B85E-1F724A9E031A}" type="slidenum">
              <a:rPr lang="en-US" altLang="en-US" sz="1400">
                <a:solidFill>
                  <a:srgbClr val="990033"/>
                </a:solidFill>
              </a:rPr>
              <a:pPr>
                <a:spcBef>
                  <a:spcPct val="0"/>
                </a:spcBef>
                <a:buClrTx/>
                <a:buSzTx/>
                <a:buFontTx/>
                <a:buNone/>
              </a:pPr>
              <a:t>126</a:t>
            </a:fld>
            <a:endParaRPr lang="en-CA" altLang="en-US" sz="1400" dirty="0">
              <a:solidFill>
                <a:srgbClr val="990033"/>
              </a:solidFill>
            </a:endParaRPr>
          </a:p>
        </p:txBody>
      </p:sp>
    </p:spTree>
    <p:extLst>
      <p:ext uri="{BB962C8B-B14F-4D97-AF65-F5344CB8AC3E}">
        <p14:creationId xmlns:p14="http://schemas.microsoft.com/office/powerpoint/2010/main" val="29261134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Label Security Architecture</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DBA893D4-F00A-43FD-B85E-1F724A9E031A}" type="slidenum">
              <a:rPr lang="en-US" altLang="en-US" sz="1400">
                <a:solidFill>
                  <a:srgbClr val="990033"/>
                </a:solidFill>
              </a:rPr>
              <a:pPr>
                <a:spcBef>
                  <a:spcPct val="0"/>
                </a:spcBef>
                <a:buClrTx/>
                <a:buSzTx/>
                <a:buFontTx/>
                <a:buNone/>
              </a:pPr>
              <a:t>127</a:t>
            </a:fld>
            <a:endParaRPr lang="en-CA" altLang="en-US" sz="1400" dirty="0">
              <a:solidFill>
                <a:srgbClr val="990033"/>
              </a:solidFill>
            </a:endParaRPr>
          </a:p>
        </p:txBody>
      </p:sp>
      <p:pic>
        <p:nvPicPr>
          <p:cNvPr id="2" name="Picture 1"/>
          <p:cNvPicPr>
            <a:picLocks noChangeAspect="1"/>
          </p:cNvPicPr>
          <p:nvPr/>
        </p:nvPicPr>
        <p:blipFill>
          <a:blip r:embed="rId2"/>
          <a:stretch>
            <a:fillRect/>
          </a:stretch>
        </p:blipFill>
        <p:spPr>
          <a:xfrm>
            <a:off x="2822448" y="1529277"/>
            <a:ext cx="6344412" cy="4440186"/>
          </a:xfrm>
          <a:prstGeom prst="rect">
            <a:avLst/>
          </a:prstGeom>
        </p:spPr>
      </p:pic>
      <p:sp>
        <p:nvSpPr>
          <p:cNvPr id="3" name="TextBox 2"/>
          <p:cNvSpPr txBox="1"/>
          <p:nvPr/>
        </p:nvSpPr>
        <p:spPr>
          <a:xfrm>
            <a:off x="2798064" y="6155323"/>
            <a:ext cx="7162800" cy="338554"/>
          </a:xfrm>
          <a:prstGeom prst="rect">
            <a:avLst/>
          </a:prstGeom>
          <a:noFill/>
        </p:spPr>
        <p:txBody>
          <a:bodyPr wrap="square" rtlCol="0">
            <a:spAutoFit/>
          </a:bodyPr>
          <a:lstStyle/>
          <a:p>
            <a:r>
              <a:rPr lang="en-US" sz="1600" dirty="0"/>
              <a:t>Figure 30.4 Oracle label security architecture. Data from: Oracle (2007)</a:t>
            </a:r>
          </a:p>
        </p:txBody>
      </p:sp>
    </p:spTree>
    <p:extLst>
      <p:ext uri="{BB962C8B-B14F-4D97-AF65-F5344CB8AC3E}">
        <p14:creationId xmlns:p14="http://schemas.microsoft.com/office/powerpoint/2010/main" val="2313525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How Data Labels and User Labels Work Together</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DBA893D4-F00A-43FD-B85E-1F724A9E031A}" type="slidenum">
              <a:rPr lang="en-US" altLang="en-US" sz="1400">
                <a:solidFill>
                  <a:srgbClr val="990033"/>
                </a:solidFill>
              </a:rPr>
              <a:pPr>
                <a:spcBef>
                  <a:spcPct val="0"/>
                </a:spcBef>
                <a:buClrTx/>
                <a:buSzTx/>
                <a:buFontTx/>
                <a:buNone/>
              </a:pPr>
              <a:t>128</a:t>
            </a:fld>
            <a:endParaRPr lang="en-CA" altLang="en-US" sz="1400" dirty="0">
              <a:solidFill>
                <a:srgbClr val="990033"/>
              </a:solidFill>
            </a:endParaRPr>
          </a:p>
        </p:txBody>
      </p:sp>
      <p:sp>
        <p:nvSpPr>
          <p:cNvPr id="3" name="TextBox 2"/>
          <p:cNvSpPr txBox="1"/>
          <p:nvPr/>
        </p:nvSpPr>
        <p:spPr>
          <a:xfrm>
            <a:off x="2590800" y="6164861"/>
            <a:ext cx="7162800" cy="338554"/>
          </a:xfrm>
          <a:prstGeom prst="rect">
            <a:avLst/>
          </a:prstGeom>
          <a:noFill/>
        </p:spPr>
        <p:txBody>
          <a:bodyPr wrap="square" rtlCol="0">
            <a:spAutoFit/>
          </a:bodyPr>
          <a:lstStyle/>
          <a:p>
            <a:r>
              <a:rPr lang="en-US" sz="1600" dirty="0"/>
              <a:t>Figure 30.5 Data labels and user labels in Oracle. Data from: Oracle (2007)</a:t>
            </a:r>
          </a:p>
        </p:txBody>
      </p:sp>
      <p:pic>
        <p:nvPicPr>
          <p:cNvPr id="4" name="Picture 3"/>
          <p:cNvPicPr>
            <a:picLocks noChangeAspect="1"/>
          </p:cNvPicPr>
          <p:nvPr/>
        </p:nvPicPr>
        <p:blipFill>
          <a:blip r:embed="rId2"/>
          <a:stretch>
            <a:fillRect/>
          </a:stretch>
        </p:blipFill>
        <p:spPr>
          <a:xfrm>
            <a:off x="3257170" y="1559165"/>
            <a:ext cx="5210175" cy="4319184"/>
          </a:xfrm>
          <a:prstGeom prst="rect">
            <a:avLst/>
          </a:prstGeom>
        </p:spPr>
      </p:pic>
    </p:spTree>
    <p:extLst>
      <p:ext uri="{BB962C8B-B14F-4D97-AF65-F5344CB8AC3E}">
        <p14:creationId xmlns:p14="http://schemas.microsoft.com/office/powerpoint/2010/main" val="11306746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30.11 Summary</a:t>
            </a:r>
          </a:p>
        </p:txBody>
      </p:sp>
      <p:sp>
        <p:nvSpPr>
          <p:cNvPr id="39939" name="Content Placeholder 2"/>
          <p:cNvSpPr>
            <a:spLocks noGrp="1"/>
          </p:cNvSpPr>
          <p:nvPr>
            <p:ph idx="1"/>
          </p:nvPr>
        </p:nvSpPr>
        <p:spPr/>
        <p:txBody>
          <a:bodyPr/>
          <a:lstStyle/>
          <a:p>
            <a:r>
              <a:rPr lang="en-US" altLang="en-US" dirty="0"/>
              <a:t>Threats to databases</a:t>
            </a:r>
          </a:p>
          <a:p>
            <a:r>
              <a:rPr lang="en-US" altLang="en-US" dirty="0"/>
              <a:t>Types of control measures</a:t>
            </a:r>
          </a:p>
          <a:p>
            <a:pPr lvl="1"/>
            <a:r>
              <a:rPr lang="en-US" altLang="en-US" dirty="0"/>
              <a:t>Access control</a:t>
            </a:r>
          </a:p>
          <a:p>
            <a:pPr lvl="1"/>
            <a:r>
              <a:rPr lang="en-US" altLang="en-US" dirty="0"/>
              <a:t>Inference control</a:t>
            </a:r>
          </a:p>
          <a:p>
            <a:pPr lvl="1"/>
            <a:r>
              <a:rPr lang="en-US" altLang="en-US" dirty="0"/>
              <a:t>Flow control</a:t>
            </a:r>
          </a:p>
          <a:p>
            <a:pPr lvl="1"/>
            <a:r>
              <a:rPr lang="en-US" altLang="en-US" dirty="0"/>
              <a:t>Encryption</a:t>
            </a:r>
          </a:p>
          <a:p>
            <a:r>
              <a:rPr lang="en-US" altLang="en-US" dirty="0"/>
              <a:t>Mandatory access control</a:t>
            </a:r>
          </a:p>
          <a:p>
            <a:r>
              <a:rPr lang="en-US" altLang="en-US" dirty="0"/>
              <a:t>SQL injection</a:t>
            </a:r>
          </a:p>
          <a:p>
            <a:r>
              <a:rPr lang="en-US" altLang="en-US" dirty="0"/>
              <a:t>Key-based infrastructures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DBA893D4-F00A-43FD-B85E-1F724A9E031A}" type="slidenum">
              <a:rPr lang="en-US" altLang="en-US" sz="1400">
                <a:solidFill>
                  <a:srgbClr val="990033"/>
                </a:solidFill>
              </a:rPr>
              <a:pPr>
                <a:spcBef>
                  <a:spcPct val="0"/>
                </a:spcBef>
                <a:buClrTx/>
                <a:buSzTx/>
                <a:buFontTx/>
                <a:buNone/>
              </a:pPr>
              <a:t>129</a:t>
            </a:fld>
            <a:endParaRPr lang="en-CA" altLang="en-US" sz="1400" dirty="0">
              <a:solidFill>
                <a:srgbClr val="990033"/>
              </a:solidFill>
            </a:endParaRPr>
          </a:p>
        </p:txBody>
      </p:sp>
    </p:spTree>
    <p:extLst>
      <p:ext uri="{BB962C8B-B14F-4D97-AF65-F5344CB8AC3E}">
        <p14:creationId xmlns:p14="http://schemas.microsoft.com/office/powerpoint/2010/main" val="402788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EEB8-1850-39DA-FC46-A79B2098C352}"/>
              </a:ext>
            </a:extLst>
          </p:cNvPr>
          <p:cNvSpPr>
            <a:spLocks noGrp="1"/>
          </p:cNvSpPr>
          <p:nvPr>
            <p:ph type="title"/>
          </p:nvPr>
        </p:nvSpPr>
        <p:spPr/>
        <p:txBody>
          <a:bodyPr>
            <a:noAutofit/>
          </a:bodyPr>
          <a:lstStyle/>
          <a:p>
            <a:r>
              <a:rPr lang="en-US" sz="2400" dirty="0"/>
              <a:t>Regulations such as GDPR Privacy</a:t>
            </a:r>
            <a:endParaRPr lang="en-IN" sz="2400" dirty="0"/>
          </a:p>
        </p:txBody>
      </p:sp>
      <p:sp>
        <p:nvSpPr>
          <p:cNvPr id="3" name="Content Placeholder 2">
            <a:extLst>
              <a:ext uri="{FF2B5EF4-FFF2-40B4-BE49-F238E27FC236}">
                <a16:creationId xmlns:a16="http://schemas.microsoft.com/office/drawing/2014/main" id="{39E2507A-87F5-190B-53DB-AA840195D0EA}"/>
              </a:ext>
            </a:extLst>
          </p:cNvPr>
          <p:cNvSpPr>
            <a:spLocks noGrp="1"/>
          </p:cNvSpPr>
          <p:nvPr>
            <p:ph idx="1"/>
          </p:nvPr>
        </p:nvSpPr>
        <p:spPr/>
        <p:txBody>
          <a:bodyPr/>
          <a:lstStyle/>
          <a:p>
            <a:r>
              <a:rPr lang="en-US" dirty="0"/>
              <a:t>Both GDPR (General Data Protection Regulation) and CCPA (California Consumer Privacy Act) are landmark data privacy regulations enacted to protect individuals' personal data and impose strict obligations on organizations that collect, store, and process this data. While GDPR applies to the European Union (EU), CCPA focuses on California residents. Below is a detailed overview of these regulations and examples demonstrating how they impact businesses.</a:t>
            </a:r>
            <a:endParaRPr lang="en-IN" dirty="0"/>
          </a:p>
        </p:txBody>
      </p:sp>
    </p:spTree>
    <p:extLst>
      <p:ext uri="{BB962C8B-B14F-4D97-AF65-F5344CB8AC3E}">
        <p14:creationId xmlns:p14="http://schemas.microsoft.com/office/powerpoint/2010/main" val="199501581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3E09679-0575-764B-34C5-1F90A43B0DA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Thank you</a:t>
            </a:r>
          </a:p>
        </p:txBody>
      </p:sp>
      <p:pic>
        <p:nvPicPr>
          <p:cNvPr id="5" name="Content Placeholder 4" descr="A qr code on a white background&#10;&#10;Description automatically generated">
            <a:extLst>
              <a:ext uri="{FF2B5EF4-FFF2-40B4-BE49-F238E27FC236}">
                <a16:creationId xmlns:a16="http://schemas.microsoft.com/office/drawing/2014/main" id="{6F0EE7F5-AD9C-89ED-BD46-A3B96E3FB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510" y="467208"/>
            <a:ext cx="5923584" cy="5923584"/>
          </a:xfrm>
          <a:prstGeom prst="rect">
            <a:avLst/>
          </a:prstGeom>
        </p:spPr>
      </p:pic>
      <p:pic>
        <p:nvPicPr>
          <p:cNvPr id="3" name="Picture 2" descr="A colorful logo with a white background&#10;&#10;Description automatically generated">
            <a:extLst>
              <a:ext uri="{FF2B5EF4-FFF2-40B4-BE49-F238E27FC236}">
                <a16:creationId xmlns:a16="http://schemas.microsoft.com/office/drawing/2014/main" id="{93EAA8B0-7E87-C804-ED66-DA36517072CD}"/>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117342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EEB8-1850-39DA-FC46-A79B2098C352}"/>
              </a:ext>
            </a:extLst>
          </p:cNvPr>
          <p:cNvSpPr>
            <a:spLocks noGrp="1"/>
          </p:cNvSpPr>
          <p:nvPr>
            <p:ph type="title"/>
          </p:nvPr>
        </p:nvSpPr>
        <p:spPr/>
        <p:txBody>
          <a:bodyPr>
            <a:noAutofit/>
          </a:bodyPr>
          <a:lstStyle/>
          <a:p>
            <a:r>
              <a:rPr lang="en-US" sz="2400" dirty="0"/>
              <a:t>GDPR (General Data Protection Regulation) </a:t>
            </a:r>
            <a:endParaRPr lang="en-IN" sz="2400" dirty="0"/>
          </a:p>
        </p:txBody>
      </p:sp>
      <p:sp>
        <p:nvSpPr>
          <p:cNvPr id="3" name="Content Placeholder 2">
            <a:extLst>
              <a:ext uri="{FF2B5EF4-FFF2-40B4-BE49-F238E27FC236}">
                <a16:creationId xmlns:a16="http://schemas.microsoft.com/office/drawing/2014/main" id="{39E2507A-87F5-190B-53DB-AA840195D0EA}"/>
              </a:ext>
            </a:extLst>
          </p:cNvPr>
          <p:cNvSpPr>
            <a:spLocks noGrp="1"/>
          </p:cNvSpPr>
          <p:nvPr>
            <p:ph idx="1"/>
          </p:nvPr>
        </p:nvSpPr>
        <p:spPr/>
        <p:txBody>
          <a:bodyPr/>
          <a:lstStyle/>
          <a:p>
            <a:r>
              <a:rPr lang="en-US" dirty="0"/>
              <a:t>Enacted in May 2018, the GDPR is a regulation by the European Union (EU) that governs the collection, storage, and processing of personal data of individuals within the EU.GDPR applies not only to organizations based in the EU but also to any company worldwide that processes the data of EU citizens.</a:t>
            </a:r>
          </a:p>
          <a:p>
            <a:r>
              <a:rPr lang="en-US" dirty="0"/>
              <a:t>It provides strict rules about data transparency, user consent, the right to access and delete data, and mandates clear reporting of data breaches.</a:t>
            </a:r>
            <a:endParaRPr lang="en-IN" dirty="0"/>
          </a:p>
        </p:txBody>
      </p:sp>
    </p:spTree>
    <p:extLst>
      <p:ext uri="{BB962C8B-B14F-4D97-AF65-F5344CB8AC3E}">
        <p14:creationId xmlns:p14="http://schemas.microsoft.com/office/powerpoint/2010/main" val="2743749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EEB8-1850-39DA-FC46-A79B2098C352}"/>
              </a:ext>
            </a:extLst>
          </p:cNvPr>
          <p:cNvSpPr>
            <a:spLocks noGrp="1"/>
          </p:cNvSpPr>
          <p:nvPr>
            <p:ph type="title"/>
          </p:nvPr>
        </p:nvSpPr>
        <p:spPr/>
        <p:txBody>
          <a:bodyPr>
            <a:noAutofit/>
          </a:bodyPr>
          <a:lstStyle/>
          <a:p>
            <a:r>
              <a:rPr lang="en-US" sz="2400" dirty="0"/>
              <a:t>GDPR (General Data Protection Regulation) </a:t>
            </a:r>
            <a:endParaRPr lang="en-IN" sz="2400" dirty="0"/>
          </a:p>
        </p:txBody>
      </p:sp>
      <p:sp>
        <p:nvSpPr>
          <p:cNvPr id="3" name="Content Placeholder 2">
            <a:extLst>
              <a:ext uri="{FF2B5EF4-FFF2-40B4-BE49-F238E27FC236}">
                <a16:creationId xmlns:a16="http://schemas.microsoft.com/office/drawing/2014/main" id="{39E2507A-87F5-190B-53DB-AA840195D0EA}"/>
              </a:ext>
            </a:extLst>
          </p:cNvPr>
          <p:cNvSpPr>
            <a:spLocks noGrp="1"/>
          </p:cNvSpPr>
          <p:nvPr>
            <p:ph idx="1"/>
          </p:nvPr>
        </p:nvSpPr>
        <p:spPr/>
        <p:txBody>
          <a:bodyPr>
            <a:normAutofit fontScale="70000" lnSpcReduction="20000"/>
          </a:bodyPr>
          <a:lstStyle/>
          <a:p>
            <a:r>
              <a:rPr lang="en-US" b="1" dirty="0"/>
              <a:t>Key Requirements:</a:t>
            </a:r>
          </a:p>
          <a:p>
            <a:pPr>
              <a:buFont typeface="Arial" panose="020B0604020202020204" pitchFamily="34" charset="0"/>
              <a:buChar char="•"/>
            </a:pPr>
            <a:r>
              <a:rPr lang="en-US" b="1" dirty="0"/>
              <a:t>Lawful Basis for Processing</a:t>
            </a:r>
            <a:r>
              <a:rPr lang="en-US" dirty="0"/>
              <a:t>: Organizations must have a lawful basis to process personal data, such as consent, contract fulfillment, or compliance with legal obligations.</a:t>
            </a:r>
          </a:p>
          <a:p>
            <a:pPr>
              <a:buFont typeface="Arial" panose="020B0604020202020204" pitchFamily="34" charset="0"/>
              <a:buChar char="•"/>
            </a:pPr>
            <a:r>
              <a:rPr lang="en-US" b="1" dirty="0"/>
              <a:t>Consent</a:t>
            </a:r>
            <a:r>
              <a:rPr lang="en-US" dirty="0"/>
              <a:t>: Companies must obtain clear, informed, and freely given consent from individuals before collecting their personal data.</a:t>
            </a:r>
          </a:p>
          <a:p>
            <a:pPr>
              <a:buFont typeface="Arial" panose="020B0604020202020204" pitchFamily="34" charset="0"/>
              <a:buChar char="•"/>
            </a:pPr>
            <a:r>
              <a:rPr lang="en-US" b="1" dirty="0"/>
              <a:t>Data Subject Rights</a:t>
            </a:r>
            <a:r>
              <a:rPr lang="en-US" dirty="0"/>
              <a:t>: Individuals have the right to access their personal data, request corrections, and demand data deletion ("right to be forgotten").</a:t>
            </a:r>
          </a:p>
          <a:p>
            <a:pPr>
              <a:buFont typeface="Arial" panose="020B0604020202020204" pitchFamily="34" charset="0"/>
              <a:buChar char="•"/>
            </a:pPr>
            <a:r>
              <a:rPr lang="en-US" b="1" dirty="0"/>
              <a:t>Data Breach Notification</a:t>
            </a:r>
            <a:r>
              <a:rPr lang="en-US" dirty="0"/>
              <a:t>: Organizations must report data breaches to relevant authorities within 72 hours of discovery and notify affected individuals if there’s a high risk to their privacy.</a:t>
            </a:r>
          </a:p>
          <a:p>
            <a:pPr>
              <a:buFont typeface="Arial" panose="020B0604020202020204" pitchFamily="34" charset="0"/>
              <a:buChar char="•"/>
            </a:pPr>
            <a:r>
              <a:rPr lang="en-US" b="1" dirty="0"/>
              <a:t>Data Minimization</a:t>
            </a:r>
            <a:r>
              <a:rPr lang="en-US" dirty="0"/>
              <a:t>: Organizations must only collect the data they need for the specific purpose they have identified.</a:t>
            </a:r>
          </a:p>
          <a:p>
            <a:pPr>
              <a:buFont typeface="Arial" panose="020B0604020202020204" pitchFamily="34" charset="0"/>
              <a:buChar char="•"/>
            </a:pPr>
            <a:r>
              <a:rPr lang="en-US" b="1" dirty="0"/>
              <a:t>Penalties</a:t>
            </a:r>
            <a:r>
              <a:rPr lang="en-US" dirty="0"/>
              <a:t>: Non-compliance can result in fines of up to €20 million or 4% of the organization’s global annual revenue, whichever is higher.</a:t>
            </a:r>
          </a:p>
        </p:txBody>
      </p:sp>
    </p:spTree>
    <p:extLst>
      <p:ext uri="{BB962C8B-B14F-4D97-AF65-F5344CB8AC3E}">
        <p14:creationId xmlns:p14="http://schemas.microsoft.com/office/powerpoint/2010/main" val="340279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FA82-940F-9321-7A96-392AECBECDDE}"/>
              </a:ext>
            </a:extLst>
          </p:cNvPr>
          <p:cNvSpPr>
            <a:spLocks noGrp="1"/>
          </p:cNvSpPr>
          <p:nvPr>
            <p:ph type="title"/>
          </p:nvPr>
        </p:nvSpPr>
        <p:spPr/>
        <p:txBody>
          <a:bodyPr/>
          <a:lstStyle/>
          <a:p>
            <a:r>
              <a:rPr lang="en-US" dirty="0"/>
              <a:t>Example : </a:t>
            </a:r>
            <a:r>
              <a:rPr lang="en-US" b="1" dirty="0"/>
              <a:t>Google GDPR Fine (2019)</a:t>
            </a:r>
            <a:endParaRPr lang="en-IN" dirty="0"/>
          </a:p>
        </p:txBody>
      </p:sp>
      <p:sp>
        <p:nvSpPr>
          <p:cNvPr id="4" name="Rectangle 1">
            <a:extLst>
              <a:ext uri="{FF2B5EF4-FFF2-40B4-BE49-F238E27FC236}">
                <a16:creationId xmlns:a16="http://schemas.microsoft.com/office/drawing/2014/main" id="{32D2E078-43AE-B8DA-5F76-81A126E85865}"/>
              </a:ext>
            </a:extLst>
          </p:cNvPr>
          <p:cNvSpPr>
            <a:spLocks noGrp="1" noChangeArrowheads="1"/>
          </p:cNvSpPr>
          <p:nvPr>
            <p:ph idx="1"/>
          </p:nvPr>
        </p:nvSpPr>
        <p:spPr bwMode="auto">
          <a:xfrm>
            <a:off x="529936" y="1690688"/>
            <a:ext cx="1113212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 2019, the French data protection authority </a:t>
            </a:r>
            <a:r>
              <a:rPr kumimoji="0" lang="en-US" altLang="en-US" b="1" i="0" u="none" strike="noStrike" cap="none" normalizeH="0" baseline="0" dirty="0">
                <a:ln>
                  <a:noFill/>
                </a:ln>
                <a:solidFill>
                  <a:schemeClr val="tx1"/>
                </a:solidFill>
                <a:effectLst/>
                <a:latin typeface="Arial" panose="020B0604020202020204" pitchFamily="34" charset="0"/>
              </a:rPr>
              <a:t>CNIL</a:t>
            </a:r>
            <a:r>
              <a:rPr kumimoji="0" lang="en-US" altLang="en-US" b="0" i="0" u="none" strike="noStrike" cap="none" normalizeH="0" baseline="0" dirty="0">
                <a:ln>
                  <a:noFill/>
                </a:ln>
                <a:solidFill>
                  <a:schemeClr val="tx1"/>
                </a:solidFill>
                <a:effectLst/>
                <a:latin typeface="Arial" panose="020B0604020202020204" pitchFamily="34" charset="0"/>
              </a:rPr>
              <a:t> fined Google </a:t>
            </a:r>
            <a:r>
              <a:rPr kumimoji="0" lang="en-US" altLang="en-US" b="1" i="0" u="none" strike="noStrike" cap="none" normalizeH="0" baseline="0" dirty="0">
                <a:ln>
                  <a:noFill/>
                </a:ln>
                <a:solidFill>
                  <a:schemeClr val="tx1"/>
                </a:solidFill>
                <a:effectLst/>
                <a:latin typeface="Arial" panose="020B0604020202020204" pitchFamily="34" charset="0"/>
              </a:rPr>
              <a:t>€50 million</a:t>
            </a:r>
            <a:r>
              <a:rPr kumimoji="0" lang="en-US" altLang="en-US" b="0" i="0" u="none" strike="noStrike" cap="none" normalizeH="0" baseline="0" dirty="0">
                <a:ln>
                  <a:noFill/>
                </a:ln>
                <a:solidFill>
                  <a:schemeClr val="tx1"/>
                </a:solidFill>
                <a:effectLst/>
                <a:latin typeface="Arial" panose="020B0604020202020204" pitchFamily="34" charset="0"/>
              </a:rPr>
              <a:t> for GDPR violations.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Google failed to properly inform users about how their data was being used for personalized advertising and did not obtain explicit user consent.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case highlighted the GDPR’s strict requirements for transparency and how companies must provide clear and accessible information about data usage. </a:t>
            </a:r>
          </a:p>
        </p:txBody>
      </p:sp>
    </p:spTree>
    <p:extLst>
      <p:ext uri="{BB962C8B-B14F-4D97-AF65-F5344CB8AC3E}">
        <p14:creationId xmlns:p14="http://schemas.microsoft.com/office/powerpoint/2010/main" val="11376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9C54-F00B-BDE9-A22B-EE0286F18B63}"/>
              </a:ext>
            </a:extLst>
          </p:cNvPr>
          <p:cNvSpPr>
            <a:spLocks noGrp="1"/>
          </p:cNvSpPr>
          <p:nvPr>
            <p:ph type="title"/>
          </p:nvPr>
        </p:nvSpPr>
        <p:spPr/>
        <p:txBody>
          <a:bodyPr/>
          <a:lstStyle/>
          <a:p>
            <a:r>
              <a:rPr lang="en-IN" dirty="0"/>
              <a:t>CCPA (California Consumer Privacy Act)</a:t>
            </a:r>
          </a:p>
        </p:txBody>
      </p:sp>
      <p:sp>
        <p:nvSpPr>
          <p:cNvPr id="3" name="Content Placeholder 2">
            <a:extLst>
              <a:ext uri="{FF2B5EF4-FFF2-40B4-BE49-F238E27FC236}">
                <a16:creationId xmlns:a16="http://schemas.microsoft.com/office/drawing/2014/main" id="{33ECB0DD-72AC-A5C2-F2EF-B520B778B52C}"/>
              </a:ext>
            </a:extLst>
          </p:cNvPr>
          <p:cNvSpPr>
            <a:spLocks noGrp="1"/>
          </p:cNvSpPr>
          <p:nvPr>
            <p:ph idx="1"/>
          </p:nvPr>
        </p:nvSpPr>
        <p:spPr/>
        <p:txBody>
          <a:bodyPr/>
          <a:lstStyle/>
          <a:p>
            <a:pPr algn="just"/>
            <a:r>
              <a:rPr lang="en-US" dirty="0"/>
              <a:t>Effective January 2020, the CCPA is the first comprehensive data privacy law in the United States and applies to businesses that collect personal data from California residents.</a:t>
            </a:r>
          </a:p>
          <a:p>
            <a:pPr algn="just"/>
            <a:r>
              <a:rPr lang="en-US" dirty="0"/>
              <a:t>The CCPA aims to enhance privacy rights for California consumers and give them more control over their personal information.</a:t>
            </a:r>
          </a:p>
          <a:p>
            <a:pPr algn="just"/>
            <a:r>
              <a:rPr lang="en-US" dirty="0"/>
              <a:t>It imposes specific obligations on companies, including data disclosure, the right to opt out of data sales, and the right to delete personal data.</a:t>
            </a:r>
            <a:endParaRPr lang="en-IN" dirty="0"/>
          </a:p>
        </p:txBody>
      </p:sp>
    </p:spTree>
    <p:extLst>
      <p:ext uri="{BB962C8B-B14F-4D97-AF65-F5344CB8AC3E}">
        <p14:creationId xmlns:p14="http://schemas.microsoft.com/office/powerpoint/2010/main" val="128878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3B4D-9C4E-11C3-6037-F335AD5334BA}"/>
              </a:ext>
            </a:extLst>
          </p:cNvPr>
          <p:cNvSpPr>
            <a:spLocks noGrp="1"/>
          </p:cNvSpPr>
          <p:nvPr>
            <p:ph type="title"/>
          </p:nvPr>
        </p:nvSpPr>
        <p:spPr/>
        <p:txBody>
          <a:bodyPr/>
          <a:lstStyle/>
          <a:p>
            <a:r>
              <a:rPr lang="en-IN" dirty="0"/>
              <a:t>Key Requirements:</a:t>
            </a:r>
          </a:p>
        </p:txBody>
      </p:sp>
      <p:sp>
        <p:nvSpPr>
          <p:cNvPr id="3" name="Content Placeholder 2">
            <a:extLst>
              <a:ext uri="{FF2B5EF4-FFF2-40B4-BE49-F238E27FC236}">
                <a16:creationId xmlns:a16="http://schemas.microsoft.com/office/drawing/2014/main" id="{14EBBB53-476A-7D01-880F-3EC6D185E0B3}"/>
              </a:ext>
            </a:extLst>
          </p:cNvPr>
          <p:cNvSpPr>
            <a:spLocks noGrp="1"/>
          </p:cNvSpPr>
          <p:nvPr>
            <p:ph idx="1"/>
          </p:nvPr>
        </p:nvSpPr>
        <p:spPr/>
        <p:txBody>
          <a:bodyPr>
            <a:normAutofit fontScale="92500"/>
          </a:bodyPr>
          <a:lstStyle/>
          <a:p>
            <a:r>
              <a:rPr lang="en-US" dirty="0"/>
              <a:t>Consumer Rights: California residents have the right to know what personal data is being collected, the purpose for which it is collected, and who it is shared with. They can request access to or deletion of their data.</a:t>
            </a:r>
          </a:p>
          <a:p>
            <a:r>
              <a:rPr lang="en-US" dirty="0"/>
              <a:t>Opt-Out of Data Sale: Consumers have the right to opt out of the sale of their personal data to third parties, and companies must provide a "Do Not Sell My Personal Information" link on their websites.</a:t>
            </a:r>
          </a:p>
          <a:p>
            <a:r>
              <a:rPr lang="en-US" dirty="0"/>
              <a:t>Disclosure and Transparency: Businesses must disclose their data collection practices, including the types of data collected and the purposes for which they are used, both in privacy policies and upon consumer requests.</a:t>
            </a:r>
            <a:endParaRPr lang="en-IN" dirty="0"/>
          </a:p>
        </p:txBody>
      </p:sp>
    </p:spTree>
    <p:extLst>
      <p:ext uri="{BB962C8B-B14F-4D97-AF65-F5344CB8AC3E}">
        <p14:creationId xmlns:p14="http://schemas.microsoft.com/office/powerpoint/2010/main" val="63784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3B4D-9C4E-11C3-6037-F335AD5334BA}"/>
              </a:ext>
            </a:extLst>
          </p:cNvPr>
          <p:cNvSpPr>
            <a:spLocks noGrp="1"/>
          </p:cNvSpPr>
          <p:nvPr>
            <p:ph type="title"/>
          </p:nvPr>
        </p:nvSpPr>
        <p:spPr/>
        <p:txBody>
          <a:bodyPr/>
          <a:lstStyle/>
          <a:p>
            <a:r>
              <a:rPr lang="en-IN" dirty="0"/>
              <a:t>Key Requirements:</a:t>
            </a:r>
          </a:p>
        </p:txBody>
      </p:sp>
      <p:sp>
        <p:nvSpPr>
          <p:cNvPr id="3" name="Content Placeholder 2">
            <a:extLst>
              <a:ext uri="{FF2B5EF4-FFF2-40B4-BE49-F238E27FC236}">
                <a16:creationId xmlns:a16="http://schemas.microsoft.com/office/drawing/2014/main" id="{14EBBB53-476A-7D01-880F-3EC6D185E0B3}"/>
              </a:ext>
            </a:extLst>
          </p:cNvPr>
          <p:cNvSpPr>
            <a:spLocks noGrp="1"/>
          </p:cNvSpPr>
          <p:nvPr>
            <p:ph idx="1"/>
          </p:nvPr>
        </p:nvSpPr>
        <p:spPr/>
        <p:txBody>
          <a:bodyPr>
            <a:normAutofit/>
          </a:bodyPr>
          <a:lstStyle/>
          <a:p>
            <a:r>
              <a:rPr lang="en-US" dirty="0"/>
              <a:t>Data Breach Penalties: CCPA grants consumers the right to sue companies for data breaches that result from negligence, with potential statutory damages ranging from $100 to $750 per incident, or more for actual damages.</a:t>
            </a:r>
          </a:p>
          <a:p>
            <a:r>
              <a:rPr lang="en-US" dirty="0"/>
              <a:t>Penalties for Non-Compliance: The California Attorney General can levy fines of up to $7,500 per intentional violation or $2,500 for unintentional violations.</a:t>
            </a:r>
            <a:endParaRPr lang="en-IN" dirty="0"/>
          </a:p>
        </p:txBody>
      </p:sp>
    </p:spTree>
    <p:extLst>
      <p:ext uri="{BB962C8B-B14F-4D97-AF65-F5344CB8AC3E}">
        <p14:creationId xmlns:p14="http://schemas.microsoft.com/office/powerpoint/2010/main" val="119671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EE9A6-FE1D-A8FC-865E-BFC9E31B5557}"/>
              </a:ext>
            </a:extLst>
          </p:cNvPr>
          <p:cNvSpPr>
            <a:spLocks noGrp="1"/>
          </p:cNvSpPr>
          <p:nvPr>
            <p:ph type="title"/>
          </p:nvPr>
        </p:nvSpPr>
        <p:spPr>
          <a:xfrm>
            <a:off x="761800" y="762001"/>
            <a:ext cx="5334197" cy="1708242"/>
          </a:xfrm>
        </p:spPr>
        <p:txBody>
          <a:bodyPr anchor="ctr">
            <a:normAutofit/>
          </a:bodyPr>
          <a:lstStyle/>
          <a:p>
            <a:r>
              <a:rPr lang="en-US" sz="4000"/>
              <a:t>Contents</a:t>
            </a:r>
            <a:endParaRPr lang="en-IN" sz="4000"/>
          </a:p>
        </p:txBody>
      </p:sp>
      <p:sp>
        <p:nvSpPr>
          <p:cNvPr id="3" name="Content Placeholder 2">
            <a:extLst>
              <a:ext uri="{FF2B5EF4-FFF2-40B4-BE49-F238E27FC236}">
                <a16:creationId xmlns:a16="http://schemas.microsoft.com/office/drawing/2014/main" id="{2B226AD5-9F43-B235-9488-D49B0351E972}"/>
              </a:ext>
            </a:extLst>
          </p:cNvPr>
          <p:cNvSpPr>
            <a:spLocks noGrp="1"/>
          </p:cNvSpPr>
          <p:nvPr>
            <p:ph idx="1"/>
          </p:nvPr>
        </p:nvSpPr>
        <p:spPr>
          <a:xfrm>
            <a:off x="385283" y="1918915"/>
            <a:ext cx="7158518" cy="3769835"/>
          </a:xfrm>
        </p:spPr>
        <p:txBody>
          <a:bodyPr anchor="ctr">
            <a:normAutofit/>
          </a:bodyPr>
          <a:lstStyle/>
          <a:p>
            <a:r>
              <a:rPr lang="en-US" dirty="0"/>
              <a:t>Introduction, </a:t>
            </a:r>
          </a:p>
          <a:p>
            <a:r>
              <a:rPr lang="en-US" dirty="0"/>
              <a:t>The Importance of Data Protection, </a:t>
            </a:r>
          </a:p>
          <a:p>
            <a:r>
              <a:rPr lang="en-US" dirty="0"/>
              <a:t>Evolution of Mitigation Technique, </a:t>
            </a:r>
          </a:p>
          <a:p>
            <a:r>
              <a:rPr lang="en-US" dirty="0"/>
              <a:t>Countermeasures, </a:t>
            </a:r>
          </a:p>
          <a:p>
            <a:r>
              <a:rPr lang="en-US" dirty="0"/>
              <a:t>Database Security Countermeasures. </a:t>
            </a:r>
            <a:endParaRPr lang="en-IN" sz="4000" dirty="0"/>
          </a:p>
        </p:txBody>
      </p:sp>
      <p:pic>
        <p:nvPicPr>
          <p:cNvPr id="5" name="Picture 4" descr="Transparent padlock">
            <a:extLst>
              <a:ext uri="{FF2B5EF4-FFF2-40B4-BE49-F238E27FC236}">
                <a16:creationId xmlns:a16="http://schemas.microsoft.com/office/drawing/2014/main" id="{40AAE17F-1EC7-6347-D7E9-F262EE1751D8}"/>
              </a:ext>
            </a:extLst>
          </p:cNvPr>
          <p:cNvPicPr>
            <a:picLocks noChangeAspect="1"/>
          </p:cNvPicPr>
          <p:nvPr/>
        </p:nvPicPr>
        <p:blipFill>
          <a:blip r:embed="rId2"/>
          <a:srcRect l="11641" r="3749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4805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3B4D-9C4E-11C3-6037-F335AD5334BA}"/>
              </a:ext>
            </a:extLst>
          </p:cNvPr>
          <p:cNvSpPr>
            <a:spLocks noGrp="1"/>
          </p:cNvSpPr>
          <p:nvPr>
            <p:ph type="title"/>
          </p:nvPr>
        </p:nvSpPr>
        <p:spPr/>
        <p:txBody>
          <a:bodyPr/>
          <a:lstStyle/>
          <a:p>
            <a:r>
              <a:rPr lang="en-US" dirty="0"/>
              <a:t>Example: </a:t>
            </a:r>
            <a:r>
              <a:rPr lang="en-US" b="1" dirty="0"/>
              <a:t>Salesforce and Oracle Lawsuit (2020)</a:t>
            </a:r>
            <a:endParaRPr lang="en-IN" dirty="0"/>
          </a:p>
        </p:txBody>
      </p:sp>
      <p:sp>
        <p:nvSpPr>
          <p:cNvPr id="3" name="Content Placeholder 2">
            <a:extLst>
              <a:ext uri="{FF2B5EF4-FFF2-40B4-BE49-F238E27FC236}">
                <a16:creationId xmlns:a16="http://schemas.microsoft.com/office/drawing/2014/main" id="{14EBBB53-476A-7D01-880F-3EC6D185E0B3}"/>
              </a:ext>
            </a:extLst>
          </p:cNvPr>
          <p:cNvSpPr>
            <a:spLocks noGrp="1"/>
          </p:cNvSpPr>
          <p:nvPr>
            <p:ph idx="1"/>
          </p:nvPr>
        </p:nvSpPr>
        <p:spPr/>
        <p:txBody>
          <a:bodyPr>
            <a:normAutofit/>
          </a:bodyPr>
          <a:lstStyle/>
          <a:p>
            <a:pPr algn="just"/>
            <a:r>
              <a:rPr lang="en-US" dirty="0"/>
              <a:t>In 2020, Salesforce and Oracle faced a class-action lawsuit for allegedly violating the CCPA by collecting and selling personal data without user consent.</a:t>
            </a:r>
          </a:p>
          <a:p>
            <a:pPr algn="just"/>
            <a:r>
              <a:rPr lang="en-US" dirty="0"/>
              <a:t>The companies were accused of using third-party cookies to track user behavior and sell that information for targeted advertising purposes without properly informing consumers or obtaining their consent.</a:t>
            </a:r>
          </a:p>
          <a:p>
            <a:pPr algn="just"/>
            <a:r>
              <a:rPr lang="en-US" dirty="0"/>
              <a:t>This case emphasizes the CCPA's focus on user consent and disclosure, especially in the context of online tracking and behavioral advertising.</a:t>
            </a:r>
            <a:endParaRPr lang="en-IN" dirty="0"/>
          </a:p>
        </p:txBody>
      </p:sp>
    </p:spTree>
    <p:extLst>
      <p:ext uri="{BB962C8B-B14F-4D97-AF65-F5344CB8AC3E}">
        <p14:creationId xmlns:p14="http://schemas.microsoft.com/office/powerpoint/2010/main" val="112951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2999-B937-A2AA-4CA0-21DD2100B0B9}"/>
              </a:ext>
            </a:extLst>
          </p:cNvPr>
          <p:cNvSpPr>
            <a:spLocks noGrp="1"/>
          </p:cNvSpPr>
          <p:nvPr>
            <p:ph type="title"/>
          </p:nvPr>
        </p:nvSpPr>
        <p:spPr/>
        <p:txBody>
          <a:bodyPr/>
          <a:lstStyle/>
          <a:p>
            <a:r>
              <a:rPr lang="en-IN" dirty="0"/>
              <a:t>Evolution of Mitigation Techniques</a:t>
            </a:r>
          </a:p>
        </p:txBody>
      </p:sp>
      <p:sp>
        <p:nvSpPr>
          <p:cNvPr id="4" name="Rectangle 1">
            <a:extLst>
              <a:ext uri="{FF2B5EF4-FFF2-40B4-BE49-F238E27FC236}">
                <a16:creationId xmlns:a16="http://schemas.microsoft.com/office/drawing/2014/main" id="{3C1EEE82-77F4-FB72-D9EB-35F37103C306}"/>
              </a:ext>
            </a:extLst>
          </p:cNvPr>
          <p:cNvSpPr>
            <a:spLocks noGrp="1" noChangeArrowheads="1"/>
          </p:cNvSpPr>
          <p:nvPr>
            <p:ph idx="1"/>
          </p:nvPr>
        </p:nvSpPr>
        <p:spPr bwMode="auto">
          <a:xfrm>
            <a:off x="838200" y="1923802"/>
            <a:ext cx="1068878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Over the years, cybersecurity has evolved from basic password protection to advanced encryption and biometric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Initially, mitigation techniques focused on perimeter defense (firewalls, anti-virus software) but have since expanded to include holistic, multi-layered approaches.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Technologies such as encryption, tokenization, multi-factor authentication, and zero-trust models are now commonly used to protect sensitive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Emerging trends like AI and machine learning are playing an increasing role in proactive threat detection and response, helping to mitigate risks before breaches occur. </a:t>
            </a:r>
          </a:p>
        </p:txBody>
      </p:sp>
    </p:spTree>
    <p:extLst>
      <p:ext uri="{BB962C8B-B14F-4D97-AF65-F5344CB8AC3E}">
        <p14:creationId xmlns:p14="http://schemas.microsoft.com/office/powerpoint/2010/main" val="759577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2999-B937-A2AA-4CA0-21DD2100B0B9}"/>
              </a:ext>
            </a:extLst>
          </p:cNvPr>
          <p:cNvSpPr>
            <a:spLocks noGrp="1"/>
          </p:cNvSpPr>
          <p:nvPr>
            <p:ph type="title"/>
          </p:nvPr>
        </p:nvSpPr>
        <p:spPr/>
        <p:txBody>
          <a:bodyPr/>
          <a:lstStyle/>
          <a:p>
            <a:r>
              <a:rPr lang="en-US" dirty="0"/>
              <a:t>Early Data Security Techniques (1960s–1980s)</a:t>
            </a:r>
            <a:endParaRPr lang="en-IN" dirty="0"/>
          </a:p>
        </p:txBody>
      </p:sp>
      <p:sp>
        <p:nvSpPr>
          <p:cNvPr id="4" name="Rectangle 1">
            <a:extLst>
              <a:ext uri="{FF2B5EF4-FFF2-40B4-BE49-F238E27FC236}">
                <a16:creationId xmlns:a16="http://schemas.microsoft.com/office/drawing/2014/main" id="{3C1EEE82-77F4-FB72-D9EB-35F37103C306}"/>
              </a:ext>
            </a:extLst>
          </p:cNvPr>
          <p:cNvSpPr>
            <a:spLocks noGrp="1" noChangeArrowheads="1"/>
          </p:cNvSpPr>
          <p:nvPr>
            <p:ph idx="1"/>
          </p:nvPr>
        </p:nvSpPr>
        <p:spPr bwMode="auto">
          <a:xfrm>
            <a:off x="838200" y="2065154"/>
            <a:ext cx="10688782" cy="3872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t>During the early days of computing, security measures were rudimentary, mainly because the concept of cyber threats was not as well developed. The primary focus was on </a:t>
            </a:r>
            <a:r>
              <a:rPr lang="en-US" sz="1600" b="1" dirty="0"/>
              <a:t>physical security</a:t>
            </a:r>
            <a:r>
              <a:rPr lang="en-US" sz="1600" dirty="0"/>
              <a:t> and ensuring that only authorized individuals could access systems. As computers evolved, so did the need for more advanced techniques.</a:t>
            </a:r>
          </a:p>
          <a:p>
            <a:r>
              <a:rPr lang="en-US" sz="1600" b="1" dirty="0"/>
              <a:t>Key Techniques:</a:t>
            </a:r>
          </a:p>
          <a:p>
            <a:pPr>
              <a:buFont typeface="Arial" panose="020B0604020202020204" pitchFamily="34" charset="0"/>
              <a:buChar char="•"/>
            </a:pPr>
            <a:r>
              <a:rPr lang="en-US" sz="1600" b="1" dirty="0"/>
              <a:t>Password Authentication</a:t>
            </a:r>
            <a:r>
              <a:rPr lang="en-US" sz="1600" dirty="0"/>
              <a:t>: One of the earliest methods for protecting systems, requiring users to provide a password to access the system.</a:t>
            </a:r>
          </a:p>
          <a:p>
            <a:pPr>
              <a:buFont typeface="Arial" panose="020B0604020202020204" pitchFamily="34" charset="0"/>
              <a:buChar char="•"/>
            </a:pPr>
            <a:r>
              <a:rPr lang="en-US" sz="1600" b="1" dirty="0"/>
              <a:t>Basic Access Control Lists (ACLs)</a:t>
            </a:r>
            <a:r>
              <a:rPr lang="en-US" sz="1600" dirty="0"/>
              <a:t>: Early operating systems included ACLs to define which users or system processes were granted access to objects like files or directories.</a:t>
            </a:r>
          </a:p>
          <a:p>
            <a:pPr>
              <a:buFont typeface="Arial" panose="020B0604020202020204" pitchFamily="34" charset="0"/>
              <a:buChar char="•"/>
            </a:pPr>
            <a:r>
              <a:rPr lang="en-US" sz="1600" b="1" dirty="0"/>
              <a:t>File System Permissions</a:t>
            </a:r>
            <a:r>
              <a:rPr lang="en-US" sz="1600" dirty="0"/>
              <a:t>: Users could set permissions (read, write, execute) on individual files and folders to prevent unauthorized access.</a:t>
            </a:r>
          </a:p>
          <a:p>
            <a:r>
              <a:rPr lang="en-US" sz="1600" b="1" dirty="0"/>
              <a:t>Challenges:</a:t>
            </a:r>
          </a:p>
          <a:p>
            <a:pPr>
              <a:buFont typeface="Arial" panose="020B0604020202020204" pitchFamily="34" charset="0"/>
              <a:buChar char="•"/>
            </a:pPr>
            <a:r>
              <a:rPr lang="en-US" sz="1600" dirty="0"/>
              <a:t>Simple passwords were easy to guess or compromise.</a:t>
            </a:r>
          </a:p>
          <a:p>
            <a:pPr>
              <a:buFont typeface="Arial" panose="020B0604020202020204" pitchFamily="34" charset="0"/>
              <a:buChar char="•"/>
            </a:pPr>
            <a:r>
              <a:rPr lang="en-US" sz="1600" dirty="0"/>
              <a:t>Physical access controls were insufficient for the rising complexity and connectivity of systems.</a:t>
            </a:r>
          </a:p>
        </p:txBody>
      </p:sp>
    </p:spTree>
    <p:extLst>
      <p:ext uri="{BB962C8B-B14F-4D97-AF65-F5344CB8AC3E}">
        <p14:creationId xmlns:p14="http://schemas.microsoft.com/office/powerpoint/2010/main" val="2525705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9038-BFD9-02B5-A493-710F2FCDED02}"/>
              </a:ext>
            </a:extLst>
          </p:cNvPr>
          <p:cNvSpPr>
            <a:spLocks noGrp="1"/>
          </p:cNvSpPr>
          <p:nvPr>
            <p:ph type="title"/>
          </p:nvPr>
        </p:nvSpPr>
        <p:spPr/>
        <p:txBody>
          <a:bodyPr/>
          <a:lstStyle/>
          <a:p>
            <a:r>
              <a:rPr lang="en-US" b="1" dirty="0"/>
              <a:t>The Rise of Network Security (1980s–1990s)</a:t>
            </a:r>
            <a:endParaRPr lang="en-IN" dirty="0"/>
          </a:p>
        </p:txBody>
      </p:sp>
      <p:sp>
        <p:nvSpPr>
          <p:cNvPr id="3" name="Content Placeholder 2">
            <a:extLst>
              <a:ext uri="{FF2B5EF4-FFF2-40B4-BE49-F238E27FC236}">
                <a16:creationId xmlns:a16="http://schemas.microsoft.com/office/drawing/2014/main" id="{D02A5390-B31C-9E3C-36E4-3277FE30E2B5}"/>
              </a:ext>
            </a:extLst>
          </p:cNvPr>
          <p:cNvSpPr>
            <a:spLocks noGrp="1"/>
          </p:cNvSpPr>
          <p:nvPr>
            <p:ph idx="1"/>
          </p:nvPr>
        </p:nvSpPr>
        <p:spPr/>
        <p:txBody>
          <a:bodyPr>
            <a:normAutofit fontScale="55000" lnSpcReduction="20000"/>
          </a:bodyPr>
          <a:lstStyle/>
          <a:p>
            <a:r>
              <a:rPr lang="en-US" dirty="0"/>
              <a:t>As networks began connecting computers, new vulnerabilities emerged, particularly with the rise of the internet. Network-based attacks such as </a:t>
            </a:r>
            <a:r>
              <a:rPr lang="en-US" b="1" dirty="0"/>
              <a:t>eavesdropping</a:t>
            </a:r>
            <a:r>
              <a:rPr lang="en-US" dirty="0"/>
              <a:t>, </a:t>
            </a:r>
            <a:r>
              <a:rPr lang="en-US" b="1" dirty="0"/>
              <a:t>man-in-the-middle attacks</a:t>
            </a:r>
            <a:r>
              <a:rPr lang="en-US" dirty="0"/>
              <a:t>, and </a:t>
            </a:r>
            <a:r>
              <a:rPr lang="en-US" b="1" dirty="0"/>
              <a:t>brute-force password attacks</a:t>
            </a:r>
            <a:r>
              <a:rPr lang="en-US" dirty="0"/>
              <a:t> became prevalent, necessitating a shift in focus toward securing data in transit and within networks.</a:t>
            </a:r>
          </a:p>
          <a:p>
            <a:r>
              <a:rPr lang="en-US" b="1" dirty="0"/>
              <a:t>Key Techniques:</a:t>
            </a:r>
          </a:p>
          <a:p>
            <a:pPr>
              <a:buFont typeface="Arial" panose="020B0604020202020204" pitchFamily="34" charset="0"/>
              <a:buChar char="•"/>
            </a:pPr>
            <a:r>
              <a:rPr lang="en-US" b="1" dirty="0"/>
              <a:t>Firewalls</a:t>
            </a:r>
            <a:r>
              <a:rPr lang="en-US" dirty="0"/>
              <a:t>: Introduced in the late 1980s, firewalls were designed to filter incoming and outgoing network traffic based on security rules, creating a barrier between trusted internal networks and untrusted external networks.</a:t>
            </a:r>
          </a:p>
          <a:p>
            <a:pPr>
              <a:buFont typeface="Arial" panose="020B0604020202020204" pitchFamily="34" charset="0"/>
              <a:buChar char="•"/>
            </a:pPr>
            <a:r>
              <a:rPr lang="en-US" b="1" dirty="0"/>
              <a:t>Data Encryption (DES, RSA)</a:t>
            </a:r>
            <a:r>
              <a:rPr lang="en-US" dirty="0"/>
              <a:t>: Early forms of encryption, such as the </a:t>
            </a:r>
            <a:r>
              <a:rPr lang="en-US" b="1" dirty="0"/>
              <a:t>Data Encryption Standard (DES)</a:t>
            </a:r>
            <a:r>
              <a:rPr lang="en-US" dirty="0"/>
              <a:t> and </a:t>
            </a:r>
            <a:r>
              <a:rPr lang="en-US" b="1" dirty="0"/>
              <a:t>RSA public-key cryptography</a:t>
            </a:r>
            <a:r>
              <a:rPr lang="en-US" dirty="0"/>
              <a:t>, became essential for protecting sensitive data during transmission.</a:t>
            </a:r>
          </a:p>
          <a:p>
            <a:pPr marL="742950" lvl="1" indent="-285750">
              <a:buFont typeface="Arial" panose="020B0604020202020204" pitchFamily="34" charset="0"/>
              <a:buChar char="•"/>
            </a:pPr>
            <a:r>
              <a:rPr lang="en-US" b="1" dirty="0"/>
              <a:t>DES</a:t>
            </a:r>
            <a:r>
              <a:rPr lang="en-US" dirty="0"/>
              <a:t> (developed in the 1970s) was widely adopted for encrypting data, but as computing power increased, it became vulnerable to brute-force attacks.</a:t>
            </a:r>
          </a:p>
          <a:p>
            <a:pPr marL="742950" lvl="1" indent="-285750">
              <a:buFont typeface="Arial" panose="020B0604020202020204" pitchFamily="34" charset="0"/>
              <a:buChar char="•"/>
            </a:pPr>
            <a:r>
              <a:rPr lang="en-US" b="1" dirty="0"/>
              <a:t>RSA</a:t>
            </a:r>
            <a:r>
              <a:rPr lang="en-US" dirty="0"/>
              <a:t> public-key cryptography introduced secure methods for exchanging encryption keys and securely transmitting data.</a:t>
            </a:r>
          </a:p>
          <a:p>
            <a:pPr>
              <a:buFont typeface="Arial" panose="020B0604020202020204" pitchFamily="34" charset="0"/>
              <a:buChar char="•"/>
            </a:pPr>
            <a:r>
              <a:rPr lang="en-US" b="1" dirty="0"/>
              <a:t>Antivirus Software</a:t>
            </a:r>
            <a:r>
              <a:rPr lang="en-US" dirty="0"/>
              <a:t>: Early antivirus programs were developed to detect and remove malicious software like viruses and worms.</a:t>
            </a:r>
          </a:p>
          <a:p>
            <a:pPr>
              <a:buFont typeface="Arial" panose="020B0604020202020204" pitchFamily="34" charset="0"/>
              <a:buChar char="•"/>
            </a:pPr>
            <a:r>
              <a:rPr lang="en-US" b="1" dirty="0"/>
              <a:t>Access Control Models</a:t>
            </a:r>
            <a:r>
              <a:rPr lang="en-US" dirty="0"/>
              <a:t>: More sophisticated models, such as </a:t>
            </a:r>
            <a:r>
              <a:rPr lang="en-US" b="1" dirty="0"/>
              <a:t>Discretionary Access Control (DAC)</a:t>
            </a:r>
            <a:r>
              <a:rPr lang="en-US" dirty="0"/>
              <a:t> and </a:t>
            </a:r>
            <a:r>
              <a:rPr lang="en-US" b="1" dirty="0"/>
              <a:t>Mandatory Access Control (MAC)</a:t>
            </a:r>
            <a:r>
              <a:rPr lang="en-US" dirty="0"/>
              <a:t>, were introduced to regulate user access based on roles and security clearance levels.</a:t>
            </a:r>
          </a:p>
          <a:p>
            <a:r>
              <a:rPr lang="en-US" b="1" dirty="0"/>
              <a:t>Challenges:</a:t>
            </a:r>
          </a:p>
          <a:p>
            <a:pPr>
              <a:buFont typeface="Arial" panose="020B0604020202020204" pitchFamily="34" charset="0"/>
              <a:buChar char="•"/>
            </a:pPr>
            <a:r>
              <a:rPr lang="en-US" dirty="0"/>
              <a:t>Firewalls were limited in scope and unable to handle more complex attacks like application-layer intrusions.</a:t>
            </a:r>
          </a:p>
          <a:p>
            <a:pPr>
              <a:buFont typeface="Arial" panose="020B0604020202020204" pitchFamily="34" charset="0"/>
              <a:buChar char="•"/>
            </a:pPr>
            <a:r>
              <a:rPr lang="en-US" dirty="0"/>
              <a:t>DES was eventually broken due to its relatively short key length, leading to the need for stronger encryption standards.</a:t>
            </a:r>
          </a:p>
          <a:p>
            <a:endParaRPr lang="en-IN" dirty="0"/>
          </a:p>
        </p:txBody>
      </p:sp>
    </p:spTree>
    <p:extLst>
      <p:ext uri="{BB962C8B-B14F-4D97-AF65-F5344CB8AC3E}">
        <p14:creationId xmlns:p14="http://schemas.microsoft.com/office/powerpoint/2010/main" val="40357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AB4C-033A-FEBC-1824-470DFA736F5E}"/>
              </a:ext>
            </a:extLst>
          </p:cNvPr>
          <p:cNvSpPr>
            <a:spLocks noGrp="1"/>
          </p:cNvSpPr>
          <p:nvPr>
            <p:ph type="title"/>
          </p:nvPr>
        </p:nvSpPr>
        <p:spPr/>
        <p:txBody>
          <a:bodyPr/>
          <a:lstStyle/>
          <a:p>
            <a:r>
              <a:rPr lang="en-US" b="1" dirty="0"/>
              <a:t>Modern Data Security (2000s–2010s)</a:t>
            </a:r>
            <a:endParaRPr lang="en-IN" dirty="0"/>
          </a:p>
        </p:txBody>
      </p:sp>
      <p:sp>
        <p:nvSpPr>
          <p:cNvPr id="3" name="Content Placeholder 2">
            <a:extLst>
              <a:ext uri="{FF2B5EF4-FFF2-40B4-BE49-F238E27FC236}">
                <a16:creationId xmlns:a16="http://schemas.microsoft.com/office/drawing/2014/main" id="{B889A530-2EF9-C828-9963-48874C820DC0}"/>
              </a:ext>
            </a:extLst>
          </p:cNvPr>
          <p:cNvSpPr>
            <a:spLocks noGrp="1"/>
          </p:cNvSpPr>
          <p:nvPr>
            <p:ph idx="1"/>
          </p:nvPr>
        </p:nvSpPr>
        <p:spPr/>
        <p:txBody>
          <a:bodyPr>
            <a:normAutofit fontScale="70000" lnSpcReduction="20000"/>
          </a:bodyPr>
          <a:lstStyle/>
          <a:p>
            <a:r>
              <a:rPr lang="en-US" dirty="0"/>
              <a:t>The rapid growth of the internet, e-commerce, cloud computing, and mobile devices introduced a wide range of vulnerabilities. Attack vectors expanded beyond traditional viruses to include </a:t>
            </a:r>
            <a:r>
              <a:rPr lang="en-US" b="1" dirty="0"/>
              <a:t>phishing</a:t>
            </a:r>
            <a:r>
              <a:rPr lang="en-US" dirty="0"/>
              <a:t>, </a:t>
            </a:r>
            <a:r>
              <a:rPr lang="en-US" b="1" dirty="0"/>
              <a:t>ransomware</a:t>
            </a:r>
            <a:r>
              <a:rPr lang="en-US" dirty="0"/>
              <a:t>, </a:t>
            </a:r>
            <a:r>
              <a:rPr lang="en-US" b="1" dirty="0"/>
              <a:t>advanced persistent threats (APTs)</a:t>
            </a:r>
            <a:r>
              <a:rPr lang="en-US" dirty="0"/>
              <a:t>, and </a:t>
            </a:r>
            <a:r>
              <a:rPr lang="en-US" b="1" dirty="0"/>
              <a:t>SQL injection attacks</a:t>
            </a:r>
            <a:r>
              <a:rPr lang="en-US" dirty="0"/>
              <a:t>. As a result, organizations required more robust and multi-layered defense strategies.</a:t>
            </a:r>
          </a:p>
          <a:p>
            <a:r>
              <a:rPr lang="en-US" b="1" dirty="0"/>
              <a:t>Key Techniques:</a:t>
            </a:r>
          </a:p>
          <a:p>
            <a:pPr>
              <a:buFont typeface="Arial" panose="020B0604020202020204" pitchFamily="34" charset="0"/>
              <a:buChar char="•"/>
            </a:pPr>
            <a:r>
              <a:rPr lang="en-US" b="1" dirty="0"/>
              <a:t>Advanced Encryption Standards (AES)</a:t>
            </a:r>
            <a:r>
              <a:rPr lang="en-US" dirty="0"/>
              <a:t>: Replacing DES, the AES algorithm (established in 2001) became the new encryption standard for securing data due to its stronger encryption keys and resilience against brute-force attacks.</a:t>
            </a:r>
          </a:p>
          <a:p>
            <a:pPr>
              <a:buFont typeface="Arial" panose="020B0604020202020204" pitchFamily="34" charset="0"/>
              <a:buChar char="•"/>
            </a:pPr>
            <a:r>
              <a:rPr lang="en-US" b="1" dirty="0"/>
              <a:t>Intrusion Detection Systems (IDS) and Intrusion Prevention Systems (IPS)</a:t>
            </a:r>
            <a:r>
              <a:rPr lang="en-US" dirty="0"/>
              <a:t>: These systems were developed to detect and prevent unauthorized access to networks. IDS monitors traffic for suspicious activity, while IPS blocks malicious traffic in real time.</a:t>
            </a:r>
          </a:p>
          <a:p>
            <a:pPr>
              <a:buFont typeface="Arial" panose="020B0604020202020204" pitchFamily="34" charset="0"/>
              <a:buChar char="•"/>
            </a:pPr>
            <a:r>
              <a:rPr lang="en-US" b="1" dirty="0"/>
              <a:t>Multi-Factor Authentication (MFA)</a:t>
            </a:r>
            <a:r>
              <a:rPr lang="en-US" dirty="0"/>
              <a:t>: MFA adds an additional layer of security by requiring multiple forms of verification (such as a password and a biometric scan) before allowing access to a system or data.</a:t>
            </a:r>
          </a:p>
          <a:p>
            <a:endParaRPr lang="en-IN" dirty="0"/>
          </a:p>
        </p:txBody>
      </p:sp>
    </p:spTree>
    <p:extLst>
      <p:ext uri="{BB962C8B-B14F-4D97-AF65-F5344CB8AC3E}">
        <p14:creationId xmlns:p14="http://schemas.microsoft.com/office/powerpoint/2010/main" val="1747328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AB4C-033A-FEBC-1824-470DFA736F5E}"/>
              </a:ext>
            </a:extLst>
          </p:cNvPr>
          <p:cNvSpPr>
            <a:spLocks noGrp="1"/>
          </p:cNvSpPr>
          <p:nvPr>
            <p:ph type="title"/>
          </p:nvPr>
        </p:nvSpPr>
        <p:spPr/>
        <p:txBody>
          <a:bodyPr/>
          <a:lstStyle/>
          <a:p>
            <a:r>
              <a:rPr lang="en-US" b="1" dirty="0"/>
              <a:t>Modern Data Security (2000s–2010s)</a:t>
            </a:r>
            <a:endParaRPr lang="en-IN" dirty="0"/>
          </a:p>
        </p:txBody>
      </p:sp>
      <p:sp>
        <p:nvSpPr>
          <p:cNvPr id="3" name="Content Placeholder 2">
            <a:extLst>
              <a:ext uri="{FF2B5EF4-FFF2-40B4-BE49-F238E27FC236}">
                <a16:creationId xmlns:a16="http://schemas.microsoft.com/office/drawing/2014/main" id="{B889A530-2EF9-C828-9963-48874C820DC0}"/>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b="1" dirty="0"/>
              <a:t>Transport Layer Security (TLS)</a:t>
            </a:r>
            <a:r>
              <a:rPr lang="en-US" dirty="0"/>
              <a:t>: TLS is the successor to SSL (Secure Sockets Layer) and provides encrypted communication between web servers and clients. It ensures data integrity and confidentiality in internet communications.</a:t>
            </a:r>
          </a:p>
          <a:p>
            <a:pPr>
              <a:buFont typeface="Arial" panose="020B0604020202020204" pitchFamily="34" charset="0"/>
              <a:buChar char="•"/>
            </a:pPr>
            <a:r>
              <a:rPr lang="en-US" b="1" dirty="0"/>
              <a:t>Public Key Infrastructure (PKI)</a:t>
            </a:r>
            <a:r>
              <a:rPr lang="en-US" dirty="0"/>
              <a:t>: PKI involves the use of certificates and public-private key pairs to establish a secure framework for exchanging sensitive data over the internet. It supports digital signatures and secure email exchanges.</a:t>
            </a:r>
          </a:p>
          <a:p>
            <a:pPr>
              <a:buFont typeface="Arial" panose="020B0604020202020204" pitchFamily="34" charset="0"/>
              <a:buChar char="•"/>
            </a:pPr>
            <a:r>
              <a:rPr lang="en-US" b="1" dirty="0"/>
              <a:t>Virtual Private Networks (VPNs)</a:t>
            </a:r>
            <a:r>
              <a:rPr lang="en-US" dirty="0"/>
              <a:t>: VPNs create secure tunnels for data transmission over untrusted networks (such as the internet), ensuring the confidentiality and integrity of data between remote users and private networks.</a:t>
            </a:r>
          </a:p>
          <a:p>
            <a:pPr>
              <a:buFont typeface="Arial" panose="020B0604020202020204" pitchFamily="34" charset="0"/>
              <a:buChar char="•"/>
            </a:pPr>
            <a:r>
              <a:rPr lang="en-US" b="1" dirty="0"/>
              <a:t>Data Loss Prevention (DLP)</a:t>
            </a:r>
            <a:r>
              <a:rPr lang="en-US" dirty="0"/>
              <a:t>: DLP solutions monitor and control the movement of sensitive data to prevent unauthorized transfers or leaks, whether intentional or accidental.</a:t>
            </a:r>
          </a:p>
          <a:p>
            <a:r>
              <a:rPr lang="en-US" b="1" dirty="0"/>
              <a:t>Challenges:</a:t>
            </a:r>
          </a:p>
          <a:p>
            <a:pPr>
              <a:buFont typeface="Arial" panose="020B0604020202020204" pitchFamily="34" charset="0"/>
              <a:buChar char="•"/>
            </a:pPr>
            <a:r>
              <a:rPr lang="en-US" dirty="0"/>
              <a:t>With the increasing use of web applications, vulnerabilities like </a:t>
            </a:r>
            <a:r>
              <a:rPr lang="en-US" b="1" dirty="0"/>
              <a:t>cross-site scripting (XSS)</a:t>
            </a:r>
            <a:r>
              <a:rPr lang="en-US" dirty="0"/>
              <a:t> and </a:t>
            </a:r>
            <a:r>
              <a:rPr lang="en-US" b="1" dirty="0"/>
              <a:t>SQL injections</a:t>
            </a:r>
            <a:r>
              <a:rPr lang="en-US" dirty="0"/>
              <a:t> became common attack vectors.</a:t>
            </a:r>
          </a:p>
          <a:p>
            <a:pPr>
              <a:buFont typeface="Arial" panose="020B0604020202020204" pitchFamily="34" charset="0"/>
              <a:buChar char="•"/>
            </a:pPr>
            <a:r>
              <a:rPr lang="en-US" dirty="0"/>
              <a:t>Sophisticated phishing attacks and insider threats made it difficult for traditional security measures to fully protect organizations.</a:t>
            </a:r>
          </a:p>
          <a:p>
            <a:endParaRPr lang="en-IN" dirty="0"/>
          </a:p>
        </p:txBody>
      </p:sp>
    </p:spTree>
    <p:extLst>
      <p:ext uri="{BB962C8B-B14F-4D97-AF65-F5344CB8AC3E}">
        <p14:creationId xmlns:p14="http://schemas.microsoft.com/office/powerpoint/2010/main" val="175237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1107-A772-F532-D7B4-BED3212DBA8A}"/>
              </a:ext>
            </a:extLst>
          </p:cNvPr>
          <p:cNvSpPr>
            <a:spLocks noGrp="1"/>
          </p:cNvSpPr>
          <p:nvPr>
            <p:ph type="title"/>
          </p:nvPr>
        </p:nvSpPr>
        <p:spPr/>
        <p:txBody>
          <a:bodyPr/>
          <a:lstStyle/>
          <a:p>
            <a:r>
              <a:rPr lang="en-US" dirty="0"/>
              <a:t>Emerging and Current Data Security Techniques (2010s–Present)</a:t>
            </a:r>
            <a:endParaRPr lang="en-IN" dirty="0"/>
          </a:p>
        </p:txBody>
      </p:sp>
      <p:sp>
        <p:nvSpPr>
          <p:cNvPr id="3" name="Content Placeholder 2">
            <a:extLst>
              <a:ext uri="{FF2B5EF4-FFF2-40B4-BE49-F238E27FC236}">
                <a16:creationId xmlns:a16="http://schemas.microsoft.com/office/drawing/2014/main" id="{7B2B2701-AB44-3268-F2ED-D221F7127F1D}"/>
              </a:ext>
            </a:extLst>
          </p:cNvPr>
          <p:cNvSpPr>
            <a:spLocks noGrp="1"/>
          </p:cNvSpPr>
          <p:nvPr>
            <p:ph idx="1"/>
          </p:nvPr>
        </p:nvSpPr>
        <p:spPr/>
        <p:txBody>
          <a:bodyPr>
            <a:normAutofit fontScale="55000" lnSpcReduction="20000"/>
          </a:bodyPr>
          <a:lstStyle/>
          <a:p>
            <a:r>
              <a:rPr lang="en-US" dirty="0"/>
              <a:t>The explosion of cloud computing, Internet of Things (IoT) devices, artificial intelligence (AI), and the rise of </a:t>
            </a:r>
            <a:r>
              <a:rPr lang="en-US" b="1" dirty="0"/>
              <a:t>big data</a:t>
            </a:r>
            <a:r>
              <a:rPr lang="en-US" dirty="0"/>
              <a:t> have further expanded the attack surface for cybercriminals. This era has seen the adoption of more proactive and intelligent security mechanisms.</a:t>
            </a:r>
          </a:p>
          <a:p>
            <a:r>
              <a:rPr lang="en-US" b="1" dirty="0"/>
              <a:t>Key Techniques:</a:t>
            </a:r>
          </a:p>
          <a:p>
            <a:pPr>
              <a:buFont typeface="Arial" panose="020B0604020202020204" pitchFamily="34" charset="0"/>
              <a:buChar char="•"/>
            </a:pPr>
            <a:r>
              <a:rPr lang="en-US" b="1" dirty="0"/>
              <a:t>Zero Trust Architecture (ZTA)</a:t>
            </a:r>
            <a:r>
              <a:rPr lang="en-US" dirty="0"/>
              <a:t>: A model that assumes no user or system is inherently trusted, whether inside or outside the network. All users must authenticate and be authorized for every access request, minimizing the risk of insider threats and lateral movement within a compromised network.</a:t>
            </a:r>
          </a:p>
          <a:p>
            <a:pPr>
              <a:buFont typeface="Arial" panose="020B0604020202020204" pitchFamily="34" charset="0"/>
              <a:buChar char="•"/>
            </a:pPr>
            <a:r>
              <a:rPr lang="en-US" b="1" dirty="0"/>
              <a:t>Artificial Intelligence (AI) and Machine Learning (ML)</a:t>
            </a:r>
            <a:r>
              <a:rPr lang="en-US" dirty="0"/>
              <a:t> in Cybersecurity: AI and ML models are increasingly being used to detect patterns, predict potential breaches, and respond automatically to cyber threats. These models can identify anomalous behavior in real-time and adapt to evolving attack tactics.</a:t>
            </a:r>
          </a:p>
          <a:p>
            <a:pPr>
              <a:buFont typeface="Arial" panose="020B0604020202020204" pitchFamily="34" charset="0"/>
              <a:buChar char="•"/>
            </a:pPr>
            <a:r>
              <a:rPr lang="en-US" b="1" dirty="0"/>
              <a:t>Behavioral Analytics</a:t>
            </a:r>
            <a:r>
              <a:rPr lang="en-US" dirty="0"/>
              <a:t>: This technique monitors user behavior (such as login patterns or transaction habits) to detect deviations from normal patterns that might indicate a breach or compromised account.</a:t>
            </a:r>
          </a:p>
          <a:p>
            <a:pPr>
              <a:buFont typeface="Arial" panose="020B0604020202020204" pitchFamily="34" charset="0"/>
              <a:buChar char="•"/>
            </a:pPr>
            <a:r>
              <a:rPr lang="en-US" b="1" dirty="0"/>
              <a:t>Cloud Security</a:t>
            </a:r>
            <a:r>
              <a:rPr lang="en-US" dirty="0"/>
              <a:t>: Cloud service providers have developed a range of security measures, such as </a:t>
            </a:r>
            <a:r>
              <a:rPr lang="en-US" b="1" dirty="0"/>
              <a:t>cloud encryption</a:t>
            </a:r>
            <a:r>
              <a:rPr lang="en-US" dirty="0"/>
              <a:t>, </a:t>
            </a:r>
            <a:r>
              <a:rPr lang="en-US" b="1" dirty="0"/>
              <a:t>identity and access management (IAM)</a:t>
            </a:r>
            <a:r>
              <a:rPr lang="en-US" dirty="0"/>
              <a:t>, and </a:t>
            </a:r>
            <a:r>
              <a:rPr lang="en-US" b="1" dirty="0"/>
              <a:t>cloud-based firewalls</a:t>
            </a:r>
            <a:r>
              <a:rPr lang="en-US" dirty="0"/>
              <a:t>, to secure data stored and processed in the cloud.</a:t>
            </a:r>
          </a:p>
          <a:p>
            <a:pPr>
              <a:buFont typeface="Arial" panose="020B0604020202020204" pitchFamily="34" charset="0"/>
              <a:buChar char="•"/>
            </a:pPr>
            <a:r>
              <a:rPr lang="en-US" b="1" dirty="0"/>
              <a:t>Homomorphic Encryption</a:t>
            </a:r>
            <a:r>
              <a:rPr lang="en-US" dirty="0"/>
              <a:t>: A method that allows data to be processed without decrypting it, providing security for sensitive data even during computation. This is particularly useful in multi-party computations or when using cloud services for processing encrypted data.</a:t>
            </a:r>
            <a:endParaRPr lang="en-IN" dirty="0"/>
          </a:p>
        </p:txBody>
      </p:sp>
    </p:spTree>
    <p:extLst>
      <p:ext uri="{BB962C8B-B14F-4D97-AF65-F5344CB8AC3E}">
        <p14:creationId xmlns:p14="http://schemas.microsoft.com/office/powerpoint/2010/main" val="3980235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1107-A772-F532-D7B4-BED3212DBA8A}"/>
              </a:ext>
            </a:extLst>
          </p:cNvPr>
          <p:cNvSpPr>
            <a:spLocks noGrp="1"/>
          </p:cNvSpPr>
          <p:nvPr>
            <p:ph type="title"/>
          </p:nvPr>
        </p:nvSpPr>
        <p:spPr/>
        <p:txBody>
          <a:bodyPr/>
          <a:lstStyle/>
          <a:p>
            <a:r>
              <a:rPr lang="en-US" dirty="0"/>
              <a:t>Emerging and Current Data Security Techniques (2010s–Present)</a:t>
            </a:r>
            <a:endParaRPr lang="en-IN" dirty="0"/>
          </a:p>
        </p:txBody>
      </p:sp>
      <p:sp>
        <p:nvSpPr>
          <p:cNvPr id="3" name="Content Placeholder 2">
            <a:extLst>
              <a:ext uri="{FF2B5EF4-FFF2-40B4-BE49-F238E27FC236}">
                <a16:creationId xmlns:a16="http://schemas.microsoft.com/office/drawing/2014/main" id="{7B2B2701-AB44-3268-F2ED-D221F7127F1D}"/>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b="1" dirty="0"/>
              <a:t>Blockchain for Data Security</a:t>
            </a:r>
            <a:r>
              <a:rPr lang="en-US" dirty="0"/>
              <a:t>: Blockchain technology’s decentralized and tamper-proof nature is being explored as a method to secure data, manage identity, and ensure the integrity of transactions, particularly in financial services and supply chains.</a:t>
            </a:r>
          </a:p>
          <a:p>
            <a:pPr>
              <a:buFont typeface="Arial" panose="020B0604020202020204" pitchFamily="34" charset="0"/>
              <a:buChar char="•"/>
            </a:pPr>
            <a:r>
              <a:rPr lang="en-US" b="1" dirty="0"/>
              <a:t>Endpoint Detection and Response (EDR)</a:t>
            </a:r>
            <a:r>
              <a:rPr lang="en-US" dirty="0"/>
              <a:t>: EDR systems monitor end-user devices (laptops, smartphones, IoT devices) for signs of malware or unusual activity. These systems provide continuous monitoring and automated responses to isolate and mitigate threats.</a:t>
            </a:r>
          </a:p>
          <a:p>
            <a:pPr>
              <a:buFont typeface="Arial" panose="020B0604020202020204" pitchFamily="34" charset="0"/>
              <a:buChar char="•"/>
            </a:pPr>
            <a:r>
              <a:rPr lang="en-US" b="1" dirty="0"/>
              <a:t>Encryption at Rest, In Transit, and In Use</a:t>
            </a:r>
            <a:r>
              <a:rPr lang="en-US" dirty="0"/>
              <a:t>: Organizations now employ encryption for data stored (at rest), in transit (between systems), and even during processing (in use), ensuring that sensitive data remains secure throughout its lifecycle.</a:t>
            </a:r>
          </a:p>
          <a:p>
            <a:r>
              <a:rPr lang="en-US" b="1" dirty="0"/>
              <a:t>Challenges:</a:t>
            </a:r>
          </a:p>
          <a:p>
            <a:pPr>
              <a:buFont typeface="Arial" panose="020B0604020202020204" pitchFamily="34" charset="0"/>
              <a:buChar char="•"/>
            </a:pPr>
            <a:r>
              <a:rPr lang="en-US" dirty="0"/>
              <a:t>Despite advances in AI and automation, cybercriminals also use AI-driven attacks, making it a cat-and-mouse game between defenders and attackers.</a:t>
            </a:r>
          </a:p>
          <a:p>
            <a:pPr>
              <a:buFont typeface="Arial" panose="020B0604020202020204" pitchFamily="34" charset="0"/>
              <a:buChar char="•"/>
            </a:pPr>
            <a:r>
              <a:rPr lang="en-US" b="1" dirty="0"/>
              <a:t>Cloud misconfigurations</a:t>
            </a:r>
            <a:r>
              <a:rPr lang="en-US" dirty="0"/>
              <a:t> and lack of visibility into third-party service providers continue to pose significant risks for organizations.</a:t>
            </a:r>
          </a:p>
          <a:p>
            <a:endParaRPr lang="en-IN" dirty="0"/>
          </a:p>
        </p:txBody>
      </p:sp>
    </p:spTree>
    <p:extLst>
      <p:ext uri="{BB962C8B-B14F-4D97-AF65-F5344CB8AC3E}">
        <p14:creationId xmlns:p14="http://schemas.microsoft.com/office/powerpoint/2010/main" val="383921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5CA4-1DC4-CD29-338F-999CC2845BE7}"/>
              </a:ext>
            </a:extLst>
          </p:cNvPr>
          <p:cNvSpPr>
            <a:spLocks noGrp="1"/>
          </p:cNvSpPr>
          <p:nvPr>
            <p:ph type="title"/>
          </p:nvPr>
        </p:nvSpPr>
        <p:spPr/>
        <p:txBody>
          <a:bodyPr/>
          <a:lstStyle/>
          <a:p>
            <a:r>
              <a:rPr lang="en-US" b="1" dirty="0"/>
              <a:t>Future Trends in Data Security</a:t>
            </a:r>
            <a:endParaRPr lang="en-IN" dirty="0"/>
          </a:p>
        </p:txBody>
      </p:sp>
      <p:sp>
        <p:nvSpPr>
          <p:cNvPr id="3" name="Content Placeholder 2">
            <a:extLst>
              <a:ext uri="{FF2B5EF4-FFF2-40B4-BE49-F238E27FC236}">
                <a16:creationId xmlns:a16="http://schemas.microsoft.com/office/drawing/2014/main" id="{E1B6E992-FA1A-9751-4E35-16B6B31EE558}"/>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Quantum-Safe Cryptography</a:t>
            </a:r>
            <a:r>
              <a:rPr lang="en-US" dirty="0"/>
              <a:t>: With the advent of quantum computing, existing cryptographic methods (like RSA and ECC) may become obsolete. Research is ongoing into quantum-safe encryption algorithms that can withstand the computational power of quantum computers.</a:t>
            </a:r>
          </a:p>
          <a:p>
            <a:pPr>
              <a:buFont typeface="Arial" panose="020B0604020202020204" pitchFamily="34" charset="0"/>
              <a:buChar char="•"/>
            </a:pPr>
            <a:r>
              <a:rPr lang="en-US" b="1" dirty="0"/>
              <a:t>AI-Driven Autonomous Security Systems</a:t>
            </a:r>
            <a:r>
              <a:rPr lang="en-US" dirty="0"/>
              <a:t>: AI-powered security systems that can autonomously detect and mitigate threats will become more prevalent. These systems will rely on vast amounts of data and real-time analytics to respond to breaches faster than human capabilities.</a:t>
            </a:r>
          </a:p>
          <a:p>
            <a:pPr>
              <a:buFont typeface="Arial" panose="020B0604020202020204" pitchFamily="34" charset="0"/>
              <a:buChar char="•"/>
            </a:pPr>
            <a:r>
              <a:rPr lang="en-US" b="1" dirty="0"/>
              <a:t>Decentralized Identity Systems</a:t>
            </a:r>
            <a:r>
              <a:rPr lang="en-US" dirty="0"/>
              <a:t>: Blockchain and distributed ledger technology (DLT) will likely play a key role in developing decentralized identity systems, reducing the reliance on centralized databases for identity management and thereby reducing the risk of breaches.</a:t>
            </a:r>
          </a:p>
          <a:p>
            <a:endParaRPr lang="en-IN" dirty="0"/>
          </a:p>
        </p:txBody>
      </p:sp>
    </p:spTree>
    <p:extLst>
      <p:ext uri="{BB962C8B-B14F-4D97-AF65-F5344CB8AC3E}">
        <p14:creationId xmlns:p14="http://schemas.microsoft.com/office/powerpoint/2010/main" val="231363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8051-4A7C-EACF-1055-ABE2260F0F1E}"/>
              </a:ext>
            </a:extLst>
          </p:cNvPr>
          <p:cNvSpPr>
            <a:spLocks noGrp="1"/>
          </p:cNvSpPr>
          <p:nvPr>
            <p:ph type="title"/>
          </p:nvPr>
        </p:nvSpPr>
        <p:spPr/>
        <p:txBody>
          <a:bodyPr/>
          <a:lstStyle/>
          <a:p>
            <a:r>
              <a:rPr lang="en-US" dirty="0"/>
              <a:t>Countermeasures </a:t>
            </a:r>
            <a:endParaRPr lang="en-IN" dirty="0"/>
          </a:p>
        </p:txBody>
      </p:sp>
      <p:sp>
        <p:nvSpPr>
          <p:cNvPr id="4" name="Rectangle 1">
            <a:extLst>
              <a:ext uri="{FF2B5EF4-FFF2-40B4-BE49-F238E27FC236}">
                <a16:creationId xmlns:a16="http://schemas.microsoft.com/office/drawing/2014/main" id="{D86C180E-1A4B-6731-0F94-C809FC3FD7BF}"/>
              </a:ext>
            </a:extLst>
          </p:cNvPr>
          <p:cNvSpPr>
            <a:spLocks noGrp="1" noChangeArrowheads="1"/>
          </p:cNvSpPr>
          <p:nvPr>
            <p:ph idx="1"/>
          </p:nvPr>
        </p:nvSpPr>
        <p:spPr bwMode="auto">
          <a:xfrm>
            <a:off x="838199" y="1923802"/>
            <a:ext cx="1051559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Encryption</a:t>
            </a:r>
            <a:r>
              <a:rPr kumimoji="0" lang="en-US" altLang="en-US" sz="2400" b="0" i="0" u="none" strike="noStrike" cap="none" normalizeH="0" baseline="0" dirty="0">
                <a:ln>
                  <a:noFill/>
                </a:ln>
                <a:solidFill>
                  <a:schemeClr val="tx1"/>
                </a:solidFill>
                <a:effectLst/>
                <a:latin typeface="Arial" panose="020B0604020202020204" pitchFamily="34" charset="0"/>
              </a:rPr>
              <a:t>: Transforming data into an unreadable format without a decryption key, preventing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Access Control</a:t>
            </a:r>
            <a:r>
              <a:rPr kumimoji="0" lang="en-US" altLang="en-US" sz="2400" b="0" i="0" u="none" strike="noStrike" cap="none" normalizeH="0" baseline="0" dirty="0">
                <a:ln>
                  <a:noFill/>
                </a:ln>
                <a:solidFill>
                  <a:schemeClr val="tx1"/>
                </a:solidFill>
                <a:effectLst/>
                <a:latin typeface="Arial" panose="020B0604020202020204" pitchFamily="34" charset="0"/>
              </a:rPr>
              <a:t>: Implementing role-based access to ensure only authorized individuals can interact with specific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Multi-Factor Authentication (MFA)</a:t>
            </a:r>
            <a:r>
              <a:rPr kumimoji="0" lang="en-US" altLang="en-US" sz="2400" b="0" i="0" u="none" strike="noStrike" cap="none" normalizeH="0" baseline="0" dirty="0">
                <a:ln>
                  <a:noFill/>
                </a:ln>
                <a:solidFill>
                  <a:schemeClr val="tx1"/>
                </a:solidFill>
                <a:effectLst/>
                <a:latin typeface="Arial" panose="020B0604020202020204" pitchFamily="34" charset="0"/>
              </a:rPr>
              <a:t>: Adding layers of security by requiring users to verify their identity through multiple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Intrusion Detection and Prevention Systems (IDPS)</a:t>
            </a:r>
            <a:r>
              <a:rPr kumimoji="0" lang="en-US" altLang="en-US" sz="2400" b="0" i="0" u="none" strike="noStrike" cap="none" normalizeH="0" baseline="0" dirty="0">
                <a:ln>
                  <a:noFill/>
                </a:ln>
                <a:solidFill>
                  <a:schemeClr val="tx1"/>
                </a:solidFill>
                <a:effectLst/>
                <a:latin typeface="Arial" panose="020B0604020202020204" pitchFamily="34" charset="0"/>
              </a:rPr>
              <a:t>: These systems monitor network or system activities for malicious actions or policy violations.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Masking</a:t>
            </a:r>
            <a:r>
              <a:rPr kumimoji="0" lang="en-US" altLang="en-US" sz="2400" b="0" i="0" u="none" strike="noStrike" cap="none" normalizeH="0" baseline="0" dirty="0">
                <a:ln>
                  <a:noFill/>
                </a:ln>
                <a:solidFill>
                  <a:schemeClr val="tx1"/>
                </a:solidFill>
                <a:effectLst/>
                <a:latin typeface="Arial" panose="020B0604020202020204" pitchFamily="34" charset="0"/>
              </a:rPr>
              <a:t>: Protecting sensitive data by replacing it with fictitious information in environments where real data is not necessary. </a:t>
            </a:r>
          </a:p>
        </p:txBody>
      </p:sp>
    </p:spTree>
    <p:extLst>
      <p:ext uri="{BB962C8B-B14F-4D97-AF65-F5344CB8AC3E}">
        <p14:creationId xmlns:p14="http://schemas.microsoft.com/office/powerpoint/2010/main" val="20806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A80C8-9804-98D1-0591-07524658BC85}"/>
              </a:ext>
            </a:extLst>
          </p:cNvPr>
          <p:cNvSpPr>
            <a:spLocks noGrp="1"/>
          </p:cNvSpPr>
          <p:nvPr>
            <p:ph type="title"/>
          </p:nvPr>
        </p:nvSpPr>
        <p:spPr>
          <a:xfrm>
            <a:off x="572493" y="238539"/>
            <a:ext cx="11018520" cy="1434415"/>
          </a:xfrm>
        </p:spPr>
        <p:txBody>
          <a:bodyPr anchor="b">
            <a:normAutofit/>
          </a:bodyPr>
          <a:lstStyle/>
          <a:p>
            <a:r>
              <a:rPr lang="en-IN" sz="5400" b="0" i="0">
                <a:effectLst/>
                <a:latin typeface="Inter"/>
              </a:rPr>
              <a:t>Countermeasures Defined</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0FB5749-9867-DB61-D923-08884F4A4DFC}"/>
              </a:ext>
            </a:extLst>
          </p:cNvPr>
          <p:cNvSpPr>
            <a:spLocks noGrp="1" noChangeArrowheads="1"/>
          </p:cNvSpPr>
          <p:nvPr>
            <p:ph idx="1"/>
          </p:nvPr>
        </p:nvSpPr>
        <p:spPr bwMode="auto">
          <a:xfrm>
            <a:off x="572493" y="2071316"/>
            <a:ext cx="6713552" cy="41191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eaLnBrk="0" fontAlgn="base" hangingPunct="0">
              <a:spcBef>
                <a:spcPct val="0"/>
              </a:spcBef>
              <a:spcAft>
                <a:spcPts val="600"/>
              </a:spcAft>
            </a:pPr>
            <a:r>
              <a:rPr kumimoji="0" lang="en-US" altLang="en-US" sz="1900" b="0" i="0" u="none" strike="noStrike" cap="none" normalizeH="0" baseline="0">
                <a:ln>
                  <a:noFill/>
                </a:ln>
                <a:effectLst/>
                <a:latin typeface="Arial" panose="020B0604020202020204" pitchFamily="34" charset="0"/>
              </a:rPr>
              <a:t>Countermeasures in computer security refer to methods to protect computer systems and networks from cyber threats. </a:t>
            </a:r>
          </a:p>
          <a:p>
            <a:pPr eaLnBrk="0" fontAlgn="base" hangingPunct="0">
              <a:spcBef>
                <a:spcPct val="0"/>
              </a:spcBef>
              <a:spcAft>
                <a:spcPts val="600"/>
              </a:spcAft>
            </a:pPr>
            <a:r>
              <a:rPr kumimoji="0" lang="en-US" altLang="en-US" sz="1900" b="0" i="0" u="none" strike="noStrike" cap="none" normalizeH="0" baseline="0">
                <a:ln>
                  <a:noFill/>
                </a:ln>
                <a:effectLst/>
                <a:latin typeface="Arial" panose="020B0604020202020204" pitchFamily="34" charset="0"/>
              </a:rPr>
              <a:t>Employing countermeasures in computer security often safeguards valuable digital assets and sensitive information from a variety of threats. </a:t>
            </a:r>
          </a:p>
          <a:p>
            <a:pPr eaLnBrk="0" fontAlgn="base" hangingPunct="0">
              <a:spcBef>
                <a:spcPct val="0"/>
              </a:spcBef>
              <a:spcAft>
                <a:spcPts val="600"/>
              </a:spcAft>
            </a:pPr>
            <a:r>
              <a:rPr kumimoji="0" lang="en-US" altLang="en-US" sz="1900" b="0" i="0" u="none" strike="noStrike" cap="none" normalizeH="0" baseline="0">
                <a:ln>
                  <a:noFill/>
                </a:ln>
                <a:effectLst/>
                <a:latin typeface="Arial" panose="020B0604020202020204" pitchFamily="34" charset="0"/>
              </a:rPr>
              <a:t>Countermeasures can be used to detect, prevent or mitigate the impact of an attack on an organization's computer system, network or device. </a:t>
            </a:r>
          </a:p>
          <a:p>
            <a:pPr eaLnBrk="0" fontAlgn="base" hangingPunct="0">
              <a:spcBef>
                <a:spcPct val="0"/>
              </a:spcBef>
              <a:spcAft>
                <a:spcPts val="600"/>
              </a:spcAft>
            </a:pPr>
            <a:r>
              <a:rPr kumimoji="0" lang="en-US" altLang="en-US" sz="1900" b="0" i="0" u="none" strike="noStrike" cap="none" normalizeH="0" baseline="0">
                <a:ln>
                  <a:noFill/>
                </a:ln>
                <a:effectLst/>
                <a:latin typeface="Arial" panose="020B0604020202020204" pitchFamily="34" charset="0"/>
              </a:rPr>
              <a:t>As cyber threats grow, the need for effective countermeasures becomes more vital than ever. </a:t>
            </a:r>
          </a:p>
          <a:p>
            <a:pPr eaLnBrk="0" fontAlgn="base" hangingPunct="0">
              <a:spcBef>
                <a:spcPct val="0"/>
              </a:spcBef>
              <a:spcAft>
                <a:spcPts val="600"/>
              </a:spcAft>
            </a:pPr>
            <a:r>
              <a:rPr kumimoji="0" lang="en-US" altLang="en-US" sz="1900" b="0" i="0" u="none" strike="noStrike" cap="none" normalizeH="0" baseline="0">
                <a:ln>
                  <a:noFill/>
                </a:ln>
                <a:effectLst/>
                <a:latin typeface="Arial" panose="020B0604020202020204" pitchFamily="34" charset="0"/>
              </a:rPr>
              <a:t>This prompts organizations and individuals alike to take proactive steps to defend their digital environments effectively.</a:t>
            </a:r>
          </a:p>
        </p:txBody>
      </p:sp>
      <p:pic>
        <p:nvPicPr>
          <p:cNvPr id="3" name="Picture 2" descr="A colorful logo with a white background">
            <a:extLst>
              <a:ext uri="{FF2B5EF4-FFF2-40B4-BE49-F238E27FC236}">
                <a16:creationId xmlns:a16="http://schemas.microsoft.com/office/drawing/2014/main" id="{FD002E71-C157-8352-7CAF-A7FF69A0BD15}"/>
              </a:ext>
            </a:extLst>
          </p:cNvPr>
          <p:cNvPicPr>
            <a:picLocks noChangeAspect="1"/>
          </p:cNvPicPr>
          <p:nvPr/>
        </p:nvPicPr>
        <p:blipFill>
          <a:blip r:embed="rId2">
            <a:extLst>
              <a:ext uri="{28A0092B-C50C-407E-A947-70E740481C1C}">
                <a14:useLocalDpi xmlns:a14="http://schemas.microsoft.com/office/drawing/2010/main" val="0"/>
              </a:ext>
            </a:extLst>
          </a:blip>
          <a:srcRect l="430" r="3362" b="-3"/>
          <a:stretch/>
        </p:blipFill>
        <p:spPr>
          <a:xfrm>
            <a:off x="7675658" y="2093976"/>
            <a:ext cx="3941064" cy="4096512"/>
          </a:xfrm>
          <a:prstGeom prst="rect">
            <a:avLst/>
          </a:prstGeom>
        </p:spPr>
      </p:pic>
    </p:spTree>
    <p:extLst>
      <p:ext uri="{BB962C8B-B14F-4D97-AF65-F5344CB8AC3E}">
        <p14:creationId xmlns:p14="http://schemas.microsoft.com/office/powerpoint/2010/main" val="396940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6146A3E8-5081-A494-7E56-C7E3600BCE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DCC7B2FA-F2C7-4C98-BE72-133E994A28F1}" type="slidenum">
              <a:rPr lang="en-US" altLang="en-US" sz="2000">
                <a:solidFill>
                  <a:schemeClr val="bg2"/>
                </a:solidFill>
              </a:rPr>
              <a:pPr/>
              <a:t>30</a:t>
            </a:fld>
            <a:endParaRPr lang="en-US" altLang="en-US" sz="2000">
              <a:solidFill>
                <a:schemeClr val="bg2"/>
              </a:solidFill>
            </a:endParaRPr>
          </a:p>
        </p:txBody>
      </p:sp>
      <p:sp>
        <p:nvSpPr>
          <p:cNvPr id="5123" name="Line 2">
            <a:extLst>
              <a:ext uri="{FF2B5EF4-FFF2-40B4-BE49-F238E27FC236}">
                <a16:creationId xmlns:a16="http://schemas.microsoft.com/office/drawing/2014/main" id="{9E6D9338-F117-625D-838F-0DC016858941}"/>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4" name="Line 3">
            <a:extLst>
              <a:ext uri="{FF2B5EF4-FFF2-40B4-BE49-F238E27FC236}">
                <a16:creationId xmlns:a16="http://schemas.microsoft.com/office/drawing/2014/main" id="{BAF84E51-D60F-A39F-7396-39CA896E238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5" name="Text Box 4">
            <a:extLst>
              <a:ext uri="{FF2B5EF4-FFF2-40B4-BE49-F238E27FC236}">
                <a16:creationId xmlns:a16="http://schemas.microsoft.com/office/drawing/2014/main" id="{F26EDC90-9682-C265-780F-5ACBD0211120}"/>
              </a:ext>
            </a:extLst>
          </p:cNvPr>
          <p:cNvSpPr txBox="1">
            <a:spLocks noChangeArrowheads="1"/>
          </p:cNvSpPr>
          <p:nvPr/>
        </p:nvSpPr>
        <p:spPr bwMode="auto">
          <a:xfrm>
            <a:off x="1828801" y="762000"/>
            <a:ext cx="4564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30.1  </a:t>
            </a:r>
            <a:r>
              <a:rPr lang="en-US" altLang="en-US" sz="2000" i="1">
                <a:latin typeface="Times New Roman" panose="02020603050405020304" pitchFamily="18" charset="0"/>
              </a:rPr>
              <a:t>Cryptography components</a:t>
            </a:r>
          </a:p>
        </p:txBody>
      </p:sp>
      <p:sp>
        <p:nvSpPr>
          <p:cNvPr id="5126" name="Line 5">
            <a:extLst>
              <a:ext uri="{FF2B5EF4-FFF2-40B4-BE49-F238E27FC236}">
                <a16:creationId xmlns:a16="http://schemas.microsoft.com/office/drawing/2014/main" id="{0BC28F30-6225-04D0-63E9-1BDDA8A13906}"/>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5127" name="Picture 6">
            <a:extLst>
              <a:ext uri="{FF2B5EF4-FFF2-40B4-BE49-F238E27FC236}">
                <a16:creationId xmlns:a16="http://schemas.microsoft.com/office/drawing/2014/main" id="{8BB9E7B6-9FE1-0474-375A-E56D7DD0A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864" y="2722564"/>
            <a:ext cx="7907337"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C0DB2C41-0444-620A-1A70-EEBC0E3BCB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F1E2D777-C67F-48A2-B9A7-80068D4E7CCB}" type="slidenum">
              <a:rPr lang="en-US" altLang="en-US" sz="2000">
                <a:solidFill>
                  <a:schemeClr val="bg2"/>
                </a:solidFill>
              </a:rPr>
              <a:pPr/>
              <a:t>31</a:t>
            </a:fld>
            <a:endParaRPr lang="en-US" altLang="en-US" sz="2000">
              <a:solidFill>
                <a:schemeClr val="bg2"/>
              </a:solidFill>
            </a:endParaRPr>
          </a:p>
        </p:txBody>
      </p:sp>
      <p:sp>
        <p:nvSpPr>
          <p:cNvPr id="6147" name="Line 2">
            <a:extLst>
              <a:ext uri="{FF2B5EF4-FFF2-40B4-BE49-F238E27FC236}">
                <a16:creationId xmlns:a16="http://schemas.microsoft.com/office/drawing/2014/main" id="{C95153BF-6A35-F9F7-B3B8-44DBF9C81EFC}"/>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8" name="Line 3">
            <a:extLst>
              <a:ext uri="{FF2B5EF4-FFF2-40B4-BE49-F238E27FC236}">
                <a16:creationId xmlns:a16="http://schemas.microsoft.com/office/drawing/2014/main" id="{C6AFBC4B-660D-8F1D-585D-27B1EFD2AFF5}"/>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9" name="Text Box 4">
            <a:extLst>
              <a:ext uri="{FF2B5EF4-FFF2-40B4-BE49-F238E27FC236}">
                <a16:creationId xmlns:a16="http://schemas.microsoft.com/office/drawing/2014/main" id="{F566E31D-5BC4-C6BE-2E8C-D39433F2F780}"/>
              </a:ext>
            </a:extLst>
          </p:cNvPr>
          <p:cNvSpPr txBox="1">
            <a:spLocks noChangeArrowheads="1"/>
          </p:cNvSpPr>
          <p:nvPr/>
        </p:nvSpPr>
        <p:spPr bwMode="auto">
          <a:xfrm>
            <a:off x="1828801" y="762000"/>
            <a:ext cx="464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30.2  </a:t>
            </a:r>
            <a:r>
              <a:rPr lang="en-US" altLang="en-US" sz="2000" i="1">
                <a:latin typeface="Times New Roman" panose="02020603050405020304" pitchFamily="18" charset="0"/>
              </a:rPr>
              <a:t>Categories of cryptography</a:t>
            </a:r>
          </a:p>
        </p:txBody>
      </p:sp>
      <p:sp>
        <p:nvSpPr>
          <p:cNvPr id="6150" name="Line 5">
            <a:extLst>
              <a:ext uri="{FF2B5EF4-FFF2-40B4-BE49-F238E27FC236}">
                <a16:creationId xmlns:a16="http://schemas.microsoft.com/office/drawing/2014/main" id="{0064804D-1A4E-18DC-92E3-70D887D5045F}"/>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6151" name="Picture 6">
            <a:extLst>
              <a:ext uri="{FF2B5EF4-FFF2-40B4-BE49-F238E27FC236}">
                <a16:creationId xmlns:a16="http://schemas.microsoft.com/office/drawing/2014/main" id="{0C06E57C-41DB-32BD-532B-0E1295A5C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6" y="2362200"/>
            <a:ext cx="69945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a:extLst>
              <a:ext uri="{FF2B5EF4-FFF2-40B4-BE49-F238E27FC236}">
                <a16:creationId xmlns:a16="http://schemas.microsoft.com/office/drawing/2014/main" id="{07191360-81AA-2820-2079-8FA57E24D1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011FAFBE-2699-46F2-A1EE-2E364A3603EF}" type="slidenum">
              <a:rPr lang="en-US" altLang="en-US" sz="2000">
                <a:solidFill>
                  <a:schemeClr val="bg2"/>
                </a:solidFill>
              </a:rPr>
              <a:pPr/>
              <a:t>32</a:t>
            </a:fld>
            <a:endParaRPr lang="en-US" altLang="en-US" sz="2000">
              <a:solidFill>
                <a:schemeClr val="bg2"/>
              </a:solidFill>
            </a:endParaRPr>
          </a:p>
        </p:txBody>
      </p:sp>
      <p:sp>
        <p:nvSpPr>
          <p:cNvPr id="7171" name="Line 2">
            <a:extLst>
              <a:ext uri="{FF2B5EF4-FFF2-40B4-BE49-F238E27FC236}">
                <a16:creationId xmlns:a16="http://schemas.microsoft.com/office/drawing/2014/main" id="{89DB1323-05B6-FD38-3CE0-58E7CEE71D17}"/>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2" name="Line 3">
            <a:extLst>
              <a:ext uri="{FF2B5EF4-FFF2-40B4-BE49-F238E27FC236}">
                <a16:creationId xmlns:a16="http://schemas.microsoft.com/office/drawing/2014/main" id="{70D3D664-0C74-DF26-AAB7-AE3C54171DAE}"/>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3" name="Text Box 4">
            <a:extLst>
              <a:ext uri="{FF2B5EF4-FFF2-40B4-BE49-F238E27FC236}">
                <a16:creationId xmlns:a16="http://schemas.microsoft.com/office/drawing/2014/main" id="{41BE3A1D-2A5E-3F91-D8E1-CE8C662A6116}"/>
              </a:ext>
            </a:extLst>
          </p:cNvPr>
          <p:cNvSpPr txBox="1">
            <a:spLocks noChangeArrowheads="1"/>
          </p:cNvSpPr>
          <p:nvPr/>
        </p:nvSpPr>
        <p:spPr bwMode="auto">
          <a:xfrm>
            <a:off x="1828800" y="7620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30.3  </a:t>
            </a:r>
            <a:r>
              <a:rPr lang="en-US" altLang="en-US" sz="2000" i="1">
                <a:latin typeface="Times New Roman" panose="02020603050405020304" pitchFamily="18" charset="0"/>
              </a:rPr>
              <a:t>Symmetric-key cryptography</a:t>
            </a:r>
          </a:p>
        </p:txBody>
      </p:sp>
      <p:sp>
        <p:nvSpPr>
          <p:cNvPr id="7174" name="Line 5">
            <a:extLst>
              <a:ext uri="{FF2B5EF4-FFF2-40B4-BE49-F238E27FC236}">
                <a16:creationId xmlns:a16="http://schemas.microsoft.com/office/drawing/2014/main" id="{746B6F54-E81B-ED7A-E6C2-BCB0A72CAA88}"/>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7175" name="Picture 6">
            <a:extLst>
              <a:ext uri="{FF2B5EF4-FFF2-40B4-BE49-F238E27FC236}">
                <a16:creationId xmlns:a16="http://schemas.microsoft.com/office/drawing/2014/main" id="{F3BB18BD-AE5D-E655-90BB-681C77FF3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14600"/>
            <a:ext cx="7816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B6BA7119-96F7-52C2-78C5-2DE7E00562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44108928-0029-4AC1-AAB4-35970F8F391F}" type="slidenum">
              <a:rPr lang="en-US" altLang="en-US" sz="2000">
                <a:solidFill>
                  <a:schemeClr val="bg2"/>
                </a:solidFill>
              </a:rPr>
              <a:pPr/>
              <a:t>33</a:t>
            </a:fld>
            <a:endParaRPr lang="en-US" altLang="en-US" sz="2000">
              <a:solidFill>
                <a:schemeClr val="bg2"/>
              </a:solidFill>
            </a:endParaRPr>
          </a:p>
        </p:txBody>
      </p:sp>
      <p:sp>
        <p:nvSpPr>
          <p:cNvPr id="8195" name="Rectangle 2">
            <a:extLst>
              <a:ext uri="{FF2B5EF4-FFF2-40B4-BE49-F238E27FC236}">
                <a16:creationId xmlns:a16="http://schemas.microsoft.com/office/drawing/2014/main" id="{9F747980-9860-AE12-B090-FDD9B9BF5363}"/>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8196" name="Rectangle 3">
            <a:extLst>
              <a:ext uri="{FF2B5EF4-FFF2-40B4-BE49-F238E27FC236}">
                <a16:creationId xmlns:a16="http://schemas.microsoft.com/office/drawing/2014/main" id="{6D8D560C-BEAF-BFD5-26D2-3875545FF2E5}"/>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8197" name="Rectangle 4">
            <a:extLst>
              <a:ext uri="{FF2B5EF4-FFF2-40B4-BE49-F238E27FC236}">
                <a16:creationId xmlns:a16="http://schemas.microsoft.com/office/drawing/2014/main" id="{7AEE6636-5E76-EBE4-51D2-EAFCA1AF0597}"/>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8198" name="Rectangle 5">
            <a:extLst>
              <a:ext uri="{FF2B5EF4-FFF2-40B4-BE49-F238E27FC236}">
                <a16:creationId xmlns:a16="http://schemas.microsoft.com/office/drawing/2014/main" id="{371218CB-CD17-73EA-B9DF-C6FEC4C49CE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8199" name="Rectangle 6">
            <a:extLst>
              <a:ext uri="{FF2B5EF4-FFF2-40B4-BE49-F238E27FC236}">
                <a16:creationId xmlns:a16="http://schemas.microsoft.com/office/drawing/2014/main" id="{A2DFE5A6-9363-858A-192B-3126E57CDFA6}"/>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8200" name="Rectangle 7">
            <a:extLst>
              <a:ext uri="{FF2B5EF4-FFF2-40B4-BE49-F238E27FC236}">
                <a16:creationId xmlns:a16="http://schemas.microsoft.com/office/drawing/2014/main" id="{2B7A1168-A54D-A726-3E1D-C57E812E1261}"/>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8201" name="Rectangle 8">
            <a:extLst>
              <a:ext uri="{FF2B5EF4-FFF2-40B4-BE49-F238E27FC236}">
                <a16:creationId xmlns:a16="http://schemas.microsoft.com/office/drawing/2014/main" id="{63CAC8B4-CAC1-ECCE-4DE5-ACA4CC62D69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8202" name="Line 9">
            <a:extLst>
              <a:ext uri="{FF2B5EF4-FFF2-40B4-BE49-F238E27FC236}">
                <a16:creationId xmlns:a16="http://schemas.microsoft.com/office/drawing/2014/main" id="{CEE55A49-C259-68BE-556F-0558A67FBED3}"/>
              </a:ext>
            </a:extLst>
          </p:cNvPr>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3" name="Line 10">
            <a:extLst>
              <a:ext uri="{FF2B5EF4-FFF2-40B4-BE49-F238E27FC236}">
                <a16:creationId xmlns:a16="http://schemas.microsoft.com/office/drawing/2014/main" id="{17A3BB63-9854-A8E6-F511-F428DE813C1F}"/>
              </a:ext>
            </a:extLst>
          </p:cNvPr>
          <p:cNvSpPr>
            <a:spLocks noChangeShapeType="1"/>
          </p:cNvSpPr>
          <p:nvPr/>
        </p:nvSpPr>
        <p:spPr bwMode="auto">
          <a:xfrm>
            <a:off x="1982788" y="5410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204" name="Rectangle 11">
            <a:extLst>
              <a:ext uri="{FF2B5EF4-FFF2-40B4-BE49-F238E27FC236}">
                <a16:creationId xmlns:a16="http://schemas.microsoft.com/office/drawing/2014/main" id="{6023F9FF-CF80-FD60-53C8-D7010C10B715}"/>
              </a:ext>
            </a:extLst>
          </p:cNvPr>
          <p:cNvSpPr>
            <a:spLocks noChangeArrowheads="1"/>
          </p:cNvSpPr>
          <p:nvPr/>
        </p:nvSpPr>
        <p:spPr bwMode="auto">
          <a:xfrm>
            <a:off x="2019300" y="2759076"/>
            <a:ext cx="8077200" cy="255454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In symmetric-key cryptography, the same key is used by the sender</a:t>
            </a:r>
          </a:p>
          <a:p>
            <a:pPr algn="ctr"/>
            <a:r>
              <a:rPr lang="en-US" altLang="en-US"/>
              <a:t>(for encryption) </a:t>
            </a:r>
            <a:br>
              <a:rPr lang="en-US" altLang="en-US"/>
            </a:br>
            <a:r>
              <a:rPr lang="en-US" altLang="en-US"/>
              <a:t>and the receiver (for decryption).</a:t>
            </a:r>
          </a:p>
          <a:p>
            <a:pPr algn="ctr"/>
            <a:r>
              <a:rPr lang="en-US" altLang="en-US"/>
              <a:t>The key is shared.</a:t>
            </a:r>
          </a:p>
        </p:txBody>
      </p:sp>
      <p:grpSp>
        <p:nvGrpSpPr>
          <p:cNvPr id="8205" name="Group 12">
            <a:extLst>
              <a:ext uri="{FF2B5EF4-FFF2-40B4-BE49-F238E27FC236}">
                <a16:creationId xmlns:a16="http://schemas.microsoft.com/office/drawing/2014/main" id="{D5583260-68F3-0612-A8FC-F46CFFB0888F}"/>
              </a:ext>
            </a:extLst>
          </p:cNvPr>
          <p:cNvGrpSpPr>
            <a:grpSpLocks/>
          </p:cNvGrpSpPr>
          <p:nvPr/>
        </p:nvGrpSpPr>
        <p:grpSpPr bwMode="auto">
          <a:xfrm>
            <a:off x="1981200" y="1981200"/>
            <a:ext cx="1143000" cy="566738"/>
            <a:chOff x="1200" y="1248"/>
            <a:chExt cx="720" cy="357"/>
          </a:xfrm>
        </p:grpSpPr>
        <p:pic>
          <p:nvPicPr>
            <p:cNvPr id="8206" name="Picture 13">
              <a:extLst>
                <a:ext uri="{FF2B5EF4-FFF2-40B4-BE49-F238E27FC236}">
                  <a16:creationId xmlns:a16="http://schemas.microsoft.com/office/drawing/2014/main" id="{9FF1963C-64A4-A1DA-8950-88336500D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Text Box 14">
              <a:extLst>
                <a:ext uri="{FF2B5EF4-FFF2-40B4-BE49-F238E27FC236}">
                  <a16:creationId xmlns:a16="http://schemas.microsoft.com/office/drawing/2014/main" id="{938D9D63-6BBA-E939-E302-44D4C53F715B}"/>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D9E9A1EB-A048-6D0F-E26E-F2F38E4598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9EF77A50-A5C1-451E-8762-0CF4A9A13C1A}" type="slidenum">
              <a:rPr lang="en-US" altLang="en-US" sz="2000">
                <a:solidFill>
                  <a:schemeClr val="bg2"/>
                </a:solidFill>
              </a:rPr>
              <a:pPr/>
              <a:t>34</a:t>
            </a:fld>
            <a:endParaRPr lang="en-US" altLang="en-US" sz="2000">
              <a:solidFill>
                <a:schemeClr val="bg2"/>
              </a:solidFill>
            </a:endParaRPr>
          </a:p>
        </p:txBody>
      </p:sp>
      <p:sp>
        <p:nvSpPr>
          <p:cNvPr id="9219" name="Line 2">
            <a:extLst>
              <a:ext uri="{FF2B5EF4-FFF2-40B4-BE49-F238E27FC236}">
                <a16:creationId xmlns:a16="http://schemas.microsoft.com/office/drawing/2014/main" id="{D4935874-311E-EB31-11CD-B61188E370CA}"/>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0" name="Line 3">
            <a:extLst>
              <a:ext uri="{FF2B5EF4-FFF2-40B4-BE49-F238E27FC236}">
                <a16:creationId xmlns:a16="http://schemas.microsoft.com/office/drawing/2014/main" id="{75A04A9E-DB10-4FA7-F789-5AB10669EA0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1" name="Text Box 4">
            <a:extLst>
              <a:ext uri="{FF2B5EF4-FFF2-40B4-BE49-F238E27FC236}">
                <a16:creationId xmlns:a16="http://schemas.microsoft.com/office/drawing/2014/main" id="{8EEDA25C-C500-BD66-FFF2-86450C21468D}"/>
              </a:ext>
            </a:extLst>
          </p:cNvPr>
          <p:cNvSpPr txBox="1">
            <a:spLocks noChangeArrowheads="1"/>
          </p:cNvSpPr>
          <p:nvPr/>
        </p:nvSpPr>
        <p:spPr bwMode="auto">
          <a:xfrm>
            <a:off x="1828800" y="762000"/>
            <a:ext cx="492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30.4  </a:t>
            </a:r>
            <a:r>
              <a:rPr lang="en-US" altLang="en-US" sz="2000" i="1">
                <a:latin typeface="Times New Roman" panose="02020603050405020304" pitchFamily="18" charset="0"/>
              </a:rPr>
              <a:t>Asymmetric-key cryptography</a:t>
            </a:r>
          </a:p>
        </p:txBody>
      </p:sp>
      <p:sp>
        <p:nvSpPr>
          <p:cNvPr id="9222" name="Line 5">
            <a:extLst>
              <a:ext uri="{FF2B5EF4-FFF2-40B4-BE49-F238E27FC236}">
                <a16:creationId xmlns:a16="http://schemas.microsoft.com/office/drawing/2014/main" id="{B036AE72-0348-D3D1-0E34-24D591AB337F}"/>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9223" name="Picture 6">
            <a:extLst>
              <a:ext uri="{FF2B5EF4-FFF2-40B4-BE49-F238E27FC236}">
                <a16:creationId xmlns:a16="http://schemas.microsoft.com/office/drawing/2014/main" id="{638CAB18-BCD9-1704-5171-2E7A68512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26" y="2133600"/>
            <a:ext cx="765651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3B08D28D-FE74-E919-2238-0252199D3F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390747BC-F719-4756-9F94-CA6989107592}" type="slidenum">
              <a:rPr lang="en-US" altLang="en-US" sz="2000">
                <a:solidFill>
                  <a:schemeClr val="bg2"/>
                </a:solidFill>
              </a:rPr>
              <a:pPr/>
              <a:t>35</a:t>
            </a:fld>
            <a:endParaRPr lang="en-US" altLang="en-US" sz="2000">
              <a:solidFill>
                <a:schemeClr val="bg2"/>
              </a:solidFill>
            </a:endParaRPr>
          </a:p>
        </p:txBody>
      </p:sp>
      <p:sp>
        <p:nvSpPr>
          <p:cNvPr id="10243" name="Line 2">
            <a:extLst>
              <a:ext uri="{FF2B5EF4-FFF2-40B4-BE49-F238E27FC236}">
                <a16:creationId xmlns:a16="http://schemas.microsoft.com/office/drawing/2014/main" id="{C1B044B9-E94D-5FE1-134F-3D5BC92260B6}"/>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44" name="Line 3">
            <a:extLst>
              <a:ext uri="{FF2B5EF4-FFF2-40B4-BE49-F238E27FC236}">
                <a16:creationId xmlns:a16="http://schemas.microsoft.com/office/drawing/2014/main" id="{EC87970D-5562-4B2D-38E8-16562C7180A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45" name="Text Box 4">
            <a:extLst>
              <a:ext uri="{FF2B5EF4-FFF2-40B4-BE49-F238E27FC236}">
                <a16:creationId xmlns:a16="http://schemas.microsoft.com/office/drawing/2014/main" id="{13A27CB0-B266-AFFD-ED6F-D768DFF476D9}"/>
              </a:ext>
            </a:extLst>
          </p:cNvPr>
          <p:cNvSpPr txBox="1">
            <a:spLocks noChangeArrowheads="1"/>
          </p:cNvSpPr>
          <p:nvPr/>
        </p:nvSpPr>
        <p:spPr bwMode="auto">
          <a:xfrm>
            <a:off x="1828801" y="762000"/>
            <a:ext cx="7269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30.6  </a:t>
            </a:r>
            <a:r>
              <a:rPr lang="en-US" altLang="en-US" sz="2000" i="1">
                <a:latin typeface="Times New Roman" panose="02020603050405020304" pitchFamily="18" charset="0"/>
              </a:rPr>
              <a:t>Comparison between two categories of cryptography</a:t>
            </a:r>
          </a:p>
        </p:txBody>
      </p:sp>
      <p:sp>
        <p:nvSpPr>
          <p:cNvPr id="10246" name="Line 5">
            <a:extLst>
              <a:ext uri="{FF2B5EF4-FFF2-40B4-BE49-F238E27FC236}">
                <a16:creationId xmlns:a16="http://schemas.microsoft.com/office/drawing/2014/main" id="{E717C50E-28A6-41E3-C619-109C127CA353}"/>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0247" name="Picture 7">
            <a:extLst>
              <a:ext uri="{FF2B5EF4-FFF2-40B4-BE49-F238E27FC236}">
                <a16:creationId xmlns:a16="http://schemas.microsoft.com/office/drawing/2014/main" id="{FFC4B259-695D-DE06-A6F7-2BB54B0B4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964" y="1981201"/>
            <a:ext cx="6472237"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1">
            <a:extLst>
              <a:ext uri="{FF2B5EF4-FFF2-40B4-BE49-F238E27FC236}">
                <a16:creationId xmlns:a16="http://schemas.microsoft.com/office/drawing/2014/main" id="{FCBADDDD-F9F9-5906-036D-F5F97EFCFC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F576604A-8D73-485C-9D41-736A7326DE15}" type="slidenum">
              <a:rPr lang="en-US" altLang="en-US" sz="2000">
                <a:solidFill>
                  <a:schemeClr val="bg2"/>
                </a:solidFill>
              </a:rPr>
              <a:pPr/>
              <a:t>36</a:t>
            </a:fld>
            <a:endParaRPr lang="en-US" altLang="en-US" sz="2000">
              <a:solidFill>
                <a:schemeClr val="bg2"/>
              </a:solidFill>
            </a:endParaRPr>
          </a:p>
        </p:txBody>
      </p:sp>
      <p:sp>
        <p:nvSpPr>
          <p:cNvPr id="857090" name="Rectangle 2">
            <a:extLst>
              <a:ext uri="{FF2B5EF4-FFF2-40B4-BE49-F238E27FC236}">
                <a16:creationId xmlns:a16="http://schemas.microsoft.com/office/drawing/2014/main" id="{6E5D4AFF-6534-F84F-9669-8951F6CBDAD2}"/>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7091" name="Text Box 3">
            <a:extLst>
              <a:ext uri="{FF2B5EF4-FFF2-40B4-BE49-F238E27FC236}">
                <a16:creationId xmlns:a16="http://schemas.microsoft.com/office/drawing/2014/main" id="{DC28F711-D7CB-FAC8-FCD9-62B9562B65B4}"/>
              </a:ext>
            </a:extLst>
          </p:cNvPr>
          <p:cNvSpPr txBox="1">
            <a:spLocks noChangeArrowheads="1"/>
          </p:cNvSpPr>
          <p:nvPr/>
        </p:nvSpPr>
        <p:spPr bwMode="auto">
          <a:xfrm>
            <a:off x="1752600" y="406400"/>
            <a:ext cx="4596258" cy="36933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30-2   SYMMETRIC-KEY CRYPTOGRAPHY</a:t>
            </a:r>
          </a:p>
        </p:txBody>
      </p:sp>
      <p:sp>
        <p:nvSpPr>
          <p:cNvPr id="11269" name="Text Box 4">
            <a:extLst>
              <a:ext uri="{FF2B5EF4-FFF2-40B4-BE49-F238E27FC236}">
                <a16:creationId xmlns:a16="http://schemas.microsoft.com/office/drawing/2014/main" id="{E8B6BEEA-48BC-224A-6918-CB0EC49297FF}"/>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7093" name="Rectangle 5">
            <a:extLst>
              <a:ext uri="{FF2B5EF4-FFF2-40B4-BE49-F238E27FC236}">
                <a16:creationId xmlns:a16="http://schemas.microsoft.com/office/drawing/2014/main" id="{66D9E297-B13A-CDDB-7AC4-B4FD51D5746B}"/>
              </a:ext>
            </a:extLst>
          </p:cNvPr>
          <p:cNvSpPr>
            <a:spLocks noChangeArrowheads="1"/>
          </p:cNvSpPr>
          <p:nvPr/>
        </p:nvSpPr>
        <p:spPr bwMode="auto">
          <a:xfrm>
            <a:off x="1828800" y="1385889"/>
            <a:ext cx="8382000" cy="1800225"/>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Symmetric-key cryptography started thousands of years ago when people needed to exchange secrets (for example, in a war). We still mainly use symmetric-key cryptography in our network security. </a:t>
            </a:r>
          </a:p>
        </p:txBody>
      </p:sp>
      <p:sp>
        <p:nvSpPr>
          <p:cNvPr id="11271" name="Rectangle 6">
            <a:extLst>
              <a:ext uri="{FF2B5EF4-FFF2-40B4-BE49-F238E27FC236}">
                <a16:creationId xmlns:a16="http://schemas.microsoft.com/office/drawing/2014/main" id="{2A997E87-400A-2E48-B0BF-9647FCE7C70B}"/>
              </a:ext>
            </a:extLst>
          </p:cNvPr>
          <p:cNvSpPr>
            <a:spLocks noChangeArrowheads="1"/>
          </p:cNvSpPr>
          <p:nvPr/>
        </p:nvSpPr>
        <p:spPr bwMode="auto">
          <a:xfrm>
            <a:off x="1676400" y="4286250"/>
            <a:ext cx="5715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Traditional Ciphers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Simple Modern Ciphers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Modern Round Ciphers</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Mode of Operation</a:t>
            </a:r>
          </a:p>
        </p:txBody>
      </p:sp>
      <p:sp>
        <p:nvSpPr>
          <p:cNvPr id="857095" name="Text Box 7">
            <a:extLst>
              <a:ext uri="{FF2B5EF4-FFF2-40B4-BE49-F238E27FC236}">
                <a16:creationId xmlns:a16="http://schemas.microsoft.com/office/drawing/2014/main" id="{944585F0-4C95-60AF-2B0B-F7336CD0B238}"/>
              </a:ext>
            </a:extLst>
          </p:cNvPr>
          <p:cNvSpPr txBox="1">
            <a:spLocks noChangeArrowheads="1"/>
          </p:cNvSpPr>
          <p:nvPr/>
        </p:nvSpPr>
        <p:spPr bwMode="auto">
          <a:xfrm>
            <a:off x="1689101" y="3810001"/>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FBAB345E-1749-9281-68F8-2661DD4C9E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B150469D-40A8-4A87-882B-FF7B10814AB1}" type="slidenum">
              <a:rPr lang="en-US" altLang="en-US" sz="2000">
                <a:solidFill>
                  <a:schemeClr val="bg2"/>
                </a:solidFill>
              </a:rPr>
              <a:pPr/>
              <a:t>37</a:t>
            </a:fld>
            <a:endParaRPr lang="en-US" altLang="en-US" sz="2000">
              <a:solidFill>
                <a:schemeClr val="bg2"/>
              </a:solidFill>
            </a:endParaRPr>
          </a:p>
        </p:txBody>
      </p:sp>
      <p:sp>
        <p:nvSpPr>
          <p:cNvPr id="12291" name="Line 2">
            <a:extLst>
              <a:ext uri="{FF2B5EF4-FFF2-40B4-BE49-F238E27FC236}">
                <a16:creationId xmlns:a16="http://schemas.microsoft.com/office/drawing/2014/main" id="{16B88553-9380-93C5-CEC7-4719CC331AEC}"/>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2" name="Line 3">
            <a:extLst>
              <a:ext uri="{FF2B5EF4-FFF2-40B4-BE49-F238E27FC236}">
                <a16:creationId xmlns:a16="http://schemas.microsoft.com/office/drawing/2014/main" id="{3CC952D1-7077-E57F-885D-CE76AECF3B26}"/>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3" name="Text Box 4">
            <a:extLst>
              <a:ext uri="{FF2B5EF4-FFF2-40B4-BE49-F238E27FC236}">
                <a16:creationId xmlns:a16="http://schemas.microsoft.com/office/drawing/2014/main" id="{5D8E3061-145E-56E1-BF13-774546E1015D}"/>
              </a:ext>
            </a:extLst>
          </p:cNvPr>
          <p:cNvSpPr txBox="1">
            <a:spLocks noChangeArrowheads="1"/>
          </p:cNvSpPr>
          <p:nvPr/>
        </p:nvSpPr>
        <p:spPr bwMode="auto">
          <a:xfrm>
            <a:off x="1828801" y="762000"/>
            <a:ext cx="381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30.7  </a:t>
            </a:r>
            <a:r>
              <a:rPr lang="en-US" altLang="en-US" sz="2000" i="1">
                <a:latin typeface="Times New Roman" panose="02020603050405020304" pitchFamily="18" charset="0"/>
              </a:rPr>
              <a:t>Traditional ciphers</a:t>
            </a:r>
          </a:p>
        </p:txBody>
      </p:sp>
      <p:sp>
        <p:nvSpPr>
          <p:cNvPr id="12294" name="Line 5">
            <a:extLst>
              <a:ext uri="{FF2B5EF4-FFF2-40B4-BE49-F238E27FC236}">
                <a16:creationId xmlns:a16="http://schemas.microsoft.com/office/drawing/2014/main" id="{B40C60B5-B3C9-FD44-1982-069D9FAD8EFF}"/>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2295" name="Picture 6">
            <a:extLst>
              <a:ext uri="{FF2B5EF4-FFF2-40B4-BE49-F238E27FC236}">
                <a16:creationId xmlns:a16="http://schemas.microsoft.com/office/drawing/2014/main" id="{C8FA96F8-9D70-E3EF-F6F4-C3BCB2694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600" y="2273300"/>
            <a:ext cx="57404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63CB8B56-9997-7643-6ACA-15C1D76C39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137C2F33-0A86-4EC1-964D-F39573BD2A8B}" type="slidenum">
              <a:rPr lang="en-US" altLang="en-US" sz="2000">
                <a:solidFill>
                  <a:schemeClr val="bg2"/>
                </a:solidFill>
              </a:rPr>
              <a:pPr/>
              <a:t>38</a:t>
            </a:fld>
            <a:endParaRPr lang="en-US" altLang="en-US" sz="2000">
              <a:solidFill>
                <a:schemeClr val="bg2"/>
              </a:solidFill>
            </a:endParaRPr>
          </a:p>
        </p:txBody>
      </p:sp>
      <p:sp>
        <p:nvSpPr>
          <p:cNvPr id="13315" name="Rectangle 2">
            <a:extLst>
              <a:ext uri="{FF2B5EF4-FFF2-40B4-BE49-F238E27FC236}">
                <a16:creationId xmlns:a16="http://schemas.microsoft.com/office/drawing/2014/main" id="{FF7CAF5A-F9A5-E08E-6F59-5EB44F502553}"/>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16" name="Rectangle 3">
            <a:extLst>
              <a:ext uri="{FF2B5EF4-FFF2-40B4-BE49-F238E27FC236}">
                <a16:creationId xmlns:a16="http://schemas.microsoft.com/office/drawing/2014/main" id="{71FFF6FB-04E2-84E4-C5AC-1CB94CEC2CA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17" name="Rectangle 4">
            <a:extLst>
              <a:ext uri="{FF2B5EF4-FFF2-40B4-BE49-F238E27FC236}">
                <a16:creationId xmlns:a16="http://schemas.microsoft.com/office/drawing/2014/main" id="{BC822C0E-CD1F-9E78-8607-41F1B04BCCFA}"/>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18" name="Rectangle 5">
            <a:extLst>
              <a:ext uri="{FF2B5EF4-FFF2-40B4-BE49-F238E27FC236}">
                <a16:creationId xmlns:a16="http://schemas.microsoft.com/office/drawing/2014/main" id="{27B2C55F-49CE-839D-C673-13FD2B33676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19" name="Rectangle 6">
            <a:extLst>
              <a:ext uri="{FF2B5EF4-FFF2-40B4-BE49-F238E27FC236}">
                <a16:creationId xmlns:a16="http://schemas.microsoft.com/office/drawing/2014/main" id="{642759EA-99C8-C1A2-2794-F2570E42206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20" name="Rectangle 7">
            <a:extLst>
              <a:ext uri="{FF2B5EF4-FFF2-40B4-BE49-F238E27FC236}">
                <a16:creationId xmlns:a16="http://schemas.microsoft.com/office/drawing/2014/main" id="{915CDDDE-582F-75E9-F911-8760CFAD31A1}"/>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21" name="Rectangle 8">
            <a:extLst>
              <a:ext uri="{FF2B5EF4-FFF2-40B4-BE49-F238E27FC236}">
                <a16:creationId xmlns:a16="http://schemas.microsoft.com/office/drawing/2014/main" id="{1D631837-C91C-DD70-3417-7E5C583605D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22" name="Line 9">
            <a:extLst>
              <a:ext uri="{FF2B5EF4-FFF2-40B4-BE49-F238E27FC236}">
                <a16:creationId xmlns:a16="http://schemas.microsoft.com/office/drawing/2014/main" id="{5ADA6971-22B2-FF8E-FC47-9B9ABDCB364F}"/>
              </a:ext>
            </a:extLst>
          </p:cNvPr>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3" name="Line 10">
            <a:extLst>
              <a:ext uri="{FF2B5EF4-FFF2-40B4-BE49-F238E27FC236}">
                <a16:creationId xmlns:a16="http://schemas.microsoft.com/office/drawing/2014/main" id="{1C22267E-0384-2905-BBD7-BAF0576F1EE6}"/>
              </a:ext>
            </a:extLst>
          </p:cNvPr>
          <p:cNvSpPr>
            <a:spLocks noChangeShapeType="1"/>
          </p:cNvSpPr>
          <p:nvPr/>
        </p:nvSpPr>
        <p:spPr bwMode="auto">
          <a:xfrm>
            <a:off x="1981200" y="5638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4" name="Rectangle 11">
            <a:extLst>
              <a:ext uri="{FF2B5EF4-FFF2-40B4-BE49-F238E27FC236}">
                <a16:creationId xmlns:a16="http://schemas.microsoft.com/office/drawing/2014/main" id="{8B2C5205-C32E-87F7-2585-27AAC12C11C4}"/>
              </a:ext>
            </a:extLst>
          </p:cNvPr>
          <p:cNvSpPr>
            <a:spLocks noChangeArrowheads="1"/>
          </p:cNvSpPr>
          <p:nvPr/>
        </p:nvSpPr>
        <p:spPr bwMode="auto">
          <a:xfrm>
            <a:off x="2057400" y="2743200"/>
            <a:ext cx="8077200" cy="28003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A substitution cipher replaces one symbol with another.</a:t>
            </a:r>
          </a:p>
          <a:p>
            <a:r>
              <a:rPr lang="en-US" altLang="en-US" sz="2800"/>
              <a:t>  Monoalphabetic replaces the same symbol with the same another symbol.</a:t>
            </a:r>
          </a:p>
          <a:p>
            <a:r>
              <a:rPr lang="en-US" altLang="en-US" sz="2800"/>
              <a:t>  Polyalphabetic replaces the same symbol with different symbols at each occurrence.</a:t>
            </a:r>
          </a:p>
        </p:txBody>
      </p:sp>
      <p:grpSp>
        <p:nvGrpSpPr>
          <p:cNvPr id="13325" name="Group 12">
            <a:extLst>
              <a:ext uri="{FF2B5EF4-FFF2-40B4-BE49-F238E27FC236}">
                <a16:creationId xmlns:a16="http://schemas.microsoft.com/office/drawing/2014/main" id="{B87CD202-5207-C67A-053B-6C5C2445C08C}"/>
              </a:ext>
            </a:extLst>
          </p:cNvPr>
          <p:cNvGrpSpPr>
            <a:grpSpLocks/>
          </p:cNvGrpSpPr>
          <p:nvPr/>
        </p:nvGrpSpPr>
        <p:grpSpPr bwMode="auto">
          <a:xfrm>
            <a:off x="1981200" y="1981200"/>
            <a:ext cx="1143000" cy="566738"/>
            <a:chOff x="1200" y="1248"/>
            <a:chExt cx="720" cy="357"/>
          </a:xfrm>
        </p:grpSpPr>
        <p:pic>
          <p:nvPicPr>
            <p:cNvPr id="13326" name="Picture 13">
              <a:extLst>
                <a:ext uri="{FF2B5EF4-FFF2-40B4-BE49-F238E27FC236}">
                  <a16:creationId xmlns:a16="http://schemas.microsoft.com/office/drawing/2014/main" id="{6793FCEC-42E4-1DCB-0B28-F9C284EC3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Text Box 14">
              <a:extLst>
                <a:ext uri="{FF2B5EF4-FFF2-40B4-BE49-F238E27FC236}">
                  <a16:creationId xmlns:a16="http://schemas.microsoft.com/office/drawing/2014/main" id="{7D7F97A1-9FEC-8759-D3DE-99A44324D3EA}"/>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3FACA6A5-8C2F-528C-4214-16FBF4E4C3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6D4A4342-A027-4D86-8751-9D00664D8194}" type="slidenum">
              <a:rPr lang="en-US" altLang="en-US" sz="2000">
                <a:solidFill>
                  <a:schemeClr val="bg2"/>
                </a:solidFill>
              </a:rPr>
              <a:pPr/>
              <a:t>39</a:t>
            </a:fld>
            <a:endParaRPr lang="en-US" altLang="en-US" sz="2000">
              <a:solidFill>
                <a:schemeClr val="bg2"/>
              </a:solidFill>
            </a:endParaRPr>
          </a:p>
        </p:txBody>
      </p:sp>
      <p:sp>
        <p:nvSpPr>
          <p:cNvPr id="14339" name="Rectangle 2">
            <a:extLst>
              <a:ext uri="{FF2B5EF4-FFF2-40B4-BE49-F238E27FC236}">
                <a16:creationId xmlns:a16="http://schemas.microsoft.com/office/drawing/2014/main" id="{70807E3F-9143-CD85-8484-A96C3F819B83}"/>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0" name="Rectangle 3">
            <a:extLst>
              <a:ext uri="{FF2B5EF4-FFF2-40B4-BE49-F238E27FC236}">
                <a16:creationId xmlns:a16="http://schemas.microsoft.com/office/drawing/2014/main" id="{21768E52-076E-2FE4-38C6-5BE2417FD1A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1" name="Rectangle 4">
            <a:extLst>
              <a:ext uri="{FF2B5EF4-FFF2-40B4-BE49-F238E27FC236}">
                <a16:creationId xmlns:a16="http://schemas.microsoft.com/office/drawing/2014/main" id="{FD23939C-338F-16B5-B0C3-12FDF7C95323}"/>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2" name="Rectangle 5">
            <a:extLst>
              <a:ext uri="{FF2B5EF4-FFF2-40B4-BE49-F238E27FC236}">
                <a16:creationId xmlns:a16="http://schemas.microsoft.com/office/drawing/2014/main" id="{D43AAB37-C10F-BBFF-2861-A72C54EFAD1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3" name="Rectangle 6">
            <a:extLst>
              <a:ext uri="{FF2B5EF4-FFF2-40B4-BE49-F238E27FC236}">
                <a16:creationId xmlns:a16="http://schemas.microsoft.com/office/drawing/2014/main" id="{8DDF1062-F51D-E4B3-CD84-92AA32AB422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4" name="Rectangle 7">
            <a:extLst>
              <a:ext uri="{FF2B5EF4-FFF2-40B4-BE49-F238E27FC236}">
                <a16:creationId xmlns:a16="http://schemas.microsoft.com/office/drawing/2014/main" id="{7CE6CBF9-DEEC-D2A3-AE25-F601A546A70E}"/>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5" name="Rectangle 8">
            <a:extLst>
              <a:ext uri="{FF2B5EF4-FFF2-40B4-BE49-F238E27FC236}">
                <a16:creationId xmlns:a16="http://schemas.microsoft.com/office/drawing/2014/main" id="{48F1CBA1-1361-277A-903C-C24A87F2A7ED}"/>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6" name="Line 9">
            <a:extLst>
              <a:ext uri="{FF2B5EF4-FFF2-40B4-BE49-F238E27FC236}">
                <a16:creationId xmlns:a16="http://schemas.microsoft.com/office/drawing/2014/main" id="{D6BA2477-93DC-3BBC-1C8A-6814AD78E8C6}"/>
              </a:ext>
            </a:extLst>
          </p:cNvPr>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7" name="Line 10">
            <a:extLst>
              <a:ext uri="{FF2B5EF4-FFF2-40B4-BE49-F238E27FC236}">
                <a16:creationId xmlns:a16="http://schemas.microsoft.com/office/drawing/2014/main" id="{7C77586C-68D2-62B8-B83E-788B89F29F98}"/>
              </a:ext>
            </a:extLst>
          </p:cNvPr>
          <p:cNvSpPr>
            <a:spLocks noChangeShapeType="1"/>
          </p:cNvSpPr>
          <p:nvPr/>
        </p:nvSpPr>
        <p:spPr bwMode="auto">
          <a:xfrm>
            <a:off x="1982788" y="3886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8" name="Rectangle 11">
            <a:extLst>
              <a:ext uri="{FF2B5EF4-FFF2-40B4-BE49-F238E27FC236}">
                <a16:creationId xmlns:a16="http://schemas.microsoft.com/office/drawing/2014/main" id="{F26D81ED-24C2-58C8-FFB4-A65C7444BC72}"/>
              </a:ext>
            </a:extLst>
          </p:cNvPr>
          <p:cNvSpPr>
            <a:spLocks noChangeArrowheads="1"/>
          </p:cNvSpPr>
          <p:nvPr/>
        </p:nvSpPr>
        <p:spPr bwMode="auto">
          <a:xfrm>
            <a:off x="2019300" y="27590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The shift cipher is sometimes referred to as the Caesar cipher. (monoalphabetic)</a:t>
            </a:r>
          </a:p>
        </p:txBody>
      </p:sp>
      <p:grpSp>
        <p:nvGrpSpPr>
          <p:cNvPr id="14349" name="Group 12">
            <a:extLst>
              <a:ext uri="{FF2B5EF4-FFF2-40B4-BE49-F238E27FC236}">
                <a16:creationId xmlns:a16="http://schemas.microsoft.com/office/drawing/2014/main" id="{697D72E0-FCCC-5BE1-8511-43E6D172F280}"/>
              </a:ext>
            </a:extLst>
          </p:cNvPr>
          <p:cNvGrpSpPr>
            <a:grpSpLocks/>
          </p:cNvGrpSpPr>
          <p:nvPr/>
        </p:nvGrpSpPr>
        <p:grpSpPr bwMode="auto">
          <a:xfrm>
            <a:off x="1981200" y="1981200"/>
            <a:ext cx="1143000" cy="566738"/>
            <a:chOff x="1200" y="1248"/>
            <a:chExt cx="720" cy="357"/>
          </a:xfrm>
        </p:grpSpPr>
        <p:pic>
          <p:nvPicPr>
            <p:cNvPr id="14350" name="Picture 13">
              <a:extLst>
                <a:ext uri="{FF2B5EF4-FFF2-40B4-BE49-F238E27FC236}">
                  <a16:creationId xmlns:a16="http://schemas.microsoft.com/office/drawing/2014/main" id="{D376F59A-AF4D-F43D-3E20-0F097E3E6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Text Box 14">
              <a:extLst>
                <a:ext uri="{FF2B5EF4-FFF2-40B4-BE49-F238E27FC236}">
                  <a16:creationId xmlns:a16="http://schemas.microsoft.com/office/drawing/2014/main" id="{3A31FFC8-279A-5F2F-60AB-8B1B45442C02}"/>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B460-17E0-47A1-AA00-B2F6B20230A3}"/>
              </a:ext>
            </a:extLst>
          </p:cNvPr>
          <p:cNvSpPr>
            <a:spLocks noGrp="1"/>
          </p:cNvSpPr>
          <p:nvPr>
            <p:ph type="title"/>
          </p:nvPr>
        </p:nvSpPr>
        <p:spPr/>
        <p:txBody>
          <a:bodyPr/>
          <a:lstStyle/>
          <a:p>
            <a:r>
              <a:rPr lang="en-IN" b="0" i="0" dirty="0">
                <a:solidFill>
                  <a:srgbClr val="000000"/>
                </a:solidFill>
                <a:effectLst/>
                <a:latin typeface="Inter"/>
              </a:rPr>
              <a:t>Types of Countermeasures</a:t>
            </a:r>
            <a:endParaRPr lang="en-IN" dirty="0"/>
          </a:p>
        </p:txBody>
      </p:sp>
      <p:sp>
        <p:nvSpPr>
          <p:cNvPr id="4" name="Rectangle 3">
            <a:extLst>
              <a:ext uri="{FF2B5EF4-FFF2-40B4-BE49-F238E27FC236}">
                <a16:creationId xmlns:a16="http://schemas.microsoft.com/office/drawing/2014/main" id="{6366DBBC-9C47-C7B5-C018-E39620F34AFD}"/>
              </a:ext>
            </a:extLst>
          </p:cNvPr>
          <p:cNvSpPr/>
          <p:nvPr/>
        </p:nvSpPr>
        <p:spPr>
          <a:xfrm>
            <a:off x="542365" y="2503208"/>
            <a:ext cx="2407024" cy="1052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000000"/>
                </a:solidFill>
                <a:effectLst/>
                <a:highlight>
                  <a:srgbClr val="FFFF00"/>
                </a:highlight>
                <a:latin typeface="Inter"/>
              </a:rPr>
              <a:t>Physical Security Countermeasures</a:t>
            </a:r>
          </a:p>
        </p:txBody>
      </p:sp>
      <p:sp>
        <p:nvSpPr>
          <p:cNvPr id="5" name="Rectangle 4">
            <a:extLst>
              <a:ext uri="{FF2B5EF4-FFF2-40B4-BE49-F238E27FC236}">
                <a16:creationId xmlns:a16="http://schemas.microsoft.com/office/drawing/2014/main" id="{DF445BDB-4D66-E43F-D6B7-697963E88A5E}"/>
              </a:ext>
            </a:extLst>
          </p:cNvPr>
          <p:cNvSpPr/>
          <p:nvPr/>
        </p:nvSpPr>
        <p:spPr>
          <a:xfrm>
            <a:off x="2949389" y="4527784"/>
            <a:ext cx="2407024" cy="1052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000000"/>
                </a:solidFill>
                <a:effectLst/>
                <a:highlight>
                  <a:srgbClr val="FFFF00"/>
                </a:highlight>
                <a:latin typeface="Inter"/>
              </a:rPr>
              <a:t>Operational Security Countermeasures</a:t>
            </a:r>
          </a:p>
          <a:p>
            <a:pPr algn="ctr"/>
            <a:endParaRPr lang="en-IN" dirty="0">
              <a:highlight>
                <a:srgbClr val="FFFF00"/>
              </a:highlight>
            </a:endParaRPr>
          </a:p>
        </p:txBody>
      </p:sp>
      <p:sp>
        <p:nvSpPr>
          <p:cNvPr id="6" name="Rectangle 5">
            <a:extLst>
              <a:ext uri="{FF2B5EF4-FFF2-40B4-BE49-F238E27FC236}">
                <a16:creationId xmlns:a16="http://schemas.microsoft.com/office/drawing/2014/main" id="{1BA84F7D-EE7D-C411-005B-FED92870DA6B}"/>
              </a:ext>
            </a:extLst>
          </p:cNvPr>
          <p:cNvSpPr/>
          <p:nvPr/>
        </p:nvSpPr>
        <p:spPr>
          <a:xfrm>
            <a:off x="6096000" y="2498306"/>
            <a:ext cx="2407024" cy="1052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highlight>
                  <a:srgbClr val="FFFF00"/>
                </a:highlight>
                <a:latin typeface="Inter"/>
              </a:rPr>
              <a:t>Financial Countermeasures</a:t>
            </a:r>
          </a:p>
          <a:p>
            <a:pPr algn="ctr"/>
            <a:endParaRPr lang="en-IN" b="1" dirty="0">
              <a:highlight>
                <a:srgbClr val="FFFF00"/>
              </a:highlight>
            </a:endParaRPr>
          </a:p>
        </p:txBody>
      </p:sp>
      <p:sp>
        <p:nvSpPr>
          <p:cNvPr id="7" name="Rectangle 6">
            <a:extLst>
              <a:ext uri="{FF2B5EF4-FFF2-40B4-BE49-F238E27FC236}">
                <a16:creationId xmlns:a16="http://schemas.microsoft.com/office/drawing/2014/main" id="{0119984E-BC1F-C449-4D7E-F92529E4BFA1}"/>
              </a:ext>
            </a:extLst>
          </p:cNvPr>
          <p:cNvSpPr/>
          <p:nvPr/>
        </p:nvSpPr>
        <p:spPr>
          <a:xfrm>
            <a:off x="8503024" y="4527784"/>
            <a:ext cx="2407024" cy="1052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highlight>
                  <a:srgbClr val="FFFF00"/>
                </a:highlight>
                <a:latin typeface="Inter"/>
              </a:rPr>
              <a:t>Legal Countermeasures</a:t>
            </a:r>
          </a:p>
          <a:p>
            <a:pPr algn="ctr"/>
            <a:endParaRPr lang="en-IN" b="1" dirty="0">
              <a:highlight>
                <a:srgbClr val="FFFF00"/>
              </a:highlight>
            </a:endParaRPr>
          </a:p>
        </p:txBody>
      </p:sp>
      <p:pic>
        <p:nvPicPr>
          <p:cNvPr id="8" name="Picture 7" descr="A colorful logo with a white background&#10;&#10;Description automatically generated">
            <a:extLst>
              <a:ext uri="{FF2B5EF4-FFF2-40B4-BE49-F238E27FC236}">
                <a16:creationId xmlns:a16="http://schemas.microsoft.com/office/drawing/2014/main" id="{8D868052-DA9C-37D2-88E8-525A9282A24D}"/>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086985" y="5433019"/>
            <a:ext cx="913286" cy="1445340"/>
          </a:xfrm>
          <a:prstGeom prst="rect">
            <a:avLst/>
          </a:prstGeom>
        </p:spPr>
      </p:pic>
    </p:spTree>
    <p:extLst>
      <p:ext uri="{BB962C8B-B14F-4D97-AF65-F5344CB8AC3E}">
        <p14:creationId xmlns:p14="http://schemas.microsoft.com/office/powerpoint/2010/main" val="399759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a:extLst>
              <a:ext uri="{FF2B5EF4-FFF2-40B4-BE49-F238E27FC236}">
                <a16:creationId xmlns:a16="http://schemas.microsoft.com/office/drawing/2014/main" id="{0A94C304-F848-AEC4-B188-E2072C0933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31A089B7-055B-4A7E-ADA8-A9DDFC028947}" type="slidenum">
              <a:rPr lang="en-US" altLang="en-US" sz="2000">
                <a:solidFill>
                  <a:schemeClr val="bg2"/>
                </a:solidFill>
              </a:rPr>
              <a:pPr/>
              <a:t>40</a:t>
            </a:fld>
            <a:endParaRPr lang="en-US" altLang="en-US" sz="2000">
              <a:solidFill>
                <a:schemeClr val="bg2"/>
              </a:solidFill>
            </a:endParaRPr>
          </a:p>
        </p:txBody>
      </p:sp>
      <p:sp>
        <p:nvSpPr>
          <p:cNvPr id="15363" name="Rectangle 2">
            <a:extLst>
              <a:ext uri="{FF2B5EF4-FFF2-40B4-BE49-F238E27FC236}">
                <a16:creationId xmlns:a16="http://schemas.microsoft.com/office/drawing/2014/main" id="{17ACFD63-452E-060D-E89E-D6135D63FCE7}"/>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4" name="Rectangle 3">
            <a:extLst>
              <a:ext uri="{FF2B5EF4-FFF2-40B4-BE49-F238E27FC236}">
                <a16:creationId xmlns:a16="http://schemas.microsoft.com/office/drawing/2014/main" id="{CD5708F8-C244-1EA8-7984-749EA29B7C43}"/>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5" name="Rectangle 4">
            <a:extLst>
              <a:ext uri="{FF2B5EF4-FFF2-40B4-BE49-F238E27FC236}">
                <a16:creationId xmlns:a16="http://schemas.microsoft.com/office/drawing/2014/main" id="{2A45C9EA-DABA-0B04-7897-D81DA83493CB}"/>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6" name="Rectangle 5">
            <a:extLst>
              <a:ext uri="{FF2B5EF4-FFF2-40B4-BE49-F238E27FC236}">
                <a16:creationId xmlns:a16="http://schemas.microsoft.com/office/drawing/2014/main" id="{CC44B4E4-F3FD-5C46-7596-E7EE5C67918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7" name="Rectangle 6">
            <a:extLst>
              <a:ext uri="{FF2B5EF4-FFF2-40B4-BE49-F238E27FC236}">
                <a16:creationId xmlns:a16="http://schemas.microsoft.com/office/drawing/2014/main" id="{9BAC39DD-575A-FFDD-766A-B6450FBF83EF}"/>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8" name="Rectangle 7">
            <a:extLst>
              <a:ext uri="{FF2B5EF4-FFF2-40B4-BE49-F238E27FC236}">
                <a16:creationId xmlns:a16="http://schemas.microsoft.com/office/drawing/2014/main" id="{55FE062D-5519-143C-997D-FFFEFBD61C9C}"/>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9" name="Rectangle 8">
            <a:extLst>
              <a:ext uri="{FF2B5EF4-FFF2-40B4-BE49-F238E27FC236}">
                <a16:creationId xmlns:a16="http://schemas.microsoft.com/office/drawing/2014/main" id="{16E5FD22-01CA-5524-385D-F7F0D5DC757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70" name="Rectangle 9">
            <a:extLst>
              <a:ext uri="{FF2B5EF4-FFF2-40B4-BE49-F238E27FC236}">
                <a16:creationId xmlns:a16="http://schemas.microsoft.com/office/drawing/2014/main" id="{30B507E1-60D9-D2E1-8D6A-29BCA076B4F9}"/>
              </a:ext>
            </a:extLst>
          </p:cNvPr>
          <p:cNvSpPr>
            <a:spLocks noChangeArrowheads="1"/>
          </p:cNvSpPr>
          <p:nvPr/>
        </p:nvSpPr>
        <p:spPr bwMode="auto">
          <a:xfrm>
            <a:off x="1752600" y="11430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Use the shift cipher with key = 15 to encrypt the message “HELLO.”</a:t>
            </a:r>
          </a:p>
        </p:txBody>
      </p:sp>
      <p:sp>
        <p:nvSpPr>
          <p:cNvPr id="899082" name="Rectangle 10">
            <a:extLst>
              <a:ext uri="{FF2B5EF4-FFF2-40B4-BE49-F238E27FC236}">
                <a16:creationId xmlns:a16="http://schemas.microsoft.com/office/drawing/2014/main" id="{7DF04FF1-D02F-E095-95F7-8B68D9AD41FE}"/>
              </a:ext>
            </a:extLst>
          </p:cNvPr>
          <p:cNvSpPr>
            <a:spLocks noChangeArrowheads="1"/>
          </p:cNvSpPr>
          <p:nvPr/>
        </p:nvSpPr>
        <p:spPr bwMode="auto">
          <a:xfrm>
            <a:off x="1752600" y="3106738"/>
            <a:ext cx="8686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We encrypt one character at a time. Each character is shifted 15 characters “down”. Letter H is encrypted to W. Letter E is encrypted to T. The first L is encrypted to A. The second L is also encrypted to A. And O is encrypted to D. The cipher text is </a:t>
            </a:r>
            <a:r>
              <a:rPr lang="en-US" altLang="en-US" sz="2800" i="1">
                <a:solidFill>
                  <a:schemeClr val="folHlink"/>
                </a:solidFill>
                <a:latin typeface="Times" panose="02020603050405020304" pitchFamily="18" charset="0"/>
              </a:rPr>
              <a:t>WTAAD</a:t>
            </a:r>
            <a:r>
              <a:rPr lang="en-US" altLang="en-US" sz="2800" i="1">
                <a:latin typeface="Times" panose="02020603050405020304" pitchFamily="18" charset="0"/>
              </a:rPr>
              <a:t>.</a:t>
            </a:r>
          </a:p>
        </p:txBody>
      </p:sp>
      <p:sp>
        <p:nvSpPr>
          <p:cNvPr id="15372" name="Text Box 11">
            <a:extLst>
              <a:ext uri="{FF2B5EF4-FFF2-40B4-BE49-F238E27FC236}">
                <a16:creationId xmlns:a16="http://schemas.microsoft.com/office/drawing/2014/main" id="{A85EF42B-45DC-066F-40A0-E3F8EF6B7A6A}"/>
              </a:ext>
            </a:extLst>
          </p:cNvPr>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30.3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9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8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9510E21B-4E36-30BF-C036-975F294553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ED99F972-3587-46FF-B636-F0068709C567}" type="slidenum">
              <a:rPr lang="en-US" altLang="en-US" sz="2000">
                <a:solidFill>
                  <a:schemeClr val="bg2"/>
                </a:solidFill>
              </a:rPr>
              <a:pPr/>
              <a:t>41</a:t>
            </a:fld>
            <a:endParaRPr lang="en-US" altLang="en-US" sz="2000">
              <a:solidFill>
                <a:schemeClr val="bg2"/>
              </a:solidFill>
            </a:endParaRPr>
          </a:p>
        </p:txBody>
      </p:sp>
      <p:sp>
        <p:nvSpPr>
          <p:cNvPr id="16387" name="Rectangle 2">
            <a:extLst>
              <a:ext uri="{FF2B5EF4-FFF2-40B4-BE49-F238E27FC236}">
                <a16:creationId xmlns:a16="http://schemas.microsoft.com/office/drawing/2014/main" id="{9A502842-7F14-888E-1B40-80BC8EEA8CC7}"/>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88" name="Rectangle 3">
            <a:extLst>
              <a:ext uri="{FF2B5EF4-FFF2-40B4-BE49-F238E27FC236}">
                <a16:creationId xmlns:a16="http://schemas.microsoft.com/office/drawing/2014/main" id="{7725BAD5-6039-9070-C2CD-0095D7D2047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89" name="Rectangle 4">
            <a:extLst>
              <a:ext uri="{FF2B5EF4-FFF2-40B4-BE49-F238E27FC236}">
                <a16:creationId xmlns:a16="http://schemas.microsoft.com/office/drawing/2014/main" id="{B061C2DB-AB50-BF41-26AC-080F0F49853F}"/>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0" name="Rectangle 5">
            <a:extLst>
              <a:ext uri="{FF2B5EF4-FFF2-40B4-BE49-F238E27FC236}">
                <a16:creationId xmlns:a16="http://schemas.microsoft.com/office/drawing/2014/main" id="{BCA42933-302A-0F50-5D90-83ACF7AC97C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1" name="Rectangle 6">
            <a:extLst>
              <a:ext uri="{FF2B5EF4-FFF2-40B4-BE49-F238E27FC236}">
                <a16:creationId xmlns:a16="http://schemas.microsoft.com/office/drawing/2014/main" id="{152A8422-3606-F125-B03F-F1D00B9DE73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2" name="Rectangle 7">
            <a:extLst>
              <a:ext uri="{FF2B5EF4-FFF2-40B4-BE49-F238E27FC236}">
                <a16:creationId xmlns:a16="http://schemas.microsoft.com/office/drawing/2014/main" id="{EF5B2B67-3E99-E8D6-3309-8C076E5FD31F}"/>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3" name="Rectangle 8">
            <a:extLst>
              <a:ext uri="{FF2B5EF4-FFF2-40B4-BE49-F238E27FC236}">
                <a16:creationId xmlns:a16="http://schemas.microsoft.com/office/drawing/2014/main" id="{0C3E7DD7-37A9-EBDC-060B-E1959128758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4" name="Rectangle 9">
            <a:extLst>
              <a:ext uri="{FF2B5EF4-FFF2-40B4-BE49-F238E27FC236}">
                <a16:creationId xmlns:a16="http://schemas.microsoft.com/office/drawing/2014/main" id="{64C876BC-8BE0-DA09-22D6-BD6DA2EC6B3A}"/>
              </a:ext>
            </a:extLst>
          </p:cNvPr>
          <p:cNvSpPr>
            <a:spLocks noChangeArrowheads="1"/>
          </p:cNvSpPr>
          <p:nvPr/>
        </p:nvSpPr>
        <p:spPr bwMode="auto">
          <a:xfrm>
            <a:off x="1752600" y="11430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latin typeface="Times New Roman" panose="02020603050405020304" pitchFamily="18" charset="0"/>
              </a:rPr>
              <a:t>Use the shift cipher with key = 15 to decrypt the message “WTAAD.”</a:t>
            </a:r>
          </a:p>
        </p:txBody>
      </p:sp>
      <p:sp>
        <p:nvSpPr>
          <p:cNvPr id="16395" name="Rectangle 10">
            <a:extLst>
              <a:ext uri="{FF2B5EF4-FFF2-40B4-BE49-F238E27FC236}">
                <a16:creationId xmlns:a16="http://schemas.microsoft.com/office/drawing/2014/main" id="{F33A0288-590C-366A-9A76-D4DFDFECA9FA}"/>
              </a:ext>
            </a:extLst>
          </p:cNvPr>
          <p:cNvSpPr>
            <a:spLocks noChangeArrowheads="1"/>
          </p:cNvSpPr>
          <p:nvPr/>
        </p:nvSpPr>
        <p:spPr bwMode="auto">
          <a:xfrm>
            <a:off x="1752600" y="3106738"/>
            <a:ext cx="8686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We decrypt one character at a time. Each character is shifted 15 characters “up”. Letter W is decrypted to H. Letter T is decrypted to E. The first A is decrypted to L. The second A is decrypted to L. And, finally, D is decrypted to O. The plaintext is </a:t>
            </a:r>
            <a:r>
              <a:rPr lang="en-US" altLang="en-US" sz="2800" i="1">
                <a:solidFill>
                  <a:schemeClr val="folHlink"/>
                </a:solidFill>
                <a:latin typeface="Times" panose="02020603050405020304" pitchFamily="18" charset="0"/>
              </a:rPr>
              <a:t>HELLO</a:t>
            </a:r>
            <a:r>
              <a:rPr lang="en-US" altLang="en-US" sz="2800" i="1">
                <a:latin typeface="Times" panose="02020603050405020304" pitchFamily="18" charset="0"/>
              </a:rPr>
              <a:t>.</a:t>
            </a:r>
          </a:p>
        </p:txBody>
      </p:sp>
      <p:sp>
        <p:nvSpPr>
          <p:cNvPr id="16396" name="Text Box 11">
            <a:extLst>
              <a:ext uri="{FF2B5EF4-FFF2-40B4-BE49-F238E27FC236}">
                <a16:creationId xmlns:a16="http://schemas.microsoft.com/office/drawing/2014/main" id="{848DC8FF-CBA5-E613-5B53-54EF7E10840E}"/>
              </a:ext>
            </a:extLst>
          </p:cNvPr>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30.4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a:extLst>
              <a:ext uri="{FF2B5EF4-FFF2-40B4-BE49-F238E27FC236}">
                <a16:creationId xmlns:a16="http://schemas.microsoft.com/office/drawing/2014/main" id="{B39FC8FC-89D7-75B8-BC9C-98EFAB4228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DD6D9C73-68C1-4CEB-8809-265EAF5BFCF4}" type="slidenum">
              <a:rPr lang="en-US" altLang="en-US" sz="2000">
                <a:solidFill>
                  <a:schemeClr val="bg2"/>
                </a:solidFill>
              </a:rPr>
              <a:pPr/>
              <a:t>42</a:t>
            </a:fld>
            <a:endParaRPr lang="en-US" altLang="en-US" sz="2000">
              <a:solidFill>
                <a:schemeClr val="bg2"/>
              </a:solidFill>
            </a:endParaRPr>
          </a:p>
        </p:txBody>
      </p:sp>
      <p:sp>
        <p:nvSpPr>
          <p:cNvPr id="17411" name="Rectangle 2">
            <a:extLst>
              <a:ext uri="{FF2B5EF4-FFF2-40B4-BE49-F238E27FC236}">
                <a16:creationId xmlns:a16="http://schemas.microsoft.com/office/drawing/2014/main" id="{CF659BA6-D7F4-17EE-DD33-14F9FA60FDCF}"/>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2" name="Rectangle 3">
            <a:extLst>
              <a:ext uri="{FF2B5EF4-FFF2-40B4-BE49-F238E27FC236}">
                <a16:creationId xmlns:a16="http://schemas.microsoft.com/office/drawing/2014/main" id="{5BE32541-C356-2247-7146-91DD67A463F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3" name="Rectangle 4">
            <a:extLst>
              <a:ext uri="{FF2B5EF4-FFF2-40B4-BE49-F238E27FC236}">
                <a16:creationId xmlns:a16="http://schemas.microsoft.com/office/drawing/2014/main" id="{B786698A-7D15-36C8-74EB-653EB5C0DC98}"/>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4" name="Rectangle 5">
            <a:extLst>
              <a:ext uri="{FF2B5EF4-FFF2-40B4-BE49-F238E27FC236}">
                <a16:creationId xmlns:a16="http://schemas.microsoft.com/office/drawing/2014/main" id="{866E3A2F-E0AF-3A0E-5261-782C9A9DB11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5" name="Rectangle 6">
            <a:extLst>
              <a:ext uri="{FF2B5EF4-FFF2-40B4-BE49-F238E27FC236}">
                <a16:creationId xmlns:a16="http://schemas.microsoft.com/office/drawing/2014/main" id="{2F37E0F4-49F4-38AD-D7C4-5D1E0282187F}"/>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6" name="Rectangle 7">
            <a:extLst>
              <a:ext uri="{FF2B5EF4-FFF2-40B4-BE49-F238E27FC236}">
                <a16:creationId xmlns:a16="http://schemas.microsoft.com/office/drawing/2014/main" id="{CB6B957D-9AB7-0492-65D8-5973CB900F1B}"/>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7" name="Rectangle 8">
            <a:extLst>
              <a:ext uri="{FF2B5EF4-FFF2-40B4-BE49-F238E27FC236}">
                <a16:creationId xmlns:a16="http://schemas.microsoft.com/office/drawing/2014/main" id="{AACDD14D-BEFC-AD71-6509-31E9F65F7F8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8" name="Line 9">
            <a:extLst>
              <a:ext uri="{FF2B5EF4-FFF2-40B4-BE49-F238E27FC236}">
                <a16:creationId xmlns:a16="http://schemas.microsoft.com/office/drawing/2014/main" id="{A8D4266C-4661-31C7-5B71-A4BCEC654768}"/>
              </a:ext>
            </a:extLst>
          </p:cNvPr>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9" name="Line 10">
            <a:extLst>
              <a:ext uri="{FF2B5EF4-FFF2-40B4-BE49-F238E27FC236}">
                <a16:creationId xmlns:a16="http://schemas.microsoft.com/office/drawing/2014/main" id="{67259FFB-D4C4-67AD-F483-AF9A2DCEE668}"/>
              </a:ext>
            </a:extLst>
          </p:cNvPr>
          <p:cNvSpPr>
            <a:spLocks noChangeShapeType="1"/>
          </p:cNvSpPr>
          <p:nvPr/>
        </p:nvSpPr>
        <p:spPr bwMode="auto">
          <a:xfrm>
            <a:off x="1982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0" name="Rectangle 11">
            <a:extLst>
              <a:ext uri="{FF2B5EF4-FFF2-40B4-BE49-F238E27FC236}">
                <a16:creationId xmlns:a16="http://schemas.microsoft.com/office/drawing/2014/main" id="{3956AF52-60A5-6FF5-041C-F963FAA63A4A}"/>
              </a:ext>
            </a:extLst>
          </p:cNvPr>
          <p:cNvSpPr>
            <a:spLocks noChangeArrowheads="1"/>
          </p:cNvSpPr>
          <p:nvPr/>
        </p:nvSpPr>
        <p:spPr bwMode="auto">
          <a:xfrm>
            <a:off x="2019300" y="2759075"/>
            <a:ext cx="8077200" cy="1570038"/>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A transposition cipher reorders (permutes) symbols in a block of symbols (shuffle poker cards)</a:t>
            </a:r>
          </a:p>
        </p:txBody>
      </p:sp>
      <p:grpSp>
        <p:nvGrpSpPr>
          <p:cNvPr id="17421" name="Group 12">
            <a:extLst>
              <a:ext uri="{FF2B5EF4-FFF2-40B4-BE49-F238E27FC236}">
                <a16:creationId xmlns:a16="http://schemas.microsoft.com/office/drawing/2014/main" id="{960261BD-3EB6-7E41-B108-AF593D72FA08}"/>
              </a:ext>
            </a:extLst>
          </p:cNvPr>
          <p:cNvGrpSpPr>
            <a:grpSpLocks/>
          </p:cNvGrpSpPr>
          <p:nvPr/>
        </p:nvGrpSpPr>
        <p:grpSpPr bwMode="auto">
          <a:xfrm>
            <a:off x="1981200" y="1981200"/>
            <a:ext cx="1143000" cy="566738"/>
            <a:chOff x="1200" y="1248"/>
            <a:chExt cx="720" cy="357"/>
          </a:xfrm>
        </p:grpSpPr>
        <p:pic>
          <p:nvPicPr>
            <p:cNvPr id="17422" name="Picture 13">
              <a:extLst>
                <a:ext uri="{FF2B5EF4-FFF2-40B4-BE49-F238E27FC236}">
                  <a16:creationId xmlns:a16="http://schemas.microsoft.com/office/drawing/2014/main" id="{67B22411-46BE-BD07-C669-45BBC4839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 Box 14">
              <a:extLst>
                <a:ext uri="{FF2B5EF4-FFF2-40B4-BE49-F238E27FC236}">
                  <a16:creationId xmlns:a16="http://schemas.microsoft.com/office/drawing/2014/main" id="{2C479952-3ED9-E742-2DB0-B5149E52F260}"/>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628920E4-FE05-495F-BAC1-5A39C3A7E0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46E517D9-DF1E-481E-B6BE-28654A21FE21}" type="slidenum">
              <a:rPr lang="en-US" altLang="en-US" sz="2000">
                <a:solidFill>
                  <a:schemeClr val="bg2"/>
                </a:solidFill>
              </a:rPr>
              <a:pPr/>
              <a:t>43</a:t>
            </a:fld>
            <a:endParaRPr lang="en-US" altLang="en-US" sz="2000">
              <a:solidFill>
                <a:schemeClr val="bg2"/>
              </a:solidFill>
            </a:endParaRPr>
          </a:p>
        </p:txBody>
      </p:sp>
      <p:sp>
        <p:nvSpPr>
          <p:cNvPr id="18435" name="Line 2">
            <a:extLst>
              <a:ext uri="{FF2B5EF4-FFF2-40B4-BE49-F238E27FC236}">
                <a16:creationId xmlns:a16="http://schemas.microsoft.com/office/drawing/2014/main" id="{852A48F0-F92E-68AF-C748-0F288B338270}"/>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36" name="Line 3">
            <a:extLst>
              <a:ext uri="{FF2B5EF4-FFF2-40B4-BE49-F238E27FC236}">
                <a16:creationId xmlns:a16="http://schemas.microsoft.com/office/drawing/2014/main" id="{2AF5E8E0-1C84-057A-B17A-C99ACA2AAAB8}"/>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37" name="Text Box 4">
            <a:extLst>
              <a:ext uri="{FF2B5EF4-FFF2-40B4-BE49-F238E27FC236}">
                <a16:creationId xmlns:a16="http://schemas.microsoft.com/office/drawing/2014/main" id="{50DDC279-5FC9-71FA-A7B0-274DD34A9DBD}"/>
              </a:ext>
            </a:extLst>
          </p:cNvPr>
          <p:cNvSpPr txBox="1">
            <a:spLocks noChangeArrowheads="1"/>
          </p:cNvSpPr>
          <p:nvPr/>
        </p:nvSpPr>
        <p:spPr bwMode="auto">
          <a:xfrm>
            <a:off x="1828801" y="762000"/>
            <a:ext cx="398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30.8  </a:t>
            </a:r>
            <a:r>
              <a:rPr lang="en-US" altLang="en-US" sz="2000" i="1">
                <a:latin typeface="Times New Roman" panose="02020603050405020304" pitchFamily="18" charset="0"/>
              </a:rPr>
              <a:t>Transposition cipher</a:t>
            </a:r>
          </a:p>
        </p:txBody>
      </p:sp>
      <p:sp>
        <p:nvSpPr>
          <p:cNvPr id="18438" name="Line 5">
            <a:extLst>
              <a:ext uri="{FF2B5EF4-FFF2-40B4-BE49-F238E27FC236}">
                <a16:creationId xmlns:a16="http://schemas.microsoft.com/office/drawing/2014/main" id="{9605C42E-37C5-70E8-3019-C19CF059A1D8}"/>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8439" name="Picture 6">
            <a:extLst>
              <a:ext uri="{FF2B5EF4-FFF2-40B4-BE49-F238E27FC236}">
                <a16:creationId xmlns:a16="http://schemas.microsoft.com/office/drawing/2014/main" id="{FCD8B9EB-8E95-7EEE-2387-2F8D330D0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2727326"/>
            <a:ext cx="6672262"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6355FD72-893C-2C86-EE15-9AAE5BE4E8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49791A2F-740D-4A94-8651-B68EE9AF332C}" type="slidenum">
              <a:rPr lang="en-US" altLang="en-US" sz="2000">
                <a:solidFill>
                  <a:schemeClr val="bg2"/>
                </a:solidFill>
              </a:rPr>
              <a:pPr/>
              <a:t>44</a:t>
            </a:fld>
            <a:endParaRPr lang="en-US" altLang="en-US" sz="2000">
              <a:solidFill>
                <a:schemeClr val="bg2"/>
              </a:solidFill>
            </a:endParaRPr>
          </a:p>
        </p:txBody>
      </p:sp>
      <p:sp>
        <p:nvSpPr>
          <p:cNvPr id="19459" name="Rectangle 2">
            <a:extLst>
              <a:ext uri="{FF2B5EF4-FFF2-40B4-BE49-F238E27FC236}">
                <a16:creationId xmlns:a16="http://schemas.microsoft.com/office/drawing/2014/main" id="{E58F5E7D-3897-A9DA-AB4F-D698C3943521}"/>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0" name="Rectangle 3">
            <a:extLst>
              <a:ext uri="{FF2B5EF4-FFF2-40B4-BE49-F238E27FC236}">
                <a16:creationId xmlns:a16="http://schemas.microsoft.com/office/drawing/2014/main" id="{1DC3CFCD-03F4-3B6E-589E-411604D966E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1" name="Rectangle 4">
            <a:extLst>
              <a:ext uri="{FF2B5EF4-FFF2-40B4-BE49-F238E27FC236}">
                <a16:creationId xmlns:a16="http://schemas.microsoft.com/office/drawing/2014/main" id="{25B7B358-585B-6270-1B0E-1A59EBF45EB3}"/>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2" name="Rectangle 5">
            <a:extLst>
              <a:ext uri="{FF2B5EF4-FFF2-40B4-BE49-F238E27FC236}">
                <a16:creationId xmlns:a16="http://schemas.microsoft.com/office/drawing/2014/main" id="{FF4D2345-C2D5-10E3-07AC-D1D5CCA931E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3" name="Rectangle 6">
            <a:extLst>
              <a:ext uri="{FF2B5EF4-FFF2-40B4-BE49-F238E27FC236}">
                <a16:creationId xmlns:a16="http://schemas.microsoft.com/office/drawing/2014/main" id="{08C7BB33-E8B0-E4F1-5231-A3E376ABF43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4" name="Rectangle 7">
            <a:extLst>
              <a:ext uri="{FF2B5EF4-FFF2-40B4-BE49-F238E27FC236}">
                <a16:creationId xmlns:a16="http://schemas.microsoft.com/office/drawing/2014/main" id="{C98398B1-567E-6DBD-A308-331A7DEA5788}"/>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5" name="Rectangle 8">
            <a:extLst>
              <a:ext uri="{FF2B5EF4-FFF2-40B4-BE49-F238E27FC236}">
                <a16:creationId xmlns:a16="http://schemas.microsoft.com/office/drawing/2014/main" id="{7E74F4E5-95CB-5BFD-42E0-0EA37402B95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6" name="Rectangle 9">
            <a:extLst>
              <a:ext uri="{FF2B5EF4-FFF2-40B4-BE49-F238E27FC236}">
                <a16:creationId xmlns:a16="http://schemas.microsoft.com/office/drawing/2014/main" id="{00D8512F-80C0-461C-3F91-2E6B22B1C4B2}"/>
              </a:ext>
            </a:extLst>
          </p:cNvPr>
          <p:cNvSpPr>
            <a:spLocks noChangeArrowheads="1"/>
          </p:cNvSpPr>
          <p:nvPr/>
        </p:nvSpPr>
        <p:spPr bwMode="auto">
          <a:xfrm>
            <a:off x="1752600" y="11430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Encrypt the message “HELLO MY DEAR,” using the key shown in Figure 30.8.</a:t>
            </a:r>
          </a:p>
        </p:txBody>
      </p:sp>
      <p:sp>
        <p:nvSpPr>
          <p:cNvPr id="901130" name="Rectangle 10">
            <a:extLst>
              <a:ext uri="{FF2B5EF4-FFF2-40B4-BE49-F238E27FC236}">
                <a16:creationId xmlns:a16="http://schemas.microsoft.com/office/drawing/2014/main" id="{612195E4-832E-6F75-EAB6-4D7F65178C97}"/>
              </a:ext>
            </a:extLst>
          </p:cNvPr>
          <p:cNvSpPr>
            <a:spLocks noChangeArrowheads="1"/>
          </p:cNvSpPr>
          <p:nvPr/>
        </p:nvSpPr>
        <p:spPr bwMode="auto">
          <a:xfrm>
            <a:off x="1752600" y="3106738"/>
            <a:ext cx="8686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We first remove the spaces in the message. We then divide the text into blocks of four characters. We add a bogus character Z at the end of the third block. The result is HELL OMYD EARZ. We create a three-block ciphertext </a:t>
            </a:r>
            <a:r>
              <a:rPr lang="en-US" altLang="en-US" sz="2800" i="1">
                <a:solidFill>
                  <a:schemeClr val="folHlink"/>
                </a:solidFill>
                <a:latin typeface="Times" panose="02020603050405020304" pitchFamily="18" charset="0"/>
              </a:rPr>
              <a:t>ELHLMDOYAZER</a:t>
            </a:r>
            <a:r>
              <a:rPr lang="en-US" altLang="en-US" sz="2800" i="1">
                <a:latin typeface="Times" panose="02020603050405020304" pitchFamily="18" charset="0"/>
              </a:rPr>
              <a:t>.</a:t>
            </a:r>
          </a:p>
        </p:txBody>
      </p:sp>
      <p:sp>
        <p:nvSpPr>
          <p:cNvPr id="19468" name="Text Box 11">
            <a:extLst>
              <a:ext uri="{FF2B5EF4-FFF2-40B4-BE49-F238E27FC236}">
                <a16:creationId xmlns:a16="http://schemas.microsoft.com/office/drawing/2014/main" id="{FA2B22EA-7F36-A207-1256-3D9CABAEC8F7}"/>
              </a:ext>
            </a:extLst>
          </p:cNvPr>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30.5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4C0A000E-3861-4860-364E-61C38EB736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A216C920-C98B-414B-80FF-A38DC7A303C2}" type="slidenum">
              <a:rPr lang="en-US" altLang="en-US" sz="2000">
                <a:solidFill>
                  <a:schemeClr val="bg2"/>
                </a:solidFill>
              </a:rPr>
              <a:pPr/>
              <a:t>45</a:t>
            </a:fld>
            <a:endParaRPr lang="en-US" altLang="en-US" sz="2000">
              <a:solidFill>
                <a:schemeClr val="bg2"/>
              </a:solidFill>
            </a:endParaRPr>
          </a:p>
        </p:txBody>
      </p:sp>
      <p:sp>
        <p:nvSpPr>
          <p:cNvPr id="20483" name="Rectangle 2">
            <a:extLst>
              <a:ext uri="{FF2B5EF4-FFF2-40B4-BE49-F238E27FC236}">
                <a16:creationId xmlns:a16="http://schemas.microsoft.com/office/drawing/2014/main" id="{6FC0989F-D7C5-1752-D79F-510916A18CDF}"/>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4" name="Rectangle 3">
            <a:extLst>
              <a:ext uri="{FF2B5EF4-FFF2-40B4-BE49-F238E27FC236}">
                <a16:creationId xmlns:a16="http://schemas.microsoft.com/office/drawing/2014/main" id="{6D99FF3A-3D54-7FBB-82A3-708F27FC6381}"/>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5" name="Rectangle 4">
            <a:extLst>
              <a:ext uri="{FF2B5EF4-FFF2-40B4-BE49-F238E27FC236}">
                <a16:creationId xmlns:a16="http://schemas.microsoft.com/office/drawing/2014/main" id="{9764F63C-1E35-9AE6-3EBF-B67F6ABCFEDB}"/>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6" name="Rectangle 5">
            <a:extLst>
              <a:ext uri="{FF2B5EF4-FFF2-40B4-BE49-F238E27FC236}">
                <a16:creationId xmlns:a16="http://schemas.microsoft.com/office/drawing/2014/main" id="{2DAB42E7-968E-8469-0525-1DCAFEED4F5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7" name="Rectangle 6">
            <a:extLst>
              <a:ext uri="{FF2B5EF4-FFF2-40B4-BE49-F238E27FC236}">
                <a16:creationId xmlns:a16="http://schemas.microsoft.com/office/drawing/2014/main" id="{E5B80419-9AC5-79CC-28EE-688AC6CBB47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8" name="Rectangle 7">
            <a:extLst>
              <a:ext uri="{FF2B5EF4-FFF2-40B4-BE49-F238E27FC236}">
                <a16:creationId xmlns:a16="http://schemas.microsoft.com/office/drawing/2014/main" id="{1B6528EE-1C91-1F05-0B54-BDB34D612241}"/>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9" name="Rectangle 8">
            <a:extLst>
              <a:ext uri="{FF2B5EF4-FFF2-40B4-BE49-F238E27FC236}">
                <a16:creationId xmlns:a16="http://schemas.microsoft.com/office/drawing/2014/main" id="{32874CB8-6869-A037-6383-E498CE2CA0D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90" name="Rectangle 9">
            <a:extLst>
              <a:ext uri="{FF2B5EF4-FFF2-40B4-BE49-F238E27FC236}">
                <a16:creationId xmlns:a16="http://schemas.microsoft.com/office/drawing/2014/main" id="{F0F4440F-BF66-4C3A-A1D3-B594628C2EE6}"/>
              </a:ext>
            </a:extLst>
          </p:cNvPr>
          <p:cNvSpPr>
            <a:spLocks noChangeArrowheads="1"/>
          </p:cNvSpPr>
          <p:nvPr/>
        </p:nvSpPr>
        <p:spPr bwMode="auto">
          <a:xfrm>
            <a:off x="1752600" y="11430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Using Example 30.5, decrypt the message “ELHLMDOYAZER”.</a:t>
            </a:r>
          </a:p>
        </p:txBody>
      </p:sp>
      <p:sp>
        <p:nvSpPr>
          <p:cNvPr id="902154" name="Rectangle 10">
            <a:extLst>
              <a:ext uri="{FF2B5EF4-FFF2-40B4-BE49-F238E27FC236}">
                <a16:creationId xmlns:a16="http://schemas.microsoft.com/office/drawing/2014/main" id="{D31C512B-793C-7D67-E76B-48896AC61857}"/>
              </a:ext>
            </a:extLst>
          </p:cNvPr>
          <p:cNvSpPr>
            <a:spLocks noChangeArrowheads="1"/>
          </p:cNvSpPr>
          <p:nvPr/>
        </p:nvSpPr>
        <p:spPr bwMode="auto">
          <a:xfrm>
            <a:off x="1752600" y="3106739"/>
            <a:ext cx="868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Solution</a:t>
            </a:r>
          </a:p>
          <a:p>
            <a:r>
              <a:rPr lang="en-US" altLang="en-US" sz="2800" i="1">
                <a:latin typeface="Times" panose="02020603050405020304" pitchFamily="18" charset="0"/>
              </a:rPr>
              <a:t>The result is HELL OMYD EARZ. After removing the bogus character and combining the characters, we get the original message “</a:t>
            </a:r>
            <a:r>
              <a:rPr lang="en-US" altLang="en-US" sz="2800" i="1">
                <a:solidFill>
                  <a:schemeClr val="folHlink"/>
                </a:solidFill>
                <a:latin typeface="Times" panose="02020603050405020304" pitchFamily="18" charset="0"/>
              </a:rPr>
              <a:t>HELLO MY DEAR</a:t>
            </a:r>
            <a:r>
              <a:rPr lang="en-US" altLang="en-US" sz="2800" i="1">
                <a:latin typeface="Times" panose="02020603050405020304" pitchFamily="18" charset="0"/>
              </a:rPr>
              <a:t>.”</a:t>
            </a:r>
          </a:p>
        </p:txBody>
      </p:sp>
      <p:sp>
        <p:nvSpPr>
          <p:cNvPr id="20492" name="Text Box 11">
            <a:extLst>
              <a:ext uri="{FF2B5EF4-FFF2-40B4-BE49-F238E27FC236}">
                <a16:creationId xmlns:a16="http://schemas.microsoft.com/office/drawing/2014/main" id="{BF069169-A4EA-8EBE-6515-CDD935C9C7CD}"/>
              </a:ext>
            </a:extLst>
          </p:cNvPr>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30.6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2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F19326F5-BCC4-EF01-280C-82433DF998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1288EB7F-91FD-41D1-ACB7-100BC4E81147}" type="slidenum">
              <a:rPr lang="en-US" altLang="en-US" sz="2000">
                <a:solidFill>
                  <a:schemeClr val="bg2"/>
                </a:solidFill>
              </a:rPr>
              <a:pPr/>
              <a:t>46</a:t>
            </a:fld>
            <a:endParaRPr lang="en-US" altLang="en-US" sz="2000">
              <a:solidFill>
                <a:schemeClr val="bg2"/>
              </a:solidFill>
            </a:endParaRPr>
          </a:p>
        </p:txBody>
      </p:sp>
      <p:sp>
        <p:nvSpPr>
          <p:cNvPr id="3" name="Rectangle 2">
            <a:extLst>
              <a:ext uri="{FF2B5EF4-FFF2-40B4-BE49-F238E27FC236}">
                <a16:creationId xmlns:a16="http://schemas.microsoft.com/office/drawing/2014/main" id="{AB7418B8-D391-ECC9-BEF6-9E0EE58D7146}"/>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4" name="Text Box 3">
            <a:extLst>
              <a:ext uri="{FF2B5EF4-FFF2-40B4-BE49-F238E27FC236}">
                <a16:creationId xmlns:a16="http://schemas.microsoft.com/office/drawing/2014/main" id="{0A957692-CDD2-6AEE-0602-787FAF023675}"/>
              </a:ext>
            </a:extLst>
          </p:cNvPr>
          <p:cNvSpPr txBox="1">
            <a:spLocks noChangeArrowheads="1"/>
          </p:cNvSpPr>
          <p:nvPr/>
        </p:nvSpPr>
        <p:spPr bwMode="auto">
          <a:xfrm>
            <a:off x="3505200" y="381000"/>
            <a:ext cx="2255746" cy="369332"/>
          </a:xfrm>
          <a:prstGeom prst="rect">
            <a:avLst/>
          </a:prstGeom>
          <a:noFill/>
          <a:ln w="9525">
            <a:noFill/>
            <a:miter lim="800000"/>
            <a:headEnd/>
            <a:tailEnd/>
          </a:ln>
          <a:effectLst/>
        </p:spPr>
        <p:txBody>
          <a:bodyPr wrap="none">
            <a:spAutoFit/>
          </a:bodyPr>
          <a:lstStyle/>
          <a:p>
            <a:pPr>
              <a:defRPr/>
            </a:pPr>
            <a:r>
              <a:rPr lang="en-US" dirty="0">
                <a:effectLst>
                  <a:outerShdw blurRad="38100" dist="38100" dir="2700000" algn="tl">
                    <a:srgbClr val="C0C0C0"/>
                  </a:outerShdw>
                </a:effectLst>
                <a:latin typeface="Times" pitchFamily="18" charset="0"/>
              </a:rPr>
              <a:t>Modern Cryptography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75EE11F7-CDA2-0DEE-A5BE-E9DDDCEAC3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AB28954B-B482-4DDD-B952-127D76DB6C83}" type="slidenum">
              <a:rPr lang="en-US" altLang="en-US" sz="2000">
                <a:solidFill>
                  <a:schemeClr val="bg2"/>
                </a:solidFill>
              </a:rPr>
              <a:pPr/>
              <a:t>47</a:t>
            </a:fld>
            <a:endParaRPr lang="en-US" altLang="en-US" sz="2000">
              <a:solidFill>
                <a:schemeClr val="bg2"/>
              </a:solidFill>
            </a:endParaRPr>
          </a:p>
        </p:txBody>
      </p:sp>
      <p:sp>
        <p:nvSpPr>
          <p:cNvPr id="22531" name="Line 2">
            <a:extLst>
              <a:ext uri="{FF2B5EF4-FFF2-40B4-BE49-F238E27FC236}">
                <a16:creationId xmlns:a16="http://schemas.microsoft.com/office/drawing/2014/main" id="{78A4B4DF-CA13-0B81-1F86-61A0862DD1A7}"/>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32" name="Line 3">
            <a:extLst>
              <a:ext uri="{FF2B5EF4-FFF2-40B4-BE49-F238E27FC236}">
                <a16:creationId xmlns:a16="http://schemas.microsoft.com/office/drawing/2014/main" id="{1574C6FB-0E74-CB91-6EA0-35AC72D7815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33" name="Text Box 4">
            <a:extLst>
              <a:ext uri="{FF2B5EF4-FFF2-40B4-BE49-F238E27FC236}">
                <a16:creationId xmlns:a16="http://schemas.microsoft.com/office/drawing/2014/main" id="{849C3DA2-A993-35AA-5826-76E15FEA1658}"/>
              </a:ext>
            </a:extLst>
          </p:cNvPr>
          <p:cNvSpPr txBox="1">
            <a:spLocks noChangeArrowheads="1"/>
          </p:cNvSpPr>
          <p:nvPr/>
        </p:nvSpPr>
        <p:spPr bwMode="auto">
          <a:xfrm>
            <a:off x="1828801" y="762000"/>
            <a:ext cx="305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30.9  </a:t>
            </a:r>
            <a:r>
              <a:rPr lang="en-US" altLang="en-US" sz="2000" i="1">
                <a:latin typeface="Times New Roman" panose="02020603050405020304" pitchFamily="18" charset="0"/>
              </a:rPr>
              <a:t>XOR cipher</a:t>
            </a:r>
          </a:p>
        </p:txBody>
      </p:sp>
      <p:sp>
        <p:nvSpPr>
          <p:cNvPr id="22534" name="Line 5">
            <a:extLst>
              <a:ext uri="{FF2B5EF4-FFF2-40B4-BE49-F238E27FC236}">
                <a16:creationId xmlns:a16="http://schemas.microsoft.com/office/drawing/2014/main" id="{FD84442E-E5EC-6EEF-8EE6-2E709AA2FE5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2535" name="Picture 6">
            <a:extLst>
              <a:ext uri="{FF2B5EF4-FFF2-40B4-BE49-F238E27FC236}">
                <a16:creationId xmlns:a16="http://schemas.microsoft.com/office/drawing/2014/main" id="{FA93036D-06DF-0A6D-2B3F-33FF31CB1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976" y="1924050"/>
            <a:ext cx="5986463"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CDB69606-BBA7-B08C-F38A-E5927F70E0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6AA523BC-D698-4543-BC67-07976903693F}" type="slidenum">
              <a:rPr lang="en-US" altLang="en-US" sz="2000">
                <a:solidFill>
                  <a:schemeClr val="bg2"/>
                </a:solidFill>
              </a:rPr>
              <a:pPr/>
              <a:t>48</a:t>
            </a:fld>
            <a:endParaRPr lang="en-US" altLang="en-US" sz="2000">
              <a:solidFill>
                <a:schemeClr val="bg2"/>
              </a:solidFill>
            </a:endParaRPr>
          </a:p>
        </p:txBody>
      </p:sp>
      <p:sp>
        <p:nvSpPr>
          <p:cNvPr id="23555" name="Line 2">
            <a:extLst>
              <a:ext uri="{FF2B5EF4-FFF2-40B4-BE49-F238E27FC236}">
                <a16:creationId xmlns:a16="http://schemas.microsoft.com/office/drawing/2014/main" id="{B68EEAD2-C43F-4D52-65BC-C1571FB8BD08}"/>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56" name="Line 3">
            <a:extLst>
              <a:ext uri="{FF2B5EF4-FFF2-40B4-BE49-F238E27FC236}">
                <a16:creationId xmlns:a16="http://schemas.microsoft.com/office/drawing/2014/main" id="{4896FAD8-06CB-7BC3-B98E-9B7DA791466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57" name="Text Box 4">
            <a:extLst>
              <a:ext uri="{FF2B5EF4-FFF2-40B4-BE49-F238E27FC236}">
                <a16:creationId xmlns:a16="http://schemas.microsoft.com/office/drawing/2014/main" id="{122829EF-829F-1645-EAF0-9DE9E6EC631C}"/>
              </a:ext>
            </a:extLst>
          </p:cNvPr>
          <p:cNvSpPr txBox="1">
            <a:spLocks noChangeArrowheads="1"/>
          </p:cNvSpPr>
          <p:nvPr/>
        </p:nvSpPr>
        <p:spPr bwMode="auto">
          <a:xfrm>
            <a:off x="1828800" y="762000"/>
            <a:ext cx="358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30.10  </a:t>
            </a:r>
            <a:r>
              <a:rPr lang="en-US" altLang="en-US" sz="2000" i="1">
                <a:latin typeface="Times New Roman" panose="02020603050405020304" pitchFamily="18" charset="0"/>
              </a:rPr>
              <a:t>Rotation cipher</a:t>
            </a:r>
          </a:p>
        </p:txBody>
      </p:sp>
      <p:sp>
        <p:nvSpPr>
          <p:cNvPr id="23558" name="Line 5">
            <a:extLst>
              <a:ext uri="{FF2B5EF4-FFF2-40B4-BE49-F238E27FC236}">
                <a16:creationId xmlns:a16="http://schemas.microsoft.com/office/drawing/2014/main" id="{40F412B1-30EC-3EF7-FD98-5819D7A70104}"/>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3559" name="Picture 6">
            <a:extLst>
              <a:ext uri="{FF2B5EF4-FFF2-40B4-BE49-F238E27FC236}">
                <a16:creationId xmlns:a16="http://schemas.microsoft.com/office/drawing/2014/main" id="{7FBB91B2-7A5B-DCB1-0F91-4398875B8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4" y="1868488"/>
            <a:ext cx="5997575"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362A7DEF-BFA8-C6B8-6D2D-7114F2FC98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58816F1E-B974-4DEE-957F-C4D0E92A7619}" type="slidenum">
              <a:rPr lang="en-US" altLang="en-US" sz="2000">
                <a:solidFill>
                  <a:schemeClr val="bg2"/>
                </a:solidFill>
              </a:rPr>
              <a:pPr/>
              <a:t>49</a:t>
            </a:fld>
            <a:endParaRPr lang="en-US" altLang="en-US" sz="2000">
              <a:solidFill>
                <a:schemeClr val="bg2"/>
              </a:solidFill>
            </a:endParaRPr>
          </a:p>
        </p:txBody>
      </p:sp>
      <p:sp>
        <p:nvSpPr>
          <p:cNvPr id="24579" name="Line 2">
            <a:extLst>
              <a:ext uri="{FF2B5EF4-FFF2-40B4-BE49-F238E27FC236}">
                <a16:creationId xmlns:a16="http://schemas.microsoft.com/office/drawing/2014/main" id="{2389C633-53DC-E2BD-556F-73BD472362D9}"/>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580" name="Line 3">
            <a:extLst>
              <a:ext uri="{FF2B5EF4-FFF2-40B4-BE49-F238E27FC236}">
                <a16:creationId xmlns:a16="http://schemas.microsoft.com/office/drawing/2014/main" id="{691E976C-0133-6D00-6EB4-A1A31FE3071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581" name="Text Box 4">
            <a:extLst>
              <a:ext uri="{FF2B5EF4-FFF2-40B4-BE49-F238E27FC236}">
                <a16:creationId xmlns:a16="http://schemas.microsoft.com/office/drawing/2014/main" id="{5D0EE3EE-956B-3B08-6DE1-BFDC6AF46629}"/>
              </a:ext>
            </a:extLst>
          </p:cNvPr>
          <p:cNvSpPr txBox="1">
            <a:spLocks noChangeArrowheads="1"/>
          </p:cNvSpPr>
          <p:nvPr/>
        </p:nvSpPr>
        <p:spPr bwMode="auto">
          <a:xfrm>
            <a:off x="1828801" y="762001"/>
            <a:ext cx="4486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30.11  </a:t>
            </a:r>
            <a:r>
              <a:rPr lang="en-US" altLang="en-US" sz="2000" i="1">
                <a:latin typeface="Times New Roman" panose="02020603050405020304" pitchFamily="18" charset="0"/>
              </a:rPr>
              <a:t>S-box (substitution box)</a:t>
            </a:r>
          </a:p>
        </p:txBody>
      </p:sp>
      <p:sp>
        <p:nvSpPr>
          <p:cNvPr id="24582" name="Line 5">
            <a:extLst>
              <a:ext uri="{FF2B5EF4-FFF2-40B4-BE49-F238E27FC236}">
                <a16:creationId xmlns:a16="http://schemas.microsoft.com/office/drawing/2014/main" id="{A9BF05E5-4855-3A0A-C8C8-92E72BB60FA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4583" name="Picture 6">
            <a:extLst>
              <a:ext uri="{FF2B5EF4-FFF2-40B4-BE49-F238E27FC236}">
                <a16:creationId xmlns:a16="http://schemas.microsoft.com/office/drawing/2014/main" id="{E8B22906-1449-4032-E062-5F4D19A10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539" y="2033588"/>
            <a:ext cx="6383337"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D491-19E8-6221-C775-251A30E22C6B}"/>
              </a:ext>
            </a:extLst>
          </p:cNvPr>
          <p:cNvSpPr>
            <a:spLocks noGrp="1"/>
          </p:cNvSpPr>
          <p:nvPr>
            <p:ph type="title"/>
          </p:nvPr>
        </p:nvSpPr>
        <p:spPr/>
        <p:txBody>
          <a:bodyPr>
            <a:normAutofit/>
          </a:bodyPr>
          <a:lstStyle/>
          <a:p>
            <a:r>
              <a:rPr lang="en-US" b="0" i="0" dirty="0">
                <a:solidFill>
                  <a:srgbClr val="000000"/>
                </a:solidFill>
                <a:effectLst/>
                <a:latin typeface="Inter"/>
              </a:rPr>
              <a:t>Common Countermeasures Used in Computer Security</a:t>
            </a:r>
            <a:endParaRPr lang="en-IN" dirty="0"/>
          </a:p>
        </p:txBody>
      </p:sp>
      <p:sp>
        <p:nvSpPr>
          <p:cNvPr id="3" name="Content Placeholder 2">
            <a:extLst>
              <a:ext uri="{FF2B5EF4-FFF2-40B4-BE49-F238E27FC236}">
                <a16:creationId xmlns:a16="http://schemas.microsoft.com/office/drawing/2014/main" id="{FB78675F-FF1C-98CC-31AD-65140EB8D2B1}"/>
              </a:ext>
            </a:extLst>
          </p:cNvPr>
          <p:cNvSpPr>
            <a:spLocks noGrp="1"/>
          </p:cNvSpPr>
          <p:nvPr>
            <p:ph idx="1"/>
          </p:nvPr>
        </p:nvSpPr>
        <p:spPr/>
        <p:txBody>
          <a:bodyPr>
            <a:normAutofit lnSpcReduction="10000"/>
          </a:bodyPr>
          <a:lstStyle/>
          <a:p>
            <a:pPr algn="l"/>
            <a:r>
              <a:rPr lang="en-US" b="0" i="0" dirty="0">
                <a:solidFill>
                  <a:srgbClr val="000000"/>
                </a:solidFill>
                <a:effectLst/>
                <a:latin typeface="Inter"/>
              </a:rPr>
              <a:t>As cyberattacks have grown in complexity and frequency, it has become increasingly imperative for organizations to stay informed and vigilant about the various computer security countermeasures that can be taken. Protecting information and systems from unauthorized access, use, tampering or destruction is essential to maintaining the integrity and confidentiality of sensitive information for companies.</a:t>
            </a:r>
          </a:p>
          <a:p>
            <a:pPr algn="l"/>
            <a:r>
              <a:rPr lang="en-US" b="0" i="0" dirty="0">
                <a:solidFill>
                  <a:srgbClr val="000000"/>
                </a:solidFill>
                <a:effectLst/>
                <a:latin typeface="Inter"/>
              </a:rPr>
              <a:t>These methods are commonly used to fortify computer systems against malicious actors. These countermeasures highlight the significant role they play in effectively safeguarding company digital assets. The following are some of the common types of countermeasures used in computer security countermeasures.</a:t>
            </a:r>
          </a:p>
          <a:p>
            <a:endParaRPr lang="en-IN" dirty="0"/>
          </a:p>
        </p:txBody>
      </p:sp>
      <p:pic>
        <p:nvPicPr>
          <p:cNvPr id="4" name="Picture 3" descr="A colorful logo with a white background&#10;&#10;Description automatically generated">
            <a:extLst>
              <a:ext uri="{FF2B5EF4-FFF2-40B4-BE49-F238E27FC236}">
                <a16:creationId xmlns:a16="http://schemas.microsoft.com/office/drawing/2014/main" id="{46F2F89F-09A6-E5F9-5727-C3C7CC805546}"/>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086985" y="5433019"/>
            <a:ext cx="913286" cy="1445340"/>
          </a:xfrm>
          <a:prstGeom prst="rect">
            <a:avLst/>
          </a:prstGeom>
        </p:spPr>
      </p:pic>
    </p:spTree>
    <p:extLst>
      <p:ext uri="{BB962C8B-B14F-4D97-AF65-F5344CB8AC3E}">
        <p14:creationId xmlns:p14="http://schemas.microsoft.com/office/powerpoint/2010/main" val="2194483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a:extLst>
              <a:ext uri="{FF2B5EF4-FFF2-40B4-BE49-F238E27FC236}">
                <a16:creationId xmlns:a16="http://schemas.microsoft.com/office/drawing/2014/main" id="{FC66166C-512D-5BFC-CD73-E86327F0F1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C66FD2EA-69BD-4B6F-9EB6-81971AC852CB}" type="slidenum">
              <a:rPr lang="en-US" altLang="en-US" sz="2000">
                <a:solidFill>
                  <a:schemeClr val="bg2"/>
                </a:solidFill>
              </a:rPr>
              <a:pPr/>
              <a:t>50</a:t>
            </a:fld>
            <a:endParaRPr lang="en-US" altLang="en-US" sz="2000">
              <a:solidFill>
                <a:schemeClr val="bg2"/>
              </a:solidFill>
            </a:endParaRPr>
          </a:p>
        </p:txBody>
      </p:sp>
      <p:sp>
        <p:nvSpPr>
          <p:cNvPr id="25603" name="Line 2">
            <a:extLst>
              <a:ext uri="{FF2B5EF4-FFF2-40B4-BE49-F238E27FC236}">
                <a16:creationId xmlns:a16="http://schemas.microsoft.com/office/drawing/2014/main" id="{2D30AC7A-0AB6-F913-B662-B8CE42C2EB35}"/>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4" name="Line 3">
            <a:extLst>
              <a:ext uri="{FF2B5EF4-FFF2-40B4-BE49-F238E27FC236}">
                <a16:creationId xmlns:a16="http://schemas.microsoft.com/office/drawing/2014/main" id="{5E15E05E-873F-2E40-8129-1F9AEF1D3E2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5" name="Text Box 4">
            <a:extLst>
              <a:ext uri="{FF2B5EF4-FFF2-40B4-BE49-F238E27FC236}">
                <a16:creationId xmlns:a16="http://schemas.microsoft.com/office/drawing/2014/main" id="{0F6F1E52-DC59-8F35-BD9A-97CE17FB47A7}"/>
              </a:ext>
            </a:extLst>
          </p:cNvPr>
          <p:cNvSpPr txBox="1">
            <a:spLocks noChangeArrowheads="1"/>
          </p:cNvSpPr>
          <p:nvPr/>
        </p:nvSpPr>
        <p:spPr bwMode="auto">
          <a:xfrm>
            <a:off x="1676400" y="762001"/>
            <a:ext cx="8872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30.12  </a:t>
            </a:r>
            <a:r>
              <a:rPr lang="en-US" altLang="en-US" sz="2000" i="1">
                <a:latin typeface="Times New Roman" panose="02020603050405020304" pitchFamily="18" charset="0"/>
              </a:rPr>
              <a:t>P-boxes (permutation box): straight, expansion, and compression</a:t>
            </a:r>
          </a:p>
        </p:txBody>
      </p:sp>
      <p:sp>
        <p:nvSpPr>
          <p:cNvPr id="25606" name="Line 5">
            <a:extLst>
              <a:ext uri="{FF2B5EF4-FFF2-40B4-BE49-F238E27FC236}">
                <a16:creationId xmlns:a16="http://schemas.microsoft.com/office/drawing/2014/main" id="{C6821837-22B8-0F6D-03C1-CC8CDD9EE60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5607" name="Picture 6">
            <a:extLst>
              <a:ext uri="{FF2B5EF4-FFF2-40B4-BE49-F238E27FC236}">
                <a16:creationId xmlns:a16="http://schemas.microsoft.com/office/drawing/2014/main" id="{D769B085-82FA-6313-F8C3-7EBAB555B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6" y="1592264"/>
            <a:ext cx="6937375" cy="450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567683F2-5F0A-59AE-2AE0-F8F8E7FAF7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F201B7B0-B2B9-4486-87EA-68FDC34F7562}" type="slidenum">
              <a:rPr lang="en-US" altLang="en-US" sz="2000">
                <a:solidFill>
                  <a:schemeClr val="bg2"/>
                </a:solidFill>
              </a:rPr>
              <a:pPr/>
              <a:t>51</a:t>
            </a:fld>
            <a:endParaRPr lang="en-US" altLang="en-US" sz="2000">
              <a:solidFill>
                <a:schemeClr val="bg2"/>
              </a:solidFill>
            </a:endParaRPr>
          </a:p>
        </p:txBody>
      </p:sp>
      <p:sp>
        <p:nvSpPr>
          <p:cNvPr id="26627" name="Line 2">
            <a:extLst>
              <a:ext uri="{FF2B5EF4-FFF2-40B4-BE49-F238E27FC236}">
                <a16:creationId xmlns:a16="http://schemas.microsoft.com/office/drawing/2014/main" id="{A5D8555F-42FD-D770-4AE9-0F8DD9D77294}"/>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28" name="Line 3">
            <a:extLst>
              <a:ext uri="{FF2B5EF4-FFF2-40B4-BE49-F238E27FC236}">
                <a16:creationId xmlns:a16="http://schemas.microsoft.com/office/drawing/2014/main" id="{0218C42C-81D0-98F5-3594-5107A1D2ADD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29" name="Text Box 4">
            <a:extLst>
              <a:ext uri="{FF2B5EF4-FFF2-40B4-BE49-F238E27FC236}">
                <a16:creationId xmlns:a16="http://schemas.microsoft.com/office/drawing/2014/main" id="{086E3155-05B2-013F-1ED9-5931E8840E68}"/>
              </a:ext>
            </a:extLst>
          </p:cNvPr>
          <p:cNvSpPr txBox="1">
            <a:spLocks noChangeArrowheads="1"/>
          </p:cNvSpPr>
          <p:nvPr/>
        </p:nvSpPr>
        <p:spPr bwMode="auto">
          <a:xfrm>
            <a:off x="1828801" y="762001"/>
            <a:ext cx="5497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30.13  </a:t>
            </a:r>
            <a:r>
              <a:rPr lang="en-US" altLang="en-US" sz="2000" i="1">
                <a:latin typeface="Times New Roman" panose="02020603050405020304" pitchFamily="18" charset="0"/>
              </a:rPr>
              <a:t>DES (Data Encryption Standard)</a:t>
            </a:r>
          </a:p>
        </p:txBody>
      </p:sp>
      <p:sp>
        <p:nvSpPr>
          <p:cNvPr id="26630" name="Line 5">
            <a:extLst>
              <a:ext uri="{FF2B5EF4-FFF2-40B4-BE49-F238E27FC236}">
                <a16:creationId xmlns:a16="http://schemas.microsoft.com/office/drawing/2014/main" id="{EEEF9961-A40A-41CE-EB10-FC2F656497DD}"/>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6631" name="Picture 6">
            <a:extLst>
              <a:ext uri="{FF2B5EF4-FFF2-40B4-BE49-F238E27FC236}">
                <a16:creationId xmlns:a16="http://schemas.microsoft.com/office/drawing/2014/main" id="{08F61D33-30FD-5681-DBE1-D385D5D70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38" y="1479550"/>
            <a:ext cx="458946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C18E8A2E-3A15-CF38-4594-5F16410C30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D6443E1A-37B0-4DAA-B989-91E9657BEC65}" type="slidenum">
              <a:rPr lang="en-US" altLang="en-US" sz="2000">
                <a:solidFill>
                  <a:schemeClr val="bg2"/>
                </a:solidFill>
              </a:rPr>
              <a:pPr/>
              <a:t>52</a:t>
            </a:fld>
            <a:endParaRPr lang="en-US" altLang="en-US" sz="2000">
              <a:solidFill>
                <a:schemeClr val="bg2"/>
              </a:solidFill>
            </a:endParaRPr>
          </a:p>
        </p:txBody>
      </p:sp>
      <p:sp>
        <p:nvSpPr>
          <p:cNvPr id="27651" name="Line 2">
            <a:extLst>
              <a:ext uri="{FF2B5EF4-FFF2-40B4-BE49-F238E27FC236}">
                <a16:creationId xmlns:a16="http://schemas.microsoft.com/office/drawing/2014/main" id="{C34C293D-2F5A-E3D0-B347-FCE30CB544AD}"/>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2" name="Line 3">
            <a:extLst>
              <a:ext uri="{FF2B5EF4-FFF2-40B4-BE49-F238E27FC236}">
                <a16:creationId xmlns:a16="http://schemas.microsoft.com/office/drawing/2014/main" id="{C3CEDEE6-D722-90AF-1F93-B7C476A5666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3" name="Text Box 4">
            <a:extLst>
              <a:ext uri="{FF2B5EF4-FFF2-40B4-BE49-F238E27FC236}">
                <a16:creationId xmlns:a16="http://schemas.microsoft.com/office/drawing/2014/main" id="{6BDC398E-F02E-E575-13CB-37A657B70B22}"/>
              </a:ext>
            </a:extLst>
          </p:cNvPr>
          <p:cNvSpPr txBox="1">
            <a:spLocks noChangeArrowheads="1"/>
          </p:cNvSpPr>
          <p:nvPr/>
        </p:nvSpPr>
        <p:spPr bwMode="auto">
          <a:xfrm>
            <a:off x="1828801" y="762000"/>
            <a:ext cx="475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30.14  </a:t>
            </a:r>
            <a:r>
              <a:rPr lang="en-US" altLang="en-US" sz="2000" i="1">
                <a:latin typeface="Times New Roman" panose="02020603050405020304" pitchFamily="18" charset="0"/>
              </a:rPr>
              <a:t>One round in DES ciphers</a:t>
            </a:r>
          </a:p>
        </p:txBody>
      </p:sp>
      <p:sp>
        <p:nvSpPr>
          <p:cNvPr id="27654" name="Line 5">
            <a:extLst>
              <a:ext uri="{FF2B5EF4-FFF2-40B4-BE49-F238E27FC236}">
                <a16:creationId xmlns:a16="http://schemas.microsoft.com/office/drawing/2014/main" id="{49B5F671-CB42-ED32-D0C0-8D17D954D376}"/>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7655" name="Picture 6">
            <a:extLst>
              <a:ext uri="{FF2B5EF4-FFF2-40B4-BE49-F238E27FC236}">
                <a16:creationId xmlns:a16="http://schemas.microsoft.com/office/drawing/2014/main" id="{2CDD63FB-EC95-C0C4-5A4E-A07633A1B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4" y="1828801"/>
            <a:ext cx="7431087"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C6229F73-A970-CAF3-9948-0CAA44F15A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13CC8D36-AA02-42A9-9322-F9AA8A899BB9}" type="slidenum">
              <a:rPr lang="en-US" altLang="en-US" sz="2000">
                <a:solidFill>
                  <a:schemeClr val="bg2"/>
                </a:solidFill>
              </a:rPr>
              <a:pPr/>
              <a:t>53</a:t>
            </a:fld>
            <a:endParaRPr lang="en-US" altLang="en-US" sz="2000">
              <a:solidFill>
                <a:schemeClr val="bg2"/>
              </a:solidFill>
            </a:endParaRPr>
          </a:p>
        </p:txBody>
      </p:sp>
      <p:sp>
        <p:nvSpPr>
          <p:cNvPr id="28675" name="Line 2">
            <a:extLst>
              <a:ext uri="{FF2B5EF4-FFF2-40B4-BE49-F238E27FC236}">
                <a16:creationId xmlns:a16="http://schemas.microsoft.com/office/drawing/2014/main" id="{2EEA5E21-2722-B0A1-217E-A9B7EB4D3146}"/>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76" name="Line 3">
            <a:extLst>
              <a:ext uri="{FF2B5EF4-FFF2-40B4-BE49-F238E27FC236}">
                <a16:creationId xmlns:a16="http://schemas.microsoft.com/office/drawing/2014/main" id="{35A91268-99E3-6886-8A1D-DC24136E2FD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77" name="Text Box 4">
            <a:extLst>
              <a:ext uri="{FF2B5EF4-FFF2-40B4-BE49-F238E27FC236}">
                <a16:creationId xmlns:a16="http://schemas.microsoft.com/office/drawing/2014/main" id="{1A9E7DE1-99FF-32DB-4F8B-BD12F0AE88B2}"/>
              </a:ext>
            </a:extLst>
          </p:cNvPr>
          <p:cNvSpPr txBox="1">
            <a:spLocks noChangeArrowheads="1"/>
          </p:cNvSpPr>
          <p:nvPr/>
        </p:nvSpPr>
        <p:spPr bwMode="auto">
          <a:xfrm>
            <a:off x="1828801" y="762001"/>
            <a:ext cx="7350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30.16  </a:t>
            </a:r>
            <a:r>
              <a:rPr lang="en-US" altLang="en-US" sz="2000" i="1">
                <a:latin typeface="Times New Roman" panose="02020603050405020304" pitchFamily="18" charset="0"/>
              </a:rPr>
              <a:t>Triple DES (to resolve the short key issue for DES)</a:t>
            </a:r>
          </a:p>
        </p:txBody>
      </p:sp>
      <p:sp>
        <p:nvSpPr>
          <p:cNvPr id="28678" name="Line 5">
            <a:extLst>
              <a:ext uri="{FF2B5EF4-FFF2-40B4-BE49-F238E27FC236}">
                <a16:creationId xmlns:a16="http://schemas.microsoft.com/office/drawing/2014/main" id="{A0E816A6-5236-26F4-2AF6-BF6B18BA02F6}"/>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8679" name="Picture 6">
            <a:extLst>
              <a:ext uri="{FF2B5EF4-FFF2-40B4-BE49-F238E27FC236}">
                <a16:creationId xmlns:a16="http://schemas.microsoft.com/office/drawing/2014/main" id="{F387821A-8A2B-4B61-0D12-4C40486D0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1914526"/>
            <a:ext cx="62611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a:extLst>
              <a:ext uri="{FF2B5EF4-FFF2-40B4-BE49-F238E27FC236}">
                <a16:creationId xmlns:a16="http://schemas.microsoft.com/office/drawing/2014/main" id="{58CAC8F6-F8F1-7C87-F0C7-F51C3BF28EC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CAD35B59-ABDA-41E1-906E-125CA19DFBE3}" type="slidenum">
              <a:rPr lang="en-US" altLang="en-US" sz="2000">
                <a:solidFill>
                  <a:schemeClr val="bg2"/>
                </a:solidFill>
              </a:rPr>
              <a:pPr/>
              <a:t>54</a:t>
            </a:fld>
            <a:endParaRPr lang="en-US" altLang="en-US" sz="2000">
              <a:solidFill>
                <a:schemeClr val="bg2"/>
              </a:solidFill>
            </a:endParaRPr>
          </a:p>
        </p:txBody>
      </p:sp>
      <p:sp>
        <p:nvSpPr>
          <p:cNvPr id="29699" name="Text Box 2">
            <a:extLst>
              <a:ext uri="{FF2B5EF4-FFF2-40B4-BE49-F238E27FC236}">
                <a16:creationId xmlns:a16="http://schemas.microsoft.com/office/drawing/2014/main" id="{15C600D8-C57A-3F9D-4D74-F9BF5D12D52E}"/>
              </a:ext>
            </a:extLst>
          </p:cNvPr>
          <p:cNvSpPr txBox="1">
            <a:spLocks noChangeArrowheads="1"/>
          </p:cNvSpPr>
          <p:nvPr/>
        </p:nvSpPr>
        <p:spPr bwMode="auto">
          <a:xfrm>
            <a:off x="2057400" y="609601"/>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30.1  </a:t>
            </a:r>
            <a:r>
              <a:rPr lang="en-US" altLang="en-US" sz="2000" i="1">
                <a:latin typeface="Times New Roman" panose="02020603050405020304" pitchFamily="18" charset="0"/>
              </a:rPr>
              <a:t>AES (advanced encryption standard) configuration</a:t>
            </a:r>
          </a:p>
        </p:txBody>
      </p:sp>
      <p:pic>
        <p:nvPicPr>
          <p:cNvPr id="29700" name="Picture 4">
            <a:extLst>
              <a:ext uri="{FF2B5EF4-FFF2-40B4-BE49-F238E27FC236}">
                <a16:creationId xmlns:a16="http://schemas.microsoft.com/office/drawing/2014/main" id="{E68FD53C-568A-A04C-B088-7F6295A3B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1069975"/>
            <a:ext cx="8520112"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 Box 2">
            <a:extLst>
              <a:ext uri="{FF2B5EF4-FFF2-40B4-BE49-F238E27FC236}">
                <a16:creationId xmlns:a16="http://schemas.microsoft.com/office/drawing/2014/main" id="{78FF5DA9-4EE8-D591-17A8-2472F1184EEA}"/>
              </a:ext>
            </a:extLst>
          </p:cNvPr>
          <p:cNvSpPr txBox="1">
            <a:spLocks noChangeArrowheads="1"/>
          </p:cNvSpPr>
          <p:nvPr/>
        </p:nvSpPr>
        <p:spPr bwMode="auto">
          <a:xfrm>
            <a:off x="4267200" y="2819401"/>
            <a:ext cx="415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i="1">
                <a:latin typeface="Times New Roman" panose="02020603050405020304" pitchFamily="18" charset="0"/>
              </a:rPr>
              <a:t>AES is the replacement of DES</a:t>
            </a:r>
          </a:p>
        </p:txBody>
      </p:sp>
      <p:sp>
        <p:nvSpPr>
          <p:cNvPr id="29702" name="Line 9">
            <a:extLst>
              <a:ext uri="{FF2B5EF4-FFF2-40B4-BE49-F238E27FC236}">
                <a16:creationId xmlns:a16="http://schemas.microsoft.com/office/drawing/2014/main" id="{D6EC6C4C-6899-352E-48A1-F98A909CDA5E}"/>
              </a:ext>
            </a:extLst>
          </p:cNvPr>
          <p:cNvSpPr>
            <a:spLocks noChangeShapeType="1"/>
          </p:cNvSpPr>
          <p:nvPr/>
        </p:nvSpPr>
        <p:spPr bwMode="auto">
          <a:xfrm>
            <a:off x="1905000"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3" name="Line 10">
            <a:extLst>
              <a:ext uri="{FF2B5EF4-FFF2-40B4-BE49-F238E27FC236}">
                <a16:creationId xmlns:a16="http://schemas.microsoft.com/office/drawing/2014/main" id="{52D9EF82-5FAB-E41D-B9F5-47321E072E06}"/>
              </a:ext>
            </a:extLst>
          </p:cNvPr>
          <p:cNvSpPr>
            <a:spLocks noChangeShapeType="1"/>
          </p:cNvSpPr>
          <p:nvPr/>
        </p:nvSpPr>
        <p:spPr bwMode="auto">
          <a:xfrm>
            <a:off x="1906588" y="5715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4" name="Rectangle 11">
            <a:extLst>
              <a:ext uri="{FF2B5EF4-FFF2-40B4-BE49-F238E27FC236}">
                <a16:creationId xmlns:a16="http://schemas.microsoft.com/office/drawing/2014/main" id="{2D56789C-B3CA-D0C2-804A-C1D3C950E562}"/>
              </a:ext>
            </a:extLst>
          </p:cNvPr>
          <p:cNvSpPr>
            <a:spLocks noChangeArrowheads="1"/>
          </p:cNvSpPr>
          <p:nvPr/>
        </p:nvSpPr>
        <p:spPr bwMode="auto">
          <a:xfrm>
            <a:off x="1943100" y="4054475"/>
            <a:ext cx="8077200" cy="156966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AES has three different configurations with respect to the number of rounds and key size.</a:t>
            </a:r>
          </a:p>
        </p:txBody>
      </p:sp>
      <p:grpSp>
        <p:nvGrpSpPr>
          <p:cNvPr id="29705" name="Group 12">
            <a:extLst>
              <a:ext uri="{FF2B5EF4-FFF2-40B4-BE49-F238E27FC236}">
                <a16:creationId xmlns:a16="http://schemas.microsoft.com/office/drawing/2014/main" id="{028389A8-E2F2-1ED4-591D-BC8EB82535DB}"/>
              </a:ext>
            </a:extLst>
          </p:cNvPr>
          <p:cNvGrpSpPr>
            <a:grpSpLocks/>
          </p:cNvGrpSpPr>
          <p:nvPr/>
        </p:nvGrpSpPr>
        <p:grpSpPr bwMode="auto">
          <a:xfrm>
            <a:off x="1905000" y="3276600"/>
            <a:ext cx="1143000" cy="566738"/>
            <a:chOff x="1200" y="1248"/>
            <a:chExt cx="720" cy="357"/>
          </a:xfrm>
        </p:grpSpPr>
        <p:pic>
          <p:nvPicPr>
            <p:cNvPr id="29706" name="Picture 13">
              <a:extLst>
                <a:ext uri="{FF2B5EF4-FFF2-40B4-BE49-F238E27FC236}">
                  <a16:creationId xmlns:a16="http://schemas.microsoft.com/office/drawing/2014/main" id="{A092BBDC-4399-C5B1-6A49-F0EC5D413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Text Box 14">
              <a:extLst>
                <a:ext uri="{FF2B5EF4-FFF2-40B4-BE49-F238E27FC236}">
                  <a16:creationId xmlns:a16="http://schemas.microsoft.com/office/drawing/2014/main" id="{A640AB2A-DCBD-3239-E056-8829A6EDF77E}"/>
                </a:ext>
              </a:extLst>
            </p:cNvPr>
            <p:cNvSpPr txBox="1">
              <a:spLocks noChangeArrowheads="1"/>
            </p:cNvSpPr>
            <p:nvPr/>
          </p:nvSpPr>
          <p:spPr bwMode="auto">
            <a:xfrm>
              <a:off x="1284" y="1248"/>
              <a:ext cx="5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16D1EACF-66B7-2D61-3239-F69E547C9D7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0125B037-5F24-459E-A9C4-C1FDCC925342}" type="slidenum">
              <a:rPr lang="en-US" altLang="en-US" sz="2000">
                <a:solidFill>
                  <a:schemeClr val="bg2"/>
                </a:solidFill>
              </a:rPr>
              <a:pPr/>
              <a:t>55</a:t>
            </a:fld>
            <a:endParaRPr lang="en-US" altLang="en-US" sz="2000">
              <a:solidFill>
                <a:schemeClr val="bg2"/>
              </a:solidFill>
            </a:endParaRPr>
          </a:p>
        </p:txBody>
      </p:sp>
      <p:sp>
        <p:nvSpPr>
          <p:cNvPr id="858114" name="Rectangle 2">
            <a:extLst>
              <a:ext uri="{FF2B5EF4-FFF2-40B4-BE49-F238E27FC236}">
                <a16:creationId xmlns:a16="http://schemas.microsoft.com/office/drawing/2014/main" id="{2A13D3CC-4678-61E2-9EE2-9B4B7791A7C1}"/>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8115" name="Text Box 3">
            <a:extLst>
              <a:ext uri="{FF2B5EF4-FFF2-40B4-BE49-F238E27FC236}">
                <a16:creationId xmlns:a16="http://schemas.microsoft.com/office/drawing/2014/main" id="{F23F96F8-A995-6A22-85BA-42C1673AC76C}"/>
              </a:ext>
            </a:extLst>
          </p:cNvPr>
          <p:cNvSpPr txBox="1">
            <a:spLocks noChangeArrowheads="1"/>
          </p:cNvSpPr>
          <p:nvPr/>
        </p:nvSpPr>
        <p:spPr bwMode="auto">
          <a:xfrm>
            <a:off x="1752601" y="406400"/>
            <a:ext cx="4750211" cy="36933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30-3   ASYMMETRIC-KEY CRYPTOGRAPHY</a:t>
            </a:r>
          </a:p>
        </p:txBody>
      </p:sp>
      <p:sp>
        <p:nvSpPr>
          <p:cNvPr id="30725" name="Text Box 4">
            <a:extLst>
              <a:ext uri="{FF2B5EF4-FFF2-40B4-BE49-F238E27FC236}">
                <a16:creationId xmlns:a16="http://schemas.microsoft.com/office/drawing/2014/main" id="{5B1E4FDC-2C5A-8442-7D78-82F1FBA1E120}"/>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D0E527C7-994C-C8D4-41E0-90FC87C50619}"/>
              </a:ext>
            </a:extLst>
          </p:cNvPr>
          <p:cNvSpPr>
            <a:spLocks noChangeArrowheads="1"/>
          </p:cNvSpPr>
          <p:nvPr/>
        </p:nvSpPr>
        <p:spPr bwMode="auto">
          <a:xfrm>
            <a:off x="1828800" y="14478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An asymmetric-key (or public-key) cipher uses two keys: one private and one public. We discuss two algorithms: RSA and Diffie-Hellman.</a:t>
            </a:r>
          </a:p>
        </p:txBody>
      </p:sp>
      <p:sp>
        <p:nvSpPr>
          <p:cNvPr id="30727" name="Rectangle 6">
            <a:extLst>
              <a:ext uri="{FF2B5EF4-FFF2-40B4-BE49-F238E27FC236}">
                <a16:creationId xmlns:a16="http://schemas.microsoft.com/office/drawing/2014/main" id="{7417EE94-6268-E3EE-223F-2563FDE862DA}"/>
              </a:ext>
            </a:extLst>
          </p:cNvPr>
          <p:cNvSpPr>
            <a:spLocks noChangeArrowheads="1"/>
          </p:cNvSpPr>
          <p:nvPr/>
        </p:nvSpPr>
        <p:spPr bwMode="auto">
          <a:xfrm>
            <a:off x="1676400" y="4286251"/>
            <a:ext cx="571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RSA</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Diffie-Hellman</a:t>
            </a:r>
            <a:endParaRPr lang="en-US" altLang="en-US" sz="2400">
              <a:solidFill>
                <a:srgbClr val="0033CC"/>
              </a:solidFill>
              <a:latin typeface="Times New Roman" panose="02020603050405020304" pitchFamily="18" charset="0"/>
            </a:endParaRPr>
          </a:p>
        </p:txBody>
      </p:sp>
      <p:sp>
        <p:nvSpPr>
          <p:cNvPr id="858119" name="Text Box 7">
            <a:extLst>
              <a:ext uri="{FF2B5EF4-FFF2-40B4-BE49-F238E27FC236}">
                <a16:creationId xmlns:a16="http://schemas.microsoft.com/office/drawing/2014/main" id="{C06741CB-2BBE-05D5-10D1-304DCD94F586}"/>
              </a:ext>
            </a:extLst>
          </p:cNvPr>
          <p:cNvSpPr txBox="1">
            <a:spLocks noChangeArrowheads="1"/>
          </p:cNvSpPr>
          <p:nvPr/>
        </p:nvSpPr>
        <p:spPr bwMode="auto">
          <a:xfrm>
            <a:off x="1689101" y="3810001"/>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a:extLst>
              <a:ext uri="{FF2B5EF4-FFF2-40B4-BE49-F238E27FC236}">
                <a16:creationId xmlns:a16="http://schemas.microsoft.com/office/drawing/2014/main" id="{5479A560-01BF-F568-3BEF-03D3256685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C588841B-0C00-45DD-B4EA-81A685012B50}" type="slidenum">
              <a:rPr lang="en-US" altLang="en-US" sz="2000">
                <a:solidFill>
                  <a:schemeClr val="bg2"/>
                </a:solidFill>
              </a:rPr>
              <a:pPr/>
              <a:t>56</a:t>
            </a:fld>
            <a:endParaRPr lang="en-US" altLang="en-US" sz="2000">
              <a:solidFill>
                <a:schemeClr val="bg2"/>
              </a:solidFill>
            </a:endParaRPr>
          </a:p>
        </p:txBody>
      </p:sp>
      <p:sp>
        <p:nvSpPr>
          <p:cNvPr id="31747" name="Line 2">
            <a:extLst>
              <a:ext uri="{FF2B5EF4-FFF2-40B4-BE49-F238E27FC236}">
                <a16:creationId xmlns:a16="http://schemas.microsoft.com/office/drawing/2014/main" id="{976E0C86-BF8A-98AD-3AD0-3121C9055B25}"/>
              </a:ext>
            </a:extLst>
          </p:cNvPr>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48" name="Line 3">
            <a:extLst>
              <a:ext uri="{FF2B5EF4-FFF2-40B4-BE49-F238E27FC236}">
                <a16:creationId xmlns:a16="http://schemas.microsoft.com/office/drawing/2014/main" id="{E64C2D4D-2662-EFA9-A674-E960D7593BD5}"/>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49" name="Text Box 4">
            <a:extLst>
              <a:ext uri="{FF2B5EF4-FFF2-40B4-BE49-F238E27FC236}">
                <a16:creationId xmlns:a16="http://schemas.microsoft.com/office/drawing/2014/main" id="{07883D7A-D9DB-1F33-BBC0-43CCB77FC59B}"/>
              </a:ext>
            </a:extLst>
          </p:cNvPr>
          <p:cNvSpPr txBox="1">
            <a:spLocks noChangeArrowheads="1"/>
          </p:cNvSpPr>
          <p:nvPr/>
        </p:nvSpPr>
        <p:spPr bwMode="auto">
          <a:xfrm>
            <a:off x="1828801" y="762000"/>
            <a:ext cx="244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30.24  </a:t>
            </a:r>
            <a:r>
              <a:rPr lang="en-US" altLang="en-US" sz="2000" i="1">
                <a:latin typeface="Times New Roman" panose="02020603050405020304" pitchFamily="18" charset="0"/>
              </a:rPr>
              <a:t>RSA</a:t>
            </a:r>
          </a:p>
        </p:txBody>
      </p:sp>
      <p:sp>
        <p:nvSpPr>
          <p:cNvPr id="31750" name="Line 5">
            <a:extLst>
              <a:ext uri="{FF2B5EF4-FFF2-40B4-BE49-F238E27FC236}">
                <a16:creationId xmlns:a16="http://schemas.microsoft.com/office/drawing/2014/main" id="{BCA1BE96-7BC5-A850-9B1F-7B1630D62BF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31751" name="Picture 6">
            <a:extLst>
              <a:ext uri="{FF2B5EF4-FFF2-40B4-BE49-F238E27FC236}">
                <a16:creationId xmlns:a16="http://schemas.microsoft.com/office/drawing/2014/main" id="{94410DA2-DEBC-A8E7-4D3A-6CBF9C4C3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6" y="2192338"/>
            <a:ext cx="7413625" cy="283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C8798FD-9B72-FD1E-BFD4-B80023015423}"/>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a:ea typeface="宋体" panose="02010600030101010101" pitchFamily="2" charset="-122"/>
              </a:rPr>
              <a:t>RSA: Choosing keys</a:t>
            </a:r>
          </a:p>
        </p:txBody>
      </p:sp>
      <p:sp>
        <p:nvSpPr>
          <p:cNvPr id="32771" name="Text Box 4">
            <a:extLst>
              <a:ext uri="{FF2B5EF4-FFF2-40B4-BE49-F238E27FC236}">
                <a16:creationId xmlns:a16="http://schemas.microsoft.com/office/drawing/2014/main" id="{D53D8457-9940-70F1-ECB0-44EFBEF27755}"/>
              </a:ext>
            </a:extLst>
          </p:cNvPr>
          <p:cNvSpPr txBox="1">
            <a:spLocks noChangeArrowheads="1"/>
          </p:cNvSpPr>
          <p:nvPr/>
        </p:nvSpPr>
        <p:spPr bwMode="auto">
          <a:xfrm>
            <a:off x="2182814" y="1476375"/>
            <a:ext cx="75009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solidFill>
                  <a:schemeClr val="accent2"/>
                </a:solidFill>
                <a:latin typeface="Comic Sans MS" panose="030F0702030302020204" pitchFamily="66" charset="0"/>
                <a:ea typeface="宋体" panose="02010600030101010101" pitchFamily="2" charset="-122"/>
              </a:rPr>
              <a:t>1.</a:t>
            </a:r>
            <a:r>
              <a:rPr lang="en-US" altLang="zh-CN" sz="2800">
                <a:latin typeface="Comic Sans MS" panose="030F0702030302020204" pitchFamily="66" charset="0"/>
                <a:ea typeface="宋体" panose="02010600030101010101" pitchFamily="2" charset="-122"/>
              </a:rPr>
              <a:t> Choose two large prime numbers </a:t>
            </a:r>
            <a:r>
              <a:rPr lang="en-US" altLang="zh-CN" sz="2800" i="1">
                <a:latin typeface="Comic Sans MS" panose="030F0702030302020204" pitchFamily="66" charset="0"/>
                <a:ea typeface="宋体" panose="02010600030101010101" pitchFamily="2" charset="-122"/>
              </a:rPr>
              <a:t>p, q.</a:t>
            </a:r>
            <a:r>
              <a:rPr lang="en-US" altLang="zh-CN" sz="2800">
                <a:latin typeface="Comic Sans MS" panose="030F0702030302020204" pitchFamily="66" charset="0"/>
                <a:ea typeface="宋体" panose="02010600030101010101" pitchFamily="2" charset="-122"/>
              </a:rPr>
              <a:t> </a:t>
            </a:r>
          </a:p>
          <a:p>
            <a:r>
              <a:rPr lang="en-US" altLang="zh-CN" sz="2800">
                <a:latin typeface="Comic Sans MS" panose="030F0702030302020204" pitchFamily="66" charset="0"/>
                <a:ea typeface="宋体" panose="02010600030101010101" pitchFamily="2" charset="-122"/>
              </a:rPr>
              <a:t>   (e.g., 1024 bits each)</a:t>
            </a:r>
          </a:p>
        </p:txBody>
      </p:sp>
      <p:sp>
        <p:nvSpPr>
          <p:cNvPr id="93189" name="Text Box 5">
            <a:extLst>
              <a:ext uri="{FF2B5EF4-FFF2-40B4-BE49-F238E27FC236}">
                <a16:creationId xmlns:a16="http://schemas.microsoft.com/office/drawing/2014/main" id="{8555A8A3-8F57-09D8-13D4-5E191A836D45}"/>
              </a:ext>
            </a:extLst>
          </p:cNvPr>
          <p:cNvSpPr txBox="1">
            <a:spLocks noChangeArrowheads="1"/>
          </p:cNvSpPr>
          <p:nvPr/>
        </p:nvSpPr>
        <p:spPr bwMode="auto">
          <a:xfrm>
            <a:off x="2135188" y="2462214"/>
            <a:ext cx="630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solidFill>
                  <a:schemeClr val="accent2"/>
                </a:solidFill>
                <a:latin typeface="Comic Sans MS" panose="030F0702030302020204" pitchFamily="66" charset="0"/>
                <a:ea typeface="宋体" panose="02010600030101010101" pitchFamily="2" charset="-122"/>
              </a:rPr>
              <a:t>2.</a:t>
            </a:r>
            <a:r>
              <a:rPr lang="en-US" altLang="zh-CN" sz="2800">
                <a:latin typeface="Comic Sans MS" panose="030F0702030302020204" pitchFamily="66" charset="0"/>
                <a:ea typeface="宋体" panose="02010600030101010101" pitchFamily="2" charset="-122"/>
              </a:rPr>
              <a:t> Compute </a:t>
            </a:r>
            <a:r>
              <a:rPr lang="en-US" altLang="zh-CN" sz="2800" i="1">
                <a:solidFill>
                  <a:srgbClr val="FF0000"/>
                </a:solidFill>
                <a:latin typeface="Comic Sans MS" panose="030F0702030302020204" pitchFamily="66" charset="0"/>
                <a:ea typeface="宋体" panose="02010600030101010101" pitchFamily="2" charset="-122"/>
              </a:rPr>
              <a:t>n</a:t>
            </a:r>
            <a:r>
              <a:rPr lang="en-US" altLang="zh-CN" sz="2800" i="1">
                <a:latin typeface="Comic Sans MS" panose="030F0702030302020204" pitchFamily="66" charset="0"/>
                <a:ea typeface="宋体" panose="02010600030101010101" pitchFamily="2" charset="-122"/>
              </a:rPr>
              <a:t> = pq, </a:t>
            </a:r>
            <a:r>
              <a:rPr lang="en-US" altLang="en-US" sz="2400">
                <a:solidFill>
                  <a:schemeClr val="hlink"/>
                </a:solidFill>
                <a:latin typeface="Symbol" panose="05050102010706020507" pitchFamily="18" charset="2"/>
              </a:rPr>
              <a:t>F</a:t>
            </a:r>
            <a:r>
              <a:rPr lang="en-US" altLang="zh-CN" sz="2800" i="1">
                <a:latin typeface="Comic Sans MS" panose="030F0702030302020204" pitchFamily="66" charset="0"/>
                <a:ea typeface="宋体" panose="02010600030101010101" pitchFamily="2" charset="-122"/>
              </a:rPr>
              <a:t> = (p-1)(q-1</a:t>
            </a:r>
            <a:r>
              <a:rPr lang="en-US" altLang="zh-CN" sz="2800">
                <a:latin typeface="Comic Sans MS" panose="030F0702030302020204" pitchFamily="66" charset="0"/>
                <a:ea typeface="宋体" panose="02010600030101010101" pitchFamily="2" charset="-122"/>
              </a:rPr>
              <a:t>)</a:t>
            </a:r>
          </a:p>
        </p:txBody>
      </p:sp>
      <p:sp>
        <p:nvSpPr>
          <p:cNvPr id="93190" name="Text Box 6">
            <a:extLst>
              <a:ext uri="{FF2B5EF4-FFF2-40B4-BE49-F238E27FC236}">
                <a16:creationId xmlns:a16="http://schemas.microsoft.com/office/drawing/2014/main" id="{9455ACB0-9A57-14BB-0A17-78A0A622919B}"/>
              </a:ext>
            </a:extLst>
          </p:cNvPr>
          <p:cNvSpPr txBox="1">
            <a:spLocks noChangeArrowheads="1"/>
          </p:cNvSpPr>
          <p:nvPr/>
        </p:nvSpPr>
        <p:spPr bwMode="auto">
          <a:xfrm>
            <a:off x="2133601" y="3132138"/>
            <a:ext cx="79232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solidFill>
                  <a:schemeClr val="accent2"/>
                </a:solidFill>
                <a:latin typeface="Comic Sans MS" panose="030F0702030302020204" pitchFamily="66" charset="0"/>
                <a:ea typeface="宋体" panose="02010600030101010101" pitchFamily="2" charset="-122"/>
              </a:rPr>
              <a:t>3.</a:t>
            </a:r>
            <a:r>
              <a:rPr lang="en-US" altLang="zh-CN" sz="2400">
                <a:latin typeface="Comic Sans MS" panose="030F0702030302020204" pitchFamily="66" charset="0"/>
                <a:ea typeface="宋体" panose="02010600030101010101" pitchFamily="2" charset="-122"/>
              </a:rPr>
              <a:t> Choose </a:t>
            </a:r>
            <a:r>
              <a:rPr lang="en-US" altLang="zh-CN" sz="2400" i="1">
                <a:solidFill>
                  <a:srgbClr val="FF0000"/>
                </a:solidFill>
                <a:latin typeface="Comic Sans MS" panose="030F0702030302020204" pitchFamily="66" charset="0"/>
                <a:ea typeface="宋体" panose="02010600030101010101" pitchFamily="2" charset="-122"/>
              </a:rPr>
              <a:t>e</a:t>
            </a:r>
            <a:r>
              <a:rPr lang="en-US" altLang="zh-CN" sz="2400" i="1">
                <a:latin typeface="Comic Sans MS" panose="030F0702030302020204" pitchFamily="66" charset="0"/>
                <a:ea typeface="宋体" panose="02010600030101010101" pitchFamily="2" charset="-122"/>
              </a:rPr>
              <a:t> (</a:t>
            </a:r>
            <a:r>
              <a:rPr lang="en-US" altLang="zh-CN" sz="2400">
                <a:latin typeface="Comic Sans MS" panose="030F0702030302020204" pitchFamily="66" charset="0"/>
                <a:ea typeface="宋体" panose="02010600030101010101" pitchFamily="2" charset="-122"/>
              </a:rPr>
              <a:t>with</a:t>
            </a:r>
            <a:r>
              <a:rPr lang="en-US" altLang="zh-CN" sz="2400" i="1">
                <a:latin typeface="Comic Sans MS" panose="030F0702030302020204" pitchFamily="66" charset="0"/>
                <a:ea typeface="宋体" panose="02010600030101010101" pitchFamily="2" charset="-122"/>
              </a:rPr>
              <a:t> e&lt;n)</a:t>
            </a:r>
            <a:r>
              <a:rPr lang="en-US" altLang="zh-CN" sz="2400">
                <a:latin typeface="Comic Sans MS" panose="030F0702030302020204" pitchFamily="66" charset="0"/>
                <a:ea typeface="宋体" panose="02010600030101010101" pitchFamily="2" charset="-122"/>
              </a:rPr>
              <a:t> that has no common factors</a:t>
            </a:r>
          </a:p>
          <a:p>
            <a:r>
              <a:rPr lang="en-US" altLang="zh-CN" sz="2400">
                <a:latin typeface="Comic Sans MS" panose="030F0702030302020204" pitchFamily="66" charset="0"/>
                <a:ea typeface="宋体" panose="02010600030101010101" pitchFamily="2" charset="-122"/>
              </a:rPr>
              <a:t>    with </a:t>
            </a:r>
            <a:r>
              <a:rPr lang="en-US" altLang="en-US" sz="2400">
                <a:solidFill>
                  <a:schemeClr val="hlink"/>
                </a:solidFill>
                <a:latin typeface="Symbol" panose="05050102010706020507" pitchFamily="18" charset="2"/>
              </a:rPr>
              <a:t>F</a:t>
            </a:r>
            <a:r>
              <a:rPr lang="en-US" altLang="zh-CN" sz="2400">
                <a:latin typeface="Comic Sans MS" panose="030F0702030302020204" pitchFamily="66" charset="0"/>
                <a:ea typeface="宋体" panose="02010600030101010101" pitchFamily="2" charset="-122"/>
              </a:rPr>
              <a:t>. (</a:t>
            </a:r>
            <a:r>
              <a:rPr lang="en-US" altLang="zh-CN" sz="2400" i="1">
                <a:latin typeface="Comic Sans MS" panose="030F0702030302020204" pitchFamily="66" charset="0"/>
                <a:ea typeface="宋体" panose="02010600030101010101" pitchFamily="2" charset="-122"/>
              </a:rPr>
              <a:t>e, </a:t>
            </a:r>
            <a:r>
              <a:rPr lang="en-US" altLang="en-US" sz="2400">
                <a:solidFill>
                  <a:schemeClr val="hlink"/>
                </a:solidFill>
                <a:latin typeface="Symbol" panose="05050102010706020507" pitchFamily="18" charset="2"/>
              </a:rPr>
              <a:t>F</a:t>
            </a:r>
            <a:r>
              <a:rPr lang="en-US" altLang="zh-CN" sz="2400">
                <a:latin typeface="Comic Sans MS" panose="030F0702030302020204" pitchFamily="66" charset="0"/>
                <a:ea typeface="宋体" panose="02010600030101010101" pitchFamily="2" charset="-122"/>
              </a:rPr>
              <a:t> are “relatively prime”).</a:t>
            </a:r>
          </a:p>
        </p:txBody>
      </p:sp>
      <p:sp>
        <p:nvSpPr>
          <p:cNvPr id="93191" name="Text Box 7">
            <a:extLst>
              <a:ext uri="{FF2B5EF4-FFF2-40B4-BE49-F238E27FC236}">
                <a16:creationId xmlns:a16="http://schemas.microsoft.com/office/drawing/2014/main" id="{0F2066C0-8D2C-8809-A4B0-5B8EF911E269}"/>
              </a:ext>
            </a:extLst>
          </p:cNvPr>
          <p:cNvSpPr txBox="1">
            <a:spLocks noChangeArrowheads="1"/>
          </p:cNvSpPr>
          <p:nvPr/>
        </p:nvSpPr>
        <p:spPr bwMode="auto">
          <a:xfrm>
            <a:off x="2149476" y="4121151"/>
            <a:ext cx="8321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solidFill>
                  <a:schemeClr val="accent2"/>
                </a:solidFill>
                <a:latin typeface="Comic Sans MS" panose="030F0702030302020204" pitchFamily="66" charset="0"/>
                <a:ea typeface="宋体" panose="02010600030101010101" pitchFamily="2" charset="-122"/>
              </a:rPr>
              <a:t>4.</a:t>
            </a:r>
            <a:r>
              <a:rPr lang="en-US" altLang="zh-CN" sz="2400">
                <a:latin typeface="Comic Sans MS" panose="030F0702030302020204" pitchFamily="66" charset="0"/>
                <a:ea typeface="宋体" panose="02010600030101010101" pitchFamily="2" charset="-122"/>
              </a:rPr>
              <a:t> Choose </a:t>
            </a:r>
            <a:r>
              <a:rPr lang="en-US" altLang="zh-CN" sz="2400" i="1">
                <a:solidFill>
                  <a:srgbClr val="FF0000"/>
                </a:solidFill>
                <a:latin typeface="Comic Sans MS" panose="030F0702030302020204" pitchFamily="66" charset="0"/>
                <a:ea typeface="宋体" panose="02010600030101010101" pitchFamily="2" charset="-122"/>
              </a:rPr>
              <a:t>d</a:t>
            </a:r>
            <a:r>
              <a:rPr lang="en-US" altLang="zh-CN" sz="2400">
                <a:latin typeface="Comic Sans MS" panose="030F0702030302020204" pitchFamily="66" charset="0"/>
                <a:ea typeface="宋体" panose="02010600030101010101" pitchFamily="2" charset="-122"/>
              </a:rPr>
              <a:t> such that </a:t>
            </a:r>
            <a:r>
              <a:rPr lang="en-US" altLang="zh-CN" sz="2400" i="1">
                <a:latin typeface="Comic Sans MS" panose="030F0702030302020204" pitchFamily="66" charset="0"/>
                <a:ea typeface="宋体" panose="02010600030101010101" pitchFamily="2" charset="-122"/>
              </a:rPr>
              <a:t>ed-1</a:t>
            </a:r>
            <a:r>
              <a:rPr lang="en-US" altLang="zh-CN" sz="2400">
                <a:latin typeface="Comic Sans MS" panose="030F0702030302020204" pitchFamily="66" charset="0"/>
                <a:ea typeface="宋体" panose="02010600030101010101" pitchFamily="2" charset="-122"/>
              </a:rPr>
              <a:t> is  exactly divisible by </a:t>
            </a:r>
            <a:r>
              <a:rPr lang="en-US" altLang="en-US" sz="2400">
                <a:solidFill>
                  <a:schemeClr val="hlink"/>
                </a:solidFill>
                <a:latin typeface="Symbol" panose="05050102010706020507" pitchFamily="18" charset="2"/>
              </a:rPr>
              <a:t>F</a:t>
            </a:r>
            <a:r>
              <a:rPr lang="en-US" altLang="zh-CN" sz="2400">
                <a:latin typeface="Comic Sans MS" panose="030F0702030302020204" pitchFamily="66" charset="0"/>
                <a:ea typeface="宋体" panose="02010600030101010101" pitchFamily="2" charset="-122"/>
              </a:rPr>
              <a:t>.</a:t>
            </a:r>
          </a:p>
          <a:p>
            <a:r>
              <a:rPr lang="en-US" altLang="zh-CN" sz="2400">
                <a:latin typeface="Comic Sans MS" panose="030F0702030302020204" pitchFamily="66" charset="0"/>
                <a:ea typeface="宋体" panose="02010600030101010101" pitchFamily="2" charset="-122"/>
              </a:rPr>
              <a:t>    (in other words: </a:t>
            </a:r>
            <a:r>
              <a:rPr lang="en-US" altLang="zh-CN" sz="2400" i="1">
                <a:latin typeface="Comic Sans MS" panose="030F0702030302020204" pitchFamily="66" charset="0"/>
                <a:ea typeface="宋体" panose="02010600030101010101" pitchFamily="2" charset="-122"/>
              </a:rPr>
              <a:t>ed</a:t>
            </a:r>
            <a:r>
              <a:rPr lang="en-US" altLang="zh-CN" sz="2400">
                <a:latin typeface="Comic Sans MS" panose="030F0702030302020204" pitchFamily="66" charset="0"/>
                <a:ea typeface="宋体" panose="02010600030101010101" pitchFamily="2" charset="-122"/>
              </a:rPr>
              <a:t> mod </a:t>
            </a:r>
            <a:r>
              <a:rPr lang="en-US" altLang="en-US" sz="2400">
                <a:solidFill>
                  <a:schemeClr val="hlink"/>
                </a:solidFill>
                <a:latin typeface="Symbol" panose="05050102010706020507" pitchFamily="18" charset="2"/>
              </a:rPr>
              <a:t>F</a:t>
            </a:r>
            <a:r>
              <a:rPr lang="en-US" altLang="zh-CN" sz="2400" i="1">
                <a:latin typeface="Comic Sans MS" panose="030F0702030302020204" pitchFamily="66" charset="0"/>
                <a:ea typeface="宋体" panose="02010600030101010101" pitchFamily="2" charset="-122"/>
              </a:rPr>
              <a:t>  = 1 </a:t>
            </a:r>
            <a:r>
              <a:rPr lang="en-US" altLang="zh-CN" sz="2400">
                <a:latin typeface="Comic Sans MS" panose="030F0702030302020204" pitchFamily="66" charset="0"/>
                <a:ea typeface="宋体" panose="02010600030101010101" pitchFamily="2" charset="-122"/>
              </a:rPr>
              <a:t>).</a:t>
            </a:r>
          </a:p>
        </p:txBody>
      </p:sp>
      <p:sp>
        <p:nvSpPr>
          <p:cNvPr id="93192" name="Text Box 8">
            <a:extLst>
              <a:ext uri="{FF2B5EF4-FFF2-40B4-BE49-F238E27FC236}">
                <a16:creationId xmlns:a16="http://schemas.microsoft.com/office/drawing/2014/main" id="{365C2E54-7B29-DD9A-9BFB-9DCA4E0FBADD}"/>
              </a:ext>
            </a:extLst>
          </p:cNvPr>
          <p:cNvSpPr txBox="1">
            <a:spLocks noChangeArrowheads="1"/>
          </p:cNvSpPr>
          <p:nvPr/>
        </p:nvSpPr>
        <p:spPr bwMode="auto">
          <a:xfrm>
            <a:off x="2160588" y="5156201"/>
            <a:ext cx="6718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solidFill>
                  <a:schemeClr val="accent2"/>
                </a:solidFill>
                <a:latin typeface="Comic Sans MS" panose="030F0702030302020204" pitchFamily="66" charset="0"/>
                <a:ea typeface="宋体" panose="02010600030101010101" pitchFamily="2" charset="-122"/>
              </a:rPr>
              <a:t>5.</a:t>
            </a:r>
            <a:r>
              <a:rPr lang="en-US" altLang="zh-CN" sz="2400">
                <a:latin typeface="Comic Sans MS" panose="030F0702030302020204" pitchFamily="66" charset="0"/>
                <a:ea typeface="宋体" panose="02010600030101010101" pitchFamily="2" charset="-122"/>
              </a:rPr>
              <a:t> </a:t>
            </a:r>
            <a:r>
              <a:rPr lang="en-US" altLang="zh-CN" sz="2400" i="1">
                <a:latin typeface="Comic Sans MS" panose="030F0702030302020204" pitchFamily="66" charset="0"/>
                <a:ea typeface="宋体" panose="02010600030101010101" pitchFamily="2" charset="-122"/>
              </a:rPr>
              <a:t>Public</a:t>
            </a:r>
            <a:r>
              <a:rPr lang="en-US" altLang="zh-CN" sz="2400">
                <a:latin typeface="Comic Sans MS" panose="030F0702030302020204" pitchFamily="66" charset="0"/>
                <a:ea typeface="宋体" panose="02010600030101010101" pitchFamily="2" charset="-122"/>
              </a:rPr>
              <a:t> key is </a:t>
            </a:r>
            <a:r>
              <a:rPr lang="en-US" altLang="zh-CN" sz="2400" i="1">
                <a:latin typeface="Comic Sans MS" panose="030F0702030302020204" pitchFamily="66" charset="0"/>
                <a:ea typeface="宋体" panose="02010600030101010101" pitchFamily="2" charset="-122"/>
              </a:rPr>
              <a:t>(</a:t>
            </a:r>
            <a:r>
              <a:rPr lang="en-US" altLang="zh-CN" sz="2400" i="1">
                <a:solidFill>
                  <a:srgbClr val="FF0000"/>
                </a:solidFill>
                <a:latin typeface="Comic Sans MS" panose="030F0702030302020204" pitchFamily="66" charset="0"/>
                <a:ea typeface="宋体" panose="02010600030101010101" pitchFamily="2" charset="-122"/>
              </a:rPr>
              <a:t>n,e</a:t>
            </a:r>
            <a:r>
              <a:rPr lang="en-US" altLang="zh-CN" sz="2400" i="1">
                <a:latin typeface="Comic Sans MS" panose="030F0702030302020204" pitchFamily="66" charset="0"/>
                <a:ea typeface="宋体" panose="02010600030101010101" pitchFamily="2" charset="-122"/>
              </a:rPr>
              <a:t>).</a:t>
            </a:r>
            <a:r>
              <a:rPr lang="en-US" altLang="zh-CN" sz="2400">
                <a:latin typeface="Comic Sans MS" panose="030F0702030302020204" pitchFamily="66" charset="0"/>
                <a:ea typeface="宋体" panose="02010600030101010101" pitchFamily="2" charset="-122"/>
              </a:rPr>
              <a:t>  </a:t>
            </a:r>
            <a:r>
              <a:rPr lang="en-US" altLang="zh-CN" sz="2400" i="1">
                <a:latin typeface="Comic Sans MS" panose="030F0702030302020204" pitchFamily="66" charset="0"/>
                <a:ea typeface="宋体" panose="02010600030101010101" pitchFamily="2" charset="-122"/>
              </a:rPr>
              <a:t>Private</a:t>
            </a:r>
            <a:r>
              <a:rPr lang="en-US" altLang="zh-CN" sz="2400">
                <a:latin typeface="Comic Sans MS" panose="030F0702030302020204" pitchFamily="66" charset="0"/>
                <a:ea typeface="宋体" panose="02010600030101010101" pitchFamily="2" charset="-122"/>
              </a:rPr>
              <a:t> key is </a:t>
            </a:r>
            <a:r>
              <a:rPr lang="en-US" altLang="zh-CN" sz="2400" i="1">
                <a:latin typeface="Comic Sans MS" panose="030F0702030302020204" pitchFamily="66" charset="0"/>
                <a:ea typeface="宋体" panose="02010600030101010101" pitchFamily="2" charset="-122"/>
              </a:rPr>
              <a:t>(</a:t>
            </a:r>
            <a:r>
              <a:rPr lang="en-US" altLang="zh-CN" sz="2400" i="1">
                <a:solidFill>
                  <a:srgbClr val="FF0000"/>
                </a:solidFill>
                <a:latin typeface="Comic Sans MS" panose="030F0702030302020204" pitchFamily="66" charset="0"/>
                <a:ea typeface="宋体" panose="02010600030101010101" pitchFamily="2" charset="-122"/>
              </a:rPr>
              <a:t>n,d</a:t>
            </a:r>
            <a:r>
              <a:rPr lang="en-US" altLang="zh-CN" sz="2400" i="1">
                <a:latin typeface="Comic Sans MS" panose="030F0702030302020204" pitchFamily="66" charset="0"/>
                <a:ea typeface="宋体" panose="02010600030101010101" pitchFamily="2" charset="-122"/>
              </a:rPr>
              <a:t>).</a:t>
            </a:r>
          </a:p>
        </p:txBody>
      </p:sp>
      <p:grpSp>
        <p:nvGrpSpPr>
          <p:cNvPr id="2" name="Group 13">
            <a:extLst>
              <a:ext uri="{FF2B5EF4-FFF2-40B4-BE49-F238E27FC236}">
                <a16:creationId xmlns:a16="http://schemas.microsoft.com/office/drawing/2014/main" id="{81231A67-9395-8ED6-BCBE-59722DEDD208}"/>
              </a:ext>
            </a:extLst>
          </p:cNvPr>
          <p:cNvGrpSpPr>
            <a:grpSpLocks/>
          </p:cNvGrpSpPr>
          <p:nvPr/>
        </p:nvGrpSpPr>
        <p:grpSpPr bwMode="auto">
          <a:xfrm>
            <a:off x="4800600" y="5715000"/>
            <a:ext cx="560388" cy="704850"/>
            <a:chOff x="1753" y="3628"/>
            <a:chExt cx="353" cy="444"/>
          </a:xfrm>
        </p:grpSpPr>
        <p:sp>
          <p:nvSpPr>
            <p:cNvPr id="32783" name="Text Box 10">
              <a:extLst>
                <a:ext uri="{FF2B5EF4-FFF2-40B4-BE49-F238E27FC236}">
                  <a16:creationId xmlns:a16="http://schemas.microsoft.com/office/drawing/2014/main" id="{70075A69-0AB8-EA31-7E15-6F4E9897307C}"/>
                </a:ext>
              </a:extLst>
            </p:cNvPr>
            <p:cNvSpPr txBox="1">
              <a:spLocks noChangeArrowheads="1"/>
            </p:cNvSpPr>
            <p:nvPr/>
          </p:nvSpPr>
          <p:spPr bwMode="auto">
            <a:xfrm>
              <a:off x="1753" y="3700"/>
              <a:ext cx="3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solidFill>
                    <a:srgbClr val="FF0000"/>
                  </a:solidFill>
                  <a:latin typeface="Comic Sans MS" panose="030F0702030302020204" pitchFamily="66" charset="0"/>
                  <a:ea typeface="宋体" panose="02010600030101010101" pitchFamily="2" charset="-122"/>
                </a:rPr>
                <a:t>K</a:t>
              </a:r>
              <a:r>
                <a:rPr lang="en-US" altLang="zh-CN" sz="1800">
                  <a:solidFill>
                    <a:srgbClr val="FF0000"/>
                  </a:solidFill>
                  <a:latin typeface="Comic Sans MS" panose="030F0702030302020204" pitchFamily="66" charset="0"/>
                  <a:ea typeface="宋体" panose="02010600030101010101" pitchFamily="2" charset="-122"/>
                </a:rPr>
                <a:t> </a:t>
              </a:r>
            </a:p>
          </p:txBody>
        </p:sp>
        <p:sp>
          <p:nvSpPr>
            <p:cNvPr id="32784" name="Text Box 11">
              <a:extLst>
                <a:ext uri="{FF2B5EF4-FFF2-40B4-BE49-F238E27FC236}">
                  <a16:creationId xmlns:a16="http://schemas.microsoft.com/office/drawing/2014/main" id="{880CA00D-9142-B645-A92B-11515843D29F}"/>
                </a:ext>
              </a:extLst>
            </p:cNvPr>
            <p:cNvSpPr txBox="1">
              <a:spLocks noChangeArrowheads="1"/>
            </p:cNvSpPr>
            <p:nvPr/>
          </p:nvSpPr>
          <p:spPr bwMode="auto">
            <a:xfrm>
              <a:off x="1887" y="3822"/>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000">
                  <a:solidFill>
                    <a:srgbClr val="FF0000"/>
                  </a:solidFill>
                  <a:latin typeface="Comic Sans MS" panose="030F0702030302020204" pitchFamily="66" charset="0"/>
                  <a:ea typeface="宋体" panose="02010600030101010101" pitchFamily="2" charset="-122"/>
                </a:rPr>
                <a:t>B</a:t>
              </a:r>
            </a:p>
          </p:txBody>
        </p:sp>
        <p:sp>
          <p:nvSpPr>
            <p:cNvPr id="32785" name="Text Box 12">
              <a:extLst>
                <a:ext uri="{FF2B5EF4-FFF2-40B4-BE49-F238E27FC236}">
                  <a16:creationId xmlns:a16="http://schemas.microsoft.com/office/drawing/2014/main" id="{5B68F294-BADC-4DE5-C139-1510F6C68223}"/>
                </a:ext>
              </a:extLst>
            </p:cNvPr>
            <p:cNvSpPr txBox="1">
              <a:spLocks noChangeArrowheads="1"/>
            </p:cNvSpPr>
            <p:nvPr/>
          </p:nvSpPr>
          <p:spPr bwMode="auto">
            <a:xfrm>
              <a:off x="1891" y="3628"/>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000">
                  <a:solidFill>
                    <a:srgbClr val="FF0000"/>
                  </a:solidFill>
                  <a:latin typeface="Comic Sans MS" panose="030F0702030302020204" pitchFamily="66" charset="0"/>
                  <a:ea typeface="宋体" panose="02010600030101010101" pitchFamily="2" charset="-122"/>
                </a:rPr>
                <a:t>+</a:t>
              </a:r>
            </a:p>
          </p:txBody>
        </p:sp>
      </p:grpSp>
      <p:grpSp>
        <p:nvGrpSpPr>
          <p:cNvPr id="3" name="Group 14">
            <a:extLst>
              <a:ext uri="{FF2B5EF4-FFF2-40B4-BE49-F238E27FC236}">
                <a16:creationId xmlns:a16="http://schemas.microsoft.com/office/drawing/2014/main" id="{731C5BAB-6AC9-993A-B6F5-B6D92AAC0EFA}"/>
              </a:ext>
            </a:extLst>
          </p:cNvPr>
          <p:cNvGrpSpPr>
            <a:grpSpLocks/>
          </p:cNvGrpSpPr>
          <p:nvPr/>
        </p:nvGrpSpPr>
        <p:grpSpPr bwMode="auto">
          <a:xfrm>
            <a:off x="8001002" y="5791200"/>
            <a:ext cx="568326" cy="704850"/>
            <a:chOff x="1753" y="3628"/>
            <a:chExt cx="358" cy="444"/>
          </a:xfrm>
        </p:grpSpPr>
        <p:sp>
          <p:nvSpPr>
            <p:cNvPr id="32780" name="Text Box 15">
              <a:extLst>
                <a:ext uri="{FF2B5EF4-FFF2-40B4-BE49-F238E27FC236}">
                  <a16:creationId xmlns:a16="http://schemas.microsoft.com/office/drawing/2014/main" id="{29451114-0AC1-3B96-51C5-59DEC5F158C5}"/>
                </a:ext>
              </a:extLst>
            </p:cNvPr>
            <p:cNvSpPr txBox="1">
              <a:spLocks noChangeArrowheads="1"/>
            </p:cNvSpPr>
            <p:nvPr/>
          </p:nvSpPr>
          <p:spPr bwMode="auto">
            <a:xfrm>
              <a:off x="1753" y="3700"/>
              <a:ext cx="3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solidFill>
                    <a:srgbClr val="FF0000"/>
                  </a:solidFill>
                  <a:latin typeface="Comic Sans MS" panose="030F0702030302020204" pitchFamily="66" charset="0"/>
                  <a:ea typeface="宋体" panose="02010600030101010101" pitchFamily="2" charset="-122"/>
                </a:rPr>
                <a:t>K</a:t>
              </a:r>
              <a:r>
                <a:rPr lang="en-US" altLang="zh-CN" sz="1800">
                  <a:solidFill>
                    <a:srgbClr val="FF0000"/>
                  </a:solidFill>
                  <a:latin typeface="Comic Sans MS" panose="030F0702030302020204" pitchFamily="66" charset="0"/>
                  <a:ea typeface="宋体" panose="02010600030101010101" pitchFamily="2" charset="-122"/>
                </a:rPr>
                <a:t> </a:t>
              </a:r>
            </a:p>
          </p:txBody>
        </p:sp>
        <p:sp>
          <p:nvSpPr>
            <p:cNvPr id="32781" name="Text Box 16">
              <a:extLst>
                <a:ext uri="{FF2B5EF4-FFF2-40B4-BE49-F238E27FC236}">
                  <a16:creationId xmlns:a16="http://schemas.microsoft.com/office/drawing/2014/main" id="{2D04F759-1CDD-5B72-CB9C-4474E547B564}"/>
                </a:ext>
              </a:extLst>
            </p:cNvPr>
            <p:cNvSpPr txBox="1">
              <a:spLocks noChangeArrowheads="1"/>
            </p:cNvSpPr>
            <p:nvPr/>
          </p:nvSpPr>
          <p:spPr bwMode="auto">
            <a:xfrm>
              <a:off x="1887" y="3822"/>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000">
                  <a:solidFill>
                    <a:srgbClr val="FF0000"/>
                  </a:solidFill>
                  <a:latin typeface="Comic Sans MS" panose="030F0702030302020204" pitchFamily="66" charset="0"/>
                  <a:ea typeface="宋体" panose="02010600030101010101" pitchFamily="2" charset="-122"/>
                </a:rPr>
                <a:t>B</a:t>
              </a:r>
            </a:p>
          </p:txBody>
        </p:sp>
        <p:sp>
          <p:nvSpPr>
            <p:cNvPr id="32782" name="Text Box 17">
              <a:extLst>
                <a:ext uri="{FF2B5EF4-FFF2-40B4-BE49-F238E27FC236}">
                  <a16:creationId xmlns:a16="http://schemas.microsoft.com/office/drawing/2014/main" id="{B3B634F7-3D7B-3C8D-8502-E8CCBB0F8C0C}"/>
                </a:ext>
              </a:extLst>
            </p:cNvPr>
            <p:cNvSpPr txBox="1">
              <a:spLocks noChangeArrowheads="1"/>
            </p:cNvSpPr>
            <p:nvPr/>
          </p:nvSpPr>
          <p:spPr bwMode="auto">
            <a:xfrm>
              <a:off x="1896" y="3628"/>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000">
                  <a:solidFill>
                    <a:srgbClr val="FF0000"/>
                  </a:solidFill>
                  <a:latin typeface="Comic Sans MS" panose="030F0702030302020204" pitchFamily="66" charset="0"/>
                  <a:ea typeface="宋体" panose="02010600030101010101" pitchFamily="2" charset="-122"/>
                </a:rPr>
                <a:t>-</a:t>
              </a:r>
            </a:p>
          </p:txBody>
        </p:sp>
      </p:grpSp>
      <p:sp>
        <p:nvSpPr>
          <p:cNvPr id="93203" name="AutoShape 19">
            <a:extLst>
              <a:ext uri="{FF2B5EF4-FFF2-40B4-BE49-F238E27FC236}">
                <a16:creationId xmlns:a16="http://schemas.microsoft.com/office/drawing/2014/main" id="{57931EFF-24A0-06A0-8E5C-914BBDC982AF}"/>
              </a:ext>
            </a:extLst>
          </p:cNvPr>
          <p:cNvSpPr>
            <a:spLocks/>
          </p:cNvSpPr>
          <p:nvPr/>
        </p:nvSpPr>
        <p:spPr bwMode="auto">
          <a:xfrm rot="5400000">
            <a:off x="4945857" y="5417344"/>
            <a:ext cx="165100" cy="760413"/>
          </a:xfrm>
          <a:prstGeom prst="rightBrace">
            <a:avLst>
              <a:gd name="adj1" fmla="val 3838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93204" name="AutoShape 20">
            <a:extLst>
              <a:ext uri="{FF2B5EF4-FFF2-40B4-BE49-F238E27FC236}">
                <a16:creationId xmlns:a16="http://schemas.microsoft.com/office/drawing/2014/main" id="{BBBE49A5-4208-235E-79E2-AAE922731DB7}"/>
              </a:ext>
            </a:extLst>
          </p:cNvPr>
          <p:cNvSpPr>
            <a:spLocks/>
          </p:cNvSpPr>
          <p:nvPr/>
        </p:nvSpPr>
        <p:spPr bwMode="auto">
          <a:xfrm rot="5400000">
            <a:off x="8146257" y="5341144"/>
            <a:ext cx="165100" cy="760413"/>
          </a:xfrm>
          <a:prstGeom prst="rightBrace">
            <a:avLst>
              <a:gd name="adj1" fmla="val 3838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1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2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P spid="93190" grpId="0"/>
      <p:bldP spid="93191" grpId="0"/>
      <p:bldP spid="93192" grpId="0"/>
      <p:bldP spid="93203" grpId="0" animBg="1"/>
      <p:bldP spid="9320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D91E257-6042-340B-2F97-6CBC4CC7D41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a:ea typeface="宋体" panose="02010600030101010101" pitchFamily="2" charset="-122"/>
              </a:rPr>
              <a:t>RSA: Encryption, decryption</a:t>
            </a:r>
          </a:p>
        </p:txBody>
      </p:sp>
      <p:sp>
        <p:nvSpPr>
          <p:cNvPr id="33795" name="Text Box 3">
            <a:extLst>
              <a:ext uri="{FF2B5EF4-FFF2-40B4-BE49-F238E27FC236}">
                <a16:creationId xmlns:a16="http://schemas.microsoft.com/office/drawing/2014/main" id="{4CAC5FD2-085A-5CB5-BD76-9D915DBC4094}"/>
              </a:ext>
            </a:extLst>
          </p:cNvPr>
          <p:cNvSpPr txBox="1">
            <a:spLocks noChangeArrowheads="1"/>
          </p:cNvSpPr>
          <p:nvPr/>
        </p:nvSpPr>
        <p:spPr bwMode="auto">
          <a:xfrm>
            <a:off x="2136775" y="1500188"/>
            <a:ext cx="679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solidFill>
                  <a:schemeClr val="accent2"/>
                </a:solidFill>
                <a:latin typeface="Comic Sans MS" panose="030F0702030302020204" pitchFamily="66" charset="0"/>
                <a:ea typeface="宋体" panose="02010600030101010101" pitchFamily="2" charset="-122"/>
              </a:rPr>
              <a:t>0.</a:t>
            </a:r>
            <a:r>
              <a:rPr lang="en-US" altLang="zh-CN" sz="2400">
                <a:latin typeface="Comic Sans MS" panose="030F0702030302020204" pitchFamily="66" charset="0"/>
                <a:ea typeface="宋体" panose="02010600030101010101" pitchFamily="2" charset="-122"/>
              </a:rPr>
              <a:t>  Given (</a:t>
            </a:r>
            <a:r>
              <a:rPr lang="en-US" altLang="zh-CN" sz="2400" i="1">
                <a:latin typeface="Comic Sans MS" panose="030F0702030302020204" pitchFamily="66" charset="0"/>
                <a:ea typeface="宋体" panose="02010600030101010101" pitchFamily="2" charset="-122"/>
              </a:rPr>
              <a:t>n,e</a:t>
            </a:r>
            <a:r>
              <a:rPr lang="en-US" altLang="zh-CN" sz="2400">
                <a:latin typeface="Comic Sans MS" panose="030F0702030302020204" pitchFamily="66" charset="0"/>
                <a:ea typeface="宋体" panose="02010600030101010101" pitchFamily="2" charset="-122"/>
              </a:rPr>
              <a:t>) and (</a:t>
            </a:r>
            <a:r>
              <a:rPr lang="en-US" altLang="zh-CN" sz="2400" i="1">
                <a:latin typeface="Comic Sans MS" panose="030F0702030302020204" pitchFamily="66" charset="0"/>
                <a:ea typeface="宋体" panose="02010600030101010101" pitchFamily="2" charset="-122"/>
              </a:rPr>
              <a:t>n,d</a:t>
            </a:r>
            <a:r>
              <a:rPr lang="en-US" altLang="zh-CN" sz="2400">
                <a:latin typeface="Comic Sans MS" panose="030F0702030302020204" pitchFamily="66" charset="0"/>
                <a:ea typeface="宋体" panose="02010600030101010101" pitchFamily="2" charset="-122"/>
              </a:rPr>
              <a:t>) as computed above</a:t>
            </a:r>
          </a:p>
        </p:txBody>
      </p:sp>
      <p:grpSp>
        <p:nvGrpSpPr>
          <p:cNvPr id="33796" name="Group 14">
            <a:extLst>
              <a:ext uri="{FF2B5EF4-FFF2-40B4-BE49-F238E27FC236}">
                <a16:creationId xmlns:a16="http://schemas.microsoft.com/office/drawing/2014/main" id="{B0B75895-4D86-9599-402D-86BECBCD41CC}"/>
              </a:ext>
            </a:extLst>
          </p:cNvPr>
          <p:cNvGrpSpPr>
            <a:grpSpLocks/>
          </p:cNvGrpSpPr>
          <p:nvPr/>
        </p:nvGrpSpPr>
        <p:grpSpPr bwMode="auto">
          <a:xfrm>
            <a:off x="2193926" y="2179639"/>
            <a:ext cx="7724775" cy="1330325"/>
            <a:chOff x="407" y="1521"/>
            <a:chExt cx="4866" cy="838"/>
          </a:xfrm>
        </p:grpSpPr>
        <p:sp>
          <p:nvSpPr>
            <p:cNvPr id="33812" name="Text Box 4">
              <a:extLst>
                <a:ext uri="{FF2B5EF4-FFF2-40B4-BE49-F238E27FC236}">
                  <a16:creationId xmlns:a16="http://schemas.microsoft.com/office/drawing/2014/main" id="{74355AC0-C837-F1DF-6CAA-4614C0D65CA3}"/>
                </a:ext>
              </a:extLst>
            </p:cNvPr>
            <p:cNvSpPr txBox="1">
              <a:spLocks noChangeArrowheads="1"/>
            </p:cNvSpPr>
            <p:nvPr/>
          </p:nvSpPr>
          <p:spPr bwMode="auto">
            <a:xfrm>
              <a:off x="407" y="1521"/>
              <a:ext cx="37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solidFill>
                    <a:schemeClr val="accent2"/>
                  </a:solidFill>
                  <a:latin typeface="Comic Sans MS" panose="030F0702030302020204" pitchFamily="66" charset="0"/>
                  <a:ea typeface="宋体" panose="02010600030101010101" pitchFamily="2" charset="-122"/>
                </a:rPr>
                <a:t>1.</a:t>
              </a:r>
              <a:r>
                <a:rPr lang="en-US" altLang="zh-CN" sz="2400">
                  <a:latin typeface="Comic Sans MS" panose="030F0702030302020204" pitchFamily="66" charset="0"/>
                  <a:ea typeface="宋体" panose="02010600030101010101" pitchFamily="2" charset="-122"/>
                </a:rPr>
                <a:t> To encrypt bit pattern, </a:t>
              </a:r>
              <a:r>
                <a:rPr lang="en-US" altLang="zh-CN" sz="2400" i="1">
                  <a:latin typeface="Comic Sans MS" panose="030F0702030302020204" pitchFamily="66" charset="0"/>
                  <a:ea typeface="宋体" panose="02010600030101010101" pitchFamily="2" charset="-122"/>
                </a:rPr>
                <a:t>m</a:t>
              </a:r>
              <a:r>
                <a:rPr lang="en-US" altLang="zh-CN" sz="2400">
                  <a:latin typeface="Comic Sans MS" panose="030F0702030302020204" pitchFamily="66" charset="0"/>
                  <a:ea typeface="宋体" panose="02010600030101010101" pitchFamily="2" charset="-122"/>
                </a:rPr>
                <a:t>, compute</a:t>
              </a:r>
            </a:p>
          </p:txBody>
        </p:sp>
        <p:grpSp>
          <p:nvGrpSpPr>
            <p:cNvPr id="33813" name="Group 13">
              <a:extLst>
                <a:ext uri="{FF2B5EF4-FFF2-40B4-BE49-F238E27FC236}">
                  <a16:creationId xmlns:a16="http://schemas.microsoft.com/office/drawing/2014/main" id="{D863CFBF-B65A-0420-B6C9-CAEF1C6690C4}"/>
                </a:ext>
              </a:extLst>
            </p:cNvPr>
            <p:cNvGrpSpPr>
              <a:grpSpLocks/>
            </p:cNvGrpSpPr>
            <p:nvPr/>
          </p:nvGrpSpPr>
          <p:grpSpPr bwMode="auto">
            <a:xfrm>
              <a:off x="465" y="1768"/>
              <a:ext cx="1582" cy="364"/>
              <a:chOff x="1590" y="1812"/>
              <a:chExt cx="1582" cy="364"/>
            </a:xfrm>
          </p:grpSpPr>
          <p:sp>
            <p:nvSpPr>
              <p:cNvPr id="33817" name="Text Box 8">
                <a:extLst>
                  <a:ext uri="{FF2B5EF4-FFF2-40B4-BE49-F238E27FC236}">
                    <a16:creationId xmlns:a16="http://schemas.microsoft.com/office/drawing/2014/main" id="{3DB5785F-C92A-04EB-35FB-C9EB7128FF80}"/>
                  </a:ext>
                </a:extLst>
              </p:cNvPr>
              <p:cNvSpPr txBox="1">
                <a:spLocks noChangeArrowheads="1"/>
              </p:cNvSpPr>
              <p:nvPr/>
            </p:nvSpPr>
            <p:spPr bwMode="auto">
              <a:xfrm>
                <a:off x="1590" y="1885"/>
                <a:ext cx="15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solidFill>
                      <a:srgbClr val="FF0000"/>
                    </a:solidFill>
                    <a:latin typeface="Comic Sans MS" panose="030F0702030302020204" pitchFamily="66" charset="0"/>
                    <a:ea typeface="宋体" panose="02010600030101010101" pitchFamily="2" charset="-122"/>
                  </a:rPr>
                  <a:t>c = m   </a:t>
                </a:r>
                <a:r>
                  <a:rPr lang="en-US" altLang="zh-CN" sz="2400">
                    <a:solidFill>
                      <a:srgbClr val="FF0000"/>
                    </a:solidFill>
                    <a:latin typeface="Comic Sans MS" panose="030F0702030302020204" pitchFamily="66" charset="0"/>
                    <a:ea typeface="宋体" panose="02010600030101010101" pitchFamily="2" charset="-122"/>
                  </a:rPr>
                  <a:t>mod</a:t>
                </a:r>
                <a:r>
                  <a:rPr lang="en-US" altLang="zh-CN" sz="2400" i="1">
                    <a:solidFill>
                      <a:srgbClr val="FF0000"/>
                    </a:solidFill>
                    <a:latin typeface="Comic Sans MS" panose="030F0702030302020204" pitchFamily="66" charset="0"/>
                    <a:ea typeface="宋体" panose="02010600030101010101" pitchFamily="2" charset="-122"/>
                  </a:rPr>
                  <a:t>  n</a:t>
                </a:r>
              </a:p>
            </p:txBody>
          </p:sp>
          <p:sp>
            <p:nvSpPr>
              <p:cNvPr id="33818" name="Text Box 9">
                <a:extLst>
                  <a:ext uri="{FF2B5EF4-FFF2-40B4-BE49-F238E27FC236}">
                    <a16:creationId xmlns:a16="http://schemas.microsoft.com/office/drawing/2014/main" id="{90BF8490-EEBF-68E1-3F5F-4C6CC95715DC}"/>
                  </a:ext>
                </a:extLst>
              </p:cNvPr>
              <p:cNvSpPr txBox="1">
                <a:spLocks noChangeArrowheads="1"/>
              </p:cNvSpPr>
              <p:nvPr/>
            </p:nvSpPr>
            <p:spPr bwMode="auto">
              <a:xfrm>
                <a:off x="2224" y="1812"/>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solidFill>
                      <a:srgbClr val="FF0000"/>
                    </a:solidFill>
                    <a:latin typeface="Comic Sans MS" panose="030F0702030302020204" pitchFamily="66" charset="0"/>
                    <a:ea typeface="宋体" panose="02010600030101010101" pitchFamily="2" charset="-122"/>
                  </a:rPr>
                  <a:t>e</a:t>
                </a:r>
              </a:p>
            </p:txBody>
          </p:sp>
        </p:grpSp>
        <p:grpSp>
          <p:nvGrpSpPr>
            <p:cNvPr id="33814" name="Group 12">
              <a:extLst>
                <a:ext uri="{FF2B5EF4-FFF2-40B4-BE49-F238E27FC236}">
                  <a16:creationId xmlns:a16="http://schemas.microsoft.com/office/drawing/2014/main" id="{83005126-C64C-725A-A03B-45827B3D85A6}"/>
                </a:ext>
              </a:extLst>
            </p:cNvPr>
            <p:cNvGrpSpPr>
              <a:grpSpLocks/>
            </p:cNvGrpSpPr>
            <p:nvPr/>
          </p:nvGrpSpPr>
          <p:grpSpPr bwMode="auto">
            <a:xfrm>
              <a:off x="1185" y="1972"/>
              <a:ext cx="4088" cy="387"/>
              <a:chOff x="-4" y="2786"/>
              <a:chExt cx="4088" cy="387"/>
            </a:xfrm>
          </p:grpSpPr>
          <p:sp>
            <p:nvSpPr>
              <p:cNvPr id="33815" name="Text Box 10">
                <a:extLst>
                  <a:ext uri="{FF2B5EF4-FFF2-40B4-BE49-F238E27FC236}">
                    <a16:creationId xmlns:a16="http://schemas.microsoft.com/office/drawing/2014/main" id="{C110B081-BA0E-D1C5-4E8F-846CF6075181}"/>
                  </a:ext>
                </a:extLst>
              </p:cNvPr>
              <p:cNvSpPr txBox="1">
                <a:spLocks noChangeArrowheads="1"/>
              </p:cNvSpPr>
              <p:nvPr/>
            </p:nvSpPr>
            <p:spPr bwMode="auto">
              <a:xfrm>
                <a:off x="-4" y="2882"/>
                <a:ext cx="40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latin typeface="Comic Sans MS" panose="030F0702030302020204" pitchFamily="66" charset="0"/>
                    <a:ea typeface="宋体" panose="02010600030101010101" pitchFamily="2" charset="-122"/>
                  </a:rPr>
                  <a:t>(i.e., remainder when </a:t>
                </a:r>
                <a:r>
                  <a:rPr lang="en-US" altLang="zh-CN" sz="2400" i="1">
                    <a:latin typeface="Comic Sans MS" panose="030F0702030302020204" pitchFamily="66" charset="0"/>
                    <a:ea typeface="宋体" panose="02010600030101010101" pitchFamily="2" charset="-122"/>
                  </a:rPr>
                  <a:t>m</a:t>
                </a:r>
                <a:r>
                  <a:rPr lang="en-US" altLang="zh-CN" sz="2400">
                    <a:latin typeface="Comic Sans MS" panose="030F0702030302020204" pitchFamily="66" charset="0"/>
                    <a:ea typeface="宋体" panose="02010600030101010101" pitchFamily="2" charset="-122"/>
                  </a:rPr>
                  <a:t>   is divided by </a:t>
                </a:r>
                <a:r>
                  <a:rPr lang="en-US" altLang="zh-CN" sz="2400" i="1">
                    <a:latin typeface="Comic Sans MS" panose="030F0702030302020204" pitchFamily="66" charset="0"/>
                    <a:ea typeface="宋体" panose="02010600030101010101" pitchFamily="2" charset="-122"/>
                  </a:rPr>
                  <a:t>n</a:t>
                </a:r>
                <a:r>
                  <a:rPr lang="en-US" altLang="zh-CN" sz="2400">
                    <a:latin typeface="Comic Sans MS" panose="030F0702030302020204" pitchFamily="66" charset="0"/>
                    <a:ea typeface="宋体" panose="02010600030101010101" pitchFamily="2" charset="-122"/>
                  </a:rPr>
                  <a:t>)</a:t>
                </a:r>
              </a:p>
            </p:txBody>
          </p:sp>
          <p:sp>
            <p:nvSpPr>
              <p:cNvPr id="33816" name="Text Box 11">
                <a:extLst>
                  <a:ext uri="{FF2B5EF4-FFF2-40B4-BE49-F238E27FC236}">
                    <a16:creationId xmlns:a16="http://schemas.microsoft.com/office/drawing/2014/main" id="{BF3BDED2-E9A8-B872-F7DF-C3769CD88987}"/>
                  </a:ext>
                </a:extLst>
              </p:cNvPr>
              <p:cNvSpPr txBox="1">
                <a:spLocks noChangeArrowheads="1"/>
              </p:cNvSpPr>
              <p:nvPr/>
            </p:nvSpPr>
            <p:spPr bwMode="auto">
              <a:xfrm>
                <a:off x="2252" y="2786"/>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latin typeface="Comic Sans MS" panose="030F0702030302020204" pitchFamily="66" charset="0"/>
                    <a:ea typeface="宋体" panose="02010600030101010101" pitchFamily="2" charset="-122"/>
                  </a:rPr>
                  <a:t>e</a:t>
                </a:r>
                <a:endParaRPr lang="en-US" altLang="zh-CN" sz="2400" i="1">
                  <a:solidFill>
                    <a:srgbClr val="FF0000"/>
                  </a:solidFill>
                  <a:latin typeface="Comic Sans MS" panose="030F0702030302020204" pitchFamily="66" charset="0"/>
                  <a:ea typeface="宋体" panose="02010600030101010101" pitchFamily="2" charset="-122"/>
                </a:endParaRPr>
              </a:p>
            </p:txBody>
          </p:sp>
        </p:grpSp>
      </p:grpSp>
      <p:sp>
        <p:nvSpPr>
          <p:cNvPr id="33797" name="Text Box 16">
            <a:extLst>
              <a:ext uri="{FF2B5EF4-FFF2-40B4-BE49-F238E27FC236}">
                <a16:creationId xmlns:a16="http://schemas.microsoft.com/office/drawing/2014/main" id="{F31658ED-612E-6874-3519-6BBC32BA6673}"/>
              </a:ext>
            </a:extLst>
          </p:cNvPr>
          <p:cNvSpPr txBox="1">
            <a:spLocks noChangeArrowheads="1"/>
          </p:cNvSpPr>
          <p:nvPr/>
        </p:nvSpPr>
        <p:spPr bwMode="auto">
          <a:xfrm>
            <a:off x="2193925" y="3449638"/>
            <a:ext cx="733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solidFill>
                  <a:schemeClr val="accent2"/>
                </a:solidFill>
                <a:latin typeface="Comic Sans MS" panose="030F0702030302020204" pitchFamily="66" charset="0"/>
                <a:ea typeface="宋体" panose="02010600030101010101" pitchFamily="2" charset="-122"/>
              </a:rPr>
              <a:t>2.</a:t>
            </a:r>
            <a:r>
              <a:rPr lang="en-US" altLang="zh-CN" sz="2400">
                <a:latin typeface="Comic Sans MS" panose="030F0702030302020204" pitchFamily="66" charset="0"/>
                <a:ea typeface="宋体" panose="02010600030101010101" pitchFamily="2" charset="-122"/>
              </a:rPr>
              <a:t> To decrypt received bit pattern, </a:t>
            </a:r>
            <a:r>
              <a:rPr lang="en-US" altLang="zh-CN" sz="2400" i="1">
                <a:latin typeface="Comic Sans MS" panose="030F0702030302020204" pitchFamily="66" charset="0"/>
                <a:ea typeface="宋体" panose="02010600030101010101" pitchFamily="2" charset="-122"/>
              </a:rPr>
              <a:t>c</a:t>
            </a:r>
            <a:r>
              <a:rPr lang="en-US" altLang="zh-CN" sz="2400">
                <a:latin typeface="Comic Sans MS" panose="030F0702030302020204" pitchFamily="66" charset="0"/>
                <a:ea typeface="宋体" panose="02010600030101010101" pitchFamily="2" charset="-122"/>
              </a:rPr>
              <a:t>, compute</a:t>
            </a:r>
          </a:p>
        </p:txBody>
      </p:sp>
      <p:grpSp>
        <p:nvGrpSpPr>
          <p:cNvPr id="33798" name="Group 17">
            <a:extLst>
              <a:ext uri="{FF2B5EF4-FFF2-40B4-BE49-F238E27FC236}">
                <a16:creationId xmlns:a16="http://schemas.microsoft.com/office/drawing/2014/main" id="{72F67831-E836-EBF0-0739-FC2A74645D6F}"/>
              </a:ext>
            </a:extLst>
          </p:cNvPr>
          <p:cNvGrpSpPr>
            <a:grpSpLocks/>
          </p:cNvGrpSpPr>
          <p:nvPr/>
        </p:nvGrpSpPr>
        <p:grpSpPr bwMode="auto">
          <a:xfrm>
            <a:off x="2286001" y="3841750"/>
            <a:ext cx="2587625" cy="577850"/>
            <a:chOff x="1590" y="1812"/>
            <a:chExt cx="1630" cy="364"/>
          </a:xfrm>
        </p:grpSpPr>
        <p:sp>
          <p:nvSpPr>
            <p:cNvPr id="33810" name="Text Box 18">
              <a:extLst>
                <a:ext uri="{FF2B5EF4-FFF2-40B4-BE49-F238E27FC236}">
                  <a16:creationId xmlns:a16="http://schemas.microsoft.com/office/drawing/2014/main" id="{8BF73B7E-E2C8-E235-C2FC-1F5EC130D7B8}"/>
                </a:ext>
              </a:extLst>
            </p:cNvPr>
            <p:cNvSpPr txBox="1">
              <a:spLocks noChangeArrowheads="1"/>
            </p:cNvSpPr>
            <p:nvPr/>
          </p:nvSpPr>
          <p:spPr bwMode="auto">
            <a:xfrm>
              <a:off x="1590" y="1885"/>
              <a:ext cx="163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solidFill>
                    <a:srgbClr val="FF0000"/>
                  </a:solidFill>
                  <a:latin typeface="Comic Sans MS" panose="030F0702030302020204" pitchFamily="66" charset="0"/>
                  <a:ea typeface="宋体" panose="02010600030101010101" pitchFamily="2" charset="-122"/>
                </a:rPr>
                <a:t>m = c   </a:t>
              </a:r>
              <a:r>
                <a:rPr lang="en-US" altLang="zh-CN" sz="2400">
                  <a:solidFill>
                    <a:srgbClr val="FF0000"/>
                  </a:solidFill>
                  <a:latin typeface="Comic Sans MS" panose="030F0702030302020204" pitchFamily="66" charset="0"/>
                  <a:ea typeface="宋体" panose="02010600030101010101" pitchFamily="2" charset="-122"/>
                </a:rPr>
                <a:t>mod</a:t>
              </a:r>
              <a:r>
                <a:rPr lang="en-US" altLang="zh-CN" sz="2400" i="1">
                  <a:solidFill>
                    <a:srgbClr val="FF0000"/>
                  </a:solidFill>
                  <a:latin typeface="Comic Sans MS" panose="030F0702030302020204" pitchFamily="66" charset="0"/>
                  <a:ea typeface="宋体" panose="02010600030101010101" pitchFamily="2" charset="-122"/>
                </a:rPr>
                <a:t>  n</a:t>
              </a:r>
            </a:p>
          </p:txBody>
        </p:sp>
        <p:sp>
          <p:nvSpPr>
            <p:cNvPr id="33811" name="Text Box 19">
              <a:extLst>
                <a:ext uri="{FF2B5EF4-FFF2-40B4-BE49-F238E27FC236}">
                  <a16:creationId xmlns:a16="http://schemas.microsoft.com/office/drawing/2014/main" id="{A741F466-C5DD-75A1-D774-D8FDB5160489}"/>
                </a:ext>
              </a:extLst>
            </p:cNvPr>
            <p:cNvSpPr txBox="1">
              <a:spLocks noChangeArrowheads="1"/>
            </p:cNvSpPr>
            <p:nvPr/>
          </p:nvSpPr>
          <p:spPr bwMode="auto">
            <a:xfrm>
              <a:off x="2220" y="1812"/>
              <a:ext cx="23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solidFill>
                    <a:srgbClr val="FF0000"/>
                  </a:solidFill>
                  <a:latin typeface="Comic Sans MS" panose="030F0702030302020204" pitchFamily="66" charset="0"/>
                  <a:ea typeface="宋体" panose="02010600030101010101" pitchFamily="2" charset="-122"/>
                </a:rPr>
                <a:t>d</a:t>
              </a:r>
            </a:p>
          </p:txBody>
        </p:sp>
      </p:grpSp>
      <p:sp>
        <p:nvSpPr>
          <p:cNvPr id="33799" name="Text Box 21">
            <a:extLst>
              <a:ext uri="{FF2B5EF4-FFF2-40B4-BE49-F238E27FC236}">
                <a16:creationId xmlns:a16="http://schemas.microsoft.com/office/drawing/2014/main" id="{BA5A91F2-050F-1F89-2470-FEC5C762EBF6}"/>
              </a:ext>
            </a:extLst>
          </p:cNvPr>
          <p:cNvSpPr txBox="1">
            <a:spLocks noChangeArrowheads="1"/>
          </p:cNvSpPr>
          <p:nvPr/>
        </p:nvSpPr>
        <p:spPr bwMode="auto">
          <a:xfrm>
            <a:off x="3581400" y="4267201"/>
            <a:ext cx="6408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latin typeface="Comic Sans MS" panose="030F0702030302020204" pitchFamily="66" charset="0"/>
                <a:ea typeface="宋体" panose="02010600030101010101" pitchFamily="2" charset="-122"/>
              </a:rPr>
              <a:t>(i.e., remainder when </a:t>
            </a:r>
            <a:r>
              <a:rPr lang="en-US" altLang="zh-CN" sz="2400" i="1">
                <a:latin typeface="Comic Sans MS" panose="030F0702030302020204" pitchFamily="66" charset="0"/>
                <a:ea typeface="宋体" panose="02010600030101010101" pitchFamily="2" charset="-122"/>
              </a:rPr>
              <a:t>c</a:t>
            </a:r>
            <a:r>
              <a:rPr lang="en-US" altLang="zh-CN" sz="2400">
                <a:latin typeface="Comic Sans MS" panose="030F0702030302020204" pitchFamily="66" charset="0"/>
                <a:ea typeface="宋体" panose="02010600030101010101" pitchFamily="2" charset="-122"/>
              </a:rPr>
              <a:t>   is divided by </a:t>
            </a:r>
            <a:r>
              <a:rPr lang="en-US" altLang="zh-CN" sz="2400" i="1">
                <a:latin typeface="Comic Sans MS" panose="030F0702030302020204" pitchFamily="66" charset="0"/>
                <a:ea typeface="宋体" panose="02010600030101010101" pitchFamily="2" charset="-122"/>
              </a:rPr>
              <a:t>n</a:t>
            </a:r>
            <a:r>
              <a:rPr lang="en-US" altLang="zh-CN" sz="2400">
                <a:latin typeface="Comic Sans MS" panose="030F0702030302020204" pitchFamily="66" charset="0"/>
                <a:ea typeface="宋体" panose="02010600030101010101" pitchFamily="2" charset="-122"/>
              </a:rPr>
              <a:t>)</a:t>
            </a:r>
          </a:p>
        </p:txBody>
      </p:sp>
      <p:sp>
        <p:nvSpPr>
          <p:cNvPr id="33800" name="Text Box 22">
            <a:extLst>
              <a:ext uri="{FF2B5EF4-FFF2-40B4-BE49-F238E27FC236}">
                <a16:creationId xmlns:a16="http://schemas.microsoft.com/office/drawing/2014/main" id="{5B8623A6-E427-50C1-1825-1A85506B5185}"/>
              </a:ext>
            </a:extLst>
          </p:cNvPr>
          <p:cNvSpPr txBox="1">
            <a:spLocks noChangeArrowheads="1"/>
          </p:cNvSpPr>
          <p:nvPr/>
        </p:nvSpPr>
        <p:spPr bwMode="auto">
          <a:xfrm>
            <a:off x="7162801" y="4114801"/>
            <a:ext cx="365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latin typeface="Comic Sans MS" panose="030F0702030302020204" pitchFamily="66" charset="0"/>
                <a:ea typeface="宋体" panose="02010600030101010101" pitchFamily="2" charset="-122"/>
              </a:rPr>
              <a:t>d</a:t>
            </a:r>
            <a:endParaRPr lang="en-US" altLang="zh-CN" sz="2400" i="1">
              <a:solidFill>
                <a:srgbClr val="FF0000"/>
              </a:solidFill>
              <a:latin typeface="Comic Sans MS" panose="030F0702030302020204" pitchFamily="66" charset="0"/>
              <a:ea typeface="宋体" panose="02010600030101010101" pitchFamily="2" charset="-122"/>
            </a:endParaRPr>
          </a:p>
        </p:txBody>
      </p:sp>
      <p:grpSp>
        <p:nvGrpSpPr>
          <p:cNvPr id="33801" name="Group 39">
            <a:extLst>
              <a:ext uri="{FF2B5EF4-FFF2-40B4-BE49-F238E27FC236}">
                <a16:creationId xmlns:a16="http://schemas.microsoft.com/office/drawing/2014/main" id="{BB5E5A5F-3511-7E79-6D2C-4DEC8E2AB88D}"/>
              </a:ext>
            </a:extLst>
          </p:cNvPr>
          <p:cNvGrpSpPr>
            <a:grpSpLocks/>
          </p:cNvGrpSpPr>
          <p:nvPr/>
        </p:nvGrpSpPr>
        <p:grpSpPr bwMode="auto">
          <a:xfrm>
            <a:off x="4489450" y="4922837"/>
            <a:ext cx="4730750" cy="623887"/>
            <a:chOff x="868" y="3287"/>
            <a:chExt cx="2479" cy="393"/>
          </a:xfrm>
        </p:grpSpPr>
        <p:sp>
          <p:nvSpPr>
            <p:cNvPr id="33806" name="Text Box 26">
              <a:extLst>
                <a:ext uri="{FF2B5EF4-FFF2-40B4-BE49-F238E27FC236}">
                  <a16:creationId xmlns:a16="http://schemas.microsoft.com/office/drawing/2014/main" id="{B42DA84D-42A8-C114-DFF2-40A3C4A3BD57}"/>
                </a:ext>
              </a:extLst>
            </p:cNvPr>
            <p:cNvSpPr txBox="1">
              <a:spLocks noChangeArrowheads="1"/>
            </p:cNvSpPr>
            <p:nvPr/>
          </p:nvSpPr>
          <p:spPr bwMode="auto">
            <a:xfrm>
              <a:off x="868" y="3388"/>
              <a:ext cx="19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latin typeface="Comic Sans MS" panose="030F0702030302020204" pitchFamily="66" charset="0"/>
                  <a:ea typeface="宋体" panose="02010600030101010101" pitchFamily="2" charset="-122"/>
                </a:rPr>
                <a:t>m  =  (m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n)</a:t>
              </a:r>
            </a:p>
          </p:txBody>
        </p:sp>
        <p:sp>
          <p:nvSpPr>
            <p:cNvPr id="33807" name="Text Box 27">
              <a:extLst>
                <a:ext uri="{FF2B5EF4-FFF2-40B4-BE49-F238E27FC236}">
                  <a16:creationId xmlns:a16="http://schemas.microsoft.com/office/drawing/2014/main" id="{079B28DC-67FD-FF2E-74C8-433FDA9C43F2}"/>
                </a:ext>
              </a:extLst>
            </p:cNvPr>
            <p:cNvSpPr txBox="1">
              <a:spLocks noChangeArrowheads="1"/>
            </p:cNvSpPr>
            <p:nvPr/>
          </p:nvSpPr>
          <p:spPr bwMode="auto">
            <a:xfrm>
              <a:off x="1617" y="3308"/>
              <a:ext cx="1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latin typeface="Comic Sans MS" panose="030F0702030302020204" pitchFamily="66" charset="0"/>
                  <a:ea typeface="宋体" panose="02010600030101010101" pitchFamily="2" charset="-122"/>
                </a:rPr>
                <a:t>e</a:t>
              </a:r>
            </a:p>
          </p:txBody>
        </p:sp>
        <p:sp>
          <p:nvSpPr>
            <p:cNvPr id="33808" name="Text Box 34">
              <a:extLst>
                <a:ext uri="{FF2B5EF4-FFF2-40B4-BE49-F238E27FC236}">
                  <a16:creationId xmlns:a16="http://schemas.microsoft.com/office/drawing/2014/main" id="{F35FB8D1-B42C-3D66-AB3D-7E0FDB96F266}"/>
                </a:ext>
              </a:extLst>
            </p:cNvPr>
            <p:cNvSpPr txBox="1">
              <a:spLocks noChangeArrowheads="1"/>
            </p:cNvSpPr>
            <p:nvPr/>
          </p:nvSpPr>
          <p:spPr bwMode="auto">
            <a:xfrm>
              <a:off x="2533" y="3389"/>
              <a:ext cx="8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latin typeface="Comic Sans MS" panose="030F0702030302020204" pitchFamily="66" charset="0"/>
                  <a:ea typeface="宋体" panose="02010600030101010101" pitchFamily="2" charset="-122"/>
                </a:rPr>
                <a:t>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n</a:t>
              </a:r>
            </a:p>
          </p:txBody>
        </p:sp>
        <p:sp>
          <p:nvSpPr>
            <p:cNvPr id="33809" name="Text Box 35">
              <a:extLst>
                <a:ext uri="{FF2B5EF4-FFF2-40B4-BE49-F238E27FC236}">
                  <a16:creationId xmlns:a16="http://schemas.microsoft.com/office/drawing/2014/main" id="{929A8F20-8AF4-B9DC-87CC-F8C02601B65C}"/>
                </a:ext>
              </a:extLst>
            </p:cNvPr>
            <p:cNvSpPr txBox="1">
              <a:spLocks noChangeArrowheads="1"/>
            </p:cNvSpPr>
            <p:nvPr/>
          </p:nvSpPr>
          <p:spPr bwMode="auto">
            <a:xfrm>
              <a:off x="2450" y="3287"/>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latin typeface="Comic Sans MS" panose="030F0702030302020204" pitchFamily="66" charset="0"/>
                  <a:ea typeface="宋体" panose="02010600030101010101" pitchFamily="2" charset="-122"/>
                </a:rPr>
                <a:t>d</a:t>
              </a:r>
            </a:p>
          </p:txBody>
        </p:sp>
      </p:grpSp>
      <p:sp>
        <p:nvSpPr>
          <p:cNvPr id="33802" name="Text Box 40">
            <a:extLst>
              <a:ext uri="{FF2B5EF4-FFF2-40B4-BE49-F238E27FC236}">
                <a16:creationId xmlns:a16="http://schemas.microsoft.com/office/drawing/2014/main" id="{4DEEE9C3-3131-98F2-3DD0-8A4C47218722}"/>
              </a:ext>
            </a:extLst>
          </p:cNvPr>
          <p:cNvSpPr txBox="1">
            <a:spLocks noChangeArrowheads="1"/>
          </p:cNvSpPr>
          <p:nvPr/>
        </p:nvSpPr>
        <p:spPr bwMode="auto">
          <a:xfrm>
            <a:off x="2620400" y="4910138"/>
            <a:ext cx="18309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a:r>
              <a:rPr lang="en-US" altLang="zh-CN">
                <a:solidFill>
                  <a:schemeClr val="accent2"/>
                </a:solidFill>
                <a:latin typeface="Comic Sans MS" panose="030F0702030302020204" pitchFamily="66" charset="0"/>
                <a:ea typeface="宋体" panose="02010600030101010101" pitchFamily="2" charset="-122"/>
              </a:rPr>
              <a:t>Magic</a:t>
            </a:r>
          </a:p>
          <a:p>
            <a:pPr algn="r"/>
            <a:r>
              <a:rPr lang="en-US" altLang="zh-CN">
                <a:solidFill>
                  <a:schemeClr val="accent2"/>
                </a:solidFill>
                <a:latin typeface="Comic Sans MS" panose="030F0702030302020204" pitchFamily="66" charset="0"/>
                <a:ea typeface="宋体" panose="02010600030101010101" pitchFamily="2" charset="-122"/>
              </a:rPr>
              <a:t>happens!</a:t>
            </a:r>
            <a:endParaRPr lang="en-US" altLang="zh-CN">
              <a:ea typeface="宋体" panose="02010600030101010101" pitchFamily="2" charset="-122"/>
            </a:endParaRPr>
          </a:p>
        </p:txBody>
      </p:sp>
      <p:sp>
        <p:nvSpPr>
          <p:cNvPr id="33803" name="Rectangle 41">
            <a:extLst>
              <a:ext uri="{FF2B5EF4-FFF2-40B4-BE49-F238E27FC236}">
                <a16:creationId xmlns:a16="http://schemas.microsoft.com/office/drawing/2014/main" id="{C4D8B54E-0A7D-BE54-3481-D36A668B5F15}"/>
              </a:ext>
            </a:extLst>
          </p:cNvPr>
          <p:cNvSpPr>
            <a:spLocks noChangeArrowheads="1"/>
          </p:cNvSpPr>
          <p:nvPr/>
        </p:nvSpPr>
        <p:spPr bwMode="auto">
          <a:xfrm>
            <a:off x="2722564" y="4786313"/>
            <a:ext cx="6256337" cy="1268412"/>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33804" name="AutoShape 43">
            <a:extLst>
              <a:ext uri="{FF2B5EF4-FFF2-40B4-BE49-F238E27FC236}">
                <a16:creationId xmlns:a16="http://schemas.microsoft.com/office/drawing/2014/main" id="{8C9CA0F7-4FE5-8E94-24E2-A672FE2F48AC}"/>
              </a:ext>
            </a:extLst>
          </p:cNvPr>
          <p:cNvSpPr>
            <a:spLocks/>
          </p:cNvSpPr>
          <p:nvPr/>
        </p:nvSpPr>
        <p:spPr bwMode="auto">
          <a:xfrm rot="16200000">
            <a:off x="6399213" y="4799013"/>
            <a:ext cx="111125" cy="1568450"/>
          </a:xfrm>
          <a:prstGeom prst="leftBrace">
            <a:avLst>
              <a:gd name="adj1" fmla="val 72989"/>
              <a:gd name="adj2" fmla="val 5295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33805" name="Text Box 44">
            <a:extLst>
              <a:ext uri="{FF2B5EF4-FFF2-40B4-BE49-F238E27FC236}">
                <a16:creationId xmlns:a16="http://schemas.microsoft.com/office/drawing/2014/main" id="{55E60A81-AD19-2E8C-A514-9D7AA5C7BCFD}"/>
              </a:ext>
            </a:extLst>
          </p:cNvPr>
          <p:cNvSpPr txBox="1">
            <a:spLocks noChangeArrowheads="1"/>
          </p:cNvSpPr>
          <p:nvPr/>
        </p:nvSpPr>
        <p:spPr bwMode="auto">
          <a:xfrm>
            <a:off x="6180138" y="5584826"/>
            <a:ext cx="4365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Bef>
                <a:spcPct val="50000"/>
              </a:spcBef>
            </a:pPr>
            <a:r>
              <a:rPr lang="en-US" altLang="zh-CN">
                <a:latin typeface="Comic Sans MS" panose="030F0702030302020204" pitchFamily="66" charset="0"/>
                <a:ea typeface="宋体" panose="02010600030101010101" pitchFamily="2" charset="-122"/>
              </a:rPr>
              <a:t>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42EEF79-3E30-2E25-6880-0D70006AC97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600">
                <a:ea typeface="宋体" panose="02010600030101010101" pitchFamily="2" charset="-122"/>
              </a:rPr>
              <a:t>RSA example:</a:t>
            </a:r>
            <a:endParaRPr lang="en-US" altLang="zh-CN">
              <a:ea typeface="宋体" panose="02010600030101010101" pitchFamily="2" charset="-122"/>
            </a:endParaRPr>
          </a:p>
        </p:txBody>
      </p:sp>
      <p:sp>
        <p:nvSpPr>
          <p:cNvPr id="34819" name="Text Box 4">
            <a:extLst>
              <a:ext uri="{FF2B5EF4-FFF2-40B4-BE49-F238E27FC236}">
                <a16:creationId xmlns:a16="http://schemas.microsoft.com/office/drawing/2014/main" id="{16CA8F98-FD0E-87A9-C4DC-FE14AC044FE3}"/>
              </a:ext>
            </a:extLst>
          </p:cNvPr>
          <p:cNvSpPr txBox="1">
            <a:spLocks noChangeArrowheads="1"/>
          </p:cNvSpPr>
          <p:nvPr/>
        </p:nvSpPr>
        <p:spPr bwMode="auto">
          <a:xfrm>
            <a:off x="2057400" y="1300163"/>
            <a:ext cx="6718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latin typeface="Comic Sans MS" panose="030F0702030302020204" pitchFamily="66" charset="0"/>
                <a:ea typeface="宋体" panose="02010600030101010101" pitchFamily="2" charset="-122"/>
              </a:rPr>
              <a:t>Bob chooses </a:t>
            </a:r>
            <a:r>
              <a:rPr lang="en-US" altLang="zh-CN" sz="2400" i="1">
                <a:latin typeface="Comic Sans MS" panose="030F0702030302020204" pitchFamily="66" charset="0"/>
                <a:ea typeface="宋体" panose="02010600030101010101" pitchFamily="2" charset="-122"/>
              </a:rPr>
              <a:t>p=5, q=7</a:t>
            </a:r>
            <a:r>
              <a:rPr lang="en-US" altLang="zh-CN" sz="2400">
                <a:latin typeface="Comic Sans MS" panose="030F0702030302020204" pitchFamily="66" charset="0"/>
                <a:ea typeface="宋体" panose="02010600030101010101" pitchFamily="2" charset="-122"/>
              </a:rPr>
              <a:t>.  Then </a:t>
            </a:r>
            <a:r>
              <a:rPr lang="en-US" altLang="zh-CN" sz="2400" i="1">
                <a:latin typeface="Comic Sans MS" panose="030F0702030302020204" pitchFamily="66" charset="0"/>
                <a:ea typeface="宋体" panose="02010600030101010101" pitchFamily="2" charset="-122"/>
              </a:rPr>
              <a:t>n=35, </a:t>
            </a:r>
            <a:r>
              <a:rPr lang="en-US" altLang="en-US" sz="2400">
                <a:solidFill>
                  <a:schemeClr val="hlink"/>
                </a:solidFill>
                <a:latin typeface="Symbol" panose="05050102010706020507" pitchFamily="18" charset="2"/>
              </a:rPr>
              <a:t>F </a:t>
            </a:r>
            <a:r>
              <a:rPr lang="en-US" altLang="zh-CN" sz="2400" i="1">
                <a:latin typeface="Comic Sans MS" panose="030F0702030302020204" pitchFamily="66" charset="0"/>
                <a:ea typeface="宋体" panose="02010600030101010101" pitchFamily="2" charset="-122"/>
              </a:rPr>
              <a:t>=24</a:t>
            </a:r>
            <a:r>
              <a:rPr lang="en-US" altLang="zh-CN" sz="2400">
                <a:latin typeface="Comic Sans MS" panose="030F0702030302020204" pitchFamily="66" charset="0"/>
                <a:ea typeface="宋体" panose="02010600030101010101" pitchFamily="2" charset="-122"/>
              </a:rPr>
              <a:t>.</a:t>
            </a:r>
            <a:endParaRPr lang="en-US" altLang="zh-CN" sz="2400">
              <a:ea typeface="宋体" panose="02010600030101010101" pitchFamily="2" charset="-122"/>
            </a:endParaRPr>
          </a:p>
        </p:txBody>
      </p:sp>
      <p:sp>
        <p:nvSpPr>
          <p:cNvPr id="34820" name="Text Box 5">
            <a:extLst>
              <a:ext uri="{FF2B5EF4-FFF2-40B4-BE49-F238E27FC236}">
                <a16:creationId xmlns:a16="http://schemas.microsoft.com/office/drawing/2014/main" id="{3789DF6D-40AC-91F3-6C03-CE2052AB370D}"/>
              </a:ext>
            </a:extLst>
          </p:cNvPr>
          <p:cNvSpPr txBox="1">
            <a:spLocks noChangeArrowheads="1"/>
          </p:cNvSpPr>
          <p:nvPr/>
        </p:nvSpPr>
        <p:spPr bwMode="auto">
          <a:xfrm>
            <a:off x="3836989" y="1724026"/>
            <a:ext cx="61039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i="1">
                <a:latin typeface="Comic Sans MS" panose="030F0702030302020204" pitchFamily="66" charset="0"/>
                <a:ea typeface="宋体" panose="02010600030101010101" pitchFamily="2" charset="-122"/>
              </a:rPr>
              <a:t>e=5</a:t>
            </a:r>
            <a:r>
              <a:rPr lang="en-US" altLang="zh-CN" sz="2400">
                <a:latin typeface="Comic Sans MS" panose="030F0702030302020204" pitchFamily="66" charset="0"/>
                <a:ea typeface="宋体" panose="02010600030101010101" pitchFamily="2" charset="-122"/>
              </a:rPr>
              <a:t>  (so </a:t>
            </a:r>
            <a:r>
              <a:rPr lang="en-US" altLang="zh-CN" sz="2400" i="1">
                <a:latin typeface="Comic Sans MS" panose="030F0702030302020204" pitchFamily="66" charset="0"/>
                <a:ea typeface="宋体" panose="02010600030101010101" pitchFamily="2" charset="-122"/>
              </a:rPr>
              <a:t>e, </a:t>
            </a:r>
            <a:r>
              <a:rPr lang="en-US" altLang="en-US" sz="2400">
                <a:solidFill>
                  <a:schemeClr val="hlink"/>
                </a:solidFill>
                <a:latin typeface="Symbol" panose="05050102010706020507" pitchFamily="18" charset="2"/>
              </a:rPr>
              <a:t>F</a:t>
            </a:r>
            <a:r>
              <a:rPr lang="en-US" altLang="zh-CN" sz="2400">
                <a:latin typeface="Comic Sans MS" panose="030F0702030302020204" pitchFamily="66" charset="0"/>
                <a:ea typeface="宋体" panose="02010600030101010101" pitchFamily="2" charset="-122"/>
              </a:rPr>
              <a:t> relatively prime).</a:t>
            </a:r>
          </a:p>
          <a:p>
            <a:r>
              <a:rPr lang="en-US" altLang="zh-CN" sz="2400" i="1">
                <a:latin typeface="Comic Sans MS" panose="030F0702030302020204" pitchFamily="66" charset="0"/>
                <a:ea typeface="宋体" panose="02010600030101010101" pitchFamily="2" charset="-122"/>
              </a:rPr>
              <a:t>d=29</a:t>
            </a:r>
            <a:r>
              <a:rPr lang="en-US" altLang="zh-CN" sz="2400">
                <a:latin typeface="Comic Sans MS" panose="030F0702030302020204" pitchFamily="66" charset="0"/>
                <a:ea typeface="宋体" panose="02010600030101010101" pitchFamily="2" charset="-122"/>
              </a:rPr>
              <a:t> (so </a:t>
            </a:r>
            <a:r>
              <a:rPr lang="en-US" altLang="zh-CN" sz="2400" i="1">
                <a:latin typeface="Comic Sans MS" panose="030F0702030302020204" pitchFamily="66" charset="0"/>
                <a:ea typeface="宋体" panose="02010600030101010101" pitchFamily="2" charset="-122"/>
              </a:rPr>
              <a:t>ed-1</a:t>
            </a:r>
            <a:r>
              <a:rPr lang="en-US" altLang="zh-CN" sz="2400">
                <a:latin typeface="Comic Sans MS" panose="030F0702030302020204" pitchFamily="66" charset="0"/>
                <a:ea typeface="宋体" panose="02010600030101010101" pitchFamily="2" charset="-122"/>
              </a:rPr>
              <a:t> exactly divisible by </a:t>
            </a:r>
            <a:r>
              <a:rPr lang="en-US" altLang="en-US" sz="2400">
                <a:solidFill>
                  <a:schemeClr val="hlink"/>
                </a:solidFill>
                <a:latin typeface="Symbol" panose="05050102010706020507" pitchFamily="18" charset="2"/>
              </a:rPr>
              <a:t>F</a:t>
            </a:r>
            <a:r>
              <a:rPr lang="en-US" altLang="zh-CN" sz="2400">
                <a:latin typeface="Comic Sans MS" panose="030F0702030302020204" pitchFamily="66" charset="0"/>
                <a:ea typeface="宋体" panose="02010600030101010101" pitchFamily="2" charset="-122"/>
              </a:rPr>
              <a:t>). </a:t>
            </a:r>
            <a:endParaRPr lang="en-US" altLang="zh-CN" sz="2400">
              <a:ea typeface="宋体" panose="02010600030101010101" pitchFamily="2" charset="-122"/>
            </a:endParaRPr>
          </a:p>
        </p:txBody>
      </p:sp>
      <p:sp>
        <p:nvSpPr>
          <p:cNvPr id="34821" name="Text Box 6">
            <a:extLst>
              <a:ext uri="{FF2B5EF4-FFF2-40B4-BE49-F238E27FC236}">
                <a16:creationId xmlns:a16="http://schemas.microsoft.com/office/drawing/2014/main" id="{55DF2735-3E27-F713-8C72-694ECB615B20}"/>
              </a:ext>
            </a:extLst>
          </p:cNvPr>
          <p:cNvSpPr txBox="1">
            <a:spLocks noChangeArrowheads="1"/>
          </p:cNvSpPr>
          <p:nvPr/>
        </p:nvSpPr>
        <p:spPr bwMode="auto">
          <a:xfrm>
            <a:off x="3536950" y="3335339"/>
            <a:ext cx="13404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u="sng">
                <a:latin typeface="Comic Sans MS" panose="030F0702030302020204" pitchFamily="66" charset="0"/>
                <a:ea typeface="宋体" panose="02010600030101010101" pitchFamily="2" charset="-122"/>
              </a:rPr>
              <a:t>letter</a:t>
            </a:r>
            <a:endParaRPr lang="en-US" altLang="zh-CN" u="sng">
              <a:ea typeface="宋体" panose="02010600030101010101" pitchFamily="2" charset="-122"/>
            </a:endParaRPr>
          </a:p>
        </p:txBody>
      </p:sp>
      <p:sp>
        <p:nvSpPr>
          <p:cNvPr id="34822" name="Text Box 7">
            <a:extLst>
              <a:ext uri="{FF2B5EF4-FFF2-40B4-BE49-F238E27FC236}">
                <a16:creationId xmlns:a16="http://schemas.microsoft.com/office/drawing/2014/main" id="{B4A7339C-C7D5-A654-FAD2-A58F4743711E}"/>
              </a:ext>
            </a:extLst>
          </p:cNvPr>
          <p:cNvSpPr txBox="1">
            <a:spLocks noChangeArrowheads="1"/>
          </p:cNvSpPr>
          <p:nvPr/>
        </p:nvSpPr>
        <p:spPr bwMode="auto">
          <a:xfrm>
            <a:off x="5126038" y="3311526"/>
            <a:ext cx="5036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u="sng">
                <a:latin typeface="Comic Sans MS" panose="030F0702030302020204" pitchFamily="66" charset="0"/>
                <a:ea typeface="宋体" panose="02010600030101010101" pitchFamily="2" charset="-122"/>
              </a:rPr>
              <a:t>m</a:t>
            </a:r>
            <a:endParaRPr lang="en-US" altLang="zh-CN" u="sng">
              <a:ea typeface="宋体" panose="02010600030101010101" pitchFamily="2" charset="-122"/>
            </a:endParaRPr>
          </a:p>
        </p:txBody>
      </p:sp>
      <p:sp>
        <p:nvSpPr>
          <p:cNvPr id="34823" name="Text Box 8">
            <a:extLst>
              <a:ext uri="{FF2B5EF4-FFF2-40B4-BE49-F238E27FC236}">
                <a16:creationId xmlns:a16="http://schemas.microsoft.com/office/drawing/2014/main" id="{CA7314EB-9B12-D7B2-9537-188C45B77BF6}"/>
              </a:ext>
            </a:extLst>
          </p:cNvPr>
          <p:cNvSpPr txBox="1">
            <a:spLocks noChangeArrowheads="1"/>
          </p:cNvSpPr>
          <p:nvPr/>
        </p:nvSpPr>
        <p:spPr bwMode="auto">
          <a:xfrm>
            <a:off x="6383338" y="3321051"/>
            <a:ext cx="5036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u="sng">
                <a:latin typeface="Comic Sans MS" panose="030F0702030302020204" pitchFamily="66" charset="0"/>
                <a:ea typeface="宋体" panose="02010600030101010101" pitchFamily="2" charset="-122"/>
              </a:rPr>
              <a:t>m</a:t>
            </a:r>
            <a:endParaRPr lang="en-US" altLang="zh-CN" u="sng">
              <a:ea typeface="宋体" panose="02010600030101010101" pitchFamily="2" charset="-122"/>
            </a:endParaRPr>
          </a:p>
        </p:txBody>
      </p:sp>
      <p:sp>
        <p:nvSpPr>
          <p:cNvPr id="34824" name="Text Box 9">
            <a:extLst>
              <a:ext uri="{FF2B5EF4-FFF2-40B4-BE49-F238E27FC236}">
                <a16:creationId xmlns:a16="http://schemas.microsoft.com/office/drawing/2014/main" id="{9E67528A-8F9F-23C8-5767-A4F8C6CC88F1}"/>
              </a:ext>
            </a:extLst>
          </p:cNvPr>
          <p:cNvSpPr txBox="1">
            <a:spLocks noChangeArrowheads="1"/>
          </p:cNvSpPr>
          <p:nvPr/>
        </p:nvSpPr>
        <p:spPr bwMode="auto">
          <a:xfrm>
            <a:off x="6605588" y="3179764"/>
            <a:ext cx="413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latin typeface="Comic Sans MS" panose="030F0702030302020204" pitchFamily="66" charset="0"/>
                <a:ea typeface="宋体" panose="02010600030101010101" pitchFamily="2" charset="-122"/>
              </a:rPr>
              <a:t>e</a:t>
            </a:r>
            <a:endParaRPr lang="en-US" altLang="zh-CN" u="sng">
              <a:ea typeface="宋体" panose="02010600030101010101" pitchFamily="2" charset="-122"/>
            </a:endParaRPr>
          </a:p>
        </p:txBody>
      </p:sp>
      <p:grpSp>
        <p:nvGrpSpPr>
          <p:cNvPr id="34825" name="Group 12">
            <a:extLst>
              <a:ext uri="{FF2B5EF4-FFF2-40B4-BE49-F238E27FC236}">
                <a16:creationId xmlns:a16="http://schemas.microsoft.com/office/drawing/2014/main" id="{1CB803D4-6FAB-EA05-46B5-55BDC6BF57D7}"/>
              </a:ext>
            </a:extLst>
          </p:cNvPr>
          <p:cNvGrpSpPr>
            <a:grpSpLocks/>
          </p:cNvGrpSpPr>
          <p:nvPr/>
        </p:nvGrpSpPr>
        <p:grpSpPr bwMode="auto">
          <a:xfrm>
            <a:off x="7924800" y="3190875"/>
            <a:ext cx="2311400" cy="623888"/>
            <a:chOff x="2661" y="1773"/>
            <a:chExt cx="1456" cy="393"/>
          </a:xfrm>
        </p:grpSpPr>
        <p:sp>
          <p:nvSpPr>
            <p:cNvPr id="34845" name="Text Box 10">
              <a:extLst>
                <a:ext uri="{FF2B5EF4-FFF2-40B4-BE49-F238E27FC236}">
                  <a16:creationId xmlns:a16="http://schemas.microsoft.com/office/drawing/2014/main" id="{AF182F3E-6BBD-A9EF-1B5E-8139036FECCD}"/>
                </a:ext>
              </a:extLst>
            </p:cNvPr>
            <p:cNvSpPr txBox="1">
              <a:spLocks noChangeArrowheads="1"/>
            </p:cNvSpPr>
            <p:nvPr/>
          </p:nvSpPr>
          <p:spPr bwMode="auto">
            <a:xfrm>
              <a:off x="2661" y="1875"/>
              <a:ext cx="1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u="sng">
                  <a:latin typeface="Comic Sans MS" panose="030F0702030302020204" pitchFamily="66" charset="0"/>
                  <a:ea typeface="宋体" panose="02010600030101010101" pitchFamily="2" charset="-122"/>
                </a:rPr>
                <a:t>c = m  mod  n</a:t>
              </a:r>
              <a:endParaRPr lang="en-US" altLang="zh-CN" sz="2400" u="sng">
                <a:ea typeface="宋体" panose="02010600030101010101" pitchFamily="2" charset="-122"/>
              </a:endParaRPr>
            </a:p>
          </p:txBody>
        </p:sp>
        <p:sp>
          <p:nvSpPr>
            <p:cNvPr id="34846" name="Text Box 11">
              <a:extLst>
                <a:ext uri="{FF2B5EF4-FFF2-40B4-BE49-F238E27FC236}">
                  <a16:creationId xmlns:a16="http://schemas.microsoft.com/office/drawing/2014/main" id="{11A8C5ED-C5D0-2011-5236-6E3884A1EDD4}"/>
                </a:ext>
              </a:extLst>
            </p:cNvPr>
            <p:cNvSpPr txBox="1">
              <a:spLocks noChangeArrowheads="1"/>
            </p:cNvSpPr>
            <p:nvPr/>
          </p:nvSpPr>
          <p:spPr bwMode="auto">
            <a:xfrm>
              <a:off x="3170" y="1773"/>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latin typeface="Comic Sans MS" panose="030F0702030302020204" pitchFamily="66" charset="0"/>
                  <a:ea typeface="宋体" panose="02010600030101010101" pitchFamily="2" charset="-122"/>
                </a:rPr>
                <a:t>e</a:t>
              </a:r>
              <a:endParaRPr lang="en-US" altLang="zh-CN" sz="2800" u="sng">
                <a:ea typeface="宋体" panose="02010600030101010101" pitchFamily="2" charset="-122"/>
              </a:endParaRPr>
            </a:p>
          </p:txBody>
        </p:sp>
      </p:grpSp>
      <p:sp>
        <p:nvSpPr>
          <p:cNvPr id="34826" name="Text Box 15">
            <a:extLst>
              <a:ext uri="{FF2B5EF4-FFF2-40B4-BE49-F238E27FC236}">
                <a16:creationId xmlns:a16="http://schemas.microsoft.com/office/drawing/2014/main" id="{D4A49CD3-8111-F676-0B42-1891C38052F4}"/>
              </a:ext>
            </a:extLst>
          </p:cNvPr>
          <p:cNvSpPr txBox="1">
            <a:spLocks noChangeArrowheads="1"/>
          </p:cNvSpPr>
          <p:nvPr/>
        </p:nvSpPr>
        <p:spPr bwMode="auto">
          <a:xfrm>
            <a:off x="3890963" y="3810001"/>
            <a:ext cx="2984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rgbClr val="FF0000"/>
                </a:solidFill>
                <a:ea typeface="宋体" panose="02010600030101010101" pitchFamily="2" charset="-122"/>
              </a:rPr>
              <a:t>l</a:t>
            </a:r>
            <a:endParaRPr lang="en-US" altLang="zh-CN">
              <a:ea typeface="宋体" panose="02010600030101010101" pitchFamily="2" charset="-122"/>
            </a:endParaRPr>
          </a:p>
        </p:txBody>
      </p:sp>
      <p:sp>
        <p:nvSpPr>
          <p:cNvPr id="34827" name="Text Box 16">
            <a:extLst>
              <a:ext uri="{FF2B5EF4-FFF2-40B4-BE49-F238E27FC236}">
                <a16:creationId xmlns:a16="http://schemas.microsoft.com/office/drawing/2014/main" id="{F6D3FC0E-5E2D-B571-BEF6-0D8035C0825F}"/>
              </a:ext>
            </a:extLst>
          </p:cNvPr>
          <p:cNvSpPr txBox="1">
            <a:spLocks noChangeArrowheads="1"/>
          </p:cNvSpPr>
          <p:nvPr/>
        </p:nvSpPr>
        <p:spPr bwMode="auto">
          <a:xfrm>
            <a:off x="5037139" y="3832226"/>
            <a:ext cx="6399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rgbClr val="FF0000"/>
                </a:solidFill>
                <a:ea typeface="宋体" panose="02010600030101010101" pitchFamily="2" charset="-122"/>
              </a:rPr>
              <a:t>12</a:t>
            </a:r>
            <a:endParaRPr lang="en-US" altLang="zh-CN">
              <a:ea typeface="宋体" panose="02010600030101010101" pitchFamily="2" charset="-122"/>
            </a:endParaRPr>
          </a:p>
        </p:txBody>
      </p:sp>
      <p:sp>
        <p:nvSpPr>
          <p:cNvPr id="34828" name="Text Box 17">
            <a:extLst>
              <a:ext uri="{FF2B5EF4-FFF2-40B4-BE49-F238E27FC236}">
                <a16:creationId xmlns:a16="http://schemas.microsoft.com/office/drawing/2014/main" id="{05909B81-D1F1-749E-FDD6-57A81EF512C6}"/>
              </a:ext>
            </a:extLst>
          </p:cNvPr>
          <p:cNvSpPr txBox="1">
            <a:spLocks noChangeArrowheads="1"/>
          </p:cNvSpPr>
          <p:nvPr/>
        </p:nvSpPr>
        <p:spPr bwMode="auto">
          <a:xfrm>
            <a:off x="5910264" y="3824289"/>
            <a:ext cx="17780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rgbClr val="FF0000"/>
                </a:solidFill>
                <a:ea typeface="宋体" panose="02010600030101010101" pitchFamily="2" charset="-122"/>
              </a:rPr>
              <a:t>1524832</a:t>
            </a:r>
            <a:endParaRPr lang="en-US" altLang="zh-CN">
              <a:ea typeface="宋体" panose="02010600030101010101" pitchFamily="2" charset="-122"/>
            </a:endParaRPr>
          </a:p>
        </p:txBody>
      </p:sp>
      <p:sp>
        <p:nvSpPr>
          <p:cNvPr id="34829" name="Text Box 18">
            <a:extLst>
              <a:ext uri="{FF2B5EF4-FFF2-40B4-BE49-F238E27FC236}">
                <a16:creationId xmlns:a16="http://schemas.microsoft.com/office/drawing/2014/main" id="{6CE67F72-2E2C-AD4F-0558-C131DF89A3EB}"/>
              </a:ext>
            </a:extLst>
          </p:cNvPr>
          <p:cNvSpPr txBox="1">
            <a:spLocks noChangeArrowheads="1"/>
          </p:cNvSpPr>
          <p:nvPr/>
        </p:nvSpPr>
        <p:spPr bwMode="auto">
          <a:xfrm>
            <a:off x="8932864" y="3822701"/>
            <a:ext cx="6399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rgbClr val="FF0000"/>
                </a:solidFill>
                <a:ea typeface="宋体" panose="02010600030101010101" pitchFamily="2" charset="-122"/>
              </a:rPr>
              <a:t>17</a:t>
            </a:r>
            <a:endParaRPr lang="en-US" altLang="zh-CN">
              <a:ea typeface="宋体" panose="02010600030101010101" pitchFamily="2" charset="-122"/>
            </a:endParaRPr>
          </a:p>
        </p:txBody>
      </p:sp>
      <p:sp>
        <p:nvSpPr>
          <p:cNvPr id="34830" name="Text Box 21">
            <a:extLst>
              <a:ext uri="{FF2B5EF4-FFF2-40B4-BE49-F238E27FC236}">
                <a16:creationId xmlns:a16="http://schemas.microsoft.com/office/drawing/2014/main" id="{AB1371D2-4B0C-0AF9-6B49-07C10AD42AFD}"/>
              </a:ext>
            </a:extLst>
          </p:cNvPr>
          <p:cNvSpPr txBox="1">
            <a:spLocks noChangeArrowheads="1"/>
          </p:cNvSpPr>
          <p:nvPr/>
        </p:nvSpPr>
        <p:spPr bwMode="auto">
          <a:xfrm>
            <a:off x="3654425" y="4732339"/>
            <a:ext cx="396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u="sng">
                <a:latin typeface="Comic Sans MS" panose="030F0702030302020204" pitchFamily="66" charset="0"/>
                <a:ea typeface="宋体" panose="02010600030101010101" pitchFamily="2" charset="-122"/>
              </a:rPr>
              <a:t>c</a:t>
            </a:r>
            <a:endParaRPr lang="en-US" altLang="zh-CN" u="sng">
              <a:ea typeface="宋体" panose="02010600030101010101" pitchFamily="2" charset="-122"/>
            </a:endParaRPr>
          </a:p>
        </p:txBody>
      </p:sp>
      <p:grpSp>
        <p:nvGrpSpPr>
          <p:cNvPr id="34831" name="Group 26">
            <a:extLst>
              <a:ext uri="{FF2B5EF4-FFF2-40B4-BE49-F238E27FC236}">
                <a16:creationId xmlns:a16="http://schemas.microsoft.com/office/drawing/2014/main" id="{8EB7D849-3601-D804-E9DF-6D80526F1207}"/>
              </a:ext>
            </a:extLst>
          </p:cNvPr>
          <p:cNvGrpSpPr>
            <a:grpSpLocks/>
          </p:cNvGrpSpPr>
          <p:nvPr/>
        </p:nvGrpSpPr>
        <p:grpSpPr bwMode="auto">
          <a:xfrm>
            <a:off x="7239000" y="4657725"/>
            <a:ext cx="2311400" cy="604838"/>
            <a:chOff x="2639" y="1773"/>
            <a:chExt cx="1456" cy="381"/>
          </a:xfrm>
        </p:grpSpPr>
        <p:sp>
          <p:nvSpPr>
            <p:cNvPr id="34843" name="Text Box 27">
              <a:extLst>
                <a:ext uri="{FF2B5EF4-FFF2-40B4-BE49-F238E27FC236}">
                  <a16:creationId xmlns:a16="http://schemas.microsoft.com/office/drawing/2014/main" id="{28BA621E-36F8-A9FE-6B16-903F466DFE98}"/>
                </a:ext>
              </a:extLst>
            </p:cNvPr>
            <p:cNvSpPr txBox="1">
              <a:spLocks noChangeArrowheads="1"/>
            </p:cNvSpPr>
            <p:nvPr/>
          </p:nvSpPr>
          <p:spPr bwMode="auto">
            <a:xfrm>
              <a:off x="2639" y="1863"/>
              <a:ext cx="1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u="sng">
                  <a:latin typeface="Comic Sans MS" panose="030F0702030302020204" pitchFamily="66" charset="0"/>
                  <a:ea typeface="宋体" panose="02010600030101010101" pitchFamily="2" charset="-122"/>
                </a:rPr>
                <a:t>m = c  mod  n</a:t>
              </a:r>
              <a:endParaRPr lang="en-US" altLang="zh-CN" sz="2400" u="sng">
                <a:ea typeface="宋体" panose="02010600030101010101" pitchFamily="2" charset="-122"/>
              </a:endParaRPr>
            </a:p>
          </p:txBody>
        </p:sp>
        <p:sp>
          <p:nvSpPr>
            <p:cNvPr id="34844" name="Text Box 28">
              <a:extLst>
                <a:ext uri="{FF2B5EF4-FFF2-40B4-BE49-F238E27FC236}">
                  <a16:creationId xmlns:a16="http://schemas.microsoft.com/office/drawing/2014/main" id="{7E58DC4F-0D75-1939-5645-C0C077A48F57}"/>
                </a:ext>
              </a:extLst>
            </p:cNvPr>
            <p:cNvSpPr txBox="1">
              <a:spLocks noChangeArrowheads="1"/>
            </p:cNvSpPr>
            <p:nvPr/>
          </p:nvSpPr>
          <p:spPr bwMode="auto">
            <a:xfrm>
              <a:off x="3166" y="1773"/>
              <a:ext cx="23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a:latin typeface="Comic Sans MS" panose="030F0702030302020204" pitchFamily="66" charset="0"/>
                  <a:ea typeface="宋体" panose="02010600030101010101" pitchFamily="2" charset="-122"/>
                </a:rPr>
                <a:t>d</a:t>
              </a:r>
              <a:endParaRPr lang="en-US" altLang="zh-CN" sz="2400" u="sng">
                <a:ea typeface="宋体" panose="02010600030101010101" pitchFamily="2" charset="-122"/>
              </a:endParaRPr>
            </a:p>
          </p:txBody>
        </p:sp>
      </p:grpSp>
      <p:sp>
        <p:nvSpPr>
          <p:cNvPr id="34832" name="Text Box 29">
            <a:extLst>
              <a:ext uri="{FF2B5EF4-FFF2-40B4-BE49-F238E27FC236}">
                <a16:creationId xmlns:a16="http://schemas.microsoft.com/office/drawing/2014/main" id="{D5810558-7089-553F-AEB2-A8F137AC3D8E}"/>
              </a:ext>
            </a:extLst>
          </p:cNvPr>
          <p:cNvSpPr txBox="1">
            <a:spLocks noChangeArrowheads="1"/>
          </p:cNvSpPr>
          <p:nvPr/>
        </p:nvSpPr>
        <p:spPr bwMode="auto">
          <a:xfrm>
            <a:off x="3503614" y="5159376"/>
            <a:ext cx="6399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rgbClr val="FF0000"/>
                </a:solidFill>
                <a:ea typeface="宋体" panose="02010600030101010101" pitchFamily="2" charset="-122"/>
              </a:rPr>
              <a:t>17</a:t>
            </a:r>
            <a:endParaRPr lang="en-US" altLang="zh-CN">
              <a:ea typeface="宋体" panose="02010600030101010101" pitchFamily="2" charset="-122"/>
            </a:endParaRPr>
          </a:p>
        </p:txBody>
      </p:sp>
      <p:sp>
        <p:nvSpPr>
          <p:cNvPr id="34833" name="Text Box 30">
            <a:extLst>
              <a:ext uri="{FF2B5EF4-FFF2-40B4-BE49-F238E27FC236}">
                <a16:creationId xmlns:a16="http://schemas.microsoft.com/office/drawing/2014/main" id="{6FE514E0-C1AC-EC97-2C19-5F0171A6B29A}"/>
              </a:ext>
            </a:extLst>
          </p:cNvPr>
          <p:cNvSpPr txBox="1">
            <a:spLocks noChangeArrowheads="1"/>
          </p:cNvSpPr>
          <p:nvPr/>
        </p:nvSpPr>
        <p:spPr bwMode="auto">
          <a:xfrm>
            <a:off x="4197350" y="5268914"/>
            <a:ext cx="321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1200">
                <a:solidFill>
                  <a:srgbClr val="FF0000"/>
                </a:solidFill>
                <a:ea typeface="宋体" panose="02010600030101010101" pitchFamily="2" charset="-122"/>
              </a:rPr>
              <a:t>481968572106750915091411825223071697</a:t>
            </a:r>
            <a:endParaRPr lang="en-US" altLang="zh-CN" sz="1200">
              <a:ea typeface="宋体" panose="02010600030101010101" pitchFamily="2" charset="-122"/>
            </a:endParaRPr>
          </a:p>
        </p:txBody>
      </p:sp>
      <p:sp>
        <p:nvSpPr>
          <p:cNvPr id="34834" name="Text Box 32">
            <a:extLst>
              <a:ext uri="{FF2B5EF4-FFF2-40B4-BE49-F238E27FC236}">
                <a16:creationId xmlns:a16="http://schemas.microsoft.com/office/drawing/2014/main" id="{C1900DC1-E071-EB23-395C-DECB55D2F49B}"/>
              </a:ext>
            </a:extLst>
          </p:cNvPr>
          <p:cNvSpPr txBox="1">
            <a:spLocks noChangeArrowheads="1"/>
          </p:cNvSpPr>
          <p:nvPr/>
        </p:nvSpPr>
        <p:spPr bwMode="auto">
          <a:xfrm>
            <a:off x="8104189" y="5172076"/>
            <a:ext cx="6399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rgbClr val="FF0000"/>
                </a:solidFill>
                <a:ea typeface="宋体" panose="02010600030101010101" pitchFamily="2" charset="-122"/>
              </a:rPr>
              <a:t>12</a:t>
            </a:r>
            <a:endParaRPr lang="en-US" altLang="zh-CN">
              <a:ea typeface="宋体" panose="02010600030101010101" pitchFamily="2" charset="-122"/>
            </a:endParaRPr>
          </a:p>
        </p:txBody>
      </p:sp>
      <p:grpSp>
        <p:nvGrpSpPr>
          <p:cNvPr id="34835" name="Group 34">
            <a:extLst>
              <a:ext uri="{FF2B5EF4-FFF2-40B4-BE49-F238E27FC236}">
                <a16:creationId xmlns:a16="http://schemas.microsoft.com/office/drawing/2014/main" id="{81014653-BC19-0B9E-89FB-73BE4CBAD46A}"/>
              </a:ext>
            </a:extLst>
          </p:cNvPr>
          <p:cNvGrpSpPr>
            <a:grpSpLocks/>
          </p:cNvGrpSpPr>
          <p:nvPr/>
        </p:nvGrpSpPr>
        <p:grpSpPr bwMode="auto">
          <a:xfrm>
            <a:off x="4784730" y="4587874"/>
            <a:ext cx="576263" cy="738188"/>
            <a:chOff x="3034" y="2876"/>
            <a:chExt cx="363" cy="465"/>
          </a:xfrm>
        </p:grpSpPr>
        <p:sp>
          <p:nvSpPr>
            <p:cNvPr id="34841" name="Text Box 22">
              <a:extLst>
                <a:ext uri="{FF2B5EF4-FFF2-40B4-BE49-F238E27FC236}">
                  <a16:creationId xmlns:a16="http://schemas.microsoft.com/office/drawing/2014/main" id="{8258199A-AD4A-223A-F17A-FA539738163E}"/>
                </a:ext>
              </a:extLst>
            </p:cNvPr>
            <p:cNvSpPr txBox="1">
              <a:spLocks noChangeArrowheads="1"/>
            </p:cNvSpPr>
            <p:nvPr/>
          </p:nvSpPr>
          <p:spPr bwMode="auto">
            <a:xfrm>
              <a:off x="3034" y="2973"/>
              <a:ext cx="25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u="sng">
                  <a:latin typeface="Comic Sans MS" panose="030F0702030302020204" pitchFamily="66" charset="0"/>
                  <a:ea typeface="宋体" panose="02010600030101010101" pitchFamily="2" charset="-122"/>
                </a:rPr>
                <a:t>c</a:t>
              </a:r>
              <a:endParaRPr lang="en-US" altLang="zh-CN" u="sng">
                <a:ea typeface="宋体" panose="02010600030101010101" pitchFamily="2" charset="-122"/>
              </a:endParaRPr>
            </a:p>
          </p:txBody>
        </p:sp>
        <p:sp>
          <p:nvSpPr>
            <p:cNvPr id="34842" name="Text Box 33">
              <a:extLst>
                <a:ext uri="{FF2B5EF4-FFF2-40B4-BE49-F238E27FC236}">
                  <a16:creationId xmlns:a16="http://schemas.microsoft.com/office/drawing/2014/main" id="{E4447E42-38E0-1C4B-58D7-F59C3F1F80B5}"/>
                </a:ext>
              </a:extLst>
            </p:cNvPr>
            <p:cNvSpPr txBox="1">
              <a:spLocks noChangeArrowheads="1"/>
            </p:cNvSpPr>
            <p:nvPr/>
          </p:nvSpPr>
          <p:spPr bwMode="auto">
            <a:xfrm>
              <a:off x="3129" y="2876"/>
              <a:ext cx="26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latin typeface="Comic Sans MS" panose="030F0702030302020204" pitchFamily="66" charset="0"/>
                  <a:ea typeface="宋体" panose="02010600030101010101" pitchFamily="2" charset="-122"/>
                </a:rPr>
                <a:t>d</a:t>
              </a:r>
              <a:endParaRPr lang="en-US" altLang="zh-CN" u="sng">
                <a:ea typeface="宋体" panose="02010600030101010101" pitchFamily="2" charset="-122"/>
              </a:endParaRPr>
            </a:p>
          </p:txBody>
        </p:sp>
      </p:grpSp>
      <p:sp>
        <p:nvSpPr>
          <p:cNvPr id="34836" name="Text Box 35">
            <a:extLst>
              <a:ext uri="{FF2B5EF4-FFF2-40B4-BE49-F238E27FC236}">
                <a16:creationId xmlns:a16="http://schemas.microsoft.com/office/drawing/2014/main" id="{767B89FF-1399-654C-8197-73753E9D285C}"/>
              </a:ext>
            </a:extLst>
          </p:cNvPr>
          <p:cNvSpPr txBox="1">
            <a:spLocks noChangeArrowheads="1"/>
          </p:cNvSpPr>
          <p:nvPr/>
        </p:nvSpPr>
        <p:spPr bwMode="auto">
          <a:xfrm>
            <a:off x="9618664" y="4800601"/>
            <a:ext cx="1049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400" u="sng">
                <a:latin typeface="Comic Sans MS" panose="030F0702030302020204" pitchFamily="66" charset="0"/>
                <a:ea typeface="宋体" panose="02010600030101010101" pitchFamily="2" charset="-122"/>
              </a:rPr>
              <a:t>letter</a:t>
            </a:r>
            <a:endParaRPr lang="en-US" altLang="zh-CN" sz="2400" u="sng">
              <a:ea typeface="宋体" panose="02010600030101010101" pitchFamily="2" charset="-122"/>
            </a:endParaRPr>
          </a:p>
        </p:txBody>
      </p:sp>
      <p:sp>
        <p:nvSpPr>
          <p:cNvPr id="34837" name="Text Box 36">
            <a:extLst>
              <a:ext uri="{FF2B5EF4-FFF2-40B4-BE49-F238E27FC236}">
                <a16:creationId xmlns:a16="http://schemas.microsoft.com/office/drawing/2014/main" id="{0C983E77-E642-8F20-6B3D-9CE8A8707735}"/>
              </a:ext>
            </a:extLst>
          </p:cNvPr>
          <p:cNvSpPr txBox="1">
            <a:spLocks noChangeArrowheads="1"/>
          </p:cNvSpPr>
          <p:nvPr/>
        </p:nvSpPr>
        <p:spPr bwMode="auto">
          <a:xfrm>
            <a:off x="9745663" y="5243514"/>
            <a:ext cx="2984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rgbClr val="FF0000"/>
                </a:solidFill>
                <a:ea typeface="宋体" panose="02010600030101010101" pitchFamily="2" charset="-122"/>
              </a:rPr>
              <a:t>l</a:t>
            </a:r>
            <a:endParaRPr lang="en-US" altLang="zh-CN">
              <a:ea typeface="宋体" panose="02010600030101010101" pitchFamily="2" charset="-122"/>
            </a:endParaRPr>
          </a:p>
        </p:txBody>
      </p:sp>
      <p:sp>
        <p:nvSpPr>
          <p:cNvPr id="34838" name="Text Box 37">
            <a:extLst>
              <a:ext uri="{FF2B5EF4-FFF2-40B4-BE49-F238E27FC236}">
                <a16:creationId xmlns:a16="http://schemas.microsoft.com/office/drawing/2014/main" id="{60A91854-DFC4-87C8-949D-F66815F9C643}"/>
              </a:ext>
            </a:extLst>
          </p:cNvPr>
          <p:cNvSpPr txBox="1">
            <a:spLocks noChangeArrowheads="1"/>
          </p:cNvSpPr>
          <p:nvPr/>
        </p:nvSpPr>
        <p:spPr bwMode="auto">
          <a:xfrm>
            <a:off x="1736725" y="3603626"/>
            <a:ext cx="18565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chemeClr val="accent2"/>
                </a:solidFill>
                <a:latin typeface="Comic Sans MS" panose="030F0702030302020204" pitchFamily="66" charset="0"/>
                <a:ea typeface="宋体" panose="02010600030101010101" pitchFamily="2" charset="-122"/>
              </a:rPr>
              <a:t>encrypt:</a:t>
            </a:r>
            <a:endParaRPr lang="en-US" altLang="zh-CN">
              <a:ea typeface="宋体" panose="02010600030101010101" pitchFamily="2" charset="-122"/>
            </a:endParaRPr>
          </a:p>
        </p:txBody>
      </p:sp>
      <p:sp>
        <p:nvSpPr>
          <p:cNvPr id="34839" name="Text Box 38">
            <a:extLst>
              <a:ext uri="{FF2B5EF4-FFF2-40B4-BE49-F238E27FC236}">
                <a16:creationId xmlns:a16="http://schemas.microsoft.com/office/drawing/2014/main" id="{A0289543-7C3D-8D6D-272A-0BB935596082}"/>
              </a:ext>
            </a:extLst>
          </p:cNvPr>
          <p:cNvSpPr txBox="1">
            <a:spLocks noChangeArrowheads="1"/>
          </p:cNvSpPr>
          <p:nvPr/>
        </p:nvSpPr>
        <p:spPr bwMode="auto">
          <a:xfrm>
            <a:off x="1784351" y="4895851"/>
            <a:ext cx="1882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chemeClr val="accent2"/>
                </a:solidFill>
                <a:latin typeface="Comic Sans MS" panose="030F0702030302020204" pitchFamily="66" charset="0"/>
                <a:ea typeface="宋体" panose="02010600030101010101" pitchFamily="2" charset="-122"/>
              </a:rPr>
              <a:t>decrypt:</a:t>
            </a:r>
            <a:endParaRPr lang="en-US" altLang="zh-CN">
              <a:ea typeface="宋体" panose="02010600030101010101" pitchFamily="2" charset="-122"/>
            </a:endParaRPr>
          </a:p>
        </p:txBody>
      </p:sp>
      <p:sp>
        <p:nvSpPr>
          <p:cNvPr id="34840" name="Text Box 39">
            <a:extLst>
              <a:ext uri="{FF2B5EF4-FFF2-40B4-BE49-F238E27FC236}">
                <a16:creationId xmlns:a16="http://schemas.microsoft.com/office/drawing/2014/main" id="{4484BCA1-96B7-2EDE-A1B8-13A41061BEFE}"/>
              </a:ext>
            </a:extLst>
          </p:cNvPr>
          <p:cNvSpPr txBox="1">
            <a:spLocks noChangeArrowheads="1"/>
          </p:cNvSpPr>
          <p:nvPr/>
        </p:nvSpPr>
        <p:spPr bwMode="auto">
          <a:xfrm>
            <a:off x="4276726" y="5868989"/>
            <a:ext cx="538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solidFill>
                  <a:srgbClr val="FF3300"/>
                </a:solidFill>
                <a:ea typeface="宋体" panose="02010600030101010101" pitchFamily="2" charset="-122"/>
              </a:rPr>
              <a:t>Computational very extensive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6098-C82B-ED28-3161-C192D6D428B6}"/>
              </a:ext>
            </a:extLst>
          </p:cNvPr>
          <p:cNvSpPr>
            <a:spLocks noGrp="1"/>
          </p:cNvSpPr>
          <p:nvPr>
            <p:ph type="title"/>
          </p:nvPr>
        </p:nvSpPr>
        <p:spPr/>
        <p:txBody>
          <a:bodyPr/>
          <a:lstStyle/>
          <a:p>
            <a:r>
              <a:rPr lang="en-US" b="0" i="0" dirty="0">
                <a:solidFill>
                  <a:srgbClr val="000000"/>
                </a:solidFill>
                <a:effectLst/>
                <a:latin typeface="Inter"/>
              </a:rPr>
              <a:t>Common Countermeasures Used in Computer Security</a:t>
            </a:r>
            <a:endParaRPr lang="en-IN" dirty="0"/>
          </a:p>
        </p:txBody>
      </p:sp>
      <p:sp>
        <p:nvSpPr>
          <p:cNvPr id="3" name="Content Placeholder 2">
            <a:extLst>
              <a:ext uri="{FF2B5EF4-FFF2-40B4-BE49-F238E27FC236}">
                <a16:creationId xmlns:a16="http://schemas.microsoft.com/office/drawing/2014/main" id="{1A0EA259-3571-E9A5-1BA0-9448508AD9C8}"/>
              </a:ext>
            </a:extLst>
          </p:cNvPr>
          <p:cNvSpPr>
            <a:spLocks noGrp="1"/>
          </p:cNvSpPr>
          <p:nvPr>
            <p:ph idx="1"/>
          </p:nvPr>
        </p:nvSpPr>
        <p:spPr/>
        <p:txBody>
          <a:bodyPr/>
          <a:lstStyle/>
          <a:p>
            <a:r>
              <a:rPr lang="en-US" b="0" i="0" dirty="0">
                <a:solidFill>
                  <a:srgbClr val="000000"/>
                </a:solidFill>
                <a:effectLst/>
                <a:latin typeface="Inter"/>
              </a:rPr>
              <a:t>Identity and Access Management (IAM)</a:t>
            </a:r>
          </a:p>
          <a:p>
            <a:r>
              <a:rPr lang="en-IN" b="0" i="0" dirty="0">
                <a:solidFill>
                  <a:srgbClr val="000000"/>
                </a:solidFill>
                <a:effectLst/>
                <a:latin typeface="Inter"/>
              </a:rPr>
              <a:t>Network Security Controls</a:t>
            </a:r>
          </a:p>
          <a:p>
            <a:r>
              <a:rPr lang="en-US" b="0" i="0" dirty="0">
                <a:solidFill>
                  <a:srgbClr val="000000"/>
                </a:solidFill>
                <a:effectLst/>
                <a:latin typeface="Inter"/>
              </a:rPr>
              <a:t>Intrusion Detection and Prevention Systems</a:t>
            </a:r>
          </a:p>
          <a:p>
            <a:r>
              <a:rPr lang="en-US" b="0" i="0" dirty="0">
                <a:solidFill>
                  <a:srgbClr val="000000"/>
                </a:solidFill>
                <a:effectLst/>
                <a:latin typeface="Inter"/>
              </a:rPr>
              <a:t>Data Loss Prevention and Recovery</a:t>
            </a:r>
          </a:p>
          <a:p>
            <a:endParaRPr lang="en-IN" dirty="0"/>
          </a:p>
        </p:txBody>
      </p:sp>
      <p:pic>
        <p:nvPicPr>
          <p:cNvPr id="4" name="Picture 3" descr="A colorful logo with a white background&#10;&#10;Description automatically generated">
            <a:extLst>
              <a:ext uri="{FF2B5EF4-FFF2-40B4-BE49-F238E27FC236}">
                <a16:creationId xmlns:a16="http://schemas.microsoft.com/office/drawing/2014/main" id="{F0726E82-E075-7C62-4E4A-6D58DEB650B3}"/>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086985" y="5433019"/>
            <a:ext cx="913286" cy="1445340"/>
          </a:xfrm>
          <a:prstGeom prst="rect">
            <a:avLst/>
          </a:prstGeom>
        </p:spPr>
      </p:pic>
    </p:spTree>
    <p:extLst>
      <p:ext uri="{BB962C8B-B14F-4D97-AF65-F5344CB8AC3E}">
        <p14:creationId xmlns:p14="http://schemas.microsoft.com/office/powerpoint/2010/main" val="1073238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8650DAEC-6EE8-0931-252B-D773007AA9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30.</a:t>
            </a:r>
            <a:fld id="{93290996-970D-4938-B04C-76426B89C458}" type="slidenum">
              <a:rPr lang="en-US" altLang="en-US" sz="2000">
                <a:solidFill>
                  <a:schemeClr val="bg2"/>
                </a:solidFill>
              </a:rPr>
              <a:pPr/>
              <a:t>60</a:t>
            </a:fld>
            <a:endParaRPr lang="en-US" altLang="en-US" sz="2000">
              <a:solidFill>
                <a:schemeClr val="bg2"/>
              </a:solidFill>
            </a:endParaRPr>
          </a:p>
        </p:txBody>
      </p:sp>
      <p:sp>
        <p:nvSpPr>
          <p:cNvPr id="35843" name="Rectangle 2">
            <a:extLst>
              <a:ext uri="{FF2B5EF4-FFF2-40B4-BE49-F238E27FC236}">
                <a16:creationId xmlns:a16="http://schemas.microsoft.com/office/drawing/2014/main" id="{40100348-BD7F-488F-CFB6-849F4F961A91}"/>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4" name="Rectangle 3">
            <a:extLst>
              <a:ext uri="{FF2B5EF4-FFF2-40B4-BE49-F238E27FC236}">
                <a16:creationId xmlns:a16="http://schemas.microsoft.com/office/drawing/2014/main" id="{C9FC577D-3DF6-05F7-1BB8-E9C5A3EA966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5" name="Rectangle 4">
            <a:extLst>
              <a:ext uri="{FF2B5EF4-FFF2-40B4-BE49-F238E27FC236}">
                <a16:creationId xmlns:a16="http://schemas.microsoft.com/office/drawing/2014/main" id="{6713CBFC-2B68-B7F4-21FD-9C5B7E2EF8CB}"/>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6" name="Rectangle 5">
            <a:extLst>
              <a:ext uri="{FF2B5EF4-FFF2-40B4-BE49-F238E27FC236}">
                <a16:creationId xmlns:a16="http://schemas.microsoft.com/office/drawing/2014/main" id="{567ECB3E-9137-289B-B5E3-1469360F4CAC}"/>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7" name="Rectangle 6">
            <a:extLst>
              <a:ext uri="{FF2B5EF4-FFF2-40B4-BE49-F238E27FC236}">
                <a16:creationId xmlns:a16="http://schemas.microsoft.com/office/drawing/2014/main" id="{69A09031-528A-D792-3D6F-E0DD84836F96}"/>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8" name="Rectangle 7">
            <a:extLst>
              <a:ext uri="{FF2B5EF4-FFF2-40B4-BE49-F238E27FC236}">
                <a16:creationId xmlns:a16="http://schemas.microsoft.com/office/drawing/2014/main" id="{EFAF65CE-97BE-1984-0A42-6CD359E02EED}"/>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9" name="Rectangle 8">
            <a:extLst>
              <a:ext uri="{FF2B5EF4-FFF2-40B4-BE49-F238E27FC236}">
                <a16:creationId xmlns:a16="http://schemas.microsoft.com/office/drawing/2014/main" id="{1075A77F-E454-0417-8F63-8A3A5DA72066}"/>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50" name="Line 9">
            <a:extLst>
              <a:ext uri="{FF2B5EF4-FFF2-40B4-BE49-F238E27FC236}">
                <a16:creationId xmlns:a16="http://schemas.microsoft.com/office/drawing/2014/main" id="{D03CBE66-5156-8B34-EE26-B68CED4FDE5D}"/>
              </a:ext>
            </a:extLst>
          </p:cNvPr>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51" name="Line 10">
            <a:extLst>
              <a:ext uri="{FF2B5EF4-FFF2-40B4-BE49-F238E27FC236}">
                <a16:creationId xmlns:a16="http://schemas.microsoft.com/office/drawing/2014/main" id="{2E9342C3-8EB1-707A-D88E-143833DF696A}"/>
              </a:ext>
            </a:extLst>
          </p:cNvPr>
          <p:cNvSpPr>
            <a:spLocks noChangeShapeType="1"/>
          </p:cNvSpPr>
          <p:nvPr/>
        </p:nvSpPr>
        <p:spPr bwMode="auto">
          <a:xfrm>
            <a:off x="1981200" y="5410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52" name="Rectangle 11">
            <a:extLst>
              <a:ext uri="{FF2B5EF4-FFF2-40B4-BE49-F238E27FC236}">
                <a16:creationId xmlns:a16="http://schemas.microsoft.com/office/drawing/2014/main" id="{E5D66829-F608-47AE-D0B2-8AC003094D35}"/>
              </a:ext>
            </a:extLst>
          </p:cNvPr>
          <p:cNvSpPr>
            <a:spLocks noChangeArrowheads="1"/>
          </p:cNvSpPr>
          <p:nvPr/>
        </p:nvSpPr>
        <p:spPr bwMode="auto">
          <a:xfrm>
            <a:off x="2019300" y="2759075"/>
            <a:ext cx="8077200" cy="2554288"/>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In RSA, </a:t>
            </a:r>
            <a:r>
              <a:rPr lang="en-US" altLang="en-US" i="1">
                <a:solidFill>
                  <a:schemeClr val="hlink"/>
                </a:solidFill>
              </a:rPr>
              <a:t>e</a:t>
            </a:r>
            <a:r>
              <a:rPr lang="en-US" altLang="en-US"/>
              <a:t> and </a:t>
            </a:r>
            <a:r>
              <a:rPr lang="en-US" altLang="en-US" i="1">
                <a:solidFill>
                  <a:schemeClr val="hlink"/>
                </a:solidFill>
              </a:rPr>
              <a:t>n</a:t>
            </a:r>
            <a:r>
              <a:rPr lang="en-US" altLang="en-US"/>
              <a:t> are announced to the public; </a:t>
            </a:r>
            <a:r>
              <a:rPr lang="en-US" altLang="en-US" i="1">
                <a:solidFill>
                  <a:schemeClr val="hlink"/>
                </a:solidFill>
              </a:rPr>
              <a:t>d</a:t>
            </a:r>
            <a:r>
              <a:rPr lang="en-US" altLang="en-US"/>
              <a:t> and </a:t>
            </a:r>
            <a:r>
              <a:rPr lang="en-US" altLang="en-US">
                <a:solidFill>
                  <a:schemeClr val="hlink"/>
                </a:solidFill>
                <a:latin typeface="Symbol" panose="05050102010706020507" pitchFamily="18" charset="2"/>
              </a:rPr>
              <a:t>F</a:t>
            </a:r>
            <a:r>
              <a:rPr lang="en-US" altLang="en-US"/>
              <a:t> are kept secret.</a:t>
            </a:r>
          </a:p>
          <a:p>
            <a:pPr algn="ctr"/>
            <a:endParaRPr lang="en-US" altLang="en-US"/>
          </a:p>
          <a:p>
            <a:pPr algn="ctr"/>
            <a:r>
              <a:rPr lang="en-US" altLang="en-US"/>
              <a:t>Public cryptography is very computational expensive.</a:t>
            </a:r>
          </a:p>
        </p:txBody>
      </p:sp>
      <p:grpSp>
        <p:nvGrpSpPr>
          <p:cNvPr id="35853" name="Group 12">
            <a:extLst>
              <a:ext uri="{FF2B5EF4-FFF2-40B4-BE49-F238E27FC236}">
                <a16:creationId xmlns:a16="http://schemas.microsoft.com/office/drawing/2014/main" id="{51C67D60-A1B4-BB02-9AF3-66C10F27AD09}"/>
              </a:ext>
            </a:extLst>
          </p:cNvPr>
          <p:cNvGrpSpPr>
            <a:grpSpLocks/>
          </p:cNvGrpSpPr>
          <p:nvPr/>
        </p:nvGrpSpPr>
        <p:grpSpPr bwMode="auto">
          <a:xfrm>
            <a:off x="1981200" y="1981200"/>
            <a:ext cx="1143000" cy="566738"/>
            <a:chOff x="1200" y="1248"/>
            <a:chExt cx="720" cy="357"/>
          </a:xfrm>
        </p:grpSpPr>
        <p:pic>
          <p:nvPicPr>
            <p:cNvPr id="35854" name="Picture 13">
              <a:extLst>
                <a:ext uri="{FF2B5EF4-FFF2-40B4-BE49-F238E27FC236}">
                  <a16:creationId xmlns:a16="http://schemas.microsoft.com/office/drawing/2014/main" id="{9ED41FD1-2527-61AF-8E1C-F52EDF0E0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5" name="Text Box 14">
              <a:extLst>
                <a:ext uri="{FF2B5EF4-FFF2-40B4-BE49-F238E27FC236}">
                  <a16:creationId xmlns:a16="http://schemas.microsoft.com/office/drawing/2014/main" id="{C01532C8-F08F-C38D-8F04-4123BE55A5EE}"/>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5F6F03A-1B9A-D2E8-A3BD-AC81142267B5}"/>
              </a:ext>
            </a:extLst>
          </p:cNvPr>
          <p:cNvSpPr>
            <a:spLocks noGrp="1"/>
          </p:cNvSpPr>
          <p:nvPr>
            <p:ph type="sldNum" sz="quarter" idx="12"/>
          </p:nvPr>
        </p:nvSpPr>
        <p:spPr/>
        <p:txBody>
          <a:bodyPr/>
          <a:lstStyle/>
          <a:p>
            <a:r>
              <a:rPr lang="en-US" altLang="en-US"/>
              <a:t>95752:3-</a:t>
            </a:r>
            <a:fld id="{A32C77F6-82D9-4FA5-A2B7-DE9143855A34}" type="slidenum">
              <a:rPr lang="en-US" altLang="en-US"/>
              <a:pPr/>
              <a:t>61</a:t>
            </a:fld>
            <a:endParaRPr lang="en-US" altLang="en-US"/>
          </a:p>
        </p:txBody>
      </p:sp>
      <p:sp>
        <p:nvSpPr>
          <p:cNvPr id="2050" name="Rectangle 2">
            <a:extLst>
              <a:ext uri="{FF2B5EF4-FFF2-40B4-BE49-F238E27FC236}">
                <a16:creationId xmlns:a16="http://schemas.microsoft.com/office/drawing/2014/main" id="{A0B733D0-505A-63C0-FB88-72C3882CCBAB}"/>
              </a:ext>
            </a:extLst>
          </p:cNvPr>
          <p:cNvSpPr>
            <a:spLocks noGrp="1" noChangeArrowheads="1"/>
          </p:cNvSpPr>
          <p:nvPr>
            <p:ph type="ctrTitle"/>
          </p:nvPr>
        </p:nvSpPr>
        <p:spPr>
          <a:xfrm>
            <a:off x="2209800" y="2286000"/>
            <a:ext cx="7772400" cy="1143000"/>
          </a:xfrm>
        </p:spPr>
        <p:txBody>
          <a:bodyPr anchor="ctr"/>
          <a:lstStyle/>
          <a:p>
            <a:r>
              <a:rPr lang="en-US" altLang="en-US" sz="4400"/>
              <a:t>Access Control</a:t>
            </a:r>
          </a:p>
        </p:txBody>
      </p:sp>
      <p:sp>
        <p:nvSpPr>
          <p:cNvPr id="2051" name="Rectangle 3">
            <a:extLst>
              <a:ext uri="{FF2B5EF4-FFF2-40B4-BE49-F238E27FC236}">
                <a16:creationId xmlns:a16="http://schemas.microsoft.com/office/drawing/2014/main" id="{C68212A6-F034-3090-418D-18FD9CC7E8A0}"/>
              </a:ext>
            </a:extLst>
          </p:cNvPr>
          <p:cNvSpPr>
            <a:spLocks noGrp="1" noChangeArrowheads="1"/>
          </p:cNvSpPr>
          <p:nvPr>
            <p:ph type="subTitle" idx="1"/>
          </p:nvPr>
        </p:nvSpPr>
        <p:spPr>
          <a:xfrm>
            <a:off x="2895600" y="3886200"/>
            <a:ext cx="6400800" cy="1752600"/>
          </a:xfrm>
        </p:spPr>
        <p:txBody>
          <a:bodyPr/>
          <a:lstStyle/>
          <a:p>
            <a:endParaRPr lang="en-US" altLang="en-US" sz="3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13A1419-AC32-7DFD-2837-70F38DA37E8E}"/>
              </a:ext>
            </a:extLst>
          </p:cNvPr>
          <p:cNvSpPr>
            <a:spLocks noGrp="1"/>
          </p:cNvSpPr>
          <p:nvPr>
            <p:ph type="sldNum" sz="quarter" idx="12"/>
          </p:nvPr>
        </p:nvSpPr>
        <p:spPr/>
        <p:txBody>
          <a:bodyPr/>
          <a:lstStyle/>
          <a:p>
            <a:r>
              <a:rPr lang="en-US" altLang="en-US"/>
              <a:t>95752:3-</a:t>
            </a:r>
            <a:fld id="{BD0954B0-9020-4060-9993-2535B76F37C7}" type="slidenum">
              <a:rPr lang="en-US" altLang="en-US"/>
              <a:pPr/>
              <a:t>62</a:t>
            </a:fld>
            <a:endParaRPr lang="en-US" altLang="en-US"/>
          </a:p>
        </p:txBody>
      </p:sp>
      <p:sp>
        <p:nvSpPr>
          <p:cNvPr id="4098" name="Rectangle 2">
            <a:extLst>
              <a:ext uri="{FF2B5EF4-FFF2-40B4-BE49-F238E27FC236}">
                <a16:creationId xmlns:a16="http://schemas.microsoft.com/office/drawing/2014/main" id="{52EF737B-87DE-3657-AD91-9003AFBF3E4A}"/>
              </a:ext>
            </a:extLst>
          </p:cNvPr>
          <p:cNvSpPr>
            <a:spLocks noGrp="1" noChangeArrowheads="1"/>
          </p:cNvSpPr>
          <p:nvPr>
            <p:ph type="title"/>
          </p:nvPr>
        </p:nvSpPr>
        <p:spPr/>
        <p:txBody>
          <a:bodyPr/>
          <a:lstStyle/>
          <a:p>
            <a:r>
              <a:rPr lang="en-US" altLang="en-US"/>
              <a:t>Access Control</a:t>
            </a:r>
          </a:p>
        </p:txBody>
      </p:sp>
      <p:sp>
        <p:nvSpPr>
          <p:cNvPr id="4099" name="Rectangle 3">
            <a:extLst>
              <a:ext uri="{FF2B5EF4-FFF2-40B4-BE49-F238E27FC236}">
                <a16:creationId xmlns:a16="http://schemas.microsoft.com/office/drawing/2014/main" id="{E86EF8DA-9597-5045-F262-AA7435CFFB9B}"/>
              </a:ext>
            </a:extLst>
          </p:cNvPr>
          <p:cNvSpPr>
            <a:spLocks noGrp="1" noChangeArrowheads="1"/>
          </p:cNvSpPr>
          <p:nvPr>
            <p:ph type="body" idx="1"/>
          </p:nvPr>
        </p:nvSpPr>
        <p:spPr/>
        <p:txBody>
          <a:bodyPr/>
          <a:lstStyle/>
          <a:p>
            <a:r>
              <a:rPr lang="en-US" altLang="en-US"/>
              <a:t>Two methods of information control:</a:t>
            </a:r>
          </a:p>
          <a:p>
            <a:pPr lvl="1"/>
            <a:r>
              <a:rPr lang="en-US" altLang="en-US"/>
              <a:t>control access</a:t>
            </a:r>
          </a:p>
          <a:p>
            <a:pPr lvl="1"/>
            <a:r>
              <a:rPr lang="en-US" altLang="en-US"/>
              <a:t>control use or comprehension</a:t>
            </a:r>
          </a:p>
          <a:p>
            <a:r>
              <a:rPr lang="en-US" altLang="en-US"/>
              <a:t>Access Control Methods</a:t>
            </a:r>
          </a:p>
          <a:p>
            <a:pPr lvl="1"/>
            <a:r>
              <a:rPr lang="en-US" altLang="en-US"/>
              <a:t>Network topology and services (later)</a:t>
            </a:r>
          </a:p>
          <a:p>
            <a:pPr lvl="1"/>
            <a:r>
              <a:rPr lang="en-US" altLang="en-US"/>
              <a:t>Passwords/Authentication methods</a:t>
            </a:r>
          </a:p>
          <a:p>
            <a:pPr lvl="1"/>
            <a:r>
              <a:rPr lang="en-US" altLang="en-US"/>
              <a:t>File Protection</a:t>
            </a:r>
          </a:p>
        </p:txBody>
      </p:sp>
      <p:pic>
        <p:nvPicPr>
          <p:cNvPr id="4100" name="Picture 4">
            <a:extLst>
              <a:ext uri="{FF2B5EF4-FFF2-40B4-BE49-F238E27FC236}">
                <a16:creationId xmlns:a16="http://schemas.microsoft.com/office/drawing/2014/main" id="{DD8776DE-5E35-A9C3-D47C-2197EABD3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1" y="381001"/>
            <a:ext cx="2233613" cy="1763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B8A22E1-2506-AA0C-0EDD-8B14CCD14A0B}"/>
              </a:ext>
            </a:extLst>
          </p:cNvPr>
          <p:cNvSpPr>
            <a:spLocks noGrp="1"/>
          </p:cNvSpPr>
          <p:nvPr>
            <p:ph type="sldNum" sz="quarter" idx="12"/>
          </p:nvPr>
        </p:nvSpPr>
        <p:spPr/>
        <p:txBody>
          <a:bodyPr/>
          <a:lstStyle/>
          <a:p>
            <a:r>
              <a:rPr lang="en-US" altLang="en-US"/>
              <a:t>95752:3-</a:t>
            </a:r>
            <a:fld id="{FDB97272-E2B6-40E0-8882-0EF114EB242F}" type="slidenum">
              <a:rPr lang="en-US" altLang="en-US"/>
              <a:pPr/>
              <a:t>63</a:t>
            </a:fld>
            <a:endParaRPr lang="en-US" altLang="en-US"/>
          </a:p>
        </p:txBody>
      </p:sp>
      <p:sp>
        <p:nvSpPr>
          <p:cNvPr id="8194" name="Rectangle 2">
            <a:extLst>
              <a:ext uri="{FF2B5EF4-FFF2-40B4-BE49-F238E27FC236}">
                <a16:creationId xmlns:a16="http://schemas.microsoft.com/office/drawing/2014/main" id="{B8C08B3B-85CF-D5AF-6AAC-F3D6A9331056}"/>
              </a:ext>
            </a:extLst>
          </p:cNvPr>
          <p:cNvSpPr>
            <a:spLocks noGrp="1" noChangeArrowheads="1"/>
          </p:cNvSpPr>
          <p:nvPr>
            <p:ph type="title"/>
          </p:nvPr>
        </p:nvSpPr>
        <p:spPr/>
        <p:txBody>
          <a:bodyPr/>
          <a:lstStyle/>
          <a:p>
            <a:r>
              <a:rPr lang="en-US" altLang="en-US"/>
              <a:t>Authentication</a:t>
            </a:r>
          </a:p>
        </p:txBody>
      </p:sp>
      <p:sp>
        <p:nvSpPr>
          <p:cNvPr id="8195" name="Rectangle 3">
            <a:extLst>
              <a:ext uri="{FF2B5EF4-FFF2-40B4-BE49-F238E27FC236}">
                <a16:creationId xmlns:a16="http://schemas.microsoft.com/office/drawing/2014/main" id="{42A90C5C-5CA8-FE06-8F0E-C71E11C5F559}"/>
              </a:ext>
            </a:extLst>
          </p:cNvPr>
          <p:cNvSpPr>
            <a:spLocks noGrp="1" noChangeArrowheads="1"/>
          </p:cNvSpPr>
          <p:nvPr>
            <p:ph type="body" idx="1"/>
          </p:nvPr>
        </p:nvSpPr>
        <p:spPr/>
        <p:txBody>
          <a:bodyPr/>
          <a:lstStyle/>
          <a:p>
            <a:pPr marL="609600" indent="-609600"/>
            <a:r>
              <a:rPr lang="en-US" altLang="en-US">
                <a:solidFill>
                  <a:srgbClr val="000000"/>
                </a:solidFill>
                <a:latin typeface="Helvetica" panose="020B0604020202020204" pitchFamily="34" charset="0"/>
                <a:cs typeface="Times New Roman" panose="02020603050405020304" pitchFamily="18" charset="0"/>
              </a:rPr>
              <a:t>Four classic ways to authenticate:</a:t>
            </a:r>
          </a:p>
          <a:p>
            <a:pPr marL="990600" lvl="1" indent="-533400">
              <a:buFontTx/>
              <a:buAutoNum type="arabicPeriod"/>
            </a:pPr>
            <a:r>
              <a:rPr lang="en-US" altLang="en-US">
                <a:solidFill>
                  <a:srgbClr val="000000"/>
                </a:solidFill>
                <a:latin typeface="Helvetica" panose="020B0604020202020204" pitchFamily="34" charset="0"/>
                <a:cs typeface="Times New Roman" panose="02020603050405020304" pitchFamily="18" charset="0"/>
              </a:rPr>
              <a:t>something you know (passwords)</a:t>
            </a:r>
          </a:p>
          <a:p>
            <a:pPr marL="990600" lvl="1" indent="-533400">
              <a:buFontTx/>
              <a:buAutoNum type="arabicPeriod"/>
            </a:pPr>
            <a:r>
              <a:rPr lang="en-US" altLang="en-US">
                <a:solidFill>
                  <a:srgbClr val="000000"/>
                </a:solidFill>
                <a:latin typeface="Helvetica" panose="020B0604020202020204" pitchFamily="34" charset="0"/>
                <a:cs typeface="Times New Roman" panose="02020603050405020304" pitchFamily="18" charset="0"/>
              </a:rPr>
              <a:t>something you have (smartcard)</a:t>
            </a:r>
          </a:p>
          <a:p>
            <a:pPr marL="990600" lvl="1" indent="-533400">
              <a:buFontTx/>
              <a:buAutoNum type="arabicPeriod"/>
            </a:pPr>
            <a:r>
              <a:rPr lang="en-US" altLang="en-US">
                <a:solidFill>
                  <a:srgbClr val="000000"/>
                </a:solidFill>
                <a:latin typeface="Helvetica" panose="020B0604020202020204" pitchFamily="34" charset="0"/>
                <a:cs typeface="Times New Roman" panose="02020603050405020304" pitchFamily="18" charset="0"/>
              </a:rPr>
              <a:t>something you are (fingerprint)</a:t>
            </a:r>
          </a:p>
          <a:p>
            <a:pPr marL="990600" lvl="1" indent="-533400">
              <a:buFontTx/>
              <a:buAutoNum type="arabicPeriod"/>
            </a:pPr>
            <a:r>
              <a:rPr lang="en-US" altLang="en-US">
                <a:solidFill>
                  <a:srgbClr val="000000"/>
                </a:solidFill>
                <a:latin typeface="Helvetica" panose="020B0604020202020204" pitchFamily="34" charset="0"/>
                <a:cs typeface="Times New Roman" panose="02020603050405020304" pitchFamily="18" charset="0"/>
              </a:rPr>
              <a:t>something you do (usage signature)</a:t>
            </a:r>
          </a:p>
          <a:p>
            <a:pPr marL="609600" indent="-609600"/>
            <a:r>
              <a:rPr lang="en-US" altLang="en-US">
                <a:solidFill>
                  <a:srgbClr val="000000"/>
                </a:solidFill>
                <a:latin typeface="Helvetica" panose="020B0604020202020204" pitchFamily="34" charset="0"/>
                <a:cs typeface="Times New Roman" panose="02020603050405020304" pitchFamily="18" charset="0"/>
              </a:rPr>
              <a:t>None of these is perfect</a:t>
            </a:r>
          </a:p>
        </p:txBody>
      </p:sp>
      <p:pic>
        <p:nvPicPr>
          <p:cNvPr id="8196" name="Picture 4">
            <a:extLst>
              <a:ext uri="{FF2B5EF4-FFF2-40B4-BE49-F238E27FC236}">
                <a16:creationId xmlns:a16="http://schemas.microsoft.com/office/drawing/2014/main" id="{4C80E7FE-6A42-6DAB-1B71-6913964CA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304801"/>
            <a:ext cx="2535238" cy="1852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AB2D8DE-3999-1A39-4E14-7496A673C342}"/>
              </a:ext>
            </a:extLst>
          </p:cNvPr>
          <p:cNvSpPr>
            <a:spLocks noGrp="1"/>
          </p:cNvSpPr>
          <p:nvPr>
            <p:ph type="sldNum" sz="quarter" idx="12"/>
          </p:nvPr>
        </p:nvSpPr>
        <p:spPr/>
        <p:txBody>
          <a:bodyPr/>
          <a:lstStyle/>
          <a:p>
            <a:r>
              <a:rPr lang="en-US" altLang="en-US"/>
              <a:t>95752:3-</a:t>
            </a:r>
            <a:fld id="{CD19ED3E-C9DA-40F0-87AD-51F34B184C74}" type="slidenum">
              <a:rPr lang="en-US" altLang="en-US"/>
              <a:pPr/>
              <a:t>64</a:t>
            </a:fld>
            <a:endParaRPr lang="en-US" altLang="en-US"/>
          </a:p>
        </p:txBody>
      </p:sp>
      <p:sp>
        <p:nvSpPr>
          <p:cNvPr id="5122" name="Rectangle 2">
            <a:extLst>
              <a:ext uri="{FF2B5EF4-FFF2-40B4-BE49-F238E27FC236}">
                <a16:creationId xmlns:a16="http://schemas.microsoft.com/office/drawing/2014/main" id="{32044AAC-315C-5D9C-3389-A93426652BBF}"/>
              </a:ext>
            </a:extLst>
          </p:cNvPr>
          <p:cNvSpPr>
            <a:spLocks noGrp="1" noChangeArrowheads="1"/>
          </p:cNvSpPr>
          <p:nvPr>
            <p:ph type="title"/>
          </p:nvPr>
        </p:nvSpPr>
        <p:spPr>
          <a:xfrm>
            <a:off x="2209800" y="152400"/>
            <a:ext cx="7772400" cy="1143000"/>
          </a:xfrm>
        </p:spPr>
        <p:txBody>
          <a:bodyPr/>
          <a:lstStyle/>
          <a:p>
            <a:r>
              <a:rPr lang="en-US" altLang="en-US"/>
              <a:t>Passwords</a:t>
            </a:r>
          </a:p>
        </p:txBody>
      </p:sp>
      <p:sp>
        <p:nvSpPr>
          <p:cNvPr id="5123" name="Rectangle 3">
            <a:extLst>
              <a:ext uri="{FF2B5EF4-FFF2-40B4-BE49-F238E27FC236}">
                <a16:creationId xmlns:a16="http://schemas.microsoft.com/office/drawing/2014/main" id="{F31B4D4A-BDD0-BBF1-93F0-38FB7BC9F414}"/>
              </a:ext>
            </a:extLst>
          </p:cNvPr>
          <p:cNvSpPr>
            <a:spLocks noGrp="1" noChangeArrowheads="1"/>
          </p:cNvSpPr>
          <p:nvPr>
            <p:ph type="body" idx="1"/>
          </p:nvPr>
        </p:nvSpPr>
        <p:spPr>
          <a:xfrm>
            <a:off x="2209800" y="1066800"/>
            <a:ext cx="7772400" cy="5029200"/>
          </a:xfrm>
        </p:spPr>
        <p:txBody>
          <a:bodyPr/>
          <a:lstStyle/>
          <a:p>
            <a:r>
              <a:rPr lang="en-US" altLang="en-US">
                <a:solidFill>
                  <a:srgbClr val="000000"/>
                </a:solidFill>
                <a:latin typeface="Helvetica" panose="020B0604020202020204" pitchFamily="34" charset="0"/>
                <a:cs typeface="Times New Roman" panose="02020603050405020304" pitchFamily="18" charset="0"/>
              </a:rPr>
              <a:t>Account - person using the system</a:t>
            </a:r>
            <a:endParaRPr lang="en-US" altLang="en-US">
              <a:latin typeface="Helvetica" panose="020B0604020202020204" pitchFamily="34" charset="0"/>
              <a:cs typeface="Times New Roman" panose="02020603050405020304" pitchFamily="18" charset="0"/>
            </a:endParaRPr>
          </a:p>
          <a:p>
            <a:r>
              <a:rPr lang="en-US" altLang="en-US">
                <a:solidFill>
                  <a:srgbClr val="000000"/>
                </a:solidFill>
                <a:latin typeface="Helvetica" panose="020B0604020202020204" pitchFamily="34" charset="0"/>
                <a:cs typeface="Times New Roman" panose="02020603050405020304" pitchFamily="18" charset="0"/>
              </a:rPr>
              <a:t>Username - Identity of account (public)</a:t>
            </a:r>
          </a:p>
          <a:p>
            <a:pPr lvl="1"/>
            <a:r>
              <a:rPr lang="en-US" altLang="en-US" sz="2000">
                <a:solidFill>
                  <a:srgbClr val="000000"/>
                </a:solidFill>
                <a:latin typeface="Helvetica" panose="020B0604020202020204" pitchFamily="34" charset="0"/>
                <a:cs typeface="Times New Roman" panose="02020603050405020304" pitchFamily="18" charset="0"/>
              </a:rPr>
              <a:t>limited characters, alphanumeric &amp; special characters</a:t>
            </a:r>
          </a:p>
          <a:p>
            <a:pPr lvl="1"/>
            <a:r>
              <a:rPr lang="en-US" altLang="en-US" sz="2000">
                <a:solidFill>
                  <a:srgbClr val="000000"/>
                </a:solidFill>
                <a:latin typeface="Helvetica" panose="020B0604020202020204" pitchFamily="34" charset="0"/>
                <a:cs typeface="Times New Roman" panose="02020603050405020304" pitchFamily="18" charset="0"/>
              </a:rPr>
              <a:t>typically related to real name of user (not always), certain names reserved </a:t>
            </a:r>
          </a:p>
          <a:p>
            <a:pPr lvl="1"/>
            <a:r>
              <a:rPr lang="en-US" altLang="en-US" sz="2000">
                <a:solidFill>
                  <a:srgbClr val="000000"/>
                </a:solidFill>
                <a:latin typeface="Helvetica" panose="020B0604020202020204" pitchFamily="34" charset="0"/>
                <a:cs typeface="Times New Roman" panose="02020603050405020304" pitchFamily="18" charset="0"/>
              </a:rPr>
              <a:t>unique on system</a:t>
            </a:r>
          </a:p>
          <a:p>
            <a:pPr lvl="1"/>
            <a:r>
              <a:rPr lang="en-US" altLang="en-US" sz="2000">
                <a:solidFill>
                  <a:srgbClr val="000000"/>
                </a:solidFill>
                <a:latin typeface="Helvetica" panose="020B0604020202020204" pitchFamily="34" charset="0"/>
                <a:cs typeface="Times New Roman" panose="02020603050405020304" pitchFamily="18" charset="0"/>
              </a:rPr>
              <a:t>fixed at account creation</a:t>
            </a:r>
          </a:p>
          <a:p>
            <a:r>
              <a:rPr lang="en-US" altLang="en-US" sz="2400">
                <a:solidFill>
                  <a:srgbClr val="000000"/>
                </a:solidFill>
                <a:latin typeface="Helvetica" panose="020B0604020202020204" pitchFamily="34" charset="0"/>
                <a:cs typeface="Times New Roman" panose="02020603050405020304" pitchFamily="18" charset="0"/>
              </a:rPr>
              <a:t>Passwords – Verification of identity (private)</a:t>
            </a:r>
          </a:p>
          <a:p>
            <a:pPr lvl="1"/>
            <a:r>
              <a:rPr lang="en-US" altLang="en-US" sz="2000">
                <a:solidFill>
                  <a:srgbClr val="000000"/>
                </a:solidFill>
                <a:latin typeface="Helvetica" panose="020B0604020202020204" pitchFamily="34" charset="0"/>
                <a:cs typeface="Times New Roman" panose="02020603050405020304" pitchFamily="18" charset="0"/>
              </a:rPr>
              <a:t>Less limited length and characters</a:t>
            </a:r>
          </a:p>
          <a:p>
            <a:pPr lvl="1"/>
            <a:r>
              <a:rPr lang="en-US" altLang="en-US" sz="2000">
                <a:solidFill>
                  <a:srgbClr val="000000"/>
                </a:solidFill>
                <a:latin typeface="Helvetica" panose="020B0604020202020204" pitchFamily="34" charset="0"/>
                <a:cs typeface="Times New Roman" panose="02020603050405020304" pitchFamily="18" charset="0"/>
              </a:rPr>
              <a:t>Fixed until changed</a:t>
            </a:r>
          </a:p>
          <a:p>
            <a:pPr lvl="1"/>
            <a:r>
              <a:rPr lang="en-US" altLang="en-US" sz="2000">
                <a:solidFill>
                  <a:srgbClr val="000000"/>
                </a:solidFill>
                <a:latin typeface="Helvetica" panose="020B0604020202020204" pitchFamily="34" charset="0"/>
                <a:cs typeface="Times New Roman" panose="02020603050405020304" pitchFamily="18" charset="0"/>
              </a:rPr>
              <a:t>Non-unique passwords – both users have bad password</a:t>
            </a:r>
          </a:p>
          <a:p>
            <a:r>
              <a:rPr lang="en-US" altLang="en-US" sz="2400">
                <a:solidFill>
                  <a:srgbClr val="000000"/>
                </a:solidFill>
                <a:latin typeface="Helvetica" panose="020B0604020202020204" pitchFamily="34" charset="0"/>
                <a:cs typeface="Times New Roman" panose="02020603050405020304" pitchFamily="18" charset="0"/>
              </a:rPr>
              <a:t>Many Multi-user Operating Systems have same scheme</a:t>
            </a:r>
          </a:p>
          <a:p>
            <a:pPr lvl="1"/>
            <a:endParaRPr lang="en-US" altLang="en-US" sz="2000">
              <a:solidFill>
                <a:srgbClr val="000000"/>
              </a:solidFill>
              <a:latin typeface="Helvetica" panose="020B0604020202020204" pitchFamily="34"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A1318CF-ADC5-BCCE-D058-BE06AF433397}"/>
              </a:ext>
            </a:extLst>
          </p:cNvPr>
          <p:cNvSpPr>
            <a:spLocks noGrp="1"/>
          </p:cNvSpPr>
          <p:nvPr>
            <p:ph type="sldNum" sz="quarter" idx="12"/>
          </p:nvPr>
        </p:nvSpPr>
        <p:spPr/>
        <p:txBody>
          <a:bodyPr/>
          <a:lstStyle/>
          <a:p>
            <a:r>
              <a:rPr lang="en-US" altLang="en-US"/>
              <a:t>95752:3-</a:t>
            </a:r>
            <a:fld id="{DD814E2E-9420-436F-BB1F-4F4EA6E13525}" type="slidenum">
              <a:rPr lang="en-US" altLang="en-US"/>
              <a:pPr/>
              <a:t>65</a:t>
            </a:fld>
            <a:endParaRPr lang="en-US" altLang="en-US"/>
          </a:p>
        </p:txBody>
      </p:sp>
      <p:sp>
        <p:nvSpPr>
          <p:cNvPr id="9218" name="Rectangle 2">
            <a:extLst>
              <a:ext uri="{FF2B5EF4-FFF2-40B4-BE49-F238E27FC236}">
                <a16:creationId xmlns:a16="http://schemas.microsoft.com/office/drawing/2014/main" id="{CD57D770-DD49-2367-A6A2-62A860C45302}"/>
              </a:ext>
            </a:extLst>
          </p:cNvPr>
          <p:cNvSpPr>
            <a:spLocks noGrp="1" noChangeArrowheads="1"/>
          </p:cNvSpPr>
          <p:nvPr>
            <p:ph type="title"/>
          </p:nvPr>
        </p:nvSpPr>
        <p:spPr/>
        <p:txBody>
          <a:bodyPr/>
          <a:lstStyle/>
          <a:p>
            <a:r>
              <a:rPr lang="en-US" altLang="en-US"/>
              <a:t>Password Security</a:t>
            </a:r>
          </a:p>
        </p:txBody>
      </p:sp>
      <p:sp>
        <p:nvSpPr>
          <p:cNvPr id="9219" name="Rectangle 3">
            <a:extLst>
              <a:ext uri="{FF2B5EF4-FFF2-40B4-BE49-F238E27FC236}">
                <a16:creationId xmlns:a16="http://schemas.microsoft.com/office/drawing/2014/main" id="{6246F1B6-F399-78D5-B865-3AE86C4F8884}"/>
              </a:ext>
            </a:extLst>
          </p:cNvPr>
          <p:cNvSpPr>
            <a:spLocks noGrp="1" noChangeArrowheads="1"/>
          </p:cNvSpPr>
          <p:nvPr>
            <p:ph type="body" idx="1"/>
          </p:nvPr>
        </p:nvSpPr>
        <p:spPr/>
        <p:txBody>
          <a:bodyPr/>
          <a:lstStyle/>
          <a:p>
            <a:r>
              <a:rPr lang="en-US" altLang="en-US">
                <a:solidFill>
                  <a:srgbClr val="000000"/>
                </a:solidFill>
                <a:latin typeface="Helvetica" panose="020B0604020202020204" pitchFamily="34" charset="0"/>
                <a:cs typeface="Times New Roman" panose="02020603050405020304" pitchFamily="18" charset="0"/>
              </a:rPr>
              <a:t>Password security depends on ONLY you knowing the password</a:t>
            </a:r>
            <a:endParaRPr lang="en-US" altLang="en-US"/>
          </a:p>
          <a:p>
            <a:pPr lvl="1"/>
            <a:r>
              <a:rPr lang="en-US" altLang="en-US"/>
              <a:t>Secure selection</a:t>
            </a:r>
          </a:p>
          <a:p>
            <a:pPr lvl="1"/>
            <a:r>
              <a:rPr lang="en-US" altLang="en-US"/>
              <a:t>Secure handling </a:t>
            </a:r>
          </a:p>
          <a:p>
            <a:pPr lvl="1"/>
            <a:r>
              <a:rPr lang="en-US" altLang="en-US"/>
              <a:t>Secure storage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24512FB-C1E8-CF81-7328-7F2CA58D961D}"/>
              </a:ext>
            </a:extLst>
          </p:cNvPr>
          <p:cNvSpPr>
            <a:spLocks noGrp="1"/>
          </p:cNvSpPr>
          <p:nvPr>
            <p:ph type="sldNum" sz="quarter" idx="12"/>
          </p:nvPr>
        </p:nvSpPr>
        <p:spPr/>
        <p:txBody>
          <a:bodyPr/>
          <a:lstStyle/>
          <a:p>
            <a:r>
              <a:rPr lang="en-US" altLang="en-US"/>
              <a:t>95752:3-</a:t>
            </a:r>
            <a:fld id="{E6A62120-3222-48D1-81B3-047A04671F53}" type="slidenum">
              <a:rPr lang="en-US" altLang="en-US"/>
              <a:pPr/>
              <a:t>66</a:t>
            </a:fld>
            <a:endParaRPr lang="en-US" altLang="en-US"/>
          </a:p>
        </p:txBody>
      </p:sp>
      <p:sp>
        <p:nvSpPr>
          <p:cNvPr id="1026" name="Rectangle 2">
            <a:extLst>
              <a:ext uri="{FF2B5EF4-FFF2-40B4-BE49-F238E27FC236}">
                <a16:creationId xmlns:a16="http://schemas.microsoft.com/office/drawing/2014/main" id="{2331BC7E-6490-060A-5172-4F09AD98205D}"/>
              </a:ext>
            </a:extLst>
          </p:cNvPr>
          <p:cNvSpPr>
            <a:spLocks noGrp="1" noChangeArrowheads="1"/>
          </p:cNvSpPr>
          <p:nvPr>
            <p:ph type="title"/>
          </p:nvPr>
        </p:nvSpPr>
        <p:spPr/>
        <p:txBody>
          <a:bodyPr/>
          <a:lstStyle/>
          <a:p>
            <a:r>
              <a:rPr lang="en-US" altLang="en-US"/>
              <a:t>Password Storage</a:t>
            </a:r>
          </a:p>
        </p:txBody>
      </p:sp>
      <p:sp>
        <p:nvSpPr>
          <p:cNvPr id="1027" name="Rectangle 3">
            <a:extLst>
              <a:ext uri="{FF2B5EF4-FFF2-40B4-BE49-F238E27FC236}">
                <a16:creationId xmlns:a16="http://schemas.microsoft.com/office/drawing/2014/main" id="{33376F31-2A1C-7BFA-C3B1-6B546A051117}"/>
              </a:ext>
            </a:extLst>
          </p:cNvPr>
          <p:cNvSpPr>
            <a:spLocks noGrp="1" noChangeArrowheads="1"/>
          </p:cNvSpPr>
          <p:nvPr>
            <p:ph type="body" idx="1"/>
          </p:nvPr>
        </p:nvSpPr>
        <p:spPr/>
        <p:txBody>
          <a:bodyPr/>
          <a:lstStyle/>
          <a:p>
            <a:pPr>
              <a:lnSpc>
                <a:spcPct val="90000"/>
              </a:lnSpc>
            </a:pPr>
            <a:r>
              <a:rPr lang="en-US" altLang="en-US">
                <a:solidFill>
                  <a:srgbClr val="000000"/>
                </a:solidFill>
                <a:latin typeface="Helvetica" panose="020B0604020202020204" pitchFamily="34" charset="0"/>
                <a:cs typeface="Times New Roman" panose="02020603050405020304" pitchFamily="18" charset="0"/>
              </a:rPr>
              <a:t>“trapdoor encrypted”</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scrambled in a way that cannot be unscrambled</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scrambling folds password over itself - lost bits</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different users with same password won’t have same scrambled password</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login scrambles entered password and compares against stored scrambled password</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original concept: since only scrambled passwords are available, storage is secure (FALSE!)</a:t>
            </a:r>
          </a:p>
          <a:p>
            <a:pPr>
              <a:lnSpc>
                <a:spcPct val="90000"/>
              </a:lnSpc>
            </a:pPr>
            <a:r>
              <a:rPr lang="en-US" altLang="en-US">
                <a:solidFill>
                  <a:srgbClr val="000000"/>
                </a:solidFill>
                <a:latin typeface="Helvetica" panose="020B0604020202020204" pitchFamily="34" charset="0"/>
                <a:cs typeface="Times New Roman" panose="02020603050405020304" pitchFamily="18" charset="0"/>
              </a:rPr>
              <a:t>shimeall:kr1eWN8N2pyAA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46F4609-B0E1-20F8-4DCB-CD04726FA410}"/>
              </a:ext>
            </a:extLst>
          </p:cNvPr>
          <p:cNvSpPr>
            <a:spLocks noGrp="1"/>
          </p:cNvSpPr>
          <p:nvPr>
            <p:ph type="sldNum" sz="quarter" idx="12"/>
          </p:nvPr>
        </p:nvSpPr>
        <p:spPr/>
        <p:txBody>
          <a:bodyPr/>
          <a:lstStyle/>
          <a:p>
            <a:r>
              <a:rPr lang="en-US" altLang="en-US"/>
              <a:t>95752:3-</a:t>
            </a:r>
            <a:fld id="{C56BD7AE-EC93-4759-A343-3E506F4E5853}" type="slidenum">
              <a:rPr lang="en-US" altLang="en-US"/>
              <a:pPr/>
              <a:t>67</a:t>
            </a:fld>
            <a:endParaRPr lang="en-US" altLang="en-US"/>
          </a:p>
        </p:txBody>
      </p:sp>
      <p:sp>
        <p:nvSpPr>
          <p:cNvPr id="10242" name="Rectangle 2">
            <a:extLst>
              <a:ext uri="{FF2B5EF4-FFF2-40B4-BE49-F238E27FC236}">
                <a16:creationId xmlns:a16="http://schemas.microsoft.com/office/drawing/2014/main" id="{8702B1FD-63BA-095E-8E2F-512CBE3EAC1E}"/>
              </a:ext>
            </a:extLst>
          </p:cNvPr>
          <p:cNvSpPr>
            <a:spLocks noGrp="1" noChangeArrowheads="1"/>
          </p:cNvSpPr>
          <p:nvPr>
            <p:ph type="title"/>
          </p:nvPr>
        </p:nvSpPr>
        <p:spPr/>
        <p:txBody>
          <a:bodyPr/>
          <a:lstStyle/>
          <a:p>
            <a:r>
              <a:rPr lang="en-US" altLang="en-US"/>
              <a:t>Password Attacks</a:t>
            </a:r>
          </a:p>
        </p:txBody>
      </p:sp>
      <p:sp>
        <p:nvSpPr>
          <p:cNvPr id="10243" name="Rectangle 3">
            <a:extLst>
              <a:ext uri="{FF2B5EF4-FFF2-40B4-BE49-F238E27FC236}">
                <a16:creationId xmlns:a16="http://schemas.microsoft.com/office/drawing/2014/main" id="{0BC79B77-40DF-9B63-1E15-C105F711DEC1}"/>
              </a:ext>
            </a:extLst>
          </p:cNvPr>
          <p:cNvSpPr>
            <a:spLocks noGrp="1" noChangeArrowheads="1"/>
          </p:cNvSpPr>
          <p:nvPr>
            <p:ph type="body" idx="1"/>
          </p:nvPr>
        </p:nvSpPr>
        <p:spPr/>
        <p:txBody>
          <a:bodyPr/>
          <a:lstStyle/>
          <a:p>
            <a:r>
              <a:rPr lang="en-US" altLang="en-US"/>
              <a:t>Easy to Hard</a:t>
            </a:r>
          </a:p>
          <a:p>
            <a:pPr lvl="1"/>
            <a:r>
              <a:rPr lang="en-US" altLang="en-US">
                <a:solidFill>
                  <a:srgbClr val="000000"/>
                </a:solidFill>
                <a:latin typeface="Helvetica" panose="020B0604020202020204" pitchFamily="34" charset="0"/>
                <a:cs typeface="Times New Roman" panose="02020603050405020304" pitchFamily="18" charset="0"/>
              </a:rPr>
              <a:t>Given password</a:t>
            </a:r>
          </a:p>
          <a:p>
            <a:pPr lvl="1"/>
            <a:r>
              <a:rPr lang="en-US" altLang="en-US">
                <a:solidFill>
                  <a:srgbClr val="000000"/>
                </a:solidFill>
                <a:latin typeface="Helvetica" panose="020B0604020202020204" pitchFamily="34" charset="0"/>
                <a:cs typeface="Times New Roman" panose="02020603050405020304" pitchFamily="18" charset="0"/>
              </a:rPr>
              <a:t>Grab password</a:t>
            </a:r>
          </a:p>
          <a:p>
            <a:pPr lvl="1"/>
            <a:r>
              <a:rPr lang="en-US" altLang="en-US">
                <a:solidFill>
                  <a:srgbClr val="000000"/>
                </a:solidFill>
                <a:latin typeface="Helvetica" panose="020B0604020202020204" pitchFamily="34" charset="0"/>
                <a:cs typeface="Times New Roman" panose="02020603050405020304" pitchFamily="18" charset="0"/>
              </a:rPr>
              <a:t>Generate password</a:t>
            </a:r>
          </a:p>
          <a:p>
            <a:pPr lvl="1"/>
            <a:r>
              <a:rPr lang="en-US" altLang="en-US">
                <a:solidFill>
                  <a:srgbClr val="000000"/>
                </a:solidFill>
                <a:latin typeface="Helvetica" panose="020B0604020202020204" pitchFamily="34" charset="0"/>
                <a:cs typeface="Times New Roman" panose="02020603050405020304" pitchFamily="18" charset="0"/>
              </a:rPr>
              <a:t>Guess password</a:t>
            </a:r>
          </a:p>
        </p:txBody>
      </p:sp>
      <p:pic>
        <p:nvPicPr>
          <p:cNvPr id="10245" name="Picture 5">
            <a:extLst>
              <a:ext uri="{FF2B5EF4-FFF2-40B4-BE49-F238E27FC236}">
                <a16:creationId xmlns:a16="http://schemas.microsoft.com/office/drawing/2014/main" id="{D2AB1EA6-6F17-CDF8-AFAE-5F6102FAF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800600"/>
            <a:ext cx="1892300" cy="1189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3C016F4-EF33-D379-D7DE-501E8C61CD83}"/>
              </a:ext>
            </a:extLst>
          </p:cNvPr>
          <p:cNvSpPr>
            <a:spLocks noGrp="1"/>
          </p:cNvSpPr>
          <p:nvPr>
            <p:ph type="sldNum" sz="quarter" idx="12"/>
          </p:nvPr>
        </p:nvSpPr>
        <p:spPr/>
        <p:txBody>
          <a:bodyPr/>
          <a:lstStyle/>
          <a:p>
            <a:r>
              <a:rPr lang="en-US" altLang="en-US"/>
              <a:t>95752:3-</a:t>
            </a:r>
            <a:fld id="{E981A6C8-F980-492A-985C-0509B6DF6B6E}" type="slidenum">
              <a:rPr lang="en-US" altLang="en-US"/>
              <a:pPr/>
              <a:t>68</a:t>
            </a:fld>
            <a:endParaRPr lang="en-US" altLang="en-US"/>
          </a:p>
        </p:txBody>
      </p:sp>
      <p:sp>
        <p:nvSpPr>
          <p:cNvPr id="11266" name="Rectangle 2">
            <a:extLst>
              <a:ext uri="{FF2B5EF4-FFF2-40B4-BE49-F238E27FC236}">
                <a16:creationId xmlns:a16="http://schemas.microsoft.com/office/drawing/2014/main" id="{C9BE8C0D-3443-7A10-6299-953A6D8C615D}"/>
              </a:ext>
            </a:extLst>
          </p:cNvPr>
          <p:cNvSpPr>
            <a:spLocks noGrp="1" noChangeArrowheads="1"/>
          </p:cNvSpPr>
          <p:nvPr>
            <p:ph type="title"/>
          </p:nvPr>
        </p:nvSpPr>
        <p:spPr>
          <a:xfrm>
            <a:off x="2209800" y="0"/>
            <a:ext cx="7772400" cy="1143000"/>
          </a:xfrm>
        </p:spPr>
        <p:txBody>
          <a:bodyPr/>
          <a:lstStyle/>
          <a:p>
            <a:r>
              <a:rPr lang="en-US" altLang="en-US"/>
              <a:t>Given Password</a:t>
            </a:r>
          </a:p>
        </p:txBody>
      </p:sp>
      <p:sp>
        <p:nvSpPr>
          <p:cNvPr id="11267" name="Rectangle 3">
            <a:extLst>
              <a:ext uri="{FF2B5EF4-FFF2-40B4-BE49-F238E27FC236}">
                <a16:creationId xmlns:a16="http://schemas.microsoft.com/office/drawing/2014/main" id="{FBF5B316-9FB8-B341-9B7B-16B5C2AAB0F6}"/>
              </a:ext>
            </a:extLst>
          </p:cNvPr>
          <p:cNvSpPr>
            <a:spLocks noGrp="1" noChangeArrowheads="1"/>
          </p:cNvSpPr>
          <p:nvPr>
            <p:ph type="body" idx="1"/>
          </p:nvPr>
        </p:nvSpPr>
        <p:spPr>
          <a:xfrm>
            <a:off x="2209800" y="914400"/>
            <a:ext cx="7772400" cy="5181600"/>
          </a:xfrm>
        </p:spPr>
        <p:txBody>
          <a:bodyPr>
            <a:normAutofit lnSpcReduction="10000"/>
          </a:bodyPr>
          <a:lstStyle/>
          <a:p>
            <a:pPr>
              <a:lnSpc>
                <a:spcPct val="90000"/>
              </a:lnSpc>
            </a:pPr>
            <a:r>
              <a:rPr lang="en-US" altLang="en-US"/>
              <a:t>Look It Up</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Default passwords</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Posted passwords</a:t>
            </a:r>
            <a:endParaRPr lang="en-US" altLang="en-US"/>
          </a:p>
          <a:p>
            <a:pPr>
              <a:lnSpc>
                <a:spcPct val="90000"/>
              </a:lnSpc>
            </a:pPr>
            <a:r>
              <a:rPr lang="en-US" altLang="en-US"/>
              <a:t>Ask for It (Social Engineering)</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As colleague</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As friend</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As administrator / authority</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As clueless &amp; needy</a:t>
            </a:r>
          </a:p>
          <a:p>
            <a:pPr>
              <a:lnSpc>
                <a:spcPct val="90000"/>
              </a:lnSpc>
            </a:pPr>
            <a:r>
              <a:rPr lang="en-US" altLang="en-US">
                <a:solidFill>
                  <a:srgbClr val="000000"/>
                </a:solidFill>
                <a:latin typeface="Helvetica" panose="020B0604020202020204" pitchFamily="34" charset="0"/>
                <a:cs typeface="Times New Roman" panose="02020603050405020304" pitchFamily="18" charset="0"/>
              </a:rPr>
              <a:t>Countermeasures</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Education</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Reverse Social Engineering</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Locked accounts</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Other authentication</a:t>
            </a:r>
          </a:p>
        </p:txBody>
      </p:sp>
      <p:graphicFrame>
        <p:nvGraphicFramePr>
          <p:cNvPr id="11269" name="Object 5">
            <a:extLst>
              <a:ext uri="{FF2B5EF4-FFF2-40B4-BE49-F238E27FC236}">
                <a16:creationId xmlns:a16="http://schemas.microsoft.com/office/drawing/2014/main" id="{B50BD30C-E9B7-AA12-9A17-2B8F303F293A}"/>
              </a:ext>
            </a:extLst>
          </p:cNvPr>
          <p:cNvGraphicFramePr>
            <a:graphicFrameLocks noChangeAspect="1"/>
          </p:cNvGraphicFramePr>
          <p:nvPr/>
        </p:nvGraphicFramePr>
        <p:xfrm>
          <a:off x="7173913" y="2454275"/>
          <a:ext cx="2914650" cy="2762250"/>
        </p:xfrm>
        <a:graphic>
          <a:graphicData uri="http://schemas.openxmlformats.org/presentationml/2006/ole">
            <mc:AlternateContent xmlns:mc="http://schemas.openxmlformats.org/markup-compatibility/2006">
              <mc:Choice xmlns:v="urn:schemas-microsoft-com:vml" Requires="v">
                <p:oleObj name="Clip" r:id="rId2" imgW="5676480" imgH="5379840" progId="MS_ClipArt_Gallery.2">
                  <p:embed/>
                </p:oleObj>
              </mc:Choice>
              <mc:Fallback>
                <p:oleObj name="Clip" r:id="rId2" imgW="5676480" imgH="5379840" progId="MS_ClipArt_Gallery.2">
                  <p:embed/>
                  <p:pic>
                    <p:nvPicPr>
                      <p:cNvPr id="11269" name="Object 5">
                        <a:extLst>
                          <a:ext uri="{FF2B5EF4-FFF2-40B4-BE49-F238E27FC236}">
                            <a16:creationId xmlns:a16="http://schemas.microsoft.com/office/drawing/2014/main" id="{B50BD30C-E9B7-AA12-9A17-2B8F303F2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913" y="2454275"/>
                        <a:ext cx="291465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D418503-EB50-C7DE-D421-D2CCC287BD61}"/>
              </a:ext>
            </a:extLst>
          </p:cNvPr>
          <p:cNvSpPr>
            <a:spLocks noGrp="1"/>
          </p:cNvSpPr>
          <p:nvPr>
            <p:ph type="sldNum" sz="quarter" idx="12"/>
          </p:nvPr>
        </p:nvSpPr>
        <p:spPr/>
        <p:txBody>
          <a:bodyPr/>
          <a:lstStyle/>
          <a:p>
            <a:r>
              <a:rPr lang="en-US" altLang="en-US"/>
              <a:t>95752:3-</a:t>
            </a:r>
            <a:fld id="{05541D53-DD5F-4ECE-9352-AA4B6F50AEA2}" type="slidenum">
              <a:rPr lang="en-US" altLang="en-US"/>
              <a:pPr/>
              <a:t>69</a:t>
            </a:fld>
            <a:endParaRPr lang="en-US" altLang="en-US"/>
          </a:p>
        </p:txBody>
      </p:sp>
      <p:sp>
        <p:nvSpPr>
          <p:cNvPr id="12290" name="Rectangle 2">
            <a:extLst>
              <a:ext uri="{FF2B5EF4-FFF2-40B4-BE49-F238E27FC236}">
                <a16:creationId xmlns:a16="http://schemas.microsoft.com/office/drawing/2014/main" id="{CEE60FDB-6F14-DBAE-8760-CC537D1CA0D3}"/>
              </a:ext>
            </a:extLst>
          </p:cNvPr>
          <p:cNvSpPr>
            <a:spLocks noGrp="1" noChangeArrowheads="1"/>
          </p:cNvSpPr>
          <p:nvPr>
            <p:ph type="title"/>
          </p:nvPr>
        </p:nvSpPr>
        <p:spPr>
          <a:xfrm>
            <a:off x="2209800" y="152400"/>
            <a:ext cx="7772400" cy="1143000"/>
          </a:xfrm>
        </p:spPr>
        <p:txBody>
          <a:bodyPr/>
          <a:lstStyle/>
          <a:p>
            <a:r>
              <a:rPr lang="en-US" altLang="en-US"/>
              <a:t>Grab Password (locally)</a:t>
            </a:r>
          </a:p>
        </p:txBody>
      </p:sp>
      <p:sp>
        <p:nvSpPr>
          <p:cNvPr id="12291" name="Rectangle 3">
            <a:extLst>
              <a:ext uri="{FF2B5EF4-FFF2-40B4-BE49-F238E27FC236}">
                <a16:creationId xmlns:a16="http://schemas.microsoft.com/office/drawing/2014/main" id="{AAC4044C-5DDF-569F-9469-6B648993814F}"/>
              </a:ext>
            </a:extLst>
          </p:cNvPr>
          <p:cNvSpPr>
            <a:spLocks noGrp="1" noChangeArrowheads="1"/>
          </p:cNvSpPr>
          <p:nvPr>
            <p:ph type="body" idx="1"/>
          </p:nvPr>
        </p:nvSpPr>
        <p:spPr>
          <a:xfrm>
            <a:off x="2209800" y="1066800"/>
            <a:ext cx="7772400" cy="5029200"/>
          </a:xfrm>
        </p:spPr>
        <p:txBody>
          <a:bodyPr/>
          <a:lstStyle/>
          <a:p>
            <a:pPr>
              <a:lnSpc>
                <a:spcPct val="90000"/>
              </a:lnSpc>
            </a:pPr>
            <a:r>
              <a:rPr lang="en-US" altLang="en-US">
                <a:solidFill>
                  <a:srgbClr val="000000"/>
                </a:solidFill>
                <a:latin typeface="Helvetica" panose="020B0604020202020204" pitchFamily="34" charset="0"/>
                <a:cs typeface="Times New Roman" panose="02020603050405020304" pitchFamily="18" charset="0"/>
              </a:rPr>
              <a:t>Physical proximity</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Shoulder surfing</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Countermeasures</a:t>
            </a:r>
          </a:p>
          <a:p>
            <a:pPr lvl="2">
              <a:lnSpc>
                <a:spcPct val="90000"/>
              </a:lnSpc>
            </a:pPr>
            <a:r>
              <a:rPr lang="en-US" altLang="en-US">
                <a:solidFill>
                  <a:srgbClr val="000000"/>
                </a:solidFill>
                <a:latin typeface="Helvetica" panose="020B0604020202020204" pitchFamily="34" charset="0"/>
                <a:cs typeface="Times New Roman" panose="02020603050405020304" pitchFamily="18" charset="0"/>
              </a:rPr>
              <a:t>Education</a:t>
            </a:r>
          </a:p>
          <a:p>
            <a:pPr lvl="2">
              <a:lnSpc>
                <a:spcPct val="90000"/>
              </a:lnSpc>
            </a:pPr>
            <a:r>
              <a:rPr lang="en-US" altLang="en-US">
                <a:solidFill>
                  <a:srgbClr val="000000"/>
                </a:solidFill>
                <a:latin typeface="Helvetica" panose="020B0604020202020204" pitchFamily="34" charset="0"/>
                <a:cs typeface="Times New Roman" panose="02020603050405020304" pitchFamily="18" charset="0"/>
              </a:rPr>
              <a:t>Exercises</a:t>
            </a:r>
          </a:p>
          <a:p>
            <a:pPr lvl="2">
              <a:lnSpc>
                <a:spcPct val="90000"/>
              </a:lnSpc>
            </a:pPr>
            <a:r>
              <a:rPr lang="en-US" altLang="en-US">
                <a:solidFill>
                  <a:srgbClr val="000000"/>
                </a:solidFill>
                <a:latin typeface="Helvetica" panose="020B0604020202020204" pitchFamily="34" charset="0"/>
                <a:cs typeface="Times New Roman" panose="02020603050405020304" pitchFamily="18" charset="0"/>
              </a:rPr>
              <a:t>One-time passwords</a:t>
            </a:r>
          </a:p>
          <a:p>
            <a:pPr>
              <a:lnSpc>
                <a:spcPct val="90000"/>
              </a:lnSpc>
            </a:pPr>
            <a:r>
              <a:rPr lang="en-US" altLang="en-US">
                <a:solidFill>
                  <a:srgbClr val="000000"/>
                </a:solidFill>
                <a:latin typeface="Helvetica" panose="020B0604020202020204" pitchFamily="34" charset="0"/>
                <a:cs typeface="Times New Roman" panose="02020603050405020304" pitchFamily="18" charset="0"/>
              </a:rPr>
              <a:t>Program access</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Trojan Horse</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Perverted program</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Countermeasures</a:t>
            </a:r>
          </a:p>
          <a:p>
            <a:pPr lvl="2">
              <a:lnSpc>
                <a:spcPct val="90000"/>
              </a:lnSpc>
            </a:pPr>
            <a:r>
              <a:rPr lang="en-US" altLang="en-US">
                <a:solidFill>
                  <a:srgbClr val="000000"/>
                </a:solidFill>
                <a:latin typeface="Helvetica" panose="020B0604020202020204" pitchFamily="34" charset="0"/>
                <a:cs typeface="Times New Roman" panose="02020603050405020304" pitchFamily="18" charset="0"/>
              </a:rPr>
              <a:t>Integrity checks</a:t>
            </a:r>
          </a:p>
          <a:p>
            <a:pPr lvl="2">
              <a:lnSpc>
                <a:spcPct val="90000"/>
              </a:lnSpc>
            </a:pPr>
            <a:r>
              <a:rPr lang="en-US" altLang="en-US">
                <a:solidFill>
                  <a:srgbClr val="000000"/>
                </a:solidFill>
                <a:latin typeface="Helvetica" panose="020B0604020202020204" pitchFamily="34" charset="0"/>
                <a:cs typeface="Times New Roman" panose="02020603050405020304" pitchFamily="18" charset="0"/>
              </a:rPr>
              <a:t>Other authentication</a:t>
            </a:r>
          </a:p>
        </p:txBody>
      </p:sp>
      <p:pic>
        <p:nvPicPr>
          <p:cNvPr id="12292" name="Picture 4">
            <a:extLst>
              <a:ext uri="{FF2B5EF4-FFF2-40B4-BE49-F238E27FC236}">
                <a16:creationId xmlns:a16="http://schemas.microsoft.com/office/drawing/2014/main" id="{23A56907-19F7-6E65-D75C-5DCED4886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1" y="1654176"/>
            <a:ext cx="4119563" cy="2735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3F95-7704-6E43-A8A2-77D8FE16865B}"/>
              </a:ext>
            </a:extLst>
          </p:cNvPr>
          <p:cNvSpPr>
            <a:spLocks noGrp="1"/>
          </p:cNvSpPr>
          <p:nvPr>
            <p:ph type="title"/>
          </p:nvPr>
        </p:nvSpPr>
        <p:spPr/>
        <p:txBody>
          <a:bodyPr/>
          <a:lstStyle/>
          <a:p>
            <a:r>
              <a:rPr lang="en-US" dirty="0"/>
              <a:t>The Importance of Data Protection</a:t>
            </a:r>
            <a:endParaRPr lang="en-IN" dirty="0"/>
          </a:p>
        </p:txBody>
      </p:sp>
      <p:sp>
        <p:nvSpPr>
          <p:cNvPr id="3" name="Content Placeholder 2">
            <a:extLst>
              <a:ext uri="{FF2B5EF4-FFF2-40B4-BE49-F238E27FC236}">
                <a16:creationId xmlns:a16="http://schemas.microsoft.com/office/drawing/2014/main" id="{CECDC23E-DB82-F9C8-04BF-F053A25C596E}"/>
              </a:ext>
            </a:extLst>
          </p:cNvPr>
          <p:cNvSpPr>
            <a:spLocks noGrp="1"/>
          </p:cNvSpPr>
          <p:nvPr>
            <p:ph idx="1"/>
          </p:nvPr>
        </p:nvSpPr>
        <p:spPr/>
        <p:txBody>
          <a:bodyPr/>
          <a:lstStyle/>
          <a:p>
            <a:r>
              <a:rPr lang="en-US" dirty="0"/>
              <a:t>Data breaches can lead to severe financial, reputational, and legal consequences for organizations</a:t>
            </a:r>
          </a:p>
          <a:p>
            <a:r>
              <a:rPr lang="en-US" dirty="0"/>
              <a:t>Regulations such as GDPR (General Data Protection Regulation) in Europe and CCPA (California Consumer Privacy Act) in the U.S. impose strict data privacy requirements, highlighting the need for robust data protection measures</a:t>
            </a:r>
          </a:p>
          <a:p>
            <a:r>
              <a:rPr lang="en-US" dirty="0"/>
              <a:t>Effective data protection fosters customer trust, reduces the risk of financial penalties, and ensures business continuity</a:t>
            </a:r>
          </a:p>
          <a:p>
            <a:r>
              <a:rPr lang="en-US" dirty="0"/>
              <a:t>It safeguards both individuals' privacy rights and sensitive business information from cyber threats. </a:t>
            </a:r>
            <a:endParaRPr lang="en-IN" dirty="0"/>
          </a:p>
        </p:txBody>
      </p:sp>
      <p:pic>
        <p:nvPicPr>
          <p:cNvPr id="4" name="Picture 3" descr="A colorful logo with a white background&#10;&#10;Description automatically generated">
            <a:extLst>
              <a:ext uri="{FF2B5EF4-FFF2-40B4-BE49-F238E27FC236}">
                <a16:creationId xmlns:a16="http://schemas.microsoft.com/office/drawing/2014/main" id="{F9074C87-B04E-5F25-4585-51A4D2676329}"/>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086985" y="5433019"/>
            <a:ext cx="913286" cy="1445340"/>
          </a:xfrm>
          <a:prstGeom prst="rect">
            <a:avLst/>
          </a:prstGeom>
        </p:spPr>
      </p:pic>
    </p:spTree>
    <p:extLst>
      <p:ext uri="{BB962C8B-B14F-4D97-AF65-F5344CB8AC3E}">
        <p14:creationId xmlns:p14="http://schemas.microsoft.com/office/powerpoint/2010/main" val="163161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E0080F51-F4CE-5278-A6BA-12519E8A5E4B}"/>
              </a:ext>
            </a:extLst>
          </p:cNvPr>
          <p:cNvSpPr>
            <a:spLocks noGrp="1"/>
          </p:cNvSpPr>
          <p:nvPr>
            <p:ph type="sldNum" sz="quarter" idx="12"/>
          </p:nvPr>
        </p:nvSpPr>
        <p:spPr/>
        <p:txBody>
          <a:bodyPr/>
          <a:lstStyle/>
          <a:p>
            <a:r>
              <a:rPr lang="en-US" altLang="en-US"/>
              <a:t>95752:3-</a:t>
            </a:r>
            <a:fld id="{FA424544-28B4-432E-B908-9DD26BF9F216}" type="slidenum">
              <a:rPr lang="en-US" altLang="en-US"/>
              <a:pPr/>
              <a:t>70</a:t>
            </a:fld>
            <a:endParaRPr lang="en-US" altLang="en-US"/>
          </a:p>
        </p:txBody>
      </p:sp>
      <p:grpSp>
        <p:nvGrpSpPr>
          <p:cNvPr id="13314" name="Group 2">
            <a:extLst>
              <a:ext uri="{FF2B5EF4-FFF2-40B4-BE49-F238E27FC236}">
                <a16:creationId xmlns:a16="http://schemas.microsoft.com/office/drawing/2014/main" id="{9B814E43-780F-72AE-F1C5-C734070C4142}"/>
              </a:ext>
            </a:extLst>
          </p:cNvPr>
          <p:cNvGrpSpPr>
            <a:grpSpLocks/>
          </p:cNvGrpSpPr>
          <p:nvPr/>
        </p:nvGrpSpPr>
        <p:grpSpPr bwMode="auto">
          <a:xfrm>
            <a:off x="5295900" y="3673475"/>
            <a:ext cx="1614488" cy="1911350"/>
            <a:chOff x="2112" y="2064"/>
            <a:chExt cx="905" cy="1074"/>
          </a:xfrm>
        </p:grpSpPr>
        <p:sp>
          <p:nvSpPr>
            <p:cNvPr id="13315" name="Rectangle 3">
              <a:extLst>
                <a:ext uri="{FF2B5EF4-FFF2-40B4-BE49-F238E27FC236}">
                  <a16:creationId xmlns:a16="http://schemas.microsoft.com/office/drawing/2014/main" id="{5F091208-793A-B05F-1B40-B132E10D46C3}"/>
                </a:ext>
              </a:extLst>
            </p:cNvPr>
            <p:cNvSpPr>
              <a:spLocks noChangeArrowheads="1"/>
            </p:cNvSpPr>
            <p:nvPr/>
          </p:nvSpPr>
          <p:spPr bwMode="auto">
            <a:xfrm>
              <a:off x="2544" y="2064"/>
              <a:ext cx="48" cy="41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16" name="Rectangle 4">
              <a:extLst>
                <a:ext uri="{FF2B5EF4-FFF2-40B4-BE49-F238E27FC236}">
                  <a16:creationId xmlns:a16="http://schemas.microsoft.com/office/drawing/2014/main" id="{7A88945F-09E1-5BF2-3AF5-59E3EA87A165}"/>
                </a:ext>
              </a:extLst>
            </p:cNvPr>
            <p:cNvSpPr>
              <a:spLocks noChangeArrowheads="1"/>
            </p:cNvSpPr>
            <p:nvPr/>
          </p:nvSpPr>
          <p:spPr bwMode="auto">
            <a:xfrm>
              <a:off x="2160" y="2832"/>
              <a:ext cx="831" cy="254"/>
            </a:xfrm>
            <a:prstGeom prst="rect">
              <a:avLst/>
            </a:prstGeom>
            <a:solidFill>
              <a:schemeClr val="accent1"/>
            </a:solidFill>
            <a:ln w="12700">
              <a:solidFill>
                <a:srgbClr val="000000"/>
              </a:solidFill>
              <a:miter lim="800000"/>
              <a:headEnd/>
              <a:tailEnd/>
            </a:ln>
          </p:spPr>
          <p:txBody>
            <a:bodyPr/>
            <a:lstStyle/>
            <a:p>
              <a:endParaRPr lang="en-IN"/>
            </a:p>
          </p:txBody>
        </p:sp>
        <p:sp>
          <p:nvSpPr>
            <p:cNvPr id="13317" name="Rectangle 5">
              <a:extLst>
                <a:ext uri="{FF2B5EF4-FFF2-40B4-BE49-F238E27FC236}">
                  <a16:creationId xmlns:a16="http://schemas.microsoft.com/office/drawing/2014/main" id="{B8928DD7-EE48-4901-B1E3-5DBE721DB34A}"/>
                </a:ext>
              </a:extLst>
            </p:cNvPr>
            <p:cNvSpPr>
              <a:spLocks noChangeArrowheads="1"/>
            </p:cNvSpPr>
            <p:nvPr/>
          </p:nvSpPr>
          <p:spPr bwMode="auto">
            <a:xfrm>
              <a:off x="2622" y="2865"/>
              <a:ext cx="286" cy="116"/>
            </a:xfrm>
            <a:prstGeom prst="rect">
              <a:avLst/>
            </a:prstGeom>
            <a:solidFill>
              <a:srgbClr val="808080"/>
            </a:solidFill>
            <a:ln w="12700">
              <a:solidFill>
                <a:srgbClr val="000000"/>
              </a:solidFill>
              <a:miter lim="800000"/>
              <a:headEnd/>
              <a:tailEnd/>
            </a:ln>
          </p:spPr>
          <p:txBody>
            <a:bodyPr/>
            <a:lstStyle/>
            <a:p>
              <a:endParaRPr lang="en-IN"/>
            </a:p>
          </p:txBody>
        </p:sp>
        <p:grpSp>
          <p:nvGrpSpPr>
            <p:cNvPr id="13318" name="Group 6">
              <a:extLst>
                <a:ext uri="{FF2B5EF4-FFF2-40B4-BE49-F238E27FC236}">
                  <a16:creationId xmlns:a16="http://schemas.microsoft.com/office/drawing/2014/main" id="{533F5C94-4F0A-4044-3FB0-248A358BB666}"/>
                </a:ext>
              </a:extLst>
            </p:cNvPr>
            <p:cNvGrpSpPr>
              <a:grpSpLocks/>
            </p:cNvGrpSpPr>
            <p:nvPr/>
          </p:nvGrpSpPr>
          <p:grpSpPr bwMode="auto">
            <a:xfrm>
              <a:off x="2112" y="2976"/>
              <a:ext cx="905" cy="162"/>
              <a:chOff x="2165" y="2864"/>
              <a:chExt cx="905" cy="162"/>
            </a:xfrm>
          </p:grpSpPr>
          <p:sp>
            <p:nvSpPr>
              <p:cNvPr id="13319" name="Freeform 7">
                <a:extLst>
                  <a:ext uri="{FF2B5EF4-FFF2-40B4-BE49-F238E27FC236}">
                    <a16:creationId xmlns:a16="http://schemas.microsoft.com/office/drawing/2014/main" id="{2D9E46D2-0C9B-BC6D-8709-A317B288E524}"/>
                  </a:ext>
                </a:extLst>
              </p:cNvPr>
              <p:cNvSpPr>
                <a:spLocks/>
              </p:cNvSpPr>
              <p:nvPr/>
            </p:nvSpPr>
            <p:spPr bwMode="auto">
              <a:xfrm>
                <a:off x="2165" y="2864"/>
                <a:ext cx="905" cy="162"/>
              </a:xfrm>
              <a:custGeom>
                <a:avLst/>
                <a:gdLst>
                  <a:gd name="T0" fmla="*/ 113 w 905"/>
                  <a:gd name="T1" fmla="*/ 0 h 162"/>
                  <a:gd name="T2" fmla="*/ 796 w 905"/>
                  <a:gd name="T3" fmla="*/ 0 h 162"/>
                  <a:gd name="T4" fmla="*/ 903 w 905"/>
                  <a:gd name="T5" fmla="*/ 146 h 162"/>
                  <a:gd name="T6" fmla="*/ 905 w 905"/>
                  <a:gd name="T7" fmla="*/ 153 h 162"/>
                  <a:gd name="T8" fmla="*/ 901 w 905"/>
                  <a:gd name="T9" fmla="*/ 159 h 162"/>
                  <a:gd name="T10" fmla="*/ 894 w 905"/>
                  <a:gd name="T11" fmla="*/ 162 h 162"/>
                  <a:gd name="T12" fmla="*/ 12 w 905"/>
                  <a:gd name="T13" fmla="*/ 162 h 162"/>
                  <a:gd name="T14" fmla="*/ 5 w 905"/>
                  <a:gd name="T15" fmla="*/ 158 h 162"/>
                  <a:gd name="T16" fmla="*/ 0 w 905"/>
                  <a:gd name="T17" fmla="*/ 151 h 162"/>
                  <a:gd name="T18" fmla="*/ 1 w 905"/>
                  <a:gd name="T19" fmla="*/ 143 h 162"/>
                  <a:gd name="T20" fmla="*/ 113 w 905"/>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162">
                    <a:moveTo>
                      <a:pt x="113" y="0"/>
                    </a:moveTo>
                    <a:lnTo>
                      <a:pt x="796" y="0"/>
                    </a:lnTo>
                    <a:lnTo>
                      <a:pt x="903" y="146"/>
                    </a:lnTo>
                    <a:lnTo>
                      <a:pt x="905" y="153"/>
                    </a:lnTo>
                    <a:lnTo>
                      <a:pt x="901" y="159"/>
                    </a:lnTo>
                    <a:lnTo>
                      <a:pt x="894" y="162"/>
                    </a:lnTo>
                    <a:lnTo>
                      <a:pt x="12" y="162"/>
                    </a:lnTo>
                    <a:lnTo>
                      <a:pt x="5" y="158"/>
                    </a:lnTo>
                    <a:lnTo>
                      <a:pt x="0" y="151"/>
                    </a:lnTo>
                    <a:lnTo>
                      <a:pt x="1" y="143"/>
                    </a:lnTo>
                    <a:lnTo>
                      <a:pt x="113" y="0"/>
                    </a:lnTo>
                    <a:close/>
                  </a:path>
                </a:pathLst>
              </a:custGeom>
              <a:solidFill>
                <a:srgbClr val="FFFFFF"/>
              </a:solidFill>
              <a:ln w="12700">
                <a:solidFill>
                  <a:srgbClr val="000000"/>
                </a:solidFill>
                <a:prstDash val="solid"/>
                <a:round/>
                <a:headEnd/>
                <a:tailEnd/>
              </a:ln>
            </p:spPr>
            <p:txBody>
              <a:bodyPr/>
              <a:lstStyle/>
              <a:p>
                <a:endParaRPr lang="en-IN"/>
              </a:p>
            </p:txBody>
          </p:sp>
          <p:sp>
            <p:nvSpPr>
              <p:cNvPr id="13320" name="Freeform 8">
                <a:extLst>
                  <a:ext uri="{FF2B5EF4-FFF2-40B4-BE49-F238E27FC236}">
                    <a16:creationId xmlns:a16="http://schemas.microsoft.com/office/drawing/2014/main" id="{DE84F0E0-4D4E-E85E-C579-E11A9F7CAC2C}"/>
                  </a:ext>
                </a:extLst>
              </p:cNvPr>
              <p:cNvSpPr>
                <a:spLocks/>
              </p:cNvSpPr>
              <p:nvPr/>
            </p:nvSpPr>
            <p:spPr bwMode="auto">
              <a:xfrm>
                <a:off x="2215" y="2898"/>
                <a:ext cx="602" cy="103"/>
              </a:xfrm>
              <a:custGeom>
                <a:avLst/>
                <a:gdLst>
                  <a:gd name="T0" fmla="*/ 81 w 602"/>
                  <a:gd name="T1" fmla="*/ 0 h 103"/>
                  <a:gd name="T2" fmla="*/ 574 w 602"/>
                  <a:gd name="T3" fmla="*/ 0 h 103"/>
                  <a:gd name="T4" fmla="*/ 602 w 602"/>
                  <a:gd name="T5" fmla="*/ 103 h 103"/>
                  <a:gd name="T6" fmla="*/ 0 w 602"/>
                  <a:gd name="T7" fmla="*/ 103 h 103"/>
                  <a:gd name="T8" fmla="*/ 81 w 602"/>
                  <a:gd name="T9" fmla="*/ 0 h 103"/>
                </a:gdLst>
                <a:ahLst/>
                <a:cxnLst>
                  <a:cxn ang="0">
                    <a:pos x="T0" y="T1"/>
                  </a:cxn>
                  <a:cxn ang="0">
                    <a:pos x="T2" y="T3"/>
                  </a:cxn>
                  <a:cxn ang="0">
                    <a:pos x="T4" y="T5"/>
                  </a:cxn>
                  <a:cxn ang="0">
                    <a:pos x="T6" y="T7"/>
                  </a:cxn>
                  <a:cxn ang="0">
                    <a:pos x="T8" y="T9"/>
                  </a:cxn>
                </a:cxnLst>
                <a:rect l="0" t="0" r="r" b="b"/>
                <a:pathLst>
                  <a:path w="602" h="103">
                    <a:moveTo>
                      <a:pt x="81" y="0"/>
                    </a:moveTo>
                    <a:lnTo>
                      <a:pt x="574" y="0"/>
                    </a:lnTo>
                    <a:lnTo>
                      <a:pt x="602" y="103"/>
                    </a:lnTo>
                    <a:lnTo>
                      <a:pt x="0" y="103"/>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3321" name="Freeform 9">
                <a:extLst>
                  <a:ext uri="{FF2B5EF4-FFF2-40B4-BE49-F238E27FC236}">
                    <a16:creationId xmlns:a16="http://schemas.microsoft.com/office/drawing/2014/main" id="{54534DB0-E681-BA32-1A3B-68F07D2865CE}"/>
                  </a:ext>
                </a:extLst>
              </p:cNvPr>
              <p:cNvSpPr>
                <a:spLocks/>
              </p:cNvSpPr>
              <p:nvPr/>
            </p:nvSpPr>
            <p:spPr bwMode="auto">
              <a:xfrm>
                <a:off x="2836" y="2898"/>
                <a:ext cx="183" cy="103"/>
              </a:xfrm>
              <a:custGeom>
                <a:avLst/>
                <a:gdLst>
                  <a:gd name="T0" fmla="*/ 0 w 183"/>
                  <a:gd name="T1" fmla="*/ 0 h 103"/>
                  <a:gd name="T2" fmla="*/ 108 w 183"/>
                  <a:gd name="T3" fmla="*/ 0 h 103"/>
                  <a:gd name="T4" fmla="*/ 183 w 183"/>
                  <a:gd name="T5" fmla="*/ 103 h 103"/>
                  <a:gd name="T6" fmla="*/ 34 w 183"/>
                  <a:gd name="T7" fmla="*/ 103 h 103"/>
                  <a:gd name="T8" fmla="*/ 0 w 183"/>
                  <a:gd name="T9" fmla="*/ 0 h 103"/>
                </a:gdLst>
                <a:ahLst/>
                <a:cxnLst>
                  <a:cxn ang="0">
                    <a:pos x="T0" y="T1"/>
                  </a:cxn>
                  <a:cxn ang="0">
                    <a:pos x="T2" y="T3"/>
                  </a:cxn>
                  <a:cxn ang="0">
                    <a:pos x="T4" y="T5"/>
                  </a:cxn>
                  <a:cxn ang="0">
                    <a:pos x="T6" y="T7"/>
                  </a:cxn>
                  <a:cxn ang="0">
                    <a:pos x="T8" y="T9"/>
                  </a:cxn>
                </a:cxnLst>
                <a:rect l="0" t="0" r="r" b="b"/>
                <a:pathLst>
                  <a:path w="183" h="103">
                    <a:moveTo>
                      <a:pt x="0" y="0"/>
                    </a:moveTo>
                    <a:lnTo>
                      <a:pt x="108" y="0"/>
                    </a:lnTo>
                    <a:lnTo>
                      <a:pt x="183" y="103"/>
                    </a:lnTo>
                    <a:lnTo>
                      <a:pt x="34" y="103"/>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grpSp>
          <p:nvGrpSpPr>
            <p:cNvPr id="13322" name="Group 10">
              <a:extLst>
                <a:ext uri="{FF2B5EF4-FFF2-40B4-BE49-F238E27FC236}">
                  <a16:creationId xmlns:a16="http://schemas.microsoft.com/office/drawing/2014/main" id="{EAC3AC37-733D-B18C-0D0F-A309E124CD29}"/>
                </a:ext>
              </a:extLst>
            </p:cNvPr>
            <p:cNvGrpSpPr>
              <a:grpSpLocks/>
            </p:cNvGrpSpPr>
            <p:nvPr/>
          </p:nvGrpSpPr>
          <p:grpSpPr bwMode="auto">
            <a:xfrm>
              <a:off x="2256" y="2304"/>
              <a:ext cx="651" cy="495"/>
              <a:chOff x="2317" y="2222"/>
              <a:chExt cx="603" cy="495"/>
            </a:xfrm>
          </p:grpSpPr>
          <p:sp>
            <p:nvSpPr>
              <p:cNvPr id="13323" name="Rectangle 11">
                <a:extLst>
                  <a:ext uri="{FF2B5EF4-FFF2-40B4-BE49-F238E27FC236}">
                    <a16:creationId xmlns:a16="http://schemas.microsoft.com/office/drawing/2014/main" id="{59979E79-D026-6F3A-09E4-3A4458153C90}"/>
                  </a:ext>
                </a:extLst>
              </p:cNvPr>
              <p:cNvSpPr>
                <a:spLocks noChangeArrowheads="1"/>
              </p:cNvSpPr>
              <p:nvPr/>
            </p:nvSpPr>
            <p:spPr bwMode="auto">
              <a:xfrm>
                <a:off x="2317" y="2222"/>
                <a:ext cx="603" cy="495"/>
              </a:xfrm>
              <a:prstGeom prst="rect">
                <a:avLst/>
              </a:prstGeom>
              <a:solidFill>
                <a:srgbClr val="FFFFFF"/>
              </a:solidFill>
              <a:ln w="12700">
                <a:solidFill>
                  <a:srgbClr val="000000"/>
                </a:solidFill>
                <a:miter lim="800000"/>
                <a:headEnd/>
                <a:tailEnd/>
              </a:ln>
            </p:spPr>
            <p:txBody>
              <a:bodyPr/>
              <a:lstStyle/>
              <a:p>
                <a:endParaRPr lang="en-IN"/>
              </a:p>
            </p:txBody>
          </p:sp>
          <p:sp>
            <p:nvSpPr>
              <p:cNvPr id="13324" name="Rectangle 12">
                <a:extLst>
                  <a:ext uri="{FF2B5EF4-FFF2-40B4-BE49-F238E27FC236}">
                    <a16:creationId xmlns:a16="http://schemas.microsoft.com/office/drawing/2014/main" id="{BEC7E61B-0B90-F93F-7D98-A04E791B1DFA}"/>
                  </a:ext>
                </a:extLst>
              </p:cNvPr>
              <p:cNvSpPr>
                <a:spLocks noChangeArrowheads="1"/>
              </p:cNvSpPr>
              <p:nvPr/>
            </p:nvSpPr>
            <p:spPr bwMode="auto">
              <a:xfrm>
                <a:off x="2356" y="2263"/>
                <a:ext cx="524" cy="419"/>
              </a:xfrm>
              <a:prstGeom prst="rect">
                <a:avLst/>
              </a:prstGeom>
              <a:solidFill>
                <a:srgbClr val="114FFB"/>
              </a:solidFill>
              <a:ln w="12700">
                <a:solidFill>
                  <a:srgbClr val="000000"/>
                </a:solidFill>
                <a:miter lim="800000"/>
                <a:headEnd/>
                <a:tailEnd/>
              </a:ln>
            </p:spPr>
            <p:txBody>
              <a:bodyPr/>
              <a:lstStyle/>
              <a:p>
                <a:endParaRPr lang="en-IN"/>
              </a:p>
            </p:txBody>
          </p:sp>
          <p:sp>
            <p:nvSpPr>
              <p:cNvPr id="13325" name="Rectangle 13">
                <a:extLst>
                  <a:ext uri="{FF2B5EF4-FFF2-40B4-BE49-F238E27FC236}">
                    <a16:creationId xmlns:a16="http://schemas.microsoft.com/office/drawing/2014/main" id="{433AC2DB-E714-CD8A-8270-10CCAA64755F}"/>
                  </a:ext>
                </a:extLst>
              </p:cNvPr>
              <p:cNvSpPr>
                <a:spLocks noChangeArrowheads="1"/>
              </p:cNvSpPr>
              <p:nvPr/>
            </p:nvSpPr>
            <p:spPr bwMode="auto">
              <a:xfrm>
                <a:off x="2805" y="2263"/>
                <a:ext cx="74" cy="419"/>
              </a:xfrm>
              <a:prstGeom prst="rect">
                <a:avLst/>
              </a:prstGeom>
              <a:solidFill>
                <a:srgbClr val="FFFFFF"/>
              </a:solidFill>
              <a:ln w="12700">
                <a:solidFill>
                  <a:srgbClr val="000000"/>
                </a:solidFill>
                <a:miter lim="800000"/>
                <a:headEnd/>
                <a:tailEnd/>
              </a:ln>
            </p:spPr>
            <p:txBody>
              <a:bodyPr/>
              <a:lstStyle/>
              <a:p>
                <a:endParaRPr lang="en-IN"/>
              </a:p>
            </p:txBody>
          </p:sp>
          <p:sp>
            <p:nvSpPr>
              <p:cNvPr id="13326" name="Rectangle 14">
                <a:extLst>
                  <a:ext uri="{FF2B5EF4-FFF2-40B4-BE49-F238E27FC236}">
                    <a16:creationId xmlns:a16="http://schemas.microsoft.com/office/drawing/2014/main" id="{E8CA3F7C-CC19-1487-1366-82EDB59F5780}"/>
                  </a:ext>
                </a:extLst>
              </p:cNvPr>
              <p:cNvSpPr>
                <a:spLocks noChangeArrowheads="1"/>
              </p:cNvSpPr>
              <p:nvPr/>
            </p:nvSpPr>
            <p:spPr bwMode="auto">
              <a:xfrm>
                <a:off x="2823" y="2285"/>
                <a:ext cx="36" cy="27"/>
              </a:xfrm>
              <a:prstGeom prst="rect">
                <a:avLst/>
              </a:prstGeom>
              <a:solidFill>
                <a:srgbClr val="FFFFFF"/>
              </a:solidFill>
              <a:ln w="12700">
                <a:solidFill>
                  <a:srgbClr val="000000"/>
                </a:solidFill>
                <a:miter lim="800000"/>
                <a:headEnd/>
                <a:tailEnd/>
              </a:ln>
            </p:spPr>
            <p:txBody>
              <a:bodyPr/>
              <a:lstStyle/>
              <a:p>
                <a:endParaRPr lang="en-IN"/>
              </a:p>
            </p:txBody>
          </p:sp>
          <p:sp>
            <p:nvSpPr>
              <p:cNvPr id="13327" name="Oval 15">
                <a:extLst>
                  <a:ext uri="{FF2B5EF4-FFF2-40B4-BE49-F238E27FC236}">
                    <a16:creationId xmlns:a16="http://schemas.microsoft.com/office/drawing/2014/main" id="{68C1E572-F90B-0904-41F1-D068F1E653FA}"/>
                  </a:ext>
                </a:extLst>
              </p:cNvPr>
              <p:cNvSpPr>
                <a:spLocks noChangeArrowheads="1"/>
              </p:cNvSpPr>
              <p:nvPr/>
            </p:nvSpPr>
            <p:spPr bwMode="auto">
              <a:xfrm>
                <a:off x="2827" y="2467"/>
                <a:ext cx="26" cy="26"/>
              </a:xfrm>
              <a:prstGeom prst="ellipse">
                <a:avLst/>
              </a:prstGeom>
              <a:solidFill>
                <a:srgbClr val="FFFFFF"/>
              </a:solidFill>
              <a:ln w="12700">
                <a:solidFill>
                  <a:srgbClr val="000000"/>
                </a:solidFill>
                <a:round/>
                <a:headEnd/>
                <a:tailEnd/>
              </a:ln>
            </p:spPr>
            <p:txBody>
              <a:bodyPr/>
              <a:lstStyle/>
              <a:p>
                <a:endParaRPr lang="en-IN"/>
              </a:p>
            </p:txBody>
          </p:sp>
          <p:sp>
            <p:nvSpPr>
              <p:cNvPr id="13328" name="Oval 16">
                <a:extLst>
                  <a:ext uri="{FF2B5EF4-FFF2-40B4-BE49-F238E27FC236}">
                    <a16:creationId xmlns:a16="http://schemas.microsoft.com/office/drawing/2014/main" id="{1964A1D5-57CF-BC4F-FC33-F859D2A5E8FE}"/>
                  </a:ext>
                </a:extLst>
              </p:cNvPr>
              <p:cNvSpPr>
                <a:spLocks noChangeArrowheads="1"/>
              </p:cNvSpPr>
              <p:nvPr/>
            </p:nvSpPr>
            <p:spPr bwMode="auto">
              <a:xfrm>
                <a:off x="2827" y="2543"/>
                <a:ext cx="26" cy="27"/>
              </a:xfrm>
              <a:prstGeom prst="ellipse">
                <a:avLst/>
              </a:prstGeom>
              <a:solidFill>
                <a:srgbClr val="FFFFFF"/>
              </a:solidFill>
              <a:ln w="12700">
                <a:solidFill>
                  <a:srgbClr val="000000"/>
                </a:solidFill>
                <a:round/>
                <a:headEnd/>
                <a:tailEnd/>
              </a:ln>
            </p:spPr>
            <p:txBody>
              <a:bodyPr/>
              <a:lstStyle/>
              <a:p>
                <a:endParaRPr lang="en-IN"/>
              </a:p>
            </p:txBody>
          </p:sp>
          <p:sp>
            <p:nvSpPr>
              <p:cNvPr id="13329" name="Oval 17">
                <a:extLst>
                  <a:ext uri="{FF2B5EF4-FFF2-40B4-BE49-F238E27FC236}">
                    <a16:creationId xmlns:a16="http://schemas.microsoft.com/office/drawing/2014/main" id="{431580E0-1948-6F0A-3499-4D3A8535C1D8}"/>
                  </a:ext>
                </a:extLst>
              </p:cNvPr>
              <p:cNvSpPr>
                <a:spLocks noChangeArrowheads="1"/>
              </p:cNvSpPr>
              <p:nvPr/>
            </p:nvSpPr>
            <p:spPr bwMode="auto">
              <a:xfrm>
                <a:off x="2827" y="2616"/>
                <a:ext cx="26" cy="26"/>
              </a:xfrm>
              <a:prstGeom prst="ellipse">
                <a:avLst/>
              </a:prstGeom>
              <a:solidFill>
                <a:srgbClr val="FFFFFF"/>
              </a:solidFill>
              <a:ln w="12700">
                <a:solidFill>
                  <a:srgbClr val="000000"/>
                </a:solidFill>
                <a:round/>
                <a:headEnd/>
                <a:tailEnd/>
              </a:ln>
            </p:spPr>
            <p:txBody>
              <a:bodyPr/>
              <a:lstStyle/>
              <a:p>
                <a:endParaRPr lang="en-IN"/>
              </a:p>
            </p:txBody>
          </p:sp>
        </p:grpSp>
      </p:grpSp>
      <p:grpSp>
        <p:nvGrpSpPr>
          <p:cNvPr id="13330" name="Group 18">
            <a:extLst>
              <a:ext uri="{FF2B5EF4-FFF2-40B4-BE49-F238E27FC236}">
                <a16:creationId xmlns:a16="http://schemas.microsoft.com/office/drawing/2014/main" id="{5B4C80E0-1A5A-B610-84F2-38E6C8C19126}"/>
              </a:ext>
            </a:extLst>
          </p:cNvPr>
          <p:cNvGrpSpPr>
            <a:grpSpLocks/>
          </p:cNvGrpSpPr>
          <p:nvPr/>
        </p:nvGrpSpPr>
        <p:grpSpPr bwMode="auto">
          <a:xfrm>
            <a:off x="2638426" y="1624013"/>
            <a:ext cx="6856413" cy="3960812"/>
            <a:chOff x="624" y="912"/>
            <a:chExt cx="3840" cy="2226"/>
          </a:xfrm>
        </p:grpSpPr>
        <p:sp>
          <p:nvSpPr>
            <p:cNvPr id="13331" name="Rectangle 19">
              <a:extLst>
                <a:ext uri="{FF2B5EF4-FFF2-40B4-BE49-F238E27FC236}">
                  <a16:creationId xmlns:a16="http://schemas.microsoft.com/office/drawing/2014/main" id="{D5E7BB87-FD99-65FE-6910-71EBEA831E01}"/>
                </a:ext>
              </a:extLst>
            </p:cNvPr>
            <p:cNvSpPr>
              <a:spLocks noChangeArrowheads="1"/>
            </p:cNvSpPr>
            <p:nvPr/>
          </p:nvSpPr>
          <p:spPr bwMode="auto">
            <a:xfrm>
              <a:off x="3984" y="2064"/>
              <a:ext cx="48" cy="41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32" name="Rectangle 20">
              <a:extLst>
                <a:ext uri="{FF2B5EF4-FFF2-40B4-BE49-F238E27FC236}">
                  <a16:creationId xmlns:a16="http://schemas.microsoft.com/office/drawing/2014/main" id="{D52BA1CF-F431-2645-E475-9BDC4E63CEFD}"/>
                </a:ext>
              </a:extLst>
            </p:cNvPr>
            <p:cNvSpPr>
              <a:spLocks noChangeArrowheads="1"/>
            </p:cNvSpPr>
            <p:nvPr/>
          </p:nvSpPr>
          <p:spPr bwMode="auto">
            <a:xfrm>
              <a:off x="1056" y="2064"/>
              <a:ext cx="48" cy="41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33" name="Rectangle 21">
              <a:extLst>
                <a:ext uri="{FF2B5EF4-FFF2-40B4-BE49-F238E27FC236}">
                  <a16:creationId xmlns:a16="http://schemas.microsoft.com/office/drawing/2014/main" id="{1411B621-C678-518B-CE3B-BE24341E80CE}"/>
                </a:ext>
              </a:extLst>
            </p:cNvPr>
            <p:cNvSpPr>
              <a:spLocks noChangeArrowheads="1"/>
            </p:cNvSpPr>
            <p:nvPr/>
          </p:nvSpPr>
          <p:spPr bwMode="auto">
            <a:xfrm>
              <a:off x="3392" y="1680"/>
              <a:ext cx="47" cy="41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34" name="Rectangle 22">
              <a:extLst>
                <a:ext uri="{FF2B5EF4-FFF2-40B4-BE49-F238E27FC236}">
                  <a16:creationId xmlns:a16="http://schemas.microsoft.com/office/drawing/2014/main" id="{7883A365-8CB5-9AC4-1264-466790E96FF4}"/>
                </a:ext>
              </a:extLst>
            </p:cNvPr>
            <p:cNvSpPr>
              <a:spLocks noChangeArrowheads="1"/>
            </p:cNvSpPr>
            <p:nvPr/>
          </p:nvSpPr>
          <p:spPr bwMode="auto">
            <a:xfrm>
              <a:off x="720" y="2064"/>
              <a:ext cx="3744" cy="48"/>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3335" name="Group 23">
              <a:extLst>
                <a:ext uri="{FF2B5EF4-FFF2-40B4-BE49-F238E27FC236}">
                  <a16:creationId xmlns:a16="http://schemas.microsoft.com/office/drawing/2014/main" id="{75FAF120-600E-4CDA-02CA-E4891E2BFF16}"/>
                </a:ext>
              </a:extLst>
            </p:cNvPr>
            <p:cNvGrpSpPr>
              <a:grpSpLocks/>
            </p:cNvGrpSpPr>
            <p:nvPr/>
          </p:nvGrpSpPr>
          <p:grpSpPr bwMode="auto">
            <a:xfrm>
              <a:off x="2880" y="912"/>
              <a:ext cx="964" cy="811"/>
              <a:chOff x="3174" y="912"/>
              <a:chExt cx="964" cy="811"/>
            </a:xfrm>
          </p:grpSpPr>
          <p:sp>
            <p:nvSpPr>
              <p:cNvPr id="13336" name="Rectangle 24">
                <a:extLst>
                  <a:ext uri="{FF2B5EF4-FFF2-40B4-BE49-F238E27FC236}">
                    <a16:creationId xmlns:a16="http://schemas.microsoft.com/office/drawing/2014/main" id="{E12B49BA-2D7D-4070-9BEB-67E813D45258}"/>
                  </a:ext>
                </a:extLst>
              </p:cNvPr>
              <p:cNvSpPr>
                <a:spLocks noChangeArrowheads="1"/>
              </p:cNvSpPr>
              <p:nvPr/>
            </p:nvSpPr>
            <p:spPr bwMode="auto">
              <a:xfrm>
                <a:off x="3888" y="912"/>
                <a:ext cx="250" cy="774"/>
              </a:xfrm>
              <a:prstGeom prst="rect">
                <a:avLst/>
              </a:prstGeom>
              <a:solidFill>
                <a:srgbClr val="CC6600"/>
              </a:solidFill>
              <a:ln w="12700">
                <a:solidFill>
                  <a:srgbClr val="000000"/>
                </a:solidFill>
                <a:miter lim="800000"/>
                <a:headEnd/>
                <a:tailEnd/>
              </a:ln>
            </p:spPr>
            <p:txBody>
              <a:bodyPr/>
              <a:lstStyle/>
              <a:p>
                <a:endParaRPr lang="en-IN"/>
              </a:p>
            </p:txBody>
          </p:sp>
          <p:sp>
            <p:nvSpPr>
              <p:cNvPr id="13337" name="Rectangle 25">
                <a:extLst>
                  <a:ext uri="{FF2B5EF4-FFF2-40B4-BE49-F238E27FC236}">
                    <a16:creationId xmlns:a16="http://schemas.microsoft.com/office/drawing/2014/main" id="{C75FB912-66A8-6B33-D7D4-5C71835F0A6D}"/>
                  </a:ext>
                </a:extLst>
              </p:cNvPr>
              <p:cNvSpPr>
                <a:spLocks noChangeArrowheads="1"/>
              </p:cNvSpPr>
              <p:nvPr/>
            </p:nvSpPr>
            <p:spPr bwMode="auto">
              <a:xfrm>
                <a:off x="3953" y="981"/>
                <a:ext cx="150" cy="220"/>
              </a:xfrm>
              <a:prstGeom prst="rect">
                <a:avLst/>
              </a:prstGeom>
              <a:solidFill>
                <a:srgbClr val="FFFFFF"/>
              </a:solidFill>
              <a:ln w="12700">
                <a:solidFill>
                  <a:srgbClr val="000000"/>
                </a:solidFill>
                <a:miter lim="800000"/>
                <a:headEnd/>
                <a:tailEnd/>
              </a:ln>
            </p:spPr>
            <p:txBody>
              <a:bodyPr/>
              <a:lstStyle/>
              <a:p>
                <a:endParaRPr lang="en-IN"/>
              </a:p>
            </p:txBody>
          </p:sp>
          <p:sp>
            <p:nvSpPr>
              <p:cNvPr id="13338" name="Rectangle 26">
                <a:extLst>
                  <a:ext uri="{FF2B5EF4-FFF2-40B4-BE49-F238E27FC236}">
                    <a16:creationId xmlns:a16="http://schemas.microsoft.com/office/drawing/2014/main" id="{CF175F92-4386-F191-EAD2-036ADD408D2C}"/>
                  </a:ext>
                </a:extLst>
              </p:cNvPr>
              <p:cNvSpPr>
                <a:spLocks noChangeArrowheads="1"/>
              </p:cNvSpPr>
              <p:nvPr/>
            </p:nvSpPr>
            <p:spPr bwMode="auto">
              <a:xfrm>
                <a:off x="4100" y="1199"/>
                <a:ext cx="8" cy="4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39" name="Rectangle 27">
                <a:extLst>
                  <a:ext uri="{FF2B5EF4-FFF2-40B4-BE49-F238E27FC236}">
                    <a16:creationId xmlns:a16="http://schemas.microsoft.com/office/drawing/2014/main" id="{6F29A02F-7761-F49F-A071-7E2D9B7F7F8B}"/>
                  </a:ext>
                </a:extLst>
              </p:cNvPr>
              <p:cNvSpPr>
                <a:spLocks noChangeArrowheads="1"/>
              </p:cNvSpPr>
              <p:nvPr/>
            </p:nvSpPr>
            <p:spPr bwMode="auto">
              <a:xfrm>
                <a:off x="3969" y="1041"/>
                <a:ext cx="44" cy="10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40" name="Rectangle 28">
                <a:extLst>
                  <a:ext uri="{FF2B5EF4-FFF2-40B4-BE49-F238E27FC236}">
                    <a16:creationId xmlns:a16="http://schemas.microsoft.com/office/drawing/2014/main" id="{0C636609-BF78-1535-0FD9-076F6EC9A370}"/>
                  </a:ext>
                </a:extLst>
              </p:cNvPr>
              <p:cNvSpPr>
                <a:spLocks noChangeArrowheads="1"/>
              </p:cNvSpPr>
              <p:nvPr/>
            </p:nvSpPr>
            <p:spPr bwMode="auto">
              <a:xfrm>
                <a:off x="3986" y="981"/>
                <a:ext cx="11" cy="2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41" name="Rectangle 29">
                <a:extLst>
                  <a:ext uri="{FF2B5EF4-FFF2-40B4-BE49-F238E27FC236}">
                    <a16:creationId xmlns:a16="http://schemas.microsoft.com/office/drawing/2014/main" id="{E717B012-07D7-39AD-591B-BFE87F9A1662}"/>
                  </a:ext>
                </a:extLst>
              </p:cNvPr>
              <p:cNvSpPr>
                <a:spLocks noChangeArrowheads="1"/>
              </p:cNvSpPr>
              <p:nvPr/>
            </p:nvSpPr>
            <p:spPr bwMode="auto">
              <a:xfrm>
                <a:off x="4073" y="1023"/>
                <a:ext cx="27" cy="4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42" name="Rectangle 30">
                <a:extLst>
                  <a:ext uri="{FF2B5EF4-FFF2-40B4-BE49-F238E27FC236}">
                    <a16:creationId xmlns:a16="http://schemas.microsoft.com/office/drawing/2014/main" id="{3EBA4AC7-0D7A-4238-C03F-696A34E3A227}"/>
                  </a:ext>
                </a:extLst>
              </p:cNvPr>
              <p:cNvSpPr>
                <a:spLocks noChangeArrowheads="1"/>
              </p:cNvSpPr>
              <p:nvPr/>
            </p:nvSpPr>
            <p:spPr bwMode="auto">
              <a:xfrm>
                <a:off x="4073" y="1110"/>
                <a:ext cx="26" cy="4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3343" name="Group 31">
                <a:extLst>
                  <a:ext uri="{FF2B5EF4-FFF2-40B4-BE49-F238E27FC236}">
                    <a16:creationId xmlns:a16="http://schemas.microsoft.com/office/drawing/2014/main" id="{007A4333-E167-BA1D-40B9-617A3D2F4C77}"/>
                  </a:ext>
                </a:extLst>
              </p:cNvPr>
              <p:cNvGrpSpPr>
                <a:grpSpLocks/>
              </p:cNvGrpSpPr>
              <p:nvPr/>
            </p:nvGrpSpPr>
            <p:grpSpPr bwMode="auto">
              <a:xfrm>
                <a:off x="3174" y="1165"/>
                <a:ext cx="904" cy="558"/>
                <a:chOff x="483" y="1064"/>
                <a:chExt cx="904" cy="558"/>
              </a:xfrm>
            </p:grpSpPr>
            <p:grpSp>
              <p:nvGrpSpPr>
                <p:cNvPr id="13344" name="Group 32">
                  <a:extLst>
                    <a:ext uri="{FF2B5EF4-FFF2-40B4-BE49-F238E27FC236}">
                      <a16:creationId xmlns:a16="http://schemas.microsoft.com/office/drawing/2014/main" id="{C829F818-4685-CAAD-9D6D-FD6621C66C52}"/>
                    </a:ext>
                  </a:extLst>
                </p:cNvPr>
                <p:cNvGrpSpPr>
                  <a:grpSpLocks/>
                </p:cNvGrpSpPr>
                <p:nvPr/>
              </p:nvGrpSpPr>
              <p:grpSpPr bwMode="auto">
                <a:xfrm>
                  <a:off x="483" y="1460"/>
                  <a:ext cx="904" cy="162"/>
                  <a:chOff x="483" y="1460"/>
                  <a:chExt cx="904" cy="162"/>
                </a:xfrm>
              </p:grpSpPr>
              <p:sp>
                <p:nvSpPr>
                  <p:cNvPr id="13345" name="Freeform 33">
                    <a:extLst>
                      <a:ext uri="{FF2B5EF4-FFF2-40B4-BE49-F238E27FC236}">
                        <a16:creationId xmlns:a16="http://schemas.microsoft.com/office/drawing/2014/main" id="{1292C972-AF6B-C2E3-2437-243D9F7B4FCA}"/>
                      </a:ext>
                    </a:extLst>
                  </p:cNvPr>
                  <p:cNvSpPr>
                    <a:spLocks/>
                  </p:cNvSpPr>
                  <p:nvPr/>
                </p:nvSpPr>
                <p:spPr bwMode="auto">
                  <a:xfrm>
                    <a:off x="483" y="1460"/>
                    <a:ext cx="904" cy="162"/>
                  </a:xfrm>
                  <a:custGeom>
                    <a:avLst/>
                    <a:gdLst>
                      <a:gd name="T0" fmla="*/ 112 w 904"/>
                      <a:gd name="T1" fmla="*/ 0 h 162"/>
                      <a:gd name="T2" fmla="*/ 795 w 904"/>
                      <a:gd name="T3" fmla="*/ 0 h 162"/>
                      <a:gd name="T4" fmla="*/ 903 w 904"/>
                      <a:gd name="T5" fmla="*/ 147 h 162"/>
                      <a:gd name="T6" fmla="*/ 904 w 904"/>
                      <a:gd name="T7" fmla="*/ 154 h 162"/>
                      <a:gd name="T8" fmla="*/ 900 w 904"/>
                      <a:gd name="T9" fmla="*/ 160 h 162"/>
                      <a:gd name="T10" fmla="*/ 893 w 904"/>
                      <a:gd name="T11" fmla="*/ 162 h 162"/>
                      <a:gd name="T12" fmla="*/ 13 w 904"/>
                      <a:gd name="T13" fmla="*/ 162 h 162"/>
                      <a:gd name="T14" fmla="*/ 4 w 904"/>
                      <a:gd name="T15" fmla="*/ 159 h 162"/>
                      <a:gd name="T16" fmla="*/ 0 w 904"/>
                      <a:gd name="T17" fmla="*/ 152 h 162"/>
                      <a:gd name="T18" fmla="*/ 2 w 904"/>
                      <a:gd name="T19" fmla="*/ 144 h 162"/>
                      <a:gd name="T20" fmla="*/ 112 w 904"/>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4" h="162">
                        <a:moveTo>
                          <a:pt x="112" y="0"/>
                        </a:moveTo>
                        <a:lnTo>
                          <a:pt x="795" y="0"/>
                        </a:lnTo>
                        <a:lnTo>
                          <a:pt x="903" y="147"/>
                        </a:lnTo>
                        <a:lnTo>
                          <a:pt x="904" y="154"/>
                        </a:lnTo>
                        <a:lnTo>
                          <a:pt x="900" y="160"/>
                        </a:lnTo>
                        <a:lnTo>
                          <a:pt x="893" y="162"/>
                        </a:lnTo>
                        <a:lnTo>
                          <a:pt x="13" y="162"/>
                        </a:lnTo>
                        <a:lnTo>
                          <a:pt x="4" y="159"/>
                        </a:lnTo>
                        <a:lnTo>
                          <a:pt x="0" y="152"/>
                        </a:lnTo>
                        <a:lnTo>
                          <a:pt x="2" y="144"/>
                        </a:lnTo>
                        <a:lnTo>
                          <a:pt x="112" y="0"/>
                        </a:lnTo>
                        <a:close/>
                      </a:path>
                    </a:pathLst>
                  </a:custGeom>
                  <a:solidFill>
                    <a:srgbClr val="FFFFFF"/>
                  </a:solidFill>
                  <a:ln w="12700">
                    <a:solidFill>
                      <a:srgbClr val="000000"/>
                    </a:solidFill>
                    <a:prstDash val="solid"/>
                    <a:round/>
                    <a:headEnd/>
                    <a:tailEnd/>
                  </a:ln>
                </p:spPr>
                <p:txBody>
                  <a:bodyPr/>
                  <a:lstStyle/>
                  <a:p>
                    <a:endParaRPr lang="en-IN"/>
                  </a:p>
                </p:txBody>
              </p:sp>
              <p:sp>
                <p:nvSpPr>
                  <p:cNvPr id="13346" name="Freeform 34">
                    <a:extLst>
                      <a:ext uri="{FF2B5EF4-FFF2-40B4-BE49-F238E27FC236}">
                        <a16:creationId xmlns:a16="http://schemas.microsoft.com/office/drawing/2014/main" id="{949806D8-8D05-AA7A-971F-0117B6BBE493}"/>
                      </a:ext>
                    </a:extLst>
                  </p:cNvPr>
                  <p:cNvSpPr>
                    <a:spLocks/>
                  </p:cNvSpPr>
                  <p:nvPr/>
                </p:nvSpPr>
                <p:spPr bwMode="auto">
                  <a:xfrm>
                    <a:off x="533" y="1495"/>
                    <a:ext cx="601" cy="104"/>
                  </a:xfrm>
                  <a:custGeom>
                    <a:avLst/>
                    <a:gdLst>
                      <a:gd name="T0" fmla="*/ 81 w 601"/>
                      <a:gd name="T1" fmla="*/ 0 h 104"/>
                      <a:gd name="T2" fmla="*/ 573 w 601"/>
                      <a:gd name="T3" fmla="*/ 0 h 104"/>
                      <a:gd name="T4" fmla="*/ 601 w 601"/>
                      <a:gd name="T5" fmla="*/ 104 h 104"/>
                      <a:gd name="T6" fmla="*/ 0 w 601"/>
                      <a:gd name="T7" fmla="*/ 104 h 104"/>
                      <a:gd name="T8" fmla="*/ 81 w 601"/>
                      <a:gd name="T9" fmla="*/ 0 h 104"/>
                    </a:gdLst>
                    <a:ahLst/>
                    <a:cxnLst>
                      <a:cxn ang="0">
                        <a:pos x="T0" y="T1"/>
                      </a:cxn>
                      <a:cxn ang="0">
                        <a:pos x="T2" y="T3"/>
                      </a:cxn>
                      <a:cxn ang="0">
                        <a:pos x="T4" y="T5"/>
                      </a:cxn>
                      <a:cxn ang="0">
                        <a:pos x="T6" y="T7"/>
                      </a:cxn>
                      <a:cxn ang="0">
                        <a:pos x="T8" y="T9"/>
                      </a:cxn>
                    </a:cxnLst>
                    <a:rect l="0" t="0" r="r" b="b"/>
                    <a:pathLst>
                      <a:path w="601" h="104">
                        <a:moveTo>
                          <a:pt x="81" y="0"/>
                        </a:moveTo>
                        <a:lnTo>
                          <a:pt x="573" y="0"/>
                        </a:lnTo>
                        <a:lnTo>
                          <a:pt x="601" y="104"/>
                        </a:lnTo>
                        <a:lnTo>
                          <a:pt x="0" y="104"/>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3347" name="Freeform 35">
                    <a:extLst>
                      <a:ext uri="{FF2B5EF4-FFF2-40B4-BE49-F238E27FC236}">
                        <a16:creationId xmlns:a16="http://schemas.microsoft.com/office/drawing/2014/main" id="{37598676-FBD9-634A-152F-368FEFB3E3E3}"/>
                      </a:ext>
                    </a:extLst>
                  </p:cNvPr>
                  <p:cNvSpPr>
                    <a:spLocks/>
                  </p:cNvSpPr>
                  <p:nvPr/>
                </p:nvSpPr>
                <p:spPr bwMode="auto">
                  <a:xfrm>
                    <a:off x="1153" y="1495"/>
                    <a:ext cx="182" cy="104"/>
                  </a:xfrm>
                  <a:custGeom>
                    <a:avLst/>
                    <a:gdLst>
                      <a:gd name="T0" fmla="*/ 0 w 182"/>
                      <a:gd name="T1" fmla="*/ 0 h 104"/>
                      <a:gd name="T2" fmla="*/ 108 w 182"/>
                      <a:gd name="T3" fmla="*/ 0 h 104"/>
                      <a:gd name="T4" fmla="*/ 182 w 182"/>
                      <a:gd name="T5" fmla="*/ 104 h 104"/>
                      <a:gd name="T6" fmla="*/ 34 w 182"/>
                      <a:gd name="T7" fmla="*/ 104 h 104"/>
                      <a:gd name="T8" fmla="*/ 0 w 182"/>
                      <a:gd name="T9" fmla="*/ 0 h 104"/>
                    </a:gdLst>
                    <a:ahLst/>
                    <a:cxnLst>
                      <a:cxn ang="0">
                        <a:pos x="T0" y="T1"/>
                      </a:cxn>
                      <a:cxn ang="0">
                        <a:pos x="T2" y="T3"/>
                      </a:cxn>
                      <a:cxn ang="0">
                        <a:pos x="T4" y="T5"/>
                      </a:cxn>
                      <a:cxn ang="0">
                        <a:pos x="T6" y="T7"/>
                      </a:cxn>
                      <a:cxn ang="0">
                        <a:pos x="T8" y="T9"/>
                      </a:cxn>
                    </a:cxnLst>
                    <a:rect l="0" t="0" r="r" b="b"/>
                    <a:pathLst>
                      <a:path w="182" h="104">
                        <a:moveTo>
                          <a:pt x="0" y="0"/>
                        </a:moveTo>
                        <a:lnTo>
                          <a:pt x="108" y="0"/>
                        </a:lnTo>
                        <a:lnTo>
                          <a:pt x="182" y="104"/>
                        </a:lnTo>
                        <a:lnTo>
                          <a:pt x="34" y="104"/>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sp>
              <p:nvSpPr>
                <p:cNvPr id="13348" name="Rectangle 36">
                  <a:extLst>
                    <a:ext uri="{FF2B5EF4-FFF2-40B4-BE49-F238E27FC236}">
                      <a16:creationId xmlns:a16="http://schemas.microsoft.com/office/drawing/2014/main" id="{7C25A606-8EE6-3F7A-7D66-87235B0063EB}"/>
                    </a:ext>
                  </a:extLst>
                </p:cNvPr>
                <p:cNvSpPr>
                  <a:spLocks noChangeArrowheads="1"/>
                </p:cNvSpPr>
                <p:nvPr/>
              </p:nvSpPr>
              <p:spPr bwMode="auto">
                <a:xfrm>
                  <a:off x="689" y="1064"/>
                  <a:ext cx="491" cy="390"/>
                </a:xfrm>
                <a:prstGeom prst="rect">
                  <a:avLst/>
                </a:prstGeom>
                <a:solidFill>
                  <a:srgbClr val="FFFFFF"/>
                </a:solidFill>
                <a:ln w="12700">
                  <a:solidFill>
                    <a:srgbClr val="000000"/>
                  </a:solidFill>
                  <a:miter lim="800000"/>
                  <a:headEnd/>
                  <a:tailEnd/>
                </a:ln>
              </p:spPr>
              <p:txBody>
                <a:bodyPr/>
                <a:lstStyle/>
                <a:p>
                  <a:endParaRPr lang="en-IN"/>
                </a:p>
              </p:txBody>
            </p:sp>
            <p:sp>
              <p:nvSpPr>
                <p:cNvPr id="13349" name="Rectangle 37">
                  <a:extLst>
                    <a:ext uri="{FF2B5EF4-FFF2-40B4-BE49-F238E27FC236}">
                      <a16:creationId xmlns:a16="http://schemas.microsoft.com/office/drawing/2014/main" id="{665B0563-F1EE-C715-22B1-C9DCC75D0682}"/>
                    </a:ext>
                  </a:extLst>
                </p:cNvPr>
                <p:cNvSpPr>
                  <a:spLocks noChangeArrowheads="1"/>
                </p:cNvSpPr>
                <p:nvPr/>
              </p:nvSpPr>
              <p:spPr bwMode="auto">
                <a:xfrm>
                  <a:off x="757" y="1118"/>
                  <a:ext cx="355" cy="268"/>
                </a:xfrm>
                <a:prstGeom prst="rect">
                  <a:avLst/>
                </a:prstGeom>
                <a:solidFill>
                  <a:srgbClr val="114FFB"/>
                </a:solidFill>
                <a:ln w="12700">
                  <a:solidFill>
                    <a:srgbClr val="000000"/>
                  </a:solidFill>
                  <a:miter lim="800000"/>
                  <a:headEnd/>
                  <a:tailEnd/>
                </a:ln>
              </p:spPr>
              <p:txBody>
                <a:bodyPr/>
                <a:lstStyle/>
                <a:p>
                  <a:endParaRPr lang="en-IN"/>
                </a:p>
              </p:txBody>
            </p:sp>
            <p:sp>
              <p:nvSpPr>
                <p:cNvPr id="13350" name="Rectangle 38">
                  <a:extLst>
                    <a:ext uri="{FF2B5EF4-FFF2-40B4-BE49-F238E27FC236}">
                      <a16:creationId xmlns:a16="http://schemas.microsoft.com/office/drawing/2014/main" id="{D2E66832-19FF-F60C-2517-360821DEF301}"/>
                    </a:ext>
                  </a:extLst>
                </p:cNvPr>
                <p:cNvSpPr>
                  <a:spLocks noChangeArrowheads="1"/>
                </p:cNvSpPr>
                <p:nvPr/>
              </p:nvSpPr>
              <p:spPr bwMode="auto">
                <a:xfrm>
                  <a:off x="1069" y="1411"/>
                  <a:ext cx="45"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grpSp>
          <p:nvGrpSpPr>
            <p:cNvPr id="13351" name="Group 39">
              <a:extLst>
                <a:ext uri="{FF2B5EF4-FFF2-40B4-BE49-F238E27FC236}">
                  <a16:creationId xmlns:a16="http://schemas.microsoft.com/office/drawing/2014/main" id="{625ABDEB-DA9D-43ED-B663-F1FA0E8CEE1B}"/>
                </a:ext>
              </a:extLst>
            </p:cNvPr>
            <p:cNvGrpSpPr>
              <a:grpSpLocks/>
            </p:cNvGrpSpPr>
            <p:nvPr/>
          </p:nvGrpSpPr>
          <p:grpSpPr bwMode="auto">
            <a:xfrm>
              <a:off x="624" y="2304"/>
              <a:ext cx="905" cy="834"/>
              <a:chOff x="624" y="2304"/>
              <a:chExt cx="905" cy="834"/>
            </a:xfrm>
          </p:grpSpPr>
          <p:sp>
            <p:nvSpPr>
              <p:cNvPr id="13352" name="Rectangle 40">
                <a:extLst>
                  <a:ext uri="{FF2B5EF4-FFF2-40B4-BE49-F238E27FC236}">
                    <a16:creationId xmlns:a16="http://schemas.microsoft.com/office/drawing/2014/main" id="{40D6F8EE-C997-00AA-5E29-7492F26DCA03}"/>
                  </a:ext>
                </a:extLst>
              </p:cNvPr>
              <p:cNvSpPr>
                <a:spLocks noChangeArrowheads="1"/>
              </p:cNvSpPr>
              <p:nvPr/>
            </p:nvSpPr>
            <p:spPr bwMode="auto">
              <a:xfrm>
                <a:off x="672" y="2832"/>
                <a:ext cx="831" cy="254"/>
              </a:xfrm>
              <a:prstGeom prst="rect">
                <a:avLst/>
              </a:prstGeom>
              <a:solidFill>
                <a:srgbClr val="FFCC00"/>
              </a:solidFill>
              <a:ln w="12700">
                <a:solidFill>
                  <a:srgbClr val="000000"/>
                </a:solidFill>
                <a:miter lim="800000"/>
                <a:headEnd/>
                <a:tailEnd/>
              </a:ln>
            </p:spPr>
            <p:txBody>
              <a:bodyPr/>
              <a:lstStyle/>
              <a:p>
                <a:endParaRPr lang="en-IN"/>
              </a:p>
            </p:txBody>
          </p:sp>
          <p:sp>
            <p:nvSpPr>
              <p:cNvPr id="13353" name="Rectangle 41">
                <a:extLst>
                  <a:ext uri="{FF2B5EF4-FFF2-40B4-BE49-F238E27FC236}">
                    <a16:creationId xmlns:a16="http://schemas.microsoft.com/office/drawing/2014/main" id="{6B088CD5-E2F6-7C24-5417-2490A081E1B5}"/>
                  </a:ext>
                </a:extLst>
              </p:cNvPr>
              <p:cNvSpPr>
                <a:spLocks noChangeArrowheads="1"/>
              </p:cNvSpPr>
              <p:nvPr/>
            </p:nvSpPr>
            <p:spPr bwMode="auto">
              <a:xfrm>
                <a:off x="1134" y="2865"/>
                <a:ext cx="286" cy="116"/>
              </a:xfrm>
              <a:prstGeom prst="rect">
                <a:avLst/>
              </a:prstGeom>
              <a:solidFill>
                <a:srgbClr val="808080"/>
              </a:solidFill>
              <a:ln w="12700">
                <a:solidFill>
                  <a:srgbClr val="000000"/>
                </a:solidFill>
                <a:miter lim="800000"/>
                <a:headEnd/>
                <a:tailEnd/>
              </a:ln>
            </p:spPr>
            <p:txBody>
              <a:bodyPr/>
              <a:lstStyle/>
              <a:p>
                <a:endParaRPr lang="en-IN"/>
              </a:p>
            </p:txBody>
          </p:sp>
          <p:grpSp>
            <p:nvGrpSpPr>
              <p:cNvPr id="13354" name="Group 42">
                <a:extLst>
                  <a:ext uri="{FF2B5EF4-FFF2-40B4-BE49-F238E27FC236}">
                    <a16:creationId xmlns:a16="http://schemas.microsoft.com/office/drawing/2014/main" id="{5718BFD5-FE85-68D1-20E1-AF374E3D4DD2}"/>
                  </a:ext>
                </a:extLst>
              </p:cNvPr>
              <p:cNvGrpSpPr>
                <a:grpSpLocks/>
              </p:cNvGrpSpPr>
              <p:nvPr/>
            </p:nvGrpSpPr>
            <p:grpSpPr bwMode="auto">
              <a:xfrm>
                <a:off x="624" y="2976"/>
                <a:ext cx="905" cy="162"/>
                <a:chOff x="2165" y="2864"/>
                <a:chExt cx="905" cy="162"/>
              </a:xfrm>
            </p:grpSpPr>
            <p:sp>
              <p:nvSpPr>
                <p:cNvPr id="13355" name="Freeform 43">
                  <a:extLst>
                    <a:ext uri="{FF2B5EF4-FFF2-40B4-BE49-F238E27FC236}">
                      <a16:creationId xmlns:a16="http://schemas.microsoft.com/office/drawing/2014/main" id="{E35357FE-1773-7BF0-B48C-C56ECDC18CB1}"/>
                    </a:ext>
                  </a:extLst>
                </p:cNvPr>
                <p:cNvSpPr>
                  <a:spLocks/>
                </p:cNvSpPr>
                <p:nvPr/>
              </p:nvSpPr>
              <p:spPr bwMode="auto">
                <a:xfrm>
                  <a:off x="2165" y="2864"/>
                  <a:ext cx="905" cy="162"/>
                </a:xfrm>
                <a:custGeom>
                  <a:avLst/>
                  <a:gdLst>
                    <a:gd name="T0" fmla="*/ 113 w 905"/>
                    <a:gd name="T1" fmla="*/ 0 h 162"/>
                    <a:gd name="T2" fmla="*/ 796 w 905"/>
                    <a:gd name="T3" fmla="*/ 0 h 162"/>
                    <a:gd name="T4" fmla="*/ 903 w 905"/>
                    <a:gd name="T5" fmla="*/ 146 h 162"/>
                    <a:gd name="T6" fmla="*/ 905 w 905"/>
                    <a:gd name="T7" fmla="*/ 153 h 162"/>
                    <a:gd name="T8" fmla="*/ 901 w 905"/>
                    <a:gd name="T9" fmla="*/ 159 h 162"/>
                    <a:gd name="T10" fmla="*/ 894 w 905"/>
                    <a:gd name="T11" fmla="*/ 162 h 162"/>
                    <a:gd name="T12" fmla="*/ 12 w 905"/>
                    <a:gd name="T13" fmla="*/ 162 h 162"/>
                    <a:gd name="T14" fmla="*/ 5 w 905"/>
                    <a:gd name="T15" fmla="*/ 158 h 162"/>
                    <a:gd name="T16" fmla="*/ 0 w 905"/>
                    <a:gd name="T17" fmla="*/ 151 h 162"/>
                    <a:gd name="T18" fmla="*/ 1 w 905"/>
                    <a:gd name="T19" fmla="*/ 143 h 162"/>
                    <a:gd name="T20" fmla="*/ 113 w 905"/>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162">
                      <a:moveTo>
                        <a:pt x="113" y="0"/>
                      </a:moveTo>
                      <a:lnTo>
                        <a:pt x="796" y="0"/>
                      </a:lnTo>
                      <a:lnTo>
                        <a:pt x="903" y="146"/>
                      </a:lnTo>
                      <a:lnTo>
                        <a:pt x="905" y="153"/>
                      </a:lnTo>
                      <a:lnTo>
                        <a:pt x="901" y="159"/>
                      </a:lnTo>
                      <a:lnTo>
                        <a:pt x="894" y="162"/>
                      </a:lnTo>
                      <a:lnTo>
                        <a:pt x="12" y="162"/>
                      </a:lnTo>
                      <a:lnTo>
                        <a:pt x="5" y="158"/>
                      </a:lnTo>
                      <a:lnTo>
                        <a:pt x="0" y="151"/>
                      </a:lnTo>
                      <a:lnTo>
                        <a:pt x="1" y="143"/>
                      </a:lnTo>
                      <a:lnTo>
                        <a:pt x="113" y="0"/>
                      </a:lnTo>
                      <a:close/>
                    </a:path>
                  </a:pathLst>
                </a:custGeom>
                <a:solidFill>
                  <a:srgbClr val="FFFFFF"/>
                </a:solidFill>
                <a:ln w="12700">
                  <a:solidFill>
                    <a:srgbClr val="000000"/>
                  </a:solidFill>
                  <a:prstDash val="solid"/>
                  <a:round/>
                  <a:headEnd/>
                  <a:tailEnd/>
                </a:ln>
              </p:spPr>
              <p:txBody>
                <a:bodyPr/>
                <a:lstStyle/>
                <a:p>
                  <a:endParaRPr lang="en-IN"/>
                </a:p>
              </p:txBody>
            </p:sp>
            <p:sp>
              <p:nvSpPr>
                <p:cNvPr id="13356" name="Freeform 44">
                  <a:extLst>
                    <a:ext uri="{FF2B5EF4-FFF2-40B4-BE49-F238E27FC236}">
                      <a16:creationId xmlns:a16="http://schemas.microsoft.com/office/drawing/2014/main" id="{FB68DD6A-5492-E3B1-0437-C10E0913D110}"/>
                    </a:ext>
                  </a:extLst>
                </p:cNvPr>
                <p:cNvSpPr>
                  <a:spLocks/>
                </p:cNvSpPr>
                <p:nvPr/>
              </p:nvSpPr>
              <p:spPr bwMode="auto">
                <a:xfrm>
                  <a:off x="2215" y="2898"/>
                  <a:ext cx="602" cy="103"/>
                </a:xfrm>
                <a:custGeom>
                  <a:avLst/>
                  <a:gdLst>
                    <a:gd name="T0" fmla="*/ 81 w 602"/>
                    <a:gd name="T1" fmla="*/ 0 h 103"/>
                    <a:gd name="T2" fmla="*/ 574 w 602"/>
                    <a:gd name="T3" fmla="*/ 0 h 103"/>
                    <a:gd name="T4" fmla="*/ 602 w 602"/>
                    <a:gd name="T5" fmla="*/ 103 h 103"/>
                    <a:gd name="T6" fmla="*/ 0 w 602"/>
                    <a:gd name="T7" fmla="*/ 103 h 103"/>
                    <a:gd name="T8" fmla="*/ 81 w 602"/>
                    <a:gd name="T9" fmla="*/ 0 h 103"/>
                  </a:gdLst>
                  <a:ahLst/>
                  <a:cxnLst>
                    <a:cxn ang="0">
                      <a:pos x="T0" y="T1"/>
                    </a:cxn>
                    <a:cxn ang="0">
                      <a:pos x="T2" y="T3"/>
                    </a:cxn>
                    <a:cxn ang="0">
                      <a:pos x="T4" y="T5"/>
                    </a:cxn>
                    <a:cxn ang="0">
                      <a:pos x="T6" y="T7"/>
                    </a:cxn>
                    <a:cxn ang="0">
                      <a:pos x="T8" y="T9"/>
                    </a:cxn>
                  </a:cxnLst>
                  <a:rect l="0" t="0" r="r" b="b"/>
                  <a:pathLst>
                    <a:path w="602" h="103">
                      <a:moveTo>
                        <a:pt x="81" y="0"/>
                      </a:moveTo>
                      <a:lnTo>
                        <a:pt x="574" y="0"/>
                      </a:lnTo>
                      <a:lnTo>
                        <a:pt x="602" y="103"/>
                      </a:lnTo>
                      <a:lnTo>
                        <a:pt x="0" y="103"/>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3357" name="Freeform 45">
                  <a:extLst>
                    <a:ext uri="{FF2B5EF4-FFF2-40B4-BE49-F238E27FC236}">
                      <a16:creationId xmlns:a16="http://schemas.microsoft.com/office/drawing/2014/main" id="{959CAA4F-907C-2837-A1DB-8262B40FA466}"/>
                    </a:ext>
                  </a:extLst>
                </p:cNvPr>
                <p:cNvSpPr>
                  <a:spLocks/>
                </p:cNvSpPr>
                <p:nvPr/>
              </p:nvSpPr>
              <p:spPr bwMode="auto">
                <a:xfrm>
                  <a:off x="2836" y="2898"/>
                  <a:ext cx="183" cy="103"/>
                </a:xfrm>
                <a:custGeom>
                  <a:avLst/>
                  <a:gdLst>
                    <a:gd name="T0" fmla="*/ 0 w 183"/>
                    <a:gd name="T1" fmla="*/ 0 h 103"/>
                    <a:gd name="T2" fmla="*/ 108 w 183"/>
                    <a:gd name="T3" fmla="*/ 0 h 103"/>
                    <a:gd name="T4" fmla="*/ 183 w 183"/>
                    <a:gd name="T5" fmla="*/ 103 h 103"/>
                    <a:gd name="T6" fmla="*/ 34 w 183"/>
                    <a:gd name="T7" fmla="*/ 103 h 103"/>
                    <a:gd name="T8" fmla="*/ 0 w 183"/>
                    <a:gd name="T9" fmla="*/ 0 h 103"/>
                  </a:gdLst>
                  <a:ahLst/>
                  <a:cxnLst>
                    <a:cxn ang="0">
                      <a:pos x="T0" y="T1"/>
                    </a:cxn>
                    <a:cxn ang="0">
                      <a:pos x="T2" y="T3"/>
                    </a:cxn>
                    <a:cxn ang="0">
                      <a:pos x="T4" y="T5"/>
                    </a:cxn>
                    <a:cxn ang="0">
                      <a:pos x="T6" y="T7"/>
                    </a:cxn>
                    <a:cxn ang="0">
                      <a:pos x="T8" y="T9"/>
                    </a:cxn>
                  </a:cxnLst>
                  <a:rect l="0" t="0" r="r" b="b"/>
                  <a:pathLst>
                    <a:path w="183" h="103">
                      <a:moveTo>
                        <a:pt x="0" y="0"/>
                      </a:moveTo>
                      <a:lnTo>
                        <a:pt x="108" y="0"/>
                      </a:lnTo>
                      <a:lnTo>
                        <a:pt x="183" y="103"/>
                      </a:lnTo>
                      <a:lnTo>
                        <a:pt x="34" y="103"/>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grpSp>
            <p:nvGrpSpPr>
              <p:cNvPr id="13358" name="Group 46">
                <a:extLst>
                  <a:ext uri="{FF2B5EF4-FFF2-40B4-BE49-F238E27FC236}">
                    <a16:creationId xmlns:a16="http://schemas.microsoft.com/office/drawing/2014/main" id="{E390A800-BAA3-3301-F988-0042C3E75B86}"/>
                  </a:ext>
                </a:extLst>
              </p:cNvPr>
              <p:cNvGrpSpPr>
                <a:grpSpLocks/>
              </p:cNvGrpSpPr>
              <p:nvPr/>
            </p:nvGrpSpPr>
            <p:grpSpPr bwMode="auto">
              <a:xfrm>
                <a:off x="768" y="2304"/>
                <a:ext cx="651" cy="495"/>
                <a:chOff x="2317" y="2222"/>
                <a:chExt cx="603" cy="495"/>
              </a:xfrm>
            </p:grpSpPr>
            <p:sp>
              <p:nvSpPr>
                <p:cNvPr id="13359" name="Rectangle 47">
                  <a:extLst>
                    <a:ext uri="{FF2B5EF4-FFF2-40B4-BE49-F238E27FC236}">
                      <a16:creationId xmlns:a16="http://schemas.microsoft.com/office/drawing/2014/main" id="{FAF45359-61A3-D709-2E86-53988730E3CD}"/>
                    </a:ext>
                  </a:extLst>
                </p:cNvPr>
                <p:cNvSpPr>
                  <a:spLocks noChangeArrowheads="1"/>
                </p:cNvSpPr>
                <p:nvPr/>
              </p:nvSpPr>
              <p:spPr bwMode="auto">
                <a:xfrm>
                  <a:off x="2317" y="2222"/>
                  <a:ext cx="603" cy="495"/>
                </a:xfrm>
                <a:prstGeom prst="rect">
                  <a:avLst/>
                </a:prstGeom>
                <a:solidFill>
                  <a:srgbClr val="FFFFFF"/>
                </a:solidFill>
                <a:ln w="12700">
                  <a:solidFill>
                    <a:srgbClr val="000000"/>
                  </a:solidFill>
                  <a:miter lim="800000"/>
                  <a:headEnd/>
                  <a:tailEnd/>
                </a:ln>
              </p:spPr>
              <p:txBody>
                <a:bodyPr/>
                <a:lstStyle/>
                <a:p>
                  <a:endParaRPr lang="en-IN"/>
                </a:p>
              </p:txBody>
            </p:sp>
            <p:sp>
              <p:nvSpPr>
                <p:cNvPr id="13360" name="Rectangle 48">
                  <a:extLst>
                    <a:ext uri="{FF2B5EF4-FFF2-40B4-BE49-F238E27FC236}">
                      <a16:creationId xmlns:a16="http://schemas.microsoft.com/office/drawing/2014/main" id="{92418554-958E-5082-EDAF-4CEDF490BF88}"/>
                    </a:ext>
                  </a:extLst>
                </p:cNvPr>
                <p:cNvSpPr>
                  <a:spLocks noChangeArrowheads="1"/>
                </p:cNvSpPr>
                <p:nvPr/>
              </p:nvSpPr>
              <p:spPr bwMode="auto">
                <a:xfrm>
                  <a:off x="2356" y="2263"/>
                  <a:ext cx="524" cy="419"/>
                </a:xfrm>
                <a:prstGeom prst="rect">
                  <a:avLst/>
                </a:prstGeom>
                <a:solidFill>
                  <a:srgbClr val="114FFB"/>
                </a:solidFill>
                <a:ln w="12700">
                  <a:solidFill>
                    <a:srgbClr val="000000"/>
                  </a:solidFill>
                  <a:miter lim="800000"/>
                  <a:headEnd/>
                  <a:tailEnd/>
                </a:ln>
              </p:spPr>
              <p:txBody>
                <a:bodyPr/>
                <a:lstStyle/>
                <a:p>
                  <a:endParaRPr lang="en-IN"/>
                </a:p>
              </p:txBody>
            </p:sp>
            <p:sp>
              <p:nvSpPr>
                <p:cNvPr id="13361" name="Rectangle 49">
                  <a:extLst>
                    <a:ext uri="{FF2B5EF4-FFF2-40B4-BE49-F238E27FC236}">
                      <a16:creationId xmlns:a16="http://schemas.microsoft.com/office/drawing/2014/main" id="{891A9124-CBD8-2614-8262-0E70412FF592}"/>
                    </a:ext>
                  </a:extLst>
                </p:cNvPr>
                <p:cNvSpPr>
                  <a:spLocks noChangeArrowheads="1"/>
                </p:cNvSpPr>
                <p:nvPr/>
              </p:nvSpPr>
              <p:spPr bwMode="auto">
                <a:xfrm>
                  <a:off x="2805" y="2263"/>
                  <a:ext cx="74" cy="419"/>
                </a:xfrm>
                <a:prstGeom prst="rect">
                  <a:avLst/>
                </a:prstGeom>
                <a:solidFill>
                  <a:srgbClr val="FFFFFF"/>
                </a:solidFill>
                <a:ln w="12700">
                  <a:solidFill>
                    <a:srgbClr val="000000"/>
                  </a:solidFill>
                  <a:miter lim="800000"/>
                  <a:headEnd/>
                  <a:tailEnd/>
                </a:ln>
              </p:spPr>
              <p:txBody>
                <a:bodyPr/>
                <a:lstStyle/>
                <a:p>
                  <a:endParaRPr lang="en-IN"/>
                </a:p>
              </p:txBody>
            </p:sp>
            <p:sp>
              <p:nvSpPr>
                <p:cNvPr id="13362" name="Rectangle 50">
                  <a:extLst>
                    <a:ext uri="{FF2B5EF4-FFF2-40B4-BE49-F238E27FC236}">
                      <a16:creationId xmlns:a16="http://schemas.microsoft.com/office/drawing/2014/main" id="{FCF7B030-BDEC-5E6E-E616-CA39AE7ECFA3}"/>
                    </a:ext>
                  </a:extLst>
                </p:cNvPr>
                <p:cNvSpPr>
                  <a:spLocks noChangeArrowheads="1"/>
                </p:cNvSpPr>
                <p:nvPr/>
              </p:nvSpPr>
              <p:spPr bwMode="auto">
                <a:xfrm>
                  <a:off x="2823" y="2285"/>
                  <a:ext cx="36" cy="27"/>
                </a:xfrm>
                <a:prstGeom prst="rect">
                  <a:avLst/>
                </a:prstGeom>
                <a:solidFill>
                  <a:srgbClr val="FFFFFF"/>
                </a:solidFill>
                <a:ln w="12700">
                  <a:solidFill>
                    <a:srgbClr val="000000"/>
                  </a:solidFill>
                  <a:miter lim="800000"/>
                  <a:headEnd/>
                  <a:tailEnd/>
                </a:ln>
              </p:spPr>
              <p:txBody>
                <a:bodyPr/>
                <a:lstStyle/>
                <a:p>
                  <a:endParaRPr lang="en-IN"/>
                </a:p>
              </p:txBody>
            </p:sp>
            <p:sp>
              <p:nvSpPr>
                <p:cNvPr id="13363" name="Oval 51">
                  <a:extLst>
                    <a:ext uri="{FF2B5EF4-FFF2-40B4-BE49-F238E27FC236}">
                      <a16:creationId xmlns:a16="http://schemas.microsoft.com/office/drawing/2014/main" id="{E9CC72E0-19E1-C86B-E5E8-CB434CC73E50}"/>
                    </a:ext>
                  </a:extLst>
                </p:cNvPr>
                <p:cNvSpPr>
                  <a:spLocks noChangeArrowheads="1"/>
                </p:cNvSpPr>
                <p:nvPr/>
              </p:nvSpPr>
              <p:spPr bwMode="auto">
                <a:xfrm>
                  <a:off x="2827" y="2467"/>
                  <a:ext cx="26" cy="26"/>
                </a:xfrm>
                <a:prstGeom prst="ellipse">
                  <a:avLst/>
                </a:prstGeom>
                <a:solidFill>
                  <a:srgbClr val="FFFFFF"/>
                </a:solidFill>
                <a:ln w="12700">
                  <a:solidFill>
                    <a:srgbClr val="000000"/>
                  </a:solidFill>
                  <a:round/>
                  <a:headEnd/>
                  <a:tailEnd/>
                </a:ln>
              </p:spPr>
              <p:txBody>
                <a:bodyPr/>
                <a:lstStyle/>
                <a:p>
                  <a:endParaRPr lang="en-IN"/>
                </a:p>
              </p:txBody>
            </p:sp>
            <p:sp>
              <p:nvSpPr>
                <p:cNvPr id="13364" name="Oval 52">
                  <a:extLst>
                    <a:ext uri="{FF2B5EF4-FFF2-40B4-BE49-F238E27FC236}">
                      <a16:creationId xmlns:a16="http://schemas.microsoft.com/office/drawing/2014/main" id="{A7E18C41-1C2E-A487-D101-577C9BB20EA6}"/>
                    </a:ext>
                  </a:extLst>
                </p:cNvPr>
                <p:cNvSpPr>
                  <a:spLocks noChangeArrowheads="1"/>
                </p:cNvSpPr>
                <p:nvPr/>
              </p:nvSpPr>
              <p:spPr bwMode="auto">
                <a:xfrm>
                  <a:off x="2827" y="2543"/>
                  <a:ext cx="26" cy="27"/>
                </a:xfrm>
                <a:prstGeom prst="ellipse">
                  <a:avLst/>
                </a:prstGeom>
                <a:solidFill>
                  <a:srgbClr val="FFFFFF"/>
                </a:solidFill>
                <a:ln w="12700">
                  <a:solidFill>
                    <a:srgbClr val="000000"/>
                  </a:solidFill>
                  <a:round/>
                  <a:headEnd/>
                  <a:tailEnd/>
                </a:ln>
              </p:spPr>
              <p:txBody>
                <a:bodyPr/>
                <a:lstStyle/>
                <a:p>
                  <a:endParaRPr lang="en-IN"/>
                </a:p>
              </p:txBody>
            </p:sp>
            <p:sp>
              <p:nvSpPr>
                <p:cNvPr id="13365" name="Oval 53">
                  <a:extLst>
                    <a:ext uri="{FF2B5EF4-FFF2-40B4-BE49-F238E27FC236}">
                      <a16:creationId xmlns:a16="http://schemas.microsoft.com/office/drawing/2014/main" id="{4F16F940-FA73-F8EB-7722-221B792BD12E}"/>
                    </a:ext>
                  </a:extLst>
                </p:cNvPr>
                <p:cNvSpPr>
                  <a:spLocks noChangeArrowheads="1"/>
                </p:cNvSpPr>
                <p:nvPr/>
              </p:nvSpPr>
              <p:spPr bwMode="auto">
                <a:xfrm>
                  <a:off x="2827" y="2616"/>
                  <a:ext cx="26" cy="26"/>
                </a:xfrm>
                <a:prstGeom prst="ellipse">
                  <a:avLst/>
                </a:prstGeom>
                <a:solidFill>
                  <a:srgbClr val="FFFFFF"/>
                </a:solidFill>
                <a:ln w="12700">
                  <a:solidFill>
                    <a:srgbClr val="000000"/>
                  </a:solidFill>
                  <a:round/>
                  <a:headEnd/>
                  <a:tailEnd/>
                </a:ln>
              </p:spPr>
              <p:txBody>
                <a:bodyPr/>
                <a:lstStyle/>
                <a:p>
                  <a:endParaRPr lang="en-IN"/>
                </a:p>
              </p:txBody>
            </p:sp>
          </p:grpSp>
        </p:grpSp>
        <p:grpSp>
          <p:nvGrpSpPr>
            <p:cNvPr id="13366" name="Group 54">
              <a:extLst>
                <a:ext uri="{FF2B5EF4-FFF2-40B4-BE49-F238E27FC236}">
                  <a16:creationId xmlns:a16="http://schemas.microsoft.com/office/drawing/2014/main" id="{1F249CAF-1714-7ABE-EEF2-663E607CDB75}"/>
                </a:ext>
              </a:extLst>
            </p:cNvPr>
            <p:cNvGrpSpPr>
              <a:grpSpLocks/>
            </p:cNvGrpSpPr>
            <p:nvPr/>
          </p:nvGrpSpPr>
          <p:grpSpPr bwMode="auto">
            <a:xfrm>
              <a:off x="3552" y="2304"/>
              <a:ext cx="905" cy="834"/>
              <a:chOff x="3552" y="2304"/>
              <a:chExt cx="905" cy="834"/>
            </a:xfrm>
          </p:grpSpPr>
          <p:sp>
            <p:nvSpPr>
              <p:cNvPr id="13367" name="Rectangle 55">
                <a:extLst>
                  <a:ext uri="{FF2B5EF4-FFF2-40B4-BE49-F238E27FC236}">
                    <a16:creationId xmlns:a16="http://schemas.microsoft.com/office/drawing/2014/main" id="{090378CB-5F08-7913-2C0D-C19356975D15}"/>
                  </a:ext>
                </a:extLst>
              </p:cNvPr>
              <p:cNvSpPr>
                <a:spLocks noChangeArrowheads="1"/>
              </p:cNvSpPr>
              <p:nvPr/>
            </p:nvSpPr>
            <p:spPr bwMode="auto">
              <a:xfrm>
                <a:off x="3600" y="2832"/>
                <a:ext cx="831" cy="254"/>
              </a:xfrm>
              <a:prstGeom prst="rect">
                <a:avLst/>
              </a:prstGeom>
              <a:solidFill>
                <a:schemeClr val="accent2"/>
              </a:solidFill>
              <a:ln w="12700">
                <a:solidFill>
                  <a:srgbClr val="000000"/>
                </a:solidFill>
                <a:miter lim="800000"/>
                <a:headEnd/>
                <a:tailEnd/>
              </a:ln>
            </p:spPr>
            <p:txBody>
              <a:bodyPr/>
              <a:lstStyle/>
              <a:p>
                <a:endParaRPr lang="en-IN"/>
              </a:p>
            </p:txBody>
          </p:sp>
          <p:sp>
            <p:nvSpPr>
              <p:cNvPr id="13368" name="Rectangle 56">
                <a:extLst>
                  <a:ext uri="{FF2B5EF4-FFF2-40B4-BE49-F238E27FC236}">
                    <a16:creationId xmlns:a16="http://schemas.microsoft.com/office/drawing/2014/main" id="{E280C1B5-18DE-F20C-2E10-62590C6D445F}"/>
                  </a:ext>
                </a:extLst>
              </p:cNvPr>
              <p:cNvSpPr>
                <a:spLocks noChangeArrowheads="1"/>
              </p:cNvSpPr>
              <p:nvPr/>
            </p:nvSpPr>
            <p:spPr bwMode="auto">
              <a:xfrm>
                <a:off x="4062" y="2865"/>
                <a:ext cx="286" cy="116"/>
              </a:xfrm>
              <a:prstGeom prst="rect">
                <a:avLst/>
              </a:prstGeom>
              <a:solidFill>
                <a:srgbClr val="808080"/>
              </a:solidFill>
              <a:ln w="12700">
                <a:solidFill>
                  <a:srgbClr val="000000"/>
                </a:solidFill>
                <a:miter lim="800000"/>
                <a:headEnd/>
                <a:tailEnd/>
              </a:ln>
            </p:spPr>
            <p:txBody>
              <a:bodyPr/>
              <a:lstStyle/>
              <a:p>
                <a:endParaRPr lang="en-IN"/>
              </a:p>
            </p:txBody>
          </p:sp>
          <p:grpSp>
            <p:nvGrpSpPr>
              <p:cNvPr id="13369" name="Group 57">
                <a:extLst>
                  <a:ext uri="{FF2B5EF4-FFF2-40B4-BE49-F238E27FC236}">
                    <a16:creationId xmlns:a16="http://schemas.microsoft.com/office/drawing/2014/main" id="{C5E4A101-799A-0333-B78B-B86576E43F52}"/>
                  </a:ext>
                </a:extLst>
              </p:cNvPr>
              <p:cNvGrpSpPr>
                <a:grpSpLocks/>
              </p:cNvGrpSpPr>
              <p:nvPr/>
            </p:nvGrpSpPr>
            <p:grpSpPr bwMode="auto">
              <a:xfrm>
                <a:off x="3552" y="2976"/>
                <a:ext cx="905" cy="162"/>
                <a:chOff x="2165" y="2864"/>
                <a:chExt cx="905" cy="162"/>
              </a:xfrm>
            </p:grpSpPr>
            <p:sp>
              <p:nvSpPr>
                <p:cNvPr id="13370" name="Freeform 58">
                  <a:extLst>
                    <a:ext uri="{FF2B5EF4-FFF2-40B4-BE49-F238E27FC236}">
                      <a16:creationId xmlns:a16="http://schemas.microsoft.com/office/drawing/2014/main" id="{C1C1FE83-5199-0E04-7E19-7350EDB406B1}"/>
                    </a:ext>
                  </a:extLst>
                </p:cNvPr>
                <p:cNvSpPr>
                  <a:spLocks/>
                </p:cNvSpPr>
                <p:nvPr/>
              </p:nvSpPr>
              <p:spPr bwMode="auto">
                <a:xfrm>
                  <a:off x="2165" y="2864"/>
                  <a:ext cx="905" cy="162"/>
                </a:xfrm>
                <a:custGeom>
                  <a:avLst/>
                  <a:gdLst>
                    <a:gd name="T0" fmla="*/ 113 w 905"/>
                    <a:gd name="T1" fmla="*/ 0 h 162"/>
                    <a:gd name="T2" fmla="*/ 796 w 905"/>
                    <a:gd name="T3" fmla="*/ 0 h 162"/>
                    <a:gd name="T4" fmla="*/ 903 w 905"/>
                    <a:gd name="T5" fmla="*/ 146 h 162"/>
                    <a:gd name="T6" fmla="*/ 905 w 905"/>
                    <a:gd name="T7" fmla="*/ 153 h 162"/>
                    <a:gd name="T8" fmla="*/ 901 w 905"/>
                    <a:gd name="T9" fmla="*/ 159 h 162"/>
                    <a:gd name="T10" fmla="*/ 894 w 905"/>
                    <a:gd name="T11" fmla="*/ 162 h 162"/>
                    <a:gd name="T12" fmla="*/ 12 w 905"/>
                    <a:gd name="T13" fmla="*/ 162 h 162"/>
                    <a:gd name="T14" fmla="*/ 5 w 905"/>
                    <a:gd name="T15" fmla="*/ 158 h 162"/>
                    <a:gd name="T16" fmla="*/ 0 w 905"/>
                    <a:gd name="T17" fmla="*/ 151 h 162"/>
                    <a:gd name="T18" fmla="*/ 1 w 905"/>
                    <a:gd name="T19" fmla="*/ 143 h 162"/>
                    <a:gd name="T20" fmla="*/ 113 w 905"/>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162">
                      <a:moveTo>
                        <a:pt x="113" y="0"/>
                      </a:moveTo>
                      <a:lnTo>
                        <a:pt x="796" y="0"/>
                      </a:lnTo>
                      <a:lnTo>
                        <a:pt x="903" y="146"/>
                      </a:lnTo>
                      <a:lnTo>
                        <a:pt x="905" y="153"/>
                      </a:lnTo>
                      <a:lnTo>
                        <a:pt x="901" y="159"/>
                      </a:lnTo>
                      <a:lnTo>
                        <a:pt x="894" y="162"/>
                      </a:lnTo>
                      <a:lnTo>
                        <a:pt x="12" y="162"/>
                      </a:lnTo>
                      <a:lnTo>
                        <a:pt x="5" y="158"/>
                      </a:lnTo>
                      <a:lnTo>
                        <a:pt x="0" y="151"/>
                      </a:lnTo>
                      <a:lnTo>
                        <a:pt x="1" y="143"/>
                      </a:lnTo>
                      <a:lnTo>
                        <a:pt x="113" y="0"/>
                      </a:lnTo>
                      <a:close/>
                    </a:path>
                  </a:pathLst>
                </a:custGeom>
                <a:solidFill>
                  <a:srgbClr val="FFFFFF"/>
                </a:solidFill>
                <a:ln w="12700">
                  <a:solidFill>
                    <a:srgbClr val="000000"/>
                  </a:solidFill>
                  <a:prstDash val="solid"/>
                  <a:round/>
                  <a:headEnd/>
                  <a:tailEnd/>
                </a:ln>
              </p:spPr>
              <p:txBody>
                <a:bodyPr/>
                <a:lstStyle/>
                <a:p>
                  <a:endParaRPr lang="en-IN"/>
                </a:p>
              </p:txBody>
            </p:sp>
            <p:sp>
              <p:nvSpPr>
                <p:cNvPr id="13371" name="Freeform 59">
                  <a:extLst>
                    <a:ext uri="{FF2B5EF4-FFF2-40B4-BE49-F238E27FC236}">
                      <a16:creationId xmlns:a16="http://schemas.microsoft.com/office/drawing/2014/main" id="{2FB5F7C2-3C37-477B-3D8B-1329C128461C}"/>
                    </a:ext>
                  </a:extLst>
                </p:cNvPr>
                <p:cNvSpPr>
                  <a:spLocks/>
                </p:cNvSpPr>
                <p:nvPr/>
              </p:nvSpPr>
              <p:spPr bwMode="auto">
                <a:xfrm>
                  <a:off x="2215" y="2898"/>
                  <a:ext cx="602" cy="103"/>
                </a:xfrm>
                <a:custGeom>
                  <a:avLst/>
                  <a:gdLst>
                    <a:gd name="T0" fmla="*/ 81 w 602"/>
                    <a:gd name="T1" fmla="*/ 0 h 103"/>
                    <a:gd name="T2" fmla="*/ 574 w 602"/>
                    <a:gd name="T3" fmla="*/ 0 h 103"/>
                    <a:gd name="T4" fmla="*/ 602 w 602"/>
                    <a:gd name="T5" fmla="*/ 103 h 103"/>
                    <a:gd name="T6" fmla="*/ 0 w 602"/>
                    <a:gd name="T7" fmla="*/ 103 h 103"/>
                    <a:gd name="T8" fmla="*/ 81 w 602"/>
                    <a:gd name="T9" fmla="*/ 0 h 103"/>
                  </a:gdLst>
                  <a:ahLst/>
                  <a:cxnLst>
                    <a:cxn ang="0">
                      <a:pos x="T0" y="T1"/>
                    </a:cxn>
                    <a:cxn ang="0">
                      <a:pos x="T2" y="T3"/>
                    </a:cxn>
                    <a:cxn ang="0">
                      <a:pos x="T4" y="T5"/>
                    </a:cxn>
                    <a:cxn ang="0">
                      <a:pos x="T6" y="T7"/>
                    </a:cxn>
                    <a:cxn ang="0">
                      <a:pos x="T8" y="T9"/>
                    </a:cxn>
                  </a:cxnLst>
                  <a:rect l="0" t="0" r="r" b="b"/>
                  <a:pathLst>
                    <a:path w="602" h="103">
                      <a:moveTo>
                        <a:pt x="81" y="0"/>
                      </a:moveTo>
                      <a:lnTo>
                        <a:pt x="574" y="0"/>
                      </a:lnTo>
                      <a:lnTo>
                        <a:pt x="602" y="103"/>
                      </a:lnTo>
                      <a:lnTo>
                        <a:pt x="0" y="103"/>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3372" name="Freeform 60">
                  <a:extLst>
                    <a:ext uri="{FF2B5EF4-FFF2-40B4-BE49-F238E27FC236}">
                      <a16:creationId xmlns:a16="http://schemas.microsoft.com/office/drawing/2014/main" id="{74314653-8C47-69DA-D2AD-3A768121A4C4}"/>
                    </a:ext>
                  </a:extLst>
                </p:cNvPr>
                <p:cNvSpPr>
                  <a:spLocks/>
                </p:cNvSpPr>
                <p:nvPr/>
              </p:nvSpPr>
              <p:spPr bwMode="auto">
                <a:xfrm>
                  <a:off x="2836" y="2898"/>
                  <a:ext cx="183" cy="103"/>
                </a:xfrm>
                <a:custGeom>
                  <a:avLst/>
                  <a:gdLst>
                    <a:gd name="T0" fmla="*/ 0 w 183"/>
                    <a:gd name="T1" fmla="*/ 0 h 103"/>
                    <a:gd name="T2" fmla="*/ 108 w 183"/>
                    <a:gd name="T3" fmla="*/ 0 h 103"/>
                    <a:gd name="T4" fmla="*/ 183 w 183"/>
                    <a:gd name="T5" fmla="*/ 103 h 103"/>
                    <a:gd name="T6" fmla="*/ 34 w 183"/>
                    <a:gd name="T7" fmla="*/ 103 h 103"/>
                    <a:gd name="T8" fmla="*/ 0 w 183"/>
                    <a:gd name="T9" fmla="*/ 0 h 103"/>
                  </a:gdLst>
                  <a:ahLst/>
                  <a:cxnLst>
                    <a:cxn ang="0">
                      <a:pos x="T0" y="T1"/>
                    </a:cxn>
                    <a:cxn ang="0">
                      <a:pos x="T2" y="T3"/>
                    </a:cxn>
                    <a:cxn ang="0">
                      <a:pos x="T4" y="T5"/>
                    </a:cxn>
                    <a:cxn ang="0">
                      <a:pos x="T6" y="T7"/>
                    </a:cxn>
                    <a:cxn ang="0">
                      <a:pos x="T8" y="T9"/>
                    </a:cxn>
                  </a:cxnLst>
                  <a:rect l="0" t="0" r="r" b="b"/>
                  <a:pathLst>
                    <a:path w="183" h="103">
                      <a:moveTo>
                        <a:pt x="0" y="0"/>
                      </a:moveTo>
                      <a:lnTo>
                        <a:pt x="108" y="0"/>
                      </a:lnTo>
                      <a:lnTo>
                        <a:pt x="183" y="103"/>
                      </a:lnTo>
                      <a:lnTo>
                        <a:pt x="34" y="103"/>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grpSp>
            <p:nvGrpSpPr>
              <p:cNvPr id="13373" name="Group 61">
                <a:extLst>
                  <a:ext uri="{FF2B5EF4-FFF2-40B4-BE49-F238E27FC236}">
                    <a16:creationId xmlns:a16="http://schemas.microsoft.com/office/drawing/2014/main" id="{5D495F84-1519-E118-B92C-5011856CB7B7}"/>
                  </a:ext>
                </a:extLst>
              </p:cNvPr>
              <p:cNvGrpSpPr>
                <a:grpSpLocks/>
              </p:cNvGrpSpPr>
              <p:nvPr/>
            </p:nvGrpSpPr>
            <p:grpSpPr bwMode="auto">
              <a:xfrm>
                <a:off x="3696" y="2304"/>
                <a:ext cx="651" cy="495"/>
                <a:chOff x="2317" y="2222"/>
                <a:chExt cx="603" cy="495"/>
              </a:xfrm>
            </p:grpSpPr>
            <p:sp>
              <p:nvSpPr>
                <p:cNvPr id="13374" name="Rectangle 62">
                  <a:extLst>
                    <a:ext uri="{FF2B5EF4-FFF2-40B4-BE49-F238E27FC236}">
                      <a16:creationId xmlns:a16="http://schemas.microsoft.com/office/drawing/2014/main" id="{240EFDE0-DBFB-643A-394E-A05E5ABF4C0C}"/>
                    </a:ext>
                  </a:extLst>
                </p:cNvPr>
                <p:cNvSpPr>
                  <a:spLocks noChangeArrowheads="1"/>
                </p:cNvSpPr>
                <p:nvPr/>
              </p:nvSpPr>
              <p:spPr bwMode="auto">
                <a:xfrm>
                  <a:off x="2317" y="2222"/>
                  <a:ext cx="603" cy="495"/>
                </a:xfrm>
                <a:prstGeom prst="rect">
                  <a:avLst/>
                </a:prstGeom>
                <a:solidFill>
                  <a:srgbClr val="FFFFFF"/>
                </a:solidFill>
                <a:ln w="12700">
                  <a:solidFill>
                    <a:srgbClr val="000000"/>
                  </a:solidFill>
                  <a:miter lim="800000"/>
                  <a:headEnd/>
                  <a:tailEnd/>
                </a:ln>
              </p:spPr>
              <p:txBody>
                <a:bodyPr/>
                <a:lstStyle/>
                <a:p>
                  <a:endParaRPr lang="en-IN"/>
                </a:p>
              </p:txBody>
            </p:sp>
            <p:sp>
              <p:nvSpPr>
                <p:cNvPr id="13375" name="Rectangle 63">
                  <a:extLst>
                    <a:ext uri="{FF2B5EF4-FFF2-40B4-BE49-F238E27FC236}">
                      <a16:creationId xmlns:a16="http://schemas.microsoft.com/office/drawing/2014/main" id="{7B8D13A8-8B24-C881-AD77-CC8FBF879BEA}"/>
                    </a:ext>
                  </a:extLst>
                </p:cNvPr>
                <p:cNvSpPr>
                  <a:spLocks noChangeArrowheads="1"/>
                </p:cNvSpPr>
                <p:nvPr/>
              </p:nvSpPr>
              <p:spPr bwMode="auto">
                <a:xfrm>
                  <a:off x="2356" y="2263"/>
                  <a:ext cx="524" cy="419"/>
                </a:xfrm>
                <a:prstGeom prst="rect">
                  <a:avLst/>
                </a:prstGeom>
                <a:solidFill>
                  <a:srgbClr val="114FFB"/>
                </a:solidFill>
                <a:ln w="12700">
                  <a:solidFill>
                    <a:srgbClr val="000000"/>
                  </a:solidFill>
                  <a:miter lim="800000"/>
                  <a:headEnd/>
                  <a:tailEnd/>
                </a:ln>
              </p:spPr>
              <p:txBody>
                <a:bodyPr/>
                <a:lstStyle/>
                <a:p>
                  <a:endParaRPr lang="en-IN"/>
                </a:p>
              </p:txBody>
            </p:sp>
            <p:sp>
              <p:nvSpPr>
                <p:cNvPr id="13376" name="Rectangle 64">
                  <a:extLst>
                    <a:ext uri="{FF2B5EF4-FFF2-40B4-BE49-F238E27FC236}">
                      <a16:creationId xmlns:a16="http://schemas.microsoft.com/office/drawing/2014/main" id="{3E686280-77DD-F46B-64AA-8DA99B2CB286}"/>
                    </a:ext>
                  </a:extLst>
                </p:cNvPr>
                <p:cNvSpPr>
                  <a:spLocks noChangeArrowheads="1"/>
                </p:cNvSpPr>
                <p:nvPr/>
              </p:nvSpPr>
              <p:spPr bwMode="auto">
                <a:xfrm>
                  <a:off x="2805" y="2263"/>
                  <a:ext cx="74" cy="419"/>
                </a:xfrm>
                <a:prstGeom prst="rect">
                  <a:avLst/>
                </a:prstGeom>
                <a:solidFill>
                  <a:srgbClr val="FFFFFF"/>
                </a:solidFill>
                <a:ln w="12700">
                  <a:solidFill>
                    <a:srgbClr val="000000"/>
                  </a:solidFill>
                  <a:miter lim="800000"/>
                  <a:headEnd/>
                  <a:tailEnd/>
                </a:ln>
              </p:spPr>
              <p:txBody>
                <a:bodyPr/>
                <a:lstStyle/>
                <a:p>
                  <a:endParaRPr lang="en-IN"/>
                </a:p>
              </p:txBody>
            </p:sp>
            <p:sp>
              <p:nvSpPr>
                <p:cNvPr id="13377" name="Rectangle 65">
                  <a:extLst>
                    <a:ext uri="{FF2B5EF4-FFF2-40B4-BE49-F238E27FC236}">
                      <a16:creationId xmlns:a16="http://schemas.microsoft.com/office/drawing/2014/main" id="{7C604512-9F43-4A8B-7E5D-2A9CD813BD7A}"/>
                    </a:ext>
                  </a:extLst>
                </p:cNvPr>
                <p:cNvSpPr>
                  <a:spLocks noChangeArrowheads="1"/>
                </p:cNvSpPr>
                <p:nvPr/>
              </p:nvSpPr>
              <p:spPr bwMode="auto">
                <a:xfrm>
                  <a:off x="2823" y="2285"/>
                  <a:ext cx="36" cy="27"/>
                </a:xfrm>
                <a:prstGeom prst="rect">
                  <a:avLst/>
                </a:prstGeom>
                <a:solidFill>
                  <a:srgbClr val="FFFFFF"/>
                </a:solidFill>
                <a:ln w="12700">
                  <a:solidFill>
                    <a:srgbClr val="000000"/>
                  </a:solidFill>
                  <a:miter lim="800000"/>
                  <a:headEnd/>
                  <a:tailEnd/>
                </a:ln>
              </p:spPr>
              <p:txBody>
                <a:bodyPr/>
                <a:lstStyle/>
                <a:p>
                  <a:endParaRPr lang="en-IN"/>
                </a:p>
              </p:txBody>
            </p:sp>
            <p:sp>
              <p:nvSpPr>
                <p:cNvPr id="13378" name="Oval 66">
                  <a:extLst>
                    <a:ext uri="{FF2B5EF4-FFF2-40B4-BE49-F238E27FC236}">
                      <a16:creationId xmlns:a16="http://schemas.microsoft.com/office/drawing/2014/main" id="{249FE430-93A5-E72C-1D76-1BEC9A2EA772}"/>
                    </a:ext>
                  </a:extLst>
                </p:cNvPr>
                <p:cNvSpPr>
                  <a:spLocks noChangeArrowheads="1"/>
                </p:cNvSpPr>
                <p:nvPr/>
              </p:nvSpPr>
              <p:spPr bwMode="auto">
                <a:xfrm>
                  <a:off x="2827" y="2467"/>
                  <a:ext cx="26" cy="26"/>
                </a:xfrm>
                <a:prstGeom prst="ellipse">
                  <a:avLst/>
                </a:prstGeom>
                <a:solidFill>
                  <a:srgbClr val="FFFFFF"/>
                </a:solidFill>
                <a:ln w="12700">
                  <a:solidFill>
                    <a:srgbClr val="000000"/>
                  </a:solidFill>
                  <a:round/>
                  <a:headEnd/>
                  <a:tailEnd/>
                </a:ln>
              </p:spPr>
              <p:txBody>
                <a:bodyPr/>
                <a:lstStyle/>
                <a:p>
                  <a:endParaRPr lang="en-IN"/>
                </a:p>
              </p:txBody>
            </p:sp>
            <p:sp>
              <p:nvSpPr>
                <p:cNvPr id="13379" name="Oval 67">
                  <a:extLst>
                    <a:ext uri="{FF2B5EF4-FFF2-40B4-BE49-F238E27FC236}">
                      <a16:creationId xmlns:a16="http://schemas.microsoft.com/office/drawing/2014/main" id="{3D085BB3-9BFF-2E25-358E-9449E3CBF80F}"/>
                    </a:ext>
                  </a:extLst>
                </p:cNvPr>
                <p:cNvSpPr>
                  <a:spLocks noChangeArrowheads="1"/>
                </p:cNvSpPr>
                <p:nvPr/>
              </p:nvSpPr>
              <p:spPr bwMode="auto">
                <a:xfrm>
                  <a:off x="2827" y="2543"/>
                  <a:ext cx="26" cy="27"/>
                </a:xfrm>
                <a:prstGeom prst="ellipse">
                  <a:avLst/>
                </a:prstGeom>
                <a:solidFill>
                  <a:srgbClr val="FFFFFF"/>
                </a:solidFill>
                <a:ln w="12700">
                  <a:solidFill>
                    <a:srgbClr val="000000"/>
                  </a:solidFill>
                  <a:round/>
                  <a:headEnd/>
                  <a:tailEnd/>
                </a:ln>
              </p:spPr>
              <p:txBody>
                <a:bodyPr/>
                <a:lstStyle/>
                <a:p>
                  <a:endParaRPr lang="en-IN"/>
                </a:p>
              </p:txBody>
            </p:sp>
            <p:sp>
              <p:nvSpPr>
                <p:cNvPr id="13380" name="Oval 68">
                  <a:extLst>
                    <a:ext uri="{FF2B5EF4-FFF2-40B4-BE49-F238E27FC236}">
                      <a16:creationId xmlns:a16="http://schemas.microsoft.com/office/drawing/2014/main" id="{543A151E-54E0-AED7-158D-086B363EFBE1}"/>
                    </a:ext>
                  </a:extLst>
                </p:cNvPr>
                <p:cNvSpPr>
                  <a:spLocks noChangeArrowheads="1"/>
                </p:cNvSpPr>
                <p:nvPr/>
              </p:nvSpPr>
              <p:spPr bwMode="auto">
                <a:xfrm>
                  <a:off x="2827" y="2616"/>
                  <a:ext cx="26" cy="26"/>
                </a:xfrm>
                <a:prstGeom prst="ellipse">
                  <a:avLst/>
                </a:prstGeom>
                <a:solidFill>
                  <a:srgbClr val="FFFFFF"/>
                </a:solidFill>
                <a:ln w="12700">
                  <a:solidFill>
                    <a:srgbClr val="000000"/>
                  </a:solidFill>
                  <a:round/>
                  <a:headEnd/>
                  <a:tailEnd/>
                </a:ln>
              </p:spPr>
              <p:txBody>
                <a:bodyPr/>
                <a:lstStyle/>
                <a:p>
                  <a:endParaRPr lang="en-IN"/>
                </a:p>
              </p:txBody>
            </p:sp>
          </p:grpSp>
        </p:grpSp>
      </p:grpSp>
      <p:sp>
        <p:nvSpPr>
          <p:cNvPr id="13381" name="Text Box 69">
            <a:extLst>
              <a:ext uri="{FF2B5EF4-FFF2-40B4-BE49-F238E27FC236}">
                <a16:creationId xmlns:a16="http://schemas.microsoft.com/office/drawing/2014/main" id="{862DB1E1-F1F3-C46A-E2E0-C5A6A2D0304F}"/>
              </a:ext>
            </a:extLst>
          </p:cNvPr>
          <p:cNvSpPr txBox="1">
            <a:spLocks noChangeArrowheads="1"/>
          </p:cNvSpPr>
          <p:nvPr/>
        </p:nvSpPr>
        <p:spPr bwMode="auto">
          <a:xfrm>
            <a:off x="2638426" y="1452563"/>
            <a:ext cx="4132263"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2692" tIns="51346" rIns="102692" bIns="51346">
            <a:spAutoFit/>
          </a:bodyPr>
          <a:lstStyle>
            <a:lvl1pPr defTabSz="1027113">
              <a:defRPr sz="2400">
                <a:solidFill>
                  <a:schemeClr val="tx1"/>
                </a:solidFill>
                <a:latin typeface="Times New Roman" panose="02020603050405020304" pitchFamily="18" charset="0"/>
              </a:defRPr>
            </a:lvl1pPr>
            <a:lvl2pPr marL="512763" defTabSz="1027113">
              <a:defRPr sz="2400">
                <a:solidFill>
                  <a:schemeClr val="tx1"/>
                </a:solidFill>
                <a:latin typeface="Times New Roman" panose="02020603050405020304" pitchFamily="18" charset="0"/>
              </a:defRPr>
            </a:lvl2pPr>
            <a:lvl3pPr marL="1027113" defTabSz="1027113">
              <a:defRPr sz="2400">
                <a:solidFill>
                  <a:schemeClr val="tx1"/>
                </a:solidFill>
                <a:latin typeface="Times New Roman" panose="02020603050405020304" pitchFamily="18" charset="0"/>
              </a:defRPr>
            </a:lvl3pPr>
            <a:lvl4pPr marL="1538288" defTabSz="1027113">
              <a:defRPr sz="2400">
                <a:solidFill>
                  <a:schemeClr val="tx1"/>
                </a:solidFill>
                <a:latin typeface="Times New Roman" panose="02020603050405020304" pitchFamily="18" charset="0"/>
              </a:defRPr>
            </a:lvl4pPr>
            <a:lvl5pPr marL="2054225" defTabSz="1027113">
              <a:defRPr sz="2400">
                <a:solidFill>
                  <a:schemeClr val="tx1"/>
                </a:solidFill>
                <a:latin typeface="Times New Roman" panose="02020603050405020304" pitchFamily="18" charset="0"/>
              </a:defRPr>
            </a:lvl5pPr>
            <a:lvl6pPr marL="2511425" defTabSz="1027113" fontAlgn="base">
              <a:spcBef>
                <a:spcPct val="0"/>
              </a:spcBef>
              <a:spcAft>
                <a:spcPct val="0"/>
              </a:spcAft>
              <a:defRPr sz="2400">
                <a:solidFill>
                  <a:schemeClr val="tx1"/>
                </a:solidFill>
                <a:latin typeface="Times New Roman" panose="02020603050405020304" pitchFamily="18" charset="0"/>
              </a:defRPr>
            </a:lvl6pPr>
            <a:lvl7pPr marL="2968625" defTabSz="1027113" fontAlgn="base">
              <a:spcBef>
                <a:spcPct val="0"/>
              </a:spcBef>
              <a:spcAft>
                <a:spcPct val="0"/>
              </a:spcAft>
              <a:defRPr sz="2400">
                <a:solidFill>
                  <a:schemeClr val="tx1"/>
                </a:solidFill>
                <a:latin typeface="Times New Roman" panose="02020603050405020304" pitchFamily="18" charset="0"/>
              </a:defRPr>
            </a:lvl7pPr>
            <a:lvl8pPr marL="3425825" defTabSz="1027113" fontAlgn="base">
              <a:spcBef>
                <a:spcPct val="0"/>
              </a:spcBef>
              <a:spcAft>
                <a:spcPct val="0"/>
              </a:spcAft>
              <a:defRPr sz="2400">
                <a:solidFill>
                  <a:schemeClr val="tx1"/>
                </a:solidFill>
                <a:latin typeface="Times New Roman" panose="02020603050405020304" pitchFamily="18" charset="0"/>
              </a:defRPr>
            </a:lvl8pPr>
            <a:lvl9pPr marL="3883025" defTabSz="10271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6000"/>
              </a:lnSpc>
            </a:pPr>
            <a:r>
              <a:rPr lang="en-US" altLang="en-US" sz="2000" b="1">
                <a:latin typeface="Arial" panose="020B0604020202020204" pitchFamily="34" charset="0"/>
              </a:rPr>
              <a:t>Under normal conditions, the data in a packet transmitted over the network is read</a:t>
            </a:r>
          </a:p>
          <a:p>
            <a:pPr eaLnBrk="0" hangingPunct="0">
              <a:lnSpc>
                <a:spcPct val="86000"/>
              </a:lnSpc>
            </a:pPr>
            <a:r>
              <a:rPr lang="en-US" altLang="en-US" sz="2000" b="1">
                <a:latin typeface="Arial" panose="020B0604020202020204" pitchFamily="34" charset="0"/>
              </a:rPr>
              <a:t>only by the destination system to which it is addressed.</a:t>
            </a:r>
          </a:p>
        </p:txBody>
      </p:sp>
      <p:grpSp>
        <p:nvGrpSpPr>
          <p:cNvPr id="13382" name="Group 70">
            <a:extLst>
              <a:ext uri="{FF2B5EF4-FFF2-40B4-BE49-F238E27FC236}">
                <a16:creationId xmlns:a16="http://schemas.microsoft.com/office/drawing/2014/main" id="{484B64BF-BDBA-2517-8544-BC29F8F9E87B}"/>
              </a:ext>
            </a:extLst>
          </p:cNvPr>
          <p:cNvGrpSpPr>
            <a:grpSpLocks/>
          </p:cNvGrpSpPr>
          <p:nvPr/>
        </p:nvGrpSpPr>
        <p:grpSpPr bwMode="auto">
          <a:xfrm>
            <a:off x="3152775" y="3503613"/>
            <a:ext cx="685800" cy="341312"/>
            <a:chOff x="864" y="1392"/>
            <a:chExt cx="384" cy="192"/>
          </a:xfrm>
        </p:grpSpPr>
        <p:sp>
          <p:nvSpPr>
            <p:cNvPr id="13383" name="Rectangle 71">
              <a:extLst>
                <a:ext uri="{FF2B5EF4-FFF2-40B4-BE49-F238E27FC236}">
                  <a16:creationId xmlns:a16="http://schemas.microsoft.com/office/drawing/2014/main" id="{C60A5B95-498D-9C5D-6E51-047EA2A73F2D}"/>
                </a:ext>
              </a:extLst>
            </p:cNvPr>
            <p:cNvSpPr>
              <a:spLocks noChangeArrowheads="1"/>
            </p:cNvSpPr>
            <p:nvPr/>
          </p:nvSpPr>
          <p:spPr bwMode="auto">
            <a:xfrm>
              <a:off x="864" y="1392"/>
              <a:ext cx="384" cy="192"/>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84" name="Rectangle 72">
              <a:extLst>
                <a:ext uri="{FF2B5EF4-FFF2-40B4-BE49-F238E27FC236}">
                  <a16:creationId xmlns:a16="http://schemas.microsoft.com/office/drawing/2014/main" id="{FAF9F064-0DA5-B60E-51CE-6EE7E8AC84ED}"/>
                </a:ext>
              </a:extLst>
            </p:cNvPr>
            <p:cNvSpPr>
              <a:spLocks noChangeArrowheads="1"/>
            </p:cNvSpPr>
            <p:nvPr/>
          </p:nvSpPr>
          <p:spPr bwMode="auto">
            <a:xfrm>
              <a:off x="864" y="1392"/>
              <a:ext cx="144"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385" name="Group 73">
            <a:extLst>
              <a:ext uri="{FF2B5EF4-FFF2-40B4-BE49-F238E27FC236}">
                <a16:creationId xmlns:a16="http://schemas.microsoft.com/office/drawing/2014/main" id="{B9B4CB66-4841-8D4C-374C-AE09604C6BD0}"/>
              </a:ext>
            </a:extLst>
          </p:cNvPr>
          <p:cNvGrpSpPr>
            <a:grpSpLocks/>
          </p:cNvGrpSpPr>
          <p:nvPr/>
        </p:nvGrpSpPr>
        <p:grpSpPr bwMode="auto">
          <a:xfrm>
            <a:off x="7265988" y="3503613"/>
            <a:ext cx="685800" cy="341312"/>
            <a:chOff x="864" y="1392"/>
            <a:chExt cx="384" cy="192"/>
          </a:xfrm>
        </p:grpSpPr>
        <p:sp>
          <p:nvSpPr>
            <p:cNvPr id="13386" name="Rectangle 74">
              <a:extLst>
                <a:ext uri="{FF2B5EF4-FFF2-40B4-BE49-F238E27FC236}">
                  <a16:creationId xmlns:a16="http://schemas.microsoft.com/office/drawing/2014/main" id="{F14589A8-8024-A34C-4FC9-6B02B8939082}"/>
                </a:ext>
              </a:extLst>
            </p:cNvPr>
            <p:cNvSpPr>
              <a:spLocks noChangeArrowheads="1"/>
            </p:cNvSpPr>
            <p:nvPr/>
          </p:nvSpPr>
          <p:spPr bwMode="auto">
            <a:xfrm>
              <a:off x="864" y="1392"/>
              <a:ext cx="384" cy="192"/>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87" name="Rectangle 75">
              <a:extLst>
                <a:ext uri="{FF2B5EF4-FFF2-40B4-BE49-F238E27FC236}">
                  <a16:creationId xmlns:a16="http://schemas.microsoft.com/office/drawing/2014/main" id="{D012639F-F955-9BA8-3DFF-85B85B43FD10}"/>
                </a:ext>
              </a:extLst>
            </p:cNvPr>
            <p:cNvSpPr>
              <a:spLocks noChangeArrowheads="1"/>
            </p:cNvSpPr>
            <p:nvPr/>
          </p:nvSpPr>
          <p:spPr bwMode="auto">
            <a:xfrm>
              <a:off x="864" y="1392"/>
              <a:ext cx="144"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388" name="Group 76">
            <a:extLst>
              <a:ext uri="{FF2B5EF4-FFF2-40B4-BE49-F238E27FC236}">
                <a16:creationId xmlns:a16="http://schemas.microsoft.com/office/drawing/2014/main" id="{7316EB0E-45DD-8B70-53CA-FF9EB7412DA6}"/>
              </a:ext>
            </a:extLst>
          </p:cNvPr>
          <p:cNvGrpSpPr>
            <a:grpSpLocks/>
          </p:cNvGrpSpPr>
          <p:nvPr/>
        </p:nvGrpSpPr>
        <p:grpSpPr bwMode="auto">
          <a:xfrm>
            <a:off x="7265988" y="3503613"/>
            <a:ext cx="685800" cy="341312"/>
            <a:chOff x="1392" y="1392"/>
            <a:chExt cx="384" cy="192"/>
          </a:xfrm>
        </p:grpSpPr>
        <p:sp>
          <p:nvSpPr>
            <p:cNvPr id="13389" name="Rectangle 77">
              <a:extLst>
                <a:ext uri="{FF2B5EF4-FFF2-40B4-BE49-F238E27FC236}">
                  <a16:creationId xmlns:a16="http://schemas.microsoft.com/office/drawing/2014/main" id="{926B06B7-7B20-E315-FD38-0F003883ED67}"/>
                </a:ext>
              </a:extLst>
            </p:cNvPr>
            <p:cNvSpPr>
              <a:spLocks noChangeArrowheads="1"/>
            </p:cNvSpPr>
            <p:nvPr/>
          </p:nvSpPr>
          <p:spPr bwMode="auto">
            <a:xfrm>
              <a:off x="1392" y="1392"/>
              <a:ext cx="384"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90" name="Rectangle 78">
              <a:extLst>
                <a:ext uri="{FF2B5EF4-FFF2-40B4-BE49-F238E27FC236}">
                  <a16:creationId xmlns:a16="http://schemas.microsoft.com/office/drawing/2014/main" id="{5D762392-9FE3-EA64-E0C8-85F41DD51237}"/>
                </a:ext>
              </a:extLst>
            </p:cNvPr>
            <p:cNvSpPr>
              <a:spLocks noChangeArrowheads="1"/>
            </p:cNvSpPr>
            <p:nvPr/>
          </p:nvSpPr>
          <p:spPr bwMode="auto">
            <a:xfrm>
              <a:off x="1392" y="1392"/>
              <a:ext cx="144"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391" name="Group 79">
            <a:extLst>
              <a:ext uri="{FF2B5EF4-FFF2-40B4-BE49-F238E27FC236}">
                <a16:creationId xmlns:a16="http://schemas.microsoft.com/office/drawing/2014/main" id="{CABC6B4F-2E28-DE3E-F041-E250AFC3EEC9}"/>
              </a:ext>
            </a:extLst>
          </p:cNvPr>
          <p:cNvGrpSpPr>
            <a:grpSpLocks/>
          </p:cNvGrpSpPr>
          <p:nvPr/>
        </p:nvGrpSpPr>
        <p:grpSpPr bwMode="auto">
          <a:xfrm>
            <a:off x="3152775" y="3503613"/>
            <a:ext cx="685800" cy="341312"/>
            <a:chOff x="1392" y="1392"/>
            <a:chExt cx="384" cy="192"/>
          </a:xfrm>
        </p:grpSpPr>
        <p:sp>
          <p:nvSpPr>
            <p:cNvPr id="13392" name="Rectangle 80">
              <a:extLst>
                <a:ext uri="{FF2B5EF4-FFF2-40B4-BE49-F238E27FC236}">
                  <a16:creationId xmlns:a16="http://schemas.microsoft.com/office/drawing/2014/main" id="{6DFB2745-C402-16EA-0DAE-E51334FA9317}"/>
                </a:ext>
              </a:extLst>
            </p:cNvPr>
            <p:cNvSpPr>
              <a:spLocks noChangeArrowheads="1"/>
            </p:cNvSpPr>
            <p:nvPr/>
          </p:nvSpPr>
          <p:spPr bwMode="auto">
            <a:xfrm>
              <a:off x="1392" y="1392"/>
              <a:ext cx="384"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93" name="Rectangle 81">
              <a:extLst>
                <a:ext uri="{FF2B5EF4-FFF2-40B4-BE49-F238E27FC236}">
                  <a16:creationId xmlns:a16="http://schemas.microsoft.com/office/drawing/2014/main" id="{8FCB529A-A527-6625-52FC-83869FC9F1E5}"/>
                </a:ext>
              </a:extLst>
            </p:cNvPr>
            <p:cNvSpPr>
              <a:spLocks noChangeArrowheads="1"/>
            </p:cNvSpPr>
            <p:nvPr/>
          </p:nvSpPr>
          <p:spPr bwMode="auto">
            <a:xfrm>
              <a:off x="1392" y="1392"/>
              <a:ext cx="144"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394" name="Group 82">
            <a:extLst>
              <a:ext uri="{FF2B5EF4-FFF2-40B4-BE49-F238E27FC236}">
                <a16:creationId xmlns:a16="http://schemas.microsoft.com/office/drawing/2014/main" id="{0805FE40-5803-0648-8546-4E3690E7FE6C}"/>
              </a:ext>
            </a:extLst>
          </p:cNvPr>
          <p:cNvGrpSpPr>
            <a:grpSpLocks/>
          </p:cNvGrpSpPr>
          <p:nvPr/>
        </p:nvGrpSpPr>
        <p:grpSpPr bwMode="auto">
          <a:xfrm>
            <a:off x="3152775" y="3503613"/>
            <a:ext cx="685800" cy="341312"/>
            <a:chOff x="2448" y="1392"/>
            <a:chExt cx="384" cy="192"/>
          </a:xfrm>
        </p:grpSpPr>
        <p:sp>
          <p:nvSpPr>
            <p:cNvPr id="13395" name="Rectangle 83">
              <a:extLst>
                <a:ext uri="{FF2B5EF4-FFF2-40B4-BE49-F238E27FC236}">
                  <a16:creationId xmlns:a16="http://schemas.microsoft.com/office/drawing/2014/main" id="{4961E11B-680D-724E-F4CA-5E8D1CEA003F}"/>
                </a:ext>
              </a:extLst>
            </p:cNvPr>
            <p:cNvSpPr>
              <a:spLocks noChangeArrowheads="1"/>
            </p:cNvSpPr>
            <p:nvPr/>
          </p:nvSpPr>
          <p:spPr bwMode="auto">
            <a:xfrm>
              <a:off x="2448" y="1392"/>
              <a:ext cx="384"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96" name="Rectangle 84">
              <a:extLst>
                <a:ext uri="{FF2B5EF4-FFF2-40B4-BE49-F238E27FC236}">
                  <a16:creationId xmlns:a16="http://schemas.microsoft.com/office/drawing/2014/main" id="{B2578E26-860C-F071-DFEE-620D55D5C5AC}"/>
                </a:ext>
              </a:extLst>
            </p:cNvPr>
            <p:cNvSpPr>
              <a:spLocks noChangeArrowheads="1"/>
            </p:cNvSpPr>
            <p:nvPr/>
          </p:nvSpPr>
          <p:spPr bwMode="auto">
            <a:xfrm>
              <a:off x="2448" y="1392"/>
              <a:ext cx="144"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397" name="Group 85">
            <a:extLst>
              <a:ext uri="{FF2B5EF4-FFF2-40B4-BE49-F238E27FC236}">
                <a16:creationId xmlns:a16="http://schemas.microsoft.com/office/drawing/2014/main" id="{A1292158-C859-C157-27A7-D556A6297DFC}"/>
              </a:ext>
            </a:extLst>
          </p:cNvPr>
          <p:cNvGrpSpPr>
            <a:grpSpLocks/>
          </p:cNvGrpSpPr>
          <p:nvPr/>
        </p:nvGrpSpPr>
        <p:grpSpPr bwMode="auto">
          <a:xfrm>
            <a:off x="3152775" y="3503613"/>
            <a:ext cx="685800" cy="341312"/>
            <a:chOff x="1920" y="1392"/>
            <a:chExt cx="384" cy="192"/>
          </a:xfrm>
        </p:grpSpPr>
        <p:sp>
          <p:nvSpPr>
            <p:cNvPr id="13398" name="Rectangle 86">
              <a:extLst>
                <a:ext uri="{FF2B5EF4-FFF2-40B4-BE49-F238E27FC236}">
                  <a16:creationId xmlns:a16="http://schemas.microsoft.com/office/drawing/2014/main" id="{2A33DBD5-2D74-395F-6145-137B62D45EC5}"/>
                </a:ext>
              </a:extLst>
            </p:cNvPr>
            <p:cNvSpPr>
              <a:spLocks noChangeArrowheads="1"/>
            </p:cNvSpPr>
            <p:nvPr/>
          </p:nvSpPr>
          <p:spPr bwMode="auto">
            <a:xfrm>
              <a:off x="1920" y="1392"/>
              <a:ext cx="384" cy="19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99" name="Rectangle 87">
              <a:extLst>
                <a:ext uri="{FF2B5EF4-FFF2-40B4-BE49-F238E27FC236}">
                  <a16:creationId xmlns:a16="http://schemas.microsoft.com/office/drawing/2014/main" id="{0825187E-20F6-C8B4-8DF1-471E352A0F0E}"/>
                </a:ext>
              </a:extLst>
            </p:cNvPr>
            <p:cNvSpPr>
              <a:spLocks noChangeArrowheads="1"/>
            </p:cNvSpPr>
            <p:nvPr/>
          </p:nvSpPr>
          <p:spPr bwMode="auto">
            <a:xfrm>
              <a:off x="1920" y="1392"/>
              <a:ext cx="144"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00" name="Group 88">
            <a:extLst>
              <a:ext uri="{FF2B5EF4-FFF2-40B4-BE49-F238E27FC236}">
                <a16:creationId xmlns:a16="http://schemas.microsoft.com/office/drawing/2014/main" id="{ED4879E7-401C-0AEE-C622-2B02E6C4BF11}"/>
              </a:ext>
            </a:extLst>
          </p:cNvPr>
          <p:cNvGrpSpPr>
            <a:grpSpLocks/>
          </p:cNvGrpSpPr>
          <p:nvPr/>
        </p:nvGrpSpPr>
        <p:grpSpPr bwMode="auto">
          <a:xfrm>
            <a:off x="7265989" y="2220914"/>
            <a:ext cx="434975" cy="84137"/>
            <a:chOff x="3216" y="1248"/>
            <a:chExt cx="243" cy="47"/>
          </a:xfrm>
        </p:grpSpPr>
        <p:sp>
          <p:nvSpPr>
            <p:cNvPr id="13401" name="Rectangle 89">
              <a:extLst>
                <a:ext uri="{FF2B5EF4-FFF2-40B4-BE49-F238E27FC236}">
                  <a16:creationId xmlns:a16="http://schemas.microsoft.com/office/drawing/2014/main" id="{52E294D5-11E1-ADD7-5D9A-4ACD80DA463E}"/>
                </a:ext>
              </a:extLst>
            </p:cNvPr>
            <p:cNvSpPr>
              <a:spLocks noChangeArrowheads="1"/>
            </p:cNvSpPr>
            <p:nvPr/>
          </p:nvSpPr>
          <p:spPr bwMode="auto">
            <a:xfrm flipV="1">
              <a:off x="3264" y="1248"/>
              <a:ext cx="195" cy="47"/>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02" name="Rectangle 90">
              <a:extLst>
                <a:ext uri="{FF2B5EF4-FFF2-40B4-BE49-F238E27FC236}">
                  <a16:creationId xmlns:a16="http://schemas.microsoft.com/office/drawing/2014/main" id="{9F31BD90-36D4-AB9D-2CDE-D61DC747A812}"/>
                </a:ext>
              </a:extLst>
            </p:cNvPr>
            <p:cNvSpPr>
              <a:spLocks noChangeArrowheads="1"/>
            </p:cNvSpPr>
            <p:nvPr/>
          </p:nvSpPr>
          <p:spPr bwMode="auto">
            <a:xfrm flipV="1">
              <a:off x="3216" y="1248"/>
              <a:ext cx="48" cy="47"/>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03" name="Group 91">
            <a:extLst>
              <a:ext uri="{FF2B5EF4-FFF2-40B4-BE49-F238E27FC236}">
                <a16:creationId xmlns:a16="http://schemas.microsoft.com/office/drawing/2014/main" id="{65B6AF51-A9E0-3470-7374-94F2EFF53D7C}"/>
              </a:ext>
            </a:extLst>
          </p:cNvPr>
          <p:cNvGrpSpPr>
            <a:grpSpLocks/>
          </p:cNvGrpSpPr>
          <p:nvPr/>
        </p:nvGrpSpPr>
        <p:grpSpPr bwMode="auto">
          <a:xfrm>
            <a:off x="7265989" y="2220914"/>
            <a:ext cx="428625" cy="84137"/>
            <a:chOff x="3216" y="1344"/>
            <a:chExt cx="240" cy="47"/>
          </a:xfrm>
        </p:grpSpPr>
        <p:sp>
          <p:nvSpPr>
            <p:cNvPr id="13404" name="Rectangle 92">
              <a:extLst>
                <a:ext uri="{FF2B5EF4-FFF2-40B4-BE49-F238E27FC236}">
                  <a16:creationId xmlns:a16="http://schemas.microsoft.com/office/drawing/2014/main" id="{AB1DA73A-2570-F22E-28E2-C922A34B752B}"/>
                </a:ext>
              </a:extLst>
            </p:cNvPr>
            <p:cNvSpPr>
              <a:spLocks noChangeArrowheads="1"/>
            </p:cNvSpPr>
            <p:nvPr/>
          </p:nvSpPr>
          <p:spPr bwMode="auto">
            <a:xfrm flipV="1">
              <a:off x="3264" y="1344"/>
              <a:ext cx="192" cy="47"/>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05" name="Rectangle 93">
              <a:extLst>
                <a:ext uri="{FF2B5EF4-FFF2-40B4-BE49-F238E27FC236}">
                  <a16:creationId xmlns:a16="http://schemas.microsoft.com/office/drawing/2014/main" id="{22DA0A09-F48E-9D39-1F78-AE99831A64D9}"/>
                </a:ext>
              </a:extLst>
            </p:cNvPr>
            <p:cNvSpPr>
              <a:spLocks noChangeArrowheads="1"/>
            </p:cNvSpPr>
            <p:nvPr/>
          </p:nvSpPr>
          <p:spPr bwMode="auto">
            <a:xfrm flipV="1">
              <a:off x="3216" y="1344"/>
              <a:ext cx="48" cy="47"/>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06" name="Group 94">
            <a:extLst>
              <a:ext uri="{FF2B5EF4-FFF2-40B4-BE49-F238E27FC236}">
                <a16:creationId xmlns:a16="http://schemas.microsoft.com/office/drawing/2014/main" id="{8435C12D-8306-D65F-CB67-3594EE5EEA2B}"/>
              </a:ext>
            </a:extLst>
          </p:cNvPr>
          <p:cNvGrpSpPr>
            <a:grpSpLocks/>
          </p:cNvGrpSpPr>
          <p:nvPr/>
        </p:nvGrpSpPr>
        <p:grpSpPr bwMode="auto">
          <a:xfrm>
            <a:off x="3067050" y="4271964"/>
            <a:ext cx="685800" cy="85725"/>
            <a:chOff x="2304" y="2400"/>
            <a:chExt cx="384" cy="48"/>
          </a:xfrm>
        </p:grpSpPr>
        <p:sp>
          <p:nvSpPr>
            <p:cNvPr id="13407" name="Rectangle 95">
              <a:extLst>
                <a:ext uri="{FF2B5EF4-FFF2-40B4-BE49-F238E27FC236}">
                  <a16:creationId xmlns:a16="http://schemas.microsoft.com/office/drawing/2014/main" id="{37E31880-DC1D-7E87-3D75-A6081243C008}"/>
                </a:ext>
              </a:extLst>
            </p:cNvPr>
            <p:cNvSpPr>
              <a:spLocks noChangeArrowheads="1"/>
            </p:cNvSpPr>
            <p:nvPr/>
          </p:nvSpPr>
          <p:spPr bwMode="auto">
            <a:xfrm>
              <a:off x="2400" y="2400"/>
              <a:ext cx="288"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08" name="Rectangle 96">
              <a:extLst>
                <a:ext uri="{FF2B5EF4-FFF2-40B4-BE49-F238E27FC236}">
                  <a16:creationId xmlns:a16="http://schemas.microsoft.com/office/drawing/2014/main" id="{E4E603C2-E90A-3108-8676-B0C68BC7E38A}"/>
                </a:ext>
              </a:extLst>
            </p:cNvPr>
            <p:cNvSpPr>
              <a:spLocks noChangeArrowheads="1"/>
            </p:cNvSpPr>
            <p:nvPr/>
          </p:nvSpPr>
          <p:spPr bwMode="auto">
            <a:xfrm>
              <a:off x="2304" y="2400"/>
              <a:ext cx="96"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09" name="Group 97">
            <a:extLst>
              <a:ext uri="{FF2B5EF4-FFF2-40B4-BE49-F238E27FC236}">
                <a16:creationId xmlns:a16="http://schemas.microsoft.com/office/drawing/2014/main" id="{4C8C295A-D662-5062-4953-445A835D42EE}"/>
              </a:ext>
            </a:extLst>
          </p:cNvPr>
          <p:cNvGrpSpPr>
            <a:grpSpLocks/>
          </p:cNvGrpSpPr>
          <p:nvPr/>
        </p:nvGrpSpPr>
        <p:grpSpPr bwMode="auto">
          <a:xfrm>
            <a:off x="3067050" y="4271964"/>
            <a:ext cx="685800" cy="85725"/>
            <a:chOff x="2304" y="2496"/>
            <a:chExt cx="384" cy="48"/>
          </a:xfrm>
        </p:grpSpPr>
        <p:sp>
          <p:nvSpPr>
            <p:cNvPr id="13410" name="Rectangle 98">
              <a:extLst>
                <a:ext uri="{FF2B5EF4-FFF2-40B4-BE49-F238E27FC236}">
                  <a16:creationId xmlns:a16="http://schemas.microsoft.com/office/drawing/2014/main" id="{4427E85B-9EC3-6CED-4600-61BF7E72F51C}"/>
                </a:ext>
              </a:extLst>
            </p:cNvPr>
            <p:cNvSpPr>
              <a:spLocks noChangeArrowheads="1"/>
            </p:cNvSpPr>
            <p:nvPr/>
          </p:nvSpPr>
          <p:spPr bwMode="auto">
            <a:xfrm>
              <a:off x="2400" y="2496"/>
              <a:ext cx="288"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11" name="Rectangle 99">
              <a:extLst>
                <a:ext uri="{FF2B5EF4-FFF2-40B4-BE49-F238E27FC236}">
                  <a16:creationId xmlns:a16="http://schemas.microsoft.com/office/drawing/2014/main" id="{CEBE8ACB-43EF-E1D3-D2D0-A4684DA321B7}"/>
                </a:ext>
              </a:extLst>
            </p:cNvPr>
            <p:cNvSpPr>
              <a:spLocks noChangeArrowheads="1"/>
            </p:cNvSpPr>
            <p:nvPr/>
          </p:nvSpPr>
          <p:spPr bwMode="auto">
            <a:xfrm>
              <a:off x="2304" y="2496"/>
              <a:ext cx="96"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12" name="Group 100">
            <a:extLst>
              <a:ext uri="{FF2B5EF4-FFF2-40B4-BE49-F238E27FC236}">
                <a16:creationId xmlns:a16="http://schemas.microsoft.com/office/drawing/2014/main" id="{14155EAD-6CC7-6C3F-FA1F-EC5E00D1CAEF}"/>
              </a:ext>
            </a:extLst>
          </p:cNvPr>
          <p:cNvGrpSpPr>
            <a:grpSpLocks/>
          </p:cNvGrpSpPr>
          <p:nvPr/>
        </p:nvGrpSpPr>
        <p:grpSpPr bwMode="auto">
          <a:xfrm>
            <a:off x="3067050" y="4271964"/>
            <a:ext cx="685800" cy="85725"/>
            <a:chOff x="2304" y="2592"/>
            <a:chExt cx="384" cy="48"/>
          </a:xfrm>
        </p:grpSpPr>
        <p:sp>
          <p:nvSpPr>
            <p:cNvPr id="13413" name="Rectangle 101">
              <a:extLst>
                <a:ext uri="{FF2B5EF4-FFF2-40B4-BE49-F238E27FC236}">
                  <a16:creationId xmlns:a16="http://schemas.microsoft.com/office/drawing/2014/main" id="{140B20F0-632B-6F2C-313F-1AAE347AC7C9}"/>
                </a:ext>
              </a:extLst>
            </p:cNvPr>
            <p:cNvSpPr>
              <a:spLocks noChangeArrowheads="1"/>
            </p:cNvSpPr>
            <p:nvPr/>
          </p:nvSpPr>
          <p:spPr bwMode="auto">
            <a:xfrm>
              <a:off x="2400" y="2592"/>
              <a:ext cx="288"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14" name="Rectangle 102">
              <a:extLst>
                <a:ext uri="{FF2B5EF4-FFF2-40B4-BE49-F238E27FC236}">
                  <a16:creationId xmlns:a16="http://schemas.microsoft.com/office/drawing/2014/main" id="{D8B1C124-73EB-7701-3F7D-15A287599CF9}"/>
                </a:ext>
              </a:extLst>
            </p:cNvPr>
            <p:cNvSpPr>
              <a:spLocks noChangeArrowheads="1"/>
            </p:cNvSpPr>
            <p:nvPr/>
          </p:nvSpPr>
          <p:spPr bwMode="auto">
            <a:xfrm>
              <a:off x="2304" y="2592"/>
              <a:ext cx="96"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15" name="Group 103">
            <a:extLst>
              <a:ext uri="{FF2B5EF4-FFF2-40B4-BE49-F238E27FC236}">
                <a16:creationId xmlns:a16="http://schemas.microsoft.com/office/drawing/2014/main" id="{43924939-C0D0-F2A7-0B1C-515F1FDA6557}"/>
              </a:ext>
            </a:extLst>
          </p:cNvPr>
          <p:cNvGrpSpPr>
            <a:grpSpLocks/>
          </p:cNvGrpSpPr>
          <p:nvPr/>
        </p:nvGrpSpPr>
        <p:grpSpPr bwMode="auto">
          <a:xfrm>
            <a:off x="3067050" y="4271964"/>
            <a:ext cx="685800" cy="85725"/>
            <a:chOff x="2304" y="2688"/>
            <a:chExt cx="384" cy="48"/>
          </a:xfrm>
        </p:grpSpPr>
        <p:sp>
          <p:nvSpPr>
            <p:cNvPr id="13416" name="Rectangle 104">
              <a:extLst>
                <a:ext uri="{FF2B5EF4-FFF2-40B4-BE49-F238E27FC236}">
                  <a16:creationId xmlns:a16="http://schemas.microsoft.com/office/drawing/2014/main" id="{5B41C00B-9A8F-9C14-0DA4-A9B7EB7DBBA0}"/>
                </a:ext>
              </a:extLst>
            </p:cNvPr>
            <p:cNvSpPr>
              <a:spLocks noChangeArrowheads="1"/>
            </p:cNvSpPr>
            <p:nvPr/>
          </p:nvSpPr>
          <p:spPr bwMode="auto">
            <a:xfrm>
              <a:off x="2304" y="2688"/>
              <a:ext cx="96"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17" name="Rectangle 105">
              <a:extLst>
                <a:ext uri="{FF2B5EF4-FFF2-40B4-BE49-F238E27FC236}">
                  <a16:creationId xmlns:a16="http://schemas.microsoft.com/office/drawing/2014/main" id="{BECE15A3-A354-5B4F-8B89-0D1B7AC0DBBD}"/>
                </a:ext>
              </a:extLst>
            </p:cNvPr>
            <p:cNvSpPr>
              <a:spLocks noChangeArrowheads="1"/>
            </p:cNvSpPr>
            <p:nvPr/>
          </p:nvSpPr>
          <p:spPr bwMode="auto">
            <a:xfrm>
              <a:off x="2400" y="2688"/>
              <a:ext cx="288"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18" name="Group 106">
            <a:extLst>
              <a:ext uri="{FF2B5EF4-FFF2-40B4-BE49-F238E27FC236}">
                <a16:creationId xmlns:a16="http://schemas.microsoft.com/office/drawing/2014/main" id="{0BD41D1D-CF5B-9E59-E51F-525E56A2649B}"/>
              </a:ext>
            </a:extLst>
          </p:cNvPr>
          <p:cNvGrpSpPr>
            <a:grpSpLocks/>
          </p:cNvGrpSpPr>
          <p:nvPr/>
        </p:nvGrpSpPr>
        <p:grpSpPr bwMode="auto">
          <a:xfrm>
            <a:off x="8294688" y="4271964"/>
            <a:ext cx="685800" cy="85725"/>
            <a:chOff x="2304" y="2688"/>
            <a:chExt cx="384" cy="48"/>
          </a:xfrm>
        </p:grpSpPr>
        <p:sp>
          <p:nvSpPr>
            <p:cNvPr id="13419" name="Rectangle 107">
              <a:extLst>
                <a:ext uri="{FF2B5EF4-FFF2-40B4-BE49-F238E27FC236}">
                  <a16:creationId xmlns:a16="http://schemas.microsoft.com/office/drawing/2014/main" id="{44D4D351-5A55-3E15-5577-94178FBB394F}"/>
                </a:ext>
              </a:extLst>
            </p:cNvPr>
            <p:cNvSpPr>
              <a:spLocks noChangeArrowheads="1"/>
            </p:cNvSpPr>
            <p:nvPr/>
          </p:nvSpPr>
          <p:spPr bwMode="auto">
            <a:xfrm>
              <a:off x="2304" y="2688"/>
              <a:ext cx="96"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20" name="Rectangle 108">
              <a:extLst>
                <a:ext uri="{FF2B5EF4-FFF2-40B4-BE49-F238E27FC236}">
                  <a16:creationId xmlns:a16="http://schemas.microsoft.com/office/drawing/2014/main" id="{B064CACA-B36D-88CC-4CAB-184B3FE9258F}"/>
                </a:ext>
              </a:extLst>
            </p:cNvPr>
            <p:cNvSpPr>
              <a:spLocks noChangeArrowheads="1"/>
            </p:cNvSpPr>
            <p:nvPr/>
          </p:nvSpPr>
          <p:spPr bwMode="auto">
            <a:xfrm>
              <a:off x="2400" y="2688"/>
              <a:ext cx="288"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21" name="Group 109">
            <a:extLst>
              <a:ext uri="{FF2B5EF4-FFF2-40B4-BE49-F238E27FC236}">
                <a16:creationId xmlns:a16="http://schemas.microsoft.com/office/drawing/2014/main" id="{3B7196ED-AC95-3713-3782-F77D81A03F46}"/>
              </a:ext>
            </a:extLst>
          </p:cNvPr>
          <p:cNvGrpSpPr>
            <a:grpSpLocks/>
          </p:cNvGrpSpPr>
          <p:nvPr/>
        </p:nvGrpSpPr>
        <p:grpSpPr bwMode="auto">
          <a:xfrm>
            <a:off x="8294688" y="4271964"/>
            <a:ext cx="685800" cy="85725"/>
            <a:chOff x="2304" y="2592"/>
            <a:chExt cx="384" cy="48"/>
          </a:xfrm>
        </p:grpSpPr>
        <p:sp>
          <p:nvSpPr>
            <p:cNvPr id="13422" name="Rectangle 110">
              <a:extLst>
                <a:ext uri="{FF2B5EF4-FFF2-40B4-BE49-F238E27FC236}">
                  <a16:creationId xmlns:a16="http://schemas.microsoft.com/office/drawing/2014/main" id="{03D7424E-B304-B1F9-1426-A6A7C94BDAA0}"/>
                </a:ext>
              </a:extLst>
            </p:cNvPr>
            <p:cNvSpPr>
              <a:spLocks noChangeArrowheads="1"/>
            </p:cNvSpPr>
            <p:nvPr/>
          </p:nvSpPr>
          <p:spPr bwMode="auto">
            <a:xfrm>
              <a:off x="2400" y="2592"/>
              <a:ext cx="288"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23" name="Rectangle 111">
              <a:extLst>
                <a:ext uri="{FF2B5EF4-FFF2-40B4-BE49-F238E27FC236}">
                  <a16:creationId xmlns:a16="http://schemas.microsoft.com/office/drawing/2014/main" id="{B50BFE07-1AD8-357E-6308-2D78134CB550}"/>
                </a:ext>
              </a:extLst>
            </p:cNvPr>
            <p:cNvSpPr>
              <a:spLocks noChangeArrowheads="1"/>
            </p:cNvSpPr>
            <p:nvPr/>
          </p:nvSpPr>
          <p:spPr bwMode="auto">
            <a:xfrm>
              <a:off x="2304" y="2592"/>
              <a:ext cx="96"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24" name="Group 112">
            <a:extLst>
              <a:ext uri="{FF2B5EF4-FFF2-40B4-BE49-F238E27FC236}">
                <a16:creationId xmlns:a16="http://schemas.microsoft.com/office/drawing/2014/main" id="{FCEE259C-BD05-AC32-D25D-F46330CB95EB}"/>
              </a:ext>
            </a:extLst>
          </p:cNvPr>
          <p:cNvGrpSpPr>
            <a:grpSpLocks/>
          </p:cNvGrpSpPr>
          <p:nvPr/>
        </p:nvGrpSpPr>
        <p:grpSpPr bwMode="auto">
          <a:xfrm>
            <a:off x="8037514" y="3417888"/>
            <a:ext cx="2630487" cy="596900"/>
            <a:chOff x="3648" y="1920"/>
            <a:chExt cx="1473" cy="336"/>
          </a:xfrm>
        </p:grpSpPr>
        <p:sp useBgFill="1">
          <p:nvSpPr>
            <p:cNvPr id="13425" name="Rectangle 113">
              <a:extLst>
                <a:ext uri="{FF2B5EF4-FFF2-40B4-BE49-F238E27FC236}">
                  <a16:creationId xmlns:a16="http://schemas.microsoft.com/office/drawing/2014/main" id="{64B4183D-2277-E5E3-4A01-C50C155CD2A3}"/>
                </a:ext>
              </a:extLst>
            </p:cNvPr>
            <p:cNvSpPr>
              <a:spLocks noChangeArrowheads="1"/>
            </p:cNvSpPr>
            <p:nvPr/>
          </p:nvSpPr>
          <p:spPr bwMode="auto">
            <a:xfrm>
              <a:off x="3648" y="1920"/>
              <a:ext cx="1473" cy="288"/>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13426" name="Group 114">
              <a:extLst>
                <a:ext uri="{FF2B5EF4-FFF2-40B4-BE49-F238E27FC236}">
                  <a16:creationId xmlns:a16="http://schemas.microsoft.com/office/drawing/2014/main" id="{729678F7-DE0D-F6EC-7F5D-6CCC21893EEF}"/>
                </a:ext>
              </a:extLst>
            </p:cNvPr>
            <p:cNvGrpSpPr>
              <a:grpSpLocks/>
            </p:cNvGrpSpPr>
            <p:nvPr/>
          </p:nvGrpSpPr>
          <p:grpSpPr bwMode="auto">
            <a:xfrm>
              <a:off x="3648" y="2064"/>
              <a:ext cx="816" cy="192"/>
              <a:chOff x="3648" y="1824"/>
              <a:chExt cx="816" cy="192"/>
            </a:xfrm>
          </p:grpSpPr>
          <p:sp>
            <p:nvSpPr>
              <p:cNvPr id="13427" name="Rectangle 115">
                <a:extLst>
                  <a:ext uri="{FF2B5EF4-FFF2-40B4-BE49-F238E27FC236}">
                    <a16:creationId xmlns:a16="http://schemas.microsoft.com/office/drawing/2014/main" id="{B0B244C6-1C11-03C2-FFD7-781C00682370}"/>
                  </a:ext>
                </a:extLst>
              </p:cNvPr>
              <p:cNvSpPr>
                <a:spLocks noChangeArrowheads="1"/>
              </p:cNvSpPr>
              <p:nvPr/>
            </p:nvSpPr>
            <p:spPr bwMode="auto">
              <a:xfrm>
                <a:off x="3648" y="1824"/>
                <a:ext cx="816" cy="48"/>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428" name="Rectangle 116">
                <a:extLst>
                  <a:ext uri="{FF2B5EF4-FFF2-40B4-BE49-F238E27FC236}">
                    <a16:creationId xmlns:a16="http://schemas.microsoft.com/office/drawing/2014/main" id="{51E45B57-2C34-CAF4-7DE4-73496836460E}"/>
                  </a:ext>
                </a:extLst>
              </p:cNvPr>
              <p:cNvSpPr>
                <a:spLocks noChangeArrowheads="1"/>
              </p:cNvSpPr>
              <p:nvPr/>
            </p:nvSpPr>
            <p:spPr bwMode="auto">
              <a:xfrm>
                <a:off x="3984" y="1824"/>
                <a:ext cx="48" cy="192"/>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grpSp>
        <p:nvGrpSpPr>
          <p:cNvPr id="13429" name="Group 117">
            <a:extLst>
              <a:ext uri="{FF2B5EF4-FFF2-40B4-BE49-F238E27FC236}">
                <a16:creationId xmlns:a16="http://schemas.microsoft.com/office/drawing/2014/main" id="{D1054178-F75F-8089-4FF3-01BCCAA3D7D9}"/>
              </a:ext>
            </a:extLst>
          </p:cNvPr>
          <p:cNvGrpSpPr>
            <a:grpSpLocks/>
          </p:cNvGrpSpPr>
          <p:nvPr/>
        </p:nvGrpSpPr>
        <p:grpSpPr bwMode="auto">
          <a:xfrm>
            <a:off x="8294688" y="3503613"/>
            <a:ext cx="685800" cy="341312"/>
            <a:chOff x="2448" y="1392"/>
            <a:chExt cx="384" cy="192"/>
          </a:xfrm>
        </p:grpSpPr>
        <p:sp>
          <p:nvSpPr>
            <p:cNvPr id="13430" name="Rectangle 118">
              <a:extLst>
                <a:ext uri="{FF2B5EF4-FFF2-40B4-BE49-F238E27FC236}">
                  <a16:creationId xmlns:a16="http://schemas.microsoft.com/office/drawing/2014/main" id="{31B1A361-2801-3404-6980-55ADB1CEE56B}"/>
                </a:ext>
              </a:extLst>
            </p:cNvPr>
            <p:cNvSpPr>
              <a:spLocks noChangeArrowheads="1"/>
            </p:cNvSpPr>
            <p:nvPr/>
          </p:nvSpPr>
          <p:spPr bwMode="auto">
            <a:xfrm>
              <a:off x="2448" y="1392"/>
              <a:ext cx="384"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31" name="Rectangle 119">
              <a:extLst>
                <a:ext uri="{FF2B5EF4-FFF2-40B4-BE49-F238E27FC236}">
                  <a16:creationId xmlns:a16="http://schemas.microsoft.com/office/drawing/2014/main" id="{7B372EF2-3565-FADF-8BAA-26828AA0C1D8}"/>
                </a:ext>
              </a:extLst>
            </p:cNvPr>
            <p:cNvSpPr>
              <a:spLocks noChangeArrowheads="1"/>
            </p:cNvSpPr>
            <p:nvPr/>
          </p:nvSpPr>
          <p:spPr bwMode="auto">
            <a:xfrm>
              <a:off x="2448" y="1392"/>
              <a:ext cx="144"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32" name="Group 120">
            <a:extLst>
              <a:ext uri="{FF2B5EF4-FFF2-40B4-BE49-F238E27FC236}">
                <a16:creationId xmlns:a16="http://schemas.microsoft.com/office/drawing/2014/main" id="{5929F31B-39E0-F960-5594-1D015883995F}"/>
              </a:ext>
            </a:extLst>
          </p:cNvPr>
          <p:cNvGrpSpPr>
            <a:grpSpLocks/>
          </p:cNvGrpSpPr>
          <p:nvPr/>
        </p:nvGrpSpPr>
        <p:grpSpPr bwMode="auto">
          <a:xfrm>
            <a:off x="8294688" y="3503613"/>
            <a:ext cx="685800" cy="341312"/>
            <a:chOff x="1920" y="1392"/>
            <a:chExt cx="384" cy="192"/>
          </a:xfrm>
        </p:grpSpPr>
        <p:sp>
          <p:nvSpPr>
            <p:cNvPr id="13433" name="Rectangle 121">
              <a:extLst>
                <a:ext uri="{FF2B5EF4-FFF2-40B4-BE49-F238E27FC236}">
                  <a16:creationId xmlns:a16="http://schemas.microsoft.com/office/drawing/2014/main" id="{2E14CEA0-C234-3639-B069-81F9A0BDA5C4}"/>
                </a:ext>
              </a:extLst>
            </p:cNvPr>
            <p:cNvSpPr>
              <a:spLocks noChangeArrowheads="1"/>
            </p:cNvSpPr>
            <p:nvPr/>
          </p:nvSpPr>
          <p:spPr bwMode="auto">
            <a:xfrm>
              <a:off x="1920" y="1392"/>
              <a:ext cx="384" cy="19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34" name="Rectangle 122">
              <a:extLst>
                <a:ext uri="{FF2B5EF4-FFF2-40B4-BE49-F238E27FC236}">
                  <a16:creationId xmlns:a16="http://schemas.microsoft.com/office/drawing/2014/main" id="{1CE9BB6F-2B6C-7013-C601-C4F1C2DE5CD4}"/>
                </a:ext>
              </a:extLst>
            </p:cNvPr>
            <p:cNvSpPr>
              <a:spLocks noChangeArrowheads="1"/>
            </p:cNvSpPr>
            <p:nvPr/>
          </p:nvSpPr>
          <p:spPr bwMode="auto">
            <a:xfrm>
              <a:off x="1920" y="1392"/>
              <a:ext cx="144"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3435" name="Group 123">
            <a:extLst>
              <a:ext uri="{FF2B5EF4-FFF2-40B4-BE49-F238E27FC236}">
                <a16:creationId xmlns:a16="http://schemas.microsoft.com/office/drawing/2014/main" id="{4075DC69-40BC-DE55-A819-D309D912358D}"/>
              </a:ext>
            </a:extLst>
          </p:cNvPr>
          <p:cNvGrpSpPr>
            <a:grpSpLocks/>
          </p:cNvGrpSpPr>
          <p:nvPr/>
        </p:nvGrpSpPr>
        <p:grpSpPr bwMode="auto">
          <a:xfrm>
            <a:off x="9066214" y="3417888"/>
            <a:ext cx="1800225" cy="512762"/>
            <a:chOff x="4224" y="1920"/>
            <a:chExt cx="897" cy="288"/>
          </a:xfrm>
        </p:grpSpPr>
        <p:sp useBgFill="1">
          <p:nvSpPr>
            <p:cNvPr id="13436" name="Rectangle 124">
              <a:extLst>
                <a:ext uri="{FF2B5EF4-FFF2-40B4-BE49-F238E27FC236}">
                  <a16:creationId xmlns:a16="http://schemas.microsoft.com/office/drawing/2014/main" id="{72CD6ADF-8432-8D69-5013-8E9F59A8BB43}"/>
                </a:ext>
              </a:extLst>
            </p:cNvPr>
            <p:cNvSpPr>
              <a:spLocks noChangeArrowheads="1"/>
            </p:cNvSpPr>
            <p:nvPr/>
          </p:nvSpPr>
          <p:spPr bwMode="auto">
            <a:xfrm>
              <a:off x="4224" y="1920"/>
              <a:ext cx="897" cy="288"/>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37" name="Rectangle 125">
              <a:extLst>
                <a:ext uri="{FF2B5EF4-FFF2-40B4-BE49-F238E27FC236}">
                  <a16:creationId xmlns:a16="http://schemas.microsoft.com/office/drawing/2014/main" id="{AECBB8EC-BB24-A774-5DB5-ED88AA2E9900}"/>
                </a:ext>
              </a:extLst>
            </p:cNvPr>
            <p:cNvSpPr>
              <a:spLocks noChangeArrowheads="1"/>
            </p:cNvSpPr>
            <p:nvPr/>
          </p:nvSpPr>
          <p:spPr bwMode="auto">
            <a:xfrm>
              <a:off x="4224" y="2064"/>
              <a:ext cx="240" cy="48"/>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nvGrpSpPr>
          <p:cNvPr id="13438" name="Group 126">
            <a:extLst>
              <a:ext uri="{FF2B5EF4-FFF2-40B4-BE49-F238E27FC236}">
                <a16:creationId xmlns:a16="http://schemas.microsoft.com/office/drawing/2014/main" id="{F5BD7B41-1F8C-744E-D916-A3DA876EA381}"/>
              </a:ext>
            </a:extLst>
          </p:cNvPr>
          <p:cNvGrpSpPr>
            <a:grpSpLocks/>
          </p:cNvGrpSpPr>
          <p:nvPr/>
        </p:nvGrpSpPr>
        <p:grpSpPr bwMode="auto">
          <a:xfrm rot="5400000">
            <a:off x="4198938" y="3486151"/>
            <a:ext cx="1289050" cy="466725"/>
            <a:chOff x="2147" y="1360"/>
            <a:chExt cx="724" cy="262"/>
          </a:xfrm>
        </p:grpSpPr>
        <p:sp>
          <p:nvSpPr>
            <p:cNvPr id="13439" name="Rectangle 127">
              <a:extLst>
                <a:ext uri="{FF2B5EF4-FFF2-40B4-BE49-F238E27FC236}">
                  <a16:creationId xmlns:a16="http://schemas.microsoft.com/office/drawing/2014/main" id="{D4167660-5C67-7452-E1F9-3F49C997D213}"/>
                </a:ext>
              </a:extLst>
            </p:cNvPr>
            <p:cNvSpPr>
              <a:spLocks noChangeArrowheads="1"/>
            </p:cNvSpPr>
            <p:nvPr/>
          </p:nvSpPr>
          <p:spPr bwMode="auto">
            <a:xfrm>
              <a:off x="2147" y="1371"/>
              <a:ext cx="724" cy="251"/>
            </a:xfrm>
            <a:prstGeom prst="rect">
              <a:avLst/>
            </a:prstGeom>
            <a:solidFill>
              <a:srgbClr val="C0C0C0"/>
            </a:solidFill>
            <a:ln w="12700">
              <a:solidFill>
                <a:srgbClr val="000000"/>
              </a:solidFill>
              <a:miter lim="800000"/>
              <a:headEnd/>
              <a:tailEnd/>
            </a:ln>
          </p:spPr>
          <p:txBody>
            <a:bodyPr/>
            <a:lstStyle/>
            <a:p>
              <a:endParaRPr lang="en-IN"/>
            </a:p>
          </p:txBody>
        </p:sp>
        <p:sp>
          <p:nvSpPr>
            <p:cNvPr id="13440" name="Rectangle 128">
              <a:extLst>
                <a:ext uri="{FF2B5EF4-FFF2-40B4-BE49-F238E27FC236}">
                  <a16:creationId xmlns:a16="http://schemas.microsoft.com/office/drawing/2014/main" id="{B84A22CC-133F-1E23-183F-95C4D0F86180}"/>
                </a:ext>
              </a:extLst>
            </p:cNvPr>
            <p:cNvSpPr>
              <a:spLocks noChangeArrowheads="1"/>
            </p:cNvSpPr>
            <p:nvPr/>
          </p:nvSpPr>
          <p:spPr bwMode="auto">
            <a:xfrm>
              <a:off x="2149" y="1545"/>
              <a:ext cx="720"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3441" name="Group 129">
              <a:extLst>
                <a:ext uri="{FF2B5EF4-FFF2-40B4-BE49-F238E27FC236}">
                  <a16:creationId xmlns:a16="http://schemas.microsoft.com/office/drawing/2014/main" id="{6C6B535F-829D-9CDF-D45D-41DBF30AB19B}"/>
                </a:ext>
              </a:extLst>
            </p:cNvPr>
            <p:cNvGrpSpPr>
              <a:grpSpLocks/>
            </p:cNvGrpSpPr>
            <p:nvPr/>
          </p:nvGrpSpPr>
          <p:grpSpPr bwMode="auto">
            <a:xfrm>
              <a:off x="2576" y="1562"/>
              <a:ext cx="180" cy="59"/>
              <a:chOff x="2576" y="1562"/>
              <a:chExt cx="180" cy="59"/>
            </a:xfrm>
          </p:grpSpPr>
          <p:sp>
            <p:nvSpPr>
              <p:cNvPr id="13442" name="Rectangle 130">
                <a:extLst>
                  <a:ext uri="{FF2B5EF4-FFF2-40B4-BE49-F238E27FC236}">
                    <a16:creationId xmlns:a16="http://schemas.microsoft.com/office/drawing/2014/main" id="{78ECAC40-4969-FA60-9FED-06D2D055C8DE}"/>
                  </a:ext>
                </a:extLst>
              </p:cNvPr>
              <p:cNvSpPr>
                <a:spLocks noChangeArrowheads="1"/>
              </p:cNvSpPr>
              <p:nvPr/>
            </p:nvSpPr>
            <p:spPr bwMode="auto">
              <a:xfrm>
                <a:off x="2576" y="1562"/>
                <a:ext cx="19"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443" name="Rectangle 131">
                <a:extLst>
                  <a:ext uri="{FF2B5EF4-FFF2-40B4-BE49-F238E27FC236}">
                    <a16:creationId xmlns:a16="http://schemas.microsoft.com/office/drawing/2014/main" id="{EB57940B-55A6-12CE-9039-FB2E685191C6}"/>
                  </a:ext>
                </a:extLst>
              </p:cNvPr>
              <p:cNvSpPr>
                <a:spLocks noChangeArrowheads="1"/>
              </p:cNvSpPr>
              <p:nvPr/>
            </p:nvSpPr>
            <p:spPr bwMode="auto">
              <a:xfrm>
                <a:off x="2633" y="1562"/>
                <a:ext cx="19"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444" name="Rectangle 132">
                <a:extLst>
                  <a:ext uri="{FF2B5EF4-FFF2-40B4-BE49-F238E27FC236}">
                    <a16:creationId xmlns:a16="http://schemas.microsoft.com/office/drawing/2014/main" id="{719EF979-8339-9163-520B-8C105B07B457}"/>
                  </a:ext>
                </a:extLst>
              </p:cNvPr>
              <p:cNvSpPr>
                <a:spLocks noChangeArrowheads="1"/>
              </p:cNvSpPr>
              <p:nvPr/>
            </p:nvSpPr>
            <p:spPr bwMode="auto">
              <a:xfrm>
                <a:off x="2686" y="1562"/>
                <a:ext cx="19"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445" name="Rectangle 133">
                <a:extLst>
                  <a:ext uri="{FF2B5EF4-FFF2-40B4-BE49-F238E27FC236}">
                    <a16:creationId xmlns:a16="http://schemas.microsoft.com/office/drawing/2014/main" id="{62C29ED3-969F-70A3-4992-969DA0FB1A40}"/>
                  </a:ext>
                </a:extLst>
              </p:cNvPr>
              <p:cNvSpPr>
                <a:spLocks noChangeArrowheads="1"/>
              </p:cNvSpPr>
              <p:nvPr/>
            </p:nvSpPr>
            <p:spPr bwMode="auto">
              <a:xfrm>
                <a:off x="2738" y="1562"/>
                <a:ext cx="1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3446" name="Rectangle 134">
              <a:extLst>
                <a:ext uri="{FF2B5EF4-FFF2-40B4-BE49-F238E27FC236}">
                  <a16:creationId xmlns:a16="http://schemas.microsoft.com/office/drawing/2014/main" id="{8C0D27F3-8139-07C3-3623-47D6F48DA342}"/>
                </a:ext>
              </a:extLst>
            </p:cNvPr>
            <p:cNvSpPr>
              <a:spLocks noChangeArrowheads="1"/>
            </p:cNvSpPr>
            <p:nvPr/>
          </p:nvSpPr>
          <p:spPr bwMode="auto">
            <a:xfrm>
              <a:off x="2240" y="1360"/>
              <a:ext cx="15"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nvGrpSpPr>
          <p:cNvPr id="13447" name="Group 135">
            <a:extLst>
              <a:ext uri="{FF2B5EF4-FFF2-40B4-BE49-F238E27FC236}">
                <a16:creationId xmlns:a16="http://schemas.microsoft.com/office/drawing/2014/main" id="{CDBE4531-20EA-C4A4-F087-D09BE2592E7E}"/>
              </a:ext>
            </a:extLst>
          </p:cNvPr>
          <p:cNvGrpSpPr>
            <a:grpSpLocks/>
          </p:cNvGrpSpPr>
          <p:nvPr/>
        </p:nvGrpSpPr>
        <p:grpSpPr bwMode="auto">
          <a:xfrm>
            <a:off x="1524001" y="3417888"/>
            <a:ext cx="1628775" cy="512762"/>
            <a:chOff x="0" y="1824"/>
            <a:chExt cx="912" cy="288"/>
          </a:xfrm>
        </p:grpSpPr>
        <p:sp useBgFill="1">
          <p:nvSpPr>
            <p:cNvPr id="13448" name="Rectangle 136">
              <a:extLst>
                <a:ext uri="{FF2B5EF4-FFF2-40B4-BE49-F238E27FC236}">
                  <a16:creationId xmlns:a16="http://schemas.microsoft.com/office/drawing/2014/main" id="{DAF87C4B-FE64-2F61-C361-83AF45F1C6A0}"/>
                </a:ext>
              </a:extLst>
            </p:cNvPr>
            <p:cNvSpPr>
              <a:spLocks noChangeArrowheads="1"/>
            </p:cNvSpPr>
            <p:nvPr/>
          </p:nvSpPr>
          <p:spPr bwMode="auto">
            <a:xfrm>
              <a:off x="0" y="1824"/>
              <a:ext cx="912" cy="28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49" name="Rectangle 137">
              <a:extLst>
                <a:ext uri="{FF2B5EF4-FFF2-40B4-BE49-F238E27FC236}">
                  <a16:creationId xmlns:a16="http://schemas.microsoft.com/office/drawing/2014/main" id="{B7140410-ECE4-D164-3DFE-94F433A4CE5F}"/>
                </a:ext>
              </a:extLst>
            </p:cNvPr>
            <p:cNvSpPr>
              <a:spLocks noChangeArrowheads="1"/>
            </p:cNvSpPr>
            <p:nvPr/>
          </p:nvSpPr>
          <p:spPr bwMode="auto">
            <a:xfrm>
              <a:off x="720" y="1968"/>
              <a:ext cx="192" cy="48"/>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3450" name="Text Box 138">
            <a:extLst>
              <a:ext uri="{FF2B5EF4-FFF2-40B4-BE49-F238E27FC236}">
                <a16:creationId xmlns:a16="http://schemas.microsoft.com/office/drawing/2014/main" id="{0AD49C98-4972-B891-65FA-DBD14A428576}"/>
              </a:ext>
            </a:extLst>
          </p:cNvPr>
          <p:cNvSpPr txBox="1">
            <a:spLocks noChangeArrowheads="1"/>
          </p:cNvSpPr>
          <p:nvPr/>
        </p:nvSpPr>
        <p:spPr bwMode="auto">
          <a:xfrm>
            <a:off x="4352925" y="4357688"/>
            <a:ext cx="10350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92" tIns="51346" rIns="102692" bIns="51346">
            <a:spAutoFit/>
          </a:bodyPr>
          <a:lstStyle>
            <a:lvl1pPr defTabSz="1027113">
              <a:defRPr sz="2400">
                <a:solidFill>
                  <a:schemeClr val="tx1"/>
                </a:solidFill>
                <a:latin typeface="Times New Roman" panose="02020603050405020304" pitchFamily="18" charset="0"/>
              </a:defRPr>
            </a:lvl1pPr>
            <a:lvl2pPr marL="512763" defTabSz="1027113">
              <a:defRPr sz="2400">
                <a:solidFill>
                  <a:schemeClr val="tx1"/>
                </a:solidFill>
                <a:latin typeface="Times New Roman" panose="02020603050405020304" pitchFamily="18" charset="0"/>
              </a:defRPr>
            </a:lvl2pPr>
            <a:lvl3pPr marL="1027113" defTabSz="1027113">
              <a:defRPr sz="2400">
                <a:solidFill>
                  <a:schemeClr val="tx1"/>
                </a:solidFill>
                <a:latin typeface="Times New Roman" panose="02020603050405020304" pitchFamily="18" charset="0"/>
              </a:defRPr>
            </a:lvl3pPr>
            <a:lvl4pPr marL="1538288" defTabSz="1027113">
              <a:defRPr sz="2400">
                <a:solidFill>
                  <a:schemeClr val="tx1"/>
                </a:solidFill>
                <a:latin typeface="Times New Roman" panose="02020603050405020304" pitchFamily="18" charset="0"/>
              </a:defRPr>
            </a:lvl4pPr>
            <a:lvl5pPr marL="2054225" defTabSz="1027113">
              <a:defRPr sz="2400">
                <a:solidFill>
                  <a:schemeClr val="tx1"/>
                </a:solidFill>
                <a:latin typeface="Times New Roman" panose="02020603050405020304" pitchFamily="18" charset="0"/>
              </a:defRPr>
            </a:lvl5pPr>
            <a:lvl6pPr marL="2511425" defTabSz="1027113" fontAlgn="base">
              <a:spcBef>
                <a:spcPct val="0"/>
              </a:spcBef>
              <a:spcAft>
                <a:spcPct val="0"/>
              </a:spcAft>
              <a:defRPr sz="2400">
                <a:solidFill>
                  <a:schemeClr val="tx1"/>
                </a:solidFill>
                <a:latin typeface="Times New Roman" panose="02020603050405020304" pitchFamily="18" charset="0"/>
              </a:defRPr>
            </a:lvl6pPr>
            <a:lvl7pPr marL="2968625" defTabSz="1027113" fontAlgn="base">
              <a:spcBef>
                <a:spcPct val="0"/>
              </a:spcBef>
              <a:spcAft>
                <a:spcPct val="0"/>
              </a:spcAft>
              <a:defRPr sz="2400">
                <a:solidFill>
                  <a:schemeClr val="tx1"/>
                </a:solidFill>
                <a:latin typeface="Times New Roman" panose="02020603050405020304" pitchFamily="18" charset="0"/>
              </a:defRPr>
            </a:lvl7pPr>
            <a:lvl8pPr marL="3425825" defTabSz="1027113" fontAlgn="base">
              <a:spcBef>
                <a:spcPct val="0"/>
              </a:spcBef>
              <a:spcAft>
                <a:spcPct val="0"/>
              </a:spcAft>
              <a:defRPr sz="2400">
                <a:solidFill>
                  <a:schemeClr val="tx1"/>
                </a:solidFill>
                <a:latin typeface="Times New Roman" panose="02020603050405020304" pitchFamily="18" charset="0"/>
              </a:defRPr>
            </a:lvl8pPr>
            <a:lvl9pPr marL="3883025" defTabSz="10271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6000"/>
              </a:lnSpc>
            </a:pPr>
            <a:r>
              <a:rPr lang="en-US" altLang="en-US" sz="2000" b="1">
                <a:latin typeface="Arial" panose="020B0604020202020204" pitchFamily="34" charset="0"/>
              </a:rPr>
              <a:t>Router</a:t>
            </a:r>
          </a:p>
        </p:txBody>
      </p:sp>
      <p:sp>
        <p:nvSpPr>
          <p:cNvPr id="13451" name="Rectangle 139">
            <a:extLst>
              <a:ext uri="{FF2B5EF4-FFF2-40B4-BE49-F238E27FC236}">
                <a16:creationId xmlns:a16="http://schemas.microsoft.com/office/drawing/2014/main" id="{3DABA5A1-7327-4916-9239-0B2C6B28D6B1}"/>
              </a:ext>
            </a:extLst>
          </p:cNvPr>
          <p:cNvSpPr>
            <a:spLocks noGrp="1" noChangeArrowheads="1"/>
          </p:cNvSpPr>
          <p:nvPr>
            <p:ph type="title"/>
          </p:nvPr>
        </p:nvSpPr>
        <p:spPr/>
        <p:txBody>
          <a:bodyPr vert="horz" lIns="102692" tIns="51346" rIns="102692" bIns="51346" rtlCol="0" anchor="t">
            <a:normAutofit/>
          </a:bodyPr>
          <a:lstStyle/>
          <a:p>
            <a:r>
              <a:rPr lang="en-US" altLang="en-US"/>
              <a:t>Local Network Operation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3406"/>
                                        </p:tgtEl>
                                        <p:attrNameLst>
                                          <p:attrName>style.visibility</p:attrName>
                                        </p:attrNameLst>
                                      </p:cBhvr>
                                      <p:to>
                                        <p:strVal val="visible"/>
                                      </p:to>
                                    </p:set>
                                  </p:childTnLst>
                                  <p:subTnLst>
                                    <p:set>
                                      <p:cBhvr override="childStyle">
                                        <p:cTn dur="1" fill="hold" display="0" masterRel="nextClick" afterEffect="1"/>
                                        <p:tgtEl>
                                          <p:spTgt spid="13406"/>
                                        </p:tgtEl>
                                        <p:attrNameLst>
                                          <p:attrName>style.visibility</p:attrName>
                                        </p:attrNameLst>
                                      </p:cBhvr>
                                      <p:to>
                                        <p:strVal val="hidden"/>
                                      </p:to>
                                    </p:set>
                                  </p:sub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3382"/>
                                        </p:tgtEl>
                                        <p:attrNameLst>
                                          <p:attrName>style.visibility</p:attrName>
                                        </p:attrNameLst>
                                      </p:cBhvr>
                                      <p:to>
                                        <p:strVal val="visible"/>
                                      </p:to>
                                    </p:set>
                                  </p:childTnLst>
                                  <p:subTnLst>
                                    <p:set>
                                      <p:cBhvr override="childStyle">
                                        <p:cTn dur="1" fill="hold" display="0" masterRel="nextClick" afterEffect="1"/>
                                        <p:tgtEl>
                                          <p:spTgt spid="13382"/>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13385"/>
                                        </p:tgtEl>
                                        <p:attrNameLst>
                                          <p:attrName>style.visibility</p:attrName>
                                        </p:attrNameLst>
                                      </p:cBhvr>
                                      <p:to>
                                        <p:strVal val="visible"/>
                                      </p:to>
                                    </p:set>
                                    <p:anim calcmode="lin" valueType="num">
                                      <p:cBhvr additive="base">
                                        <p:cTn id="14" dur="500" fill="hold"/>
                                        <p:tgtEl>
                                          <p:spTgt spid="13385"/>
                                        </p:tgtEl>
                                        <p:attrNameLst>
                                          <p:attrName>ppt_x</p:attrName>
                                        </p:attrNameLst>
                                      </p:cBhvr>
                                      <p:tavLst>
                                        <p:tav tm="0">
                                          <p:val>
                                            <p:strVal val="0-#ppt_w/2"/>
                                          </p:val>
                                        </p:tav>
                                        <p:tav tm="100000">
                                          <p:val>
                                            <p:strVal val="#ppt_x"/>
                                          </p:val>
                                        </p:tav>
                                      </p:tavLst>
                                    </p:anim>
                                    <p:anim calcmode="lin" valueType="num">
                                      <p:cBhvr additive="base">
                                        <p:cTn id="15" dur="500" fill="hold"/>
                                        <p:tgtEl>
                                          <p:spTgt spid="1338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85"/>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13400"/>
                                        </p:tgtEl>
                                        <p:attrNameLst>
                                          <p:attrName>style.visibility</p:attrName>
                                        </p:attrNameLst>
                                      </p:cBhvr>
                                      <p:to>
                                        <p:strVal val="visible"/>
                                      </p:to>
                                    </p:set>
                                  </p:childTnLst>
                                  <p:subTnLst>
                                    <p:set>
                                      <p:cBhvr override="childStyle">
                                        <p:cTn dur="1" fill="hold" display="0" masterRel="nextClick" afterEffect="1"/>
                                        <p:tgtEl>
                                          <p:spTgt spid="134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403"/>
                                        </p:tgtEl>
                                        <p:attrNameLst>
                                          <p:attrName>style.visibility</p:attrName>
                                        </p:attrNameLst>
                                      </p:cBhvr>
                                      <p:to>
                                        <p:strVal val="visible"/>
                                      </p:to>
                                    </p:set>
                                  </p:childTnLst>
                                  <p:subTnLst>
                                    <p:set>
                                      <p:cBhvr override="childStyle">
                                        <p:cTn dur="1" fill="hold" display="0" masterRel="nextClick" afterEffect="1"/>
                                        <p:tgtEl>
                                          <p:spTgt spid="13403"/>
                                        </p:tgtEl>
                                        <p:attrNameLst>
                                          <p:attrName>style.visibility</p:attrName>
                                        </p:attrNameLst>
                                      </p:cBhvr>
                                      <p:to>
                                        <p:strVal val="hidden"/>
                                      </p:to>
                                    </p:set>
                                  </p:sub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13388"/>
                                        </p:tgtEl>
                                        <p:attrNameLst>
                                          <p:attrName>style.visibility</p:attrName>
                                        </p:attrNameLst>
                                      </p:cBhvr>
                                      <p:to>
                                        <p:strVal val="visible"/>
                                      </p:to>
                                    </p:set>
                                  </p:childTnLst>
                                  <p:subTnLst>
                                    <p:set>
                                      <p:cBhvr override="childStyle">
                                        <p:cTn dur="1" fill="hold" display="0" masterRel="nextClick" afterEffect="1"/>
                                        <p:tgtEl>
                                          <p:spTgt spid="13388"/>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13391"/>
                                        </p:tgtEl>
                                        <p:attrNameLst>
                                          <p:attrName>style.visibility</p:attrName>
                                        </p:attrNameLst>
                                      </p:cBhvr>
                                      <p:to>
                                        <p:strVal val="visible"/>
                                      </p:to>
                                    </p:set>
                                    <p:anim calcmode="lin" valueType="num">
                                      <p:cBhvr additive="base">
                                        <p:cTn id="30" dur="500" fill="hold"/>
                                        <p:tgtEl>
                                          <p:spTgt spid="13391"/>
                                        </p:tgtEl>
                                        <p:attrNameLst>
                                          <p:attrName>ppt_x</p:attrName>
                                        </p:attrNameLst>
                                      </p:cBhvr>
                                      <p:tavLst>
                                        <p:tav tm="0">
                                          <p:val>
                                            <p:strVal val="1+#ppt_w/2"/>
                                          </p:val>
                                        </p:tav>
                                        <p:tav tm="100000">
                                          <p:val>
                                            <p:strVal val="#ppt_x"/>
                                          </p:val>
                                        </p:tav>
                                      </p:tavLst>
                                    </p:anim>
                                    <p:anim calcmode="lin" valueType="num">
                                      <p:cBhvr additive="base">
                                        <p:cTn id="31" dur="500" fill="hold"/>
                                        <p:tgtEl>
                                          <p:spTgt spid="1339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91"/>
                                        </p:tgtEl>
                                        <p:attrNameLst>
                                          <p:attrName>style.visibility</p:attrName>
                                        </p:attrNameLst>
                                      </p:cBhvr>
                                      <p:to>
                                        <p:strVal val="hidden"/>
                                      </p:to>
                                    </p:set>
                                  </p:sub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13409"/>
                                        </p:tgtEl>
                                        <p:attrNameLst>
                                          <p:attrName>style.visibility</p:attrName>
                                        </p:attrNameLst>
                                      </p:cBhvr>
                                      <p:to>
                                        <p:strVal val="visible"/>
                                      </p:to>
                                    </p:set>
                                  </p:childTnLst>
                                  <p:subTnLst>
                                    <p:set>
                                      <p:cBhvr override="childStyle">
                                        <p:cTn dur="1" fill="hold" display="0" masterRel="nextClick" afterEffect="1"/>
                                        <p:tgtEl>
                                          <p:spTgt spid="13409"/>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3412"/>
                                        </p:tgtEl>
                                        <p:attrNameLst>
                                          <p:attrName>style.visibility</p:attrName>
                                        </p:attrNameLst>
                                      </p:cBhvr>
                                      <p:to>
                                        <p:strVal val="visible"/>
                                      </p:to>
                                    </p:set>
                                  </p:childTnLst>
                                  <p:subTnLst>
                                    <p:set>
                                      <p:cBhvr override="childStyle">
                                        <p:cTn dur="1" fill="hold" display="0" masterRel="nextClick" afterEffect="1"/>
                                        <p:tgtEl>
                                          <p:spTgt spid="13412"/>
                                        </p:tgtEl>
                                        <p:attrNameLst>
                                          <p:attrName>style.visibility</p:attrName>
                                        </p:attrNameLst>
                                      </p:cBhvr>
                                      <p:to>
                                        <p:strVal val="hidden"/>
                                      </p:to>
                                    </p:set>
                                  </p:sub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13397"/>
                                        </p:tgtEl>
                                        <p:attrNameLst>
                                          <p:attrName>style.visibility</p:attrName>
                                        </p:attrNameLst>
                                      </p:cBhvr>
                                      <p:to>
                                        <p:strVal val="visible"/>
                                      </p:to>
                                    </p:set>
                                  </p:childTnLst>
                                  <p:subTnLst>
                                    <p:set>
                                      <p:cBhvr override="childStyle">
                                        <p:cTn dur="1" fill="hold" display="0" masterRel="nextClick" afterEffect="1"/>
                                        <p:tgtEl>
                                          <p:spTgt spid="13397"/>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13432"/>
                                        </p:tgtEl>
                                        <p:attrNameLst>
                                          <p:attrName>style.visibility</p:attrName>
                                        </p:attrNameLst>
                                      </p:cBhvr>
                                      <p:to>
                                        <p:strVal val="visible"/>
                                      </p:to>
                                    </p:set>
                                    <p:anim calcmode="lin" valueType="num">
                                      <p:cBhvr additive="base">
                                        <p:cTn id="46" dur="500" fill="hold"/>
                                        <p:tgtEl>
                                          <p:spTgt spid="13432"/>
                                        </p:tgtEl>
                                        <p:attrNameLst>
                                          <p:attrName>ppt_x</p:attrName>
                                        </p:attrNameLst>
                                      </p:cBhvr>
                                      <p:tavLst>
                                        <p:tav tm="0">
                                          <p:val>
                                            <p:strVal val="0-#ppt_w/2"/>
                                          </p:val>
                                        </p:tav>
                                        <p:tav tm="100000">
                                          <p:val>
                                            <p:strVal val="#ppt_x"/>
                                          </p:val>
                                        </p:tav>
                                      </p:tavLst>
                                    </p:anim>
                                    <p:anim calcmode="lin" valueType="num">
                                      <p:cBhvr additive="base">
                                        <p:cTn id="47" dur="500" fill="hold"/>
                                        <p:tgtEl>
                                          <p:spTgt spid="1343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432"/>
                                        </p:tgtEl>
                                        <p:attrNameLst>
                                          <p:attrName>style.visibility</p:attrName>
                                        </p:attrNameLst>
                                      </p:cBhvr>
                                      <p:to>
                                        <p:strVal val="hidden"/>
                                      </p:to>
                                    </p:set>
                                  </p:sub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13421"/>
                                        </p:tgtEl>
                                        <p:attrNameLst>
                                          <p:attrName>style.visibility</p:attrName>
                                        </p:attrNameLst>
                                      </p:cBhvr>
                                      <p:to>
                                        <p:strVal val="visible"/>
                                      </p:to>
                                    </p:set>
                                  </p:childTnLst>
                                  <p:subTnLst>
                                    <p:set>
                                      <p:cBhvr override="childStyle">
                                        <p:cTn dur="1" fill="hold" display="0" masterRel="nextClick" afterEffect="1"/>
                                        <p:tgtEl>
                                          <p:spTgt spid="13421"/>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3418"/>
                                        </p:tgtEl>
                                        <p:attrNameLst>
                                          <p:attrName>style.visibility</p:attrName>
                                        </p:attrNameLst>
                                      </p:cBhvr>
                                      <p:to>
                                        <p:strVal val="visible"/>
                                      </p:to>
                                    </p:set>
                                  </p:childTnLst>
                                  <p:subTnLst>
                                    <p:set>
                                      <p:cBhvr override="childStyle">
                                        <p:cTn dur="1" fill="hold" display="0" masterRel="nextClick" afterEffect="1"/>
                                        <p:tgtEl>
                                          <p:spTgt spid="13418"/>
                                        </p:tgtEl>
                                        <p:attrNameLst>
                                          <p:attrName>style.visibility</p:attrName>
                                        </p:attrNameLst>
                                      </p:cBhvr>
                                      <p:to>
                                        <p:strVal val="hidden"/>
                                      </p:to>
                                    </p:set>
                                  </p:sub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499"/>
                                          </p:stCondLst>
                                        </p:cTn>
                                        <p:tgtEl>
                                          <p:spTgt spid="13429"/>
                                        </p:tgtEl>
                                        <p:attrNameLst>
                                          <p:attrName>style.visibility</p:attrName>
                                        </p:attrNameLst>
                                      </p:cBhvr>
                                      <p:to>
                                        <p:strVal val="visible"/>
                                      </p:to>
                                    </p:set>
                                  </p:childTnLst>
                                  <p:subTnLst>
                                    <p:set>
                                      <p:cBhvr override="childStyle">
                                        <p:cTn dur="1" fill="hold" display="0" masterRel="nextClick" afterEffect="1"/>
                                        <p:tgtEl>
                                          <p:spTgt spid="13429"/>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nodeType="clickEffect">
                                  <p:stCondLst>
                                    <p:cond delay="0"/>
                                  </p:stCondLst>
                                  <p:childTnLst>
                                    <p:set>
                                      <p:cBhvr>
                                        <p:cTn id="61" dur="1" fill="hold">
                                          <p:stCondLst>
                                            <p:cond delay="0"/>
                                          </p:stCondLst>
                                        </p:cTn>
                                        <p:tgtEl>
                                          <p:spTgt spid="13394"/>
                                        </p:tgtEl>
                                        <p:attrNameLst>
                                          <p:attrName>style.visibility</p:attrName>
                                        </p:attrNameLst>
                                      </p:cBhvr>
                                      <p:to>
                                        <p:strVal val="visible"/>
                                      </p:to>
                                    </p:set>
                                    <p:anim calcmode="lin" valueType="num">
                                      <p:cBhvr additive="base">
                                        <p:cTn id="62" dur="500" fill="hold"/>
                                        <p:tgtEl>
                                          <p:spTgt spid="13394"/>
                                        </p:tgtEl>
                                        <p:attrNameLst>
                                          <p:attrName>ppt_x</p:attrName>
                                        </p:attrNameLst>
                                      </p:cBhvr>
                                      <p:tavLst>
                                        <p:tav tm="0">
                                          <p:val>
                                            <p:strVal val="1+#ppt_w/2"/>
                                          </p:val>
                                        </p:tav>
                                        <p:tav tm="100000">
                                          <p:val>
                                            <p:strVal val="#ppt_x"/>
                                          </p:val>
                                        </p:tav>
                                      </p:tavLst>
                                    </p:anim>
                                    <p:anim calcmode="lin" valueType="num">
                                      <p:cBhvr additive="base">
                                        <p:cTn id="63" dur="500" fill="hold"/>
                                        <p:tgtEl>
                                          <p:spTgt spid="1339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500"/>
                            </p:stCondLst>
                            <p:childTnLst>
                              <p:par>
                                <p:cTn id="65" presetID="1" presetClass="entr" presetSubtype="0" fill="hold" nodeType="afterEffect">
                                  <p:stCondLst>
                                    <p:cond delay="0"/>
                                  </p:stCondLst>
                                  <p:childTnLst>
                                    <p:set>
                                      <p:cBhvr>
                                        <p:cTn id="66" dur="1" fill="hold">
                                          <p:stCondLst>
                                            <p:cond delay="499"/>
                                          </p:stCondLst>
                                        </p:cTn>
                                        <p:tgtEl>
                                          <p:spTgt spid="13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4B1A29A-C07E-79DF-EC65-534D8DB2429F}"/>
              </a:ext>
            </a:extLst>
          </p:cNvPr>
          <p:cNvSpPr>
            <a:spLocks noGrp="1"/>
          </p:cNvSpPr>
          <p:nvPr>
            <p:ph type="sldNum" sz="quarter" idx="12"/>
          </p:nvPr>
        </p:nvSpPr>
        <p:spPr/>
        <p:txBody>
          <a:bodyPr/>
          <a:lstStyle/>
          <a:p>
            <a:r>
              <a:rPr lang="en-US" altLang="en-US"/>
              <a:t>95752:3-</a:t>
            </a:r>
            <a:fld id="{67BACE3F-8DF3-43D4-942D-B6952BAE8E4E}" type="slidenum">
              <a:rPr lang="en-US" altLang="en-US"/>
              <a:pPr/>
              <a:t>71</a:t>
            </a:fld>
            <a:endParaRPr lang="en-US" altLang="en-US"/>
          </a:p>
        </p:txBody>
      </p:sp>
      <p:sp>
        <p:nvSpPr>
          <p:cNvPr id="15362" name="Rectangle 2">
            <a:extLst>
              <a:ext uri="{FF2B5EF4-FFF2-40B4-BE49-F238E27FC236}">
                <a16:creationId xmlns:a16="http://schemas.microsoft.com/office/drawing/2014/main" id="{753E0A99-6D2B-CC3C-87C2-4699E592F033}"/>
              </a:ext>
            </a:extLst>
          </p:cNvPr>
          <p:cNvSpPr>
            <a:spLocks noChangeArrowheads="1"/>
          </p:cNvSpPr>
          <p:nvPr/>
        </p:nvSpPr>
        <p:spPr bwMode="auto">
          <a:xfrm>
            <a:off x="6065839" y="3673475"/>
            <a:ext cx="85725" cy="73025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363" name="Rectangle 3">
            <a:extLst>
              <a:ext uri="{FF2B5EF4-FFF2-40B4-BE49-F238E27FC236}">
                <a16:creationId xmlns:a16="http://schemas.microsoft.com/office/drawing/2014/main" id="{34B1DF23-43A4-F336-B1AA-9BEEE1A197D9}"/>
              </a:ext>
            </a:extLst>
          </p:cNvPr>
          <p:cNvSpPr>
            <a:spLocks noChangeArrowheads="1"/>
          </p:cNvSpPr>
          <p:nvPr/>
        </p:nvSpPr>
        <p:spPr bwMode="auto">
          <a:xfrm>
            <a:off x="6065839" y="3759201"/>
            <a:ext cx="85725" cy="341313"/>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364" name="Rectangle 4">
            <a:extLst>
              <a:ext uri="{FF2B5EF4-FFF2-40B4-BE49-F238E27FC236}">
                <a16:creationId xmlns:a16="http://schemas.microsoft.com/office/drawing/2014/main" id="{6BE86474-C0D3-9B47-7974-2824E6C3C6AF}"/>
              </a:ext>
            </a:extLst>
          </p:cNvPr>
          <p:cNvSpPr>
            <a:spLocks noChangeArrowheads="1"/>
          </p:cNvSpPr>
          <p:nvPr/>
        </p:nvSpPr>
        <p:spPr bwMode="auto">
          <a:xfrm>
            <a:off x="5381626" y="5040314"/>
            <a:ext cx="1482725" cy="452437"/>
          </a:xfrm>
          <a:prstGeom prst="rect">
            <a:avLst/>
          </a:prstGeom>
          <a:solidFill>
            <a:schemeClr val="hlink"/>
          </a:solidFill>
          <a:ln w="12700">
            <a:solidFill>
              <a:srgbClr val="000000"/>
            </a:solidFill>
            <a:miter lim="800000"/>
            <a:headEnd/>
            <a:tailEnd/>
          </a:ln>
        </p:spPr>
        <p:txBody>
          <a:bodyPr/>
          <a:lstStyle/>
          <a:p>
            <a:endParaRPr lang="en-IN"/>
          </a:p>
        </p:txBody>
      </p:sp>
      <p:sp>
        <p:nvSpPr>
          <p:cNvPr id="15365" name="Rectangle 5">
            <a:extLst>
              <a:ext uri="{FF2B5EF4-FFF2-40B4-BE49-F238E27FC236}">
                <a16:creationId xmlns:a16="http://schemas.microsoft.com/office/drawing/2014/main" id="{139E1FDA-0B1A-3DE4-CBF8-149DF399AE06}"/>
              </a:ext>
            </a:extLst>
          </p:cNvPr>
          <p:cNvSpPr>
            <a:spLocks noChangeArrowheads="1"/>
          </p:cNvSpPr>
          <p:nvPr/>
        </p:nvSpPr>
        <p:spPr bwMode="auto">
          <a:xfrm>
            <a:off x="6205539" y="5099051"/>
            <a:ext cx="511175" cy="206375"/>
          </a:xfrm>
          <a:prstGeom prst="rect">
            <a:avLst/>
          </a:prstGeom>
          <a:solidFill>
            <a:srgbClr val="808080"/>
          </a:solidFill>
          <a:ln w="12700">
            <a:solidFill>
              <a:srgbClr val="000000"/>
            </a:solidFill>
            <a:miter lim="800000"/>
            <a:headEnd/>
            <a:tailEnd/>
          </a:ln>
        </p:spPr>
        <p:txBody>
          <a:bodyPr/>
          <a:lstStyle/>
          <a:p>
            <a:endParaRPr lang="en-IN"/>
          </a:p>
        </p:txBody>
      </p:sp>
      <p:grpSp>
        <p:nvGrpSpPr>
          <p:cNvPr id="15366" name="Group 6">
            <a:extLst>
              <a:ext uri="{FF2B5EF4-FFF2-40B4-BE49-F238E27FC236}">
                <a16:creationId xmlns:a16="http://schemas.microsoft.com/office/drawing/2014/main" id="{EFC81F9E-B4C0-256D-1A93-CE3B9F4BB7BB}"/>
              </a:ext>
            </a:extLst>
          </p:cNvPr>
          <p:cNvGrpSpPr>
            <a:grpSpLocks/>
          </p:cNvGrpSpPr>
          <p:nvPr/>
        </p:nvGrpSpPr>
        <p:grpSpPr bwMode="auto">
          <a:xfrm>
            <a:off x="5295900" y="5297489"/>
            <a:ext cx="1614488" cy="287337"/>
            <a:chOff x="2165" y="2864"/>
            <a:chExt cx="905" cy="162"/>
          </a:xfrm>
        </p:grpSpPr>
        <p:sp>
          <p:nvSpPr>
            <p:cNvPr id="15367" name="Freeform 7">
              <a:extLst>
                <a:ext uri="{FF2B5EF4-FFF2-40B4-BE49-F238E27FC236}">
                  <a16:creationId xmlns:a16="http://schemas.microsoft.com/office/drawing/2014/main" id="{FB914AC3-08D6-3A33-4736-41133167FC45}"/>
                </a:ext>
              </a:extLst>
            </p:cNvPr>
            <p:cNvSpPr>
              <a:spLocks/>
            </p:cNvSpPr>
            <p:nvPr/>
          </p:nvSpPr>
          <p:spPr bwMode="auto">
            <a:xfrm>
              <a:off x="2165" y="2864"/>
              <a:ext cx="905" cy="162"/>
            </a:xfrm>
            <a:custGeom>
              <a:avLst/>
              <a:gdLst>
                <a:gd name="T0" fmla="*/ 113 w 905"/>
                <a:gd name="T1" fmla="*/ 0 h 162"/>
                <a:gd name="T2" fmla="*/ 796 w 905"/>
                <a:gd name="T3" fmla="*/ 0 h 162"/>
                <a:gd name="T4" fmla="*/ 903 w 905"/>
                <a:gd name="T5" fmla="*/ 146 h 162"/>
                <a:gd name="T6" fmla="*/ 905 w 905"/>
                <a:gd name="T7" fmla="*/ 153 h 162"/>
                <a:gd name="T8" fmla="*/ 901 w 905"/>
                <a:gd name="T9" fmla="*/ 159 h 162"/>
                <a:gd name="T10" fmla="*/ 894 w 905"/>
                <a:gd name="T11" fmla="*/ 162 h 162"/>
                <a:gd name="T12" fmla="*/ 12 w 905"/>
                <a:gd name="T13" fmla="*/ 162 h 162"/>
                <a:gd name="T14" fmla="*/ 5 w 905"/>
                <a:gd name="T15" fmla="*/ 158 h 162"/>
                <a:gd name="T16" fmla="*/ 0 w 905"/>
                <a:gd name="T17" fmla="*/ 151 h 162"/>
                <a:gd name="T18" fmla="*/ 1 w 905"/>
                <a:gd name="T19" fmla="*/ 143 h 162"/>
                <a:gd name="T20" fmla="*/ 113 w 905"/>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162">
                  <a:moveTo>
                    <a:pt x="113" y="0"/>
                  </a:moveTo>
                  <a:lnTo>
                    <a:pt x="796" y="0"/>
                  </a:lnTo>
                  <a:lnTo>
                    <a:pt x="903" y="146"/>
                  </a:lnTo>
                  <a:lnTo>
                    <a:pt x="905" y="153"/>
                  </a:lnTo>
                  <a:lnTo>
                    <a:pt x="901" y="159"/>
                  </a:lnTo>
                  <a:lnTo>
                    <a:pt x="894" y="162"/>
                  </a:lnTo>
                  <a:lnTo>
                    <a:pt x="12" y="162"/>
                  </a:lnTo>
                  <a:lnTo>
                    <a:pt x="5" y="158"/>
                  </a:lnTo>
                  <a:lnTo>
                    <a:pt x="0" y="151"/>
                  </a:lnTo>
                  <a:lnTo>
                    <a:pt x="1" y="143"/>
                  </a:lnTo>
                  <a:lnTo>
                    <a:pt x="113" y="0"/>
                  </a:lnTo>
                  <a:close/>
                </a:path>
              </a:pathLst>
            </a:custGeom>
            <a:solidFill>
              <a:srgbClr val="FFFFFF"/>
            </a:solidFill>
            <a:ln w="12700">
              <a:solidFill>
                <a:srgbClr val="000000"/>
              </a:solidFill>
              <a:prstDash val="solid"/>
              <a:round/>
              <a:headEnd/>
              <a:tailEnd/>
            </a:ln>
          </p:spPr>
          <p:txBody>
            <a:bodyPr/>
            <a:lstStyle/>
            <a:p>
              <a:endParaRPr lang="en-IN"/>
            </a:p>
          </p:txBody>
        </p:sp>
        <p:sp>
          <p:nvSpPr>
            <p:cNvPr id="15368" name="Freeform 8">
              <a:extLst>
                <a:ext uri="{FF2B5EF4-FFF2-40B4-BE49-F238E27FC236}">
                  <a16:creationId xmlns:a16="http://schemas.microsoft.com/office/drawing/2014/main" id="{45AAC7A4-AEB9-1BB1-0948-36232EABEF37}"/>
                </a:ext>
              </a:extLst>
            </p:cNvPr>
            <p:cNvSpPr>
              <a:spLocks/>
            </p:cNvSpPr>
            <p:nvPr/>
          </p:nvSpPr>
          <p:spPr bwMode="auto">
            <a:xfrm>
              <a:off x="2215" y="2898"/>
              <a:ext cx="602" cy="103"/>
            </a:xfrm>
            <a:custGeom>
              <a:avLst/>
              <a:gdLst>
                <a:gd name="T0" fmla="*/ 81 w 602"/>
                <a:gd name="T1" fmla="*/ 0 h 103"/>
                <a:gd name="T2" fmla="*/ 574 w 602"/>
                <a:gd name="T3" fmla="*/ 0 h 103"/>
                <a:gd name="T4" fmla="*/ 602 w 602"/>
                <a:gd name="T5" fmla="*/ 103 h 103"/>
                <a:gd name="T6" fmla="*/ 0 w 602"/>
                <a:gd name="T7" fmla="*/ 103 h 103"/>
                <a:gd name="T8" fmla="*/ 81 w 602"/>
                <a:gd name="T9" fmla="*/ 0 h 103"/>
              </a:gdLst>
              <a:ahLst/>
              <a:cxnLst>
                <a:cxn ang="0">
                  <a:pos x="T0" y="T1"/>
                </a:cxn>
                <a:cxn ang="0">
                  <a:pos x="T2" y="T3"/>
                </a:cxn>
                <a:cxn ang="0">
                  <a:pos x="T4" y="T5"/>
                </a:cxn>
                <a:cxn ang="0">
                  <a:pos x="T6" y="T7"/>
                </a:cxn>
                <a:cxn ang="0">
                  <a:pos x="T8" y="T9"/>
                </a:cxn>
              </a:cxnLst>
              <a:rect l="0" t="0" r="r" b="b"/>
              <a:pathLst>
                <a:path w="602" h="103">
                  <a:moveTo>
                    <a:pt x="81" y="0"/>
                  </a:moveTo>
                  <a:lnTo>
                    <a:pt x="574" y="0"/>
                  </a:lnTo>
                  <a:lnTo>
                    <a:pt x="602" y="103"/>
                  </a:lnTo>
                  <a:lnTo>
                    <a:pt x="0" y="103"/>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5369" name="Freeform 9">
              <a:extLst>
                <a:ext uri="{FF2B5EF4-FFF2-40B4-BE49-F238E27FC236}">
                  <a16:creationId xmlns:a16="http://schemas.microsoft.com/office/drawing/2014/main" id="{66DE28E9-3B8A-0F10-3FC1-17A9CE7F8918}"/>
                </a:ext>
              </a:extLst>
            </p:cNvPr>
            <p:cNvSpPr>
              <a:spLocks/>
            </p:cNvSpPr>
            <p:nvPr/>
          </p:nvSpPr>
          <p:spPr bwMode="auto">
            <a:xfrm>
              <a:off x="2836" y="2898"/>
              <a:ext cx="183" cy="103"/>
            </a:xfrm>
            <a:custGeom>
              <a:avLst/>
              <a:gdLst>
                <a:gd name="T0" fmla="*/ 0 w 183"/>
                <a:gd name="T1" fmla="*/ 0 h 103"/>
                <a:gd name="T2" fmla="*/ 108 w 183"/>
                <a:gd name="T3" fmla="*/ 0 h 103"/>
                <a:gd name="T4" fmla="*/ 183 w 183"/>
                <a:gd name="T5" fmla="*/ 103 h 103"/>
                <a:gd name="T6" fmla="*/ 34 w 183"/>
                <a:gd name="T7" fmla="*/ 103 h 103"/>
                <a:gd name="T8" fmla="*/ 0 w 183"/>
                <a:gd name="T9" fmla="*/ 0 h 103"/>
              </a:gdLst>
              <a:ahLst/>
              <a:cxnLst>
                <a:cxn ang="0">
                  <a:pos x="T0" y="T1"/>
                </a:cxn>
                <a:cxn ang="0">
                  <a:pos x="T2" y="T3"/>
                </a:cxn>
                <a:cxn ang="0">
                  <a:pos x="T4" y="T5"/>
                </a:cxn>
                <a:cxn ang="0">
                  <a:pos x="T6" y="T7"/>
                </a:cxn>
                <a:cxn ang="0">
                  <a:pos x="T8" y="T9"/>
                </a:cxn>
              </a:cxnLst>
              <a:rect l="0" t="0" r="r" b="b"/>
              <a:pathLst>
                <a:path w="183" h="103">
                  <a:moveTo>
                    <a:pt x="0" y="0"/>
                  </a:moveTo>
                  <a:lnTo>
                    <a:pt x="108" y="0"/>
                  </a:lnTo>
                  <a:lnTo>
                    <a:pt x="183" y="103"/>
                  </a:lnTo>
                  <a:lnTo>
                    <a:pt x="34" y="103"/>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grpSp>
        <p:nvGrpSpPr>
          <p:cNvPr id="15370" name="Group 10">
            <a:extLst>
              <a:ext uri="{FF2B5EF4-FFF2-40B4-BE49-F238E27FC236}">
                <a16:creationId xmlns:a16="http://schemas.microsoft.com/office/drawing/2014/main" id="{D0CAA520-4238-9977-006A-0C3969F60E4F}"/>
              </a:ext>
            </a:extLst>
          </p:cNvPr>
          <p:cNvGrpSpPr>
            <a:grpSpLocks/>
          </p:cNvGrpSpPr>
          <p:nvPr/>
        </p:nvGrpSpPr>
        <p:grpSpPr bwMode="auto">
          <a:xfrm>
            <a:off x="5553075" y="4100513"/>
            <a:ext cx="1162050" cy="881062"/>
            <a:chOff x="2317" y="2222"/>
            <a:chExt cx="603" cy="495"/>
          </a:xfrm>
        </p:grpSpPr>
        <p:sp>
          <p:nvSpPr>
            <p:cNvPr id="15371" name="Rectangle 11">
              <a:extLst>
                <a:ext uri="{FF2B5EF4-FFF2-40B4-BE49-F238E27FC236}">
                  <a16:creationId xmlns:a16="http://schemas.microsoft.com/office/drawing/2014/main" id="{FCB215A2-D658-863A-26DE-205B85023F19}"/>
                </a:ext>
              </a:extLst>
            </p:cNvPr>
            <p:cNvSpPr>
              <a:spLocks noChangeArrowheads="1"/>
            </p:cNvSpPr>
            <p:nvPr/>
          </p:nvSpPr>
          <p:spPr bwMode="auto">
            <a:xfrm>
              <a:off x="2317" y="2222"/>
              <a:ext cx="603" cy="495"/>
            </a:xfrm>
            <a:prstGeom prst="rect">
              <a:avLst/>
            </a:prstGeom>
            <a:solidFill>
              <a:srgbClr val="FFFFFF"/>
            </a:solidFill>
            <a:ln w="12700">
              <a:solidFill>
                <a:srgbClr val="000000"/>
              </a:solidFill>
              <a:miter lim="800000"/>
              <a:headEnd/>
              <a:tailEnd/>
            </a:ln>
          </p:spPr>
          <p:txBody>
            <a:bodyPr/>
            <a:lstStyle/>
            <a:p>
              <a:endParaRPr lang="en-IN"/>
            </a:p>
          </p:txBody>
        </p:sp>
        <p:sp>
          <p:nvSpPr>
            <p:cNvPr id="15372" name="Rectangle 12">
              <a:extLst>
                <a:ext uri="{FF2B5EF4-FFF2-40B4-BE49-F238E27FC236}">
                  <a16:creationId xmlns:a16="http://schemas.microsoft.com/office/drawing/2014/main" id="{F958E39F-A65B-C06B-4F35-97FC647E8457}"/>
                </a:ext>
              </a:extLst>
            </p:cNvPr>
            <p:cNvSpPr>
              <a:spLocks noChangeArrowheads="1"/>
            </p:cNvSpPr>
            <p:nvPr/>
          </p:nvSpPr>
          <p:spPr bwMode="auto">
            <a:xfrm>
              <a:off x="2356" y="2263"/>
              <a:ext cx="524" cy="419"/>
            </a:xfrm>
            <a:prstGeom prst="rect">
              <a:avLst/>
            </a:prstGeom>
            <a:solidFill>
              <a:srgbClr val="114FFB"/>
            </a:solidFill>
            <a:ln w="12700">
              <a:solidFill>
                <a:srgbClr val="000000"/>
              </a:solidFill>
              <a:miter lim="800000"/>
              <a:headEnd/>
              <a:tailEnd/>
            </a:ln>
          </p:spPr>
          <p:txBody>
            <a:bodyPr/>
            <a:lstStyle/>
            <a:p>
              <a:endParaRPr lang="en-IN"/>
            </a:p>
          </p:txBody>
        </p:sp>
        <p:sp>
          <p:nvSpPr>
            <p:cNvPr id="15373" name="Rectangle 13">
              <a:extLst>
                <a:ext uri="{FF2B5EF4-FFF2-40B4-BE49-F238E27FC236}">
                  <a16:creationId xmlns:a16="http://schemas.microsoft.com/office/drawing/2014/main" id="{32521FEE-180F-0129-9430-F947CCAF2813}"/>
                </a:ext>
              </a:extLst>
            </p:cNvPr>
            <p:cNvSpPr>
              <a:spLocks noChangeArrowheads="1"/>
            </p:cNvSpPr>
            <p:nvPr/>
          </p:nvSpPr>
          <p:spPr bwMode="auto">
            <a:xfrm>
              <a:off x="2805" y="2263"/>
              <a:ext cx="74" cy="419"/>
            </a:xfrm>
            <a:prstGeom prst="rect">
              <a:avLst/>
            </a:prstGeom>
            <a:solidFill>
              <a:srgbClr val="FFFFFF"/>
            </a:solidFill>
            <a:ln w="12700">
              <a:solidFill>
                <a:srgbClr val="000000"/>
              </a:solidFill>
              <a:miter lim="800000"/>
              <a:headEnd/>
              <a:tailEnd/>
            </a:ln>
          </p:spPr>
          <p:txBody>
            <a:bodyPr/>
            <a:lstStyle/>
            <a:p>
              <a:endParaRPr lang="en-IN"/>
            </a:p>
          </p:txBody>
        </p:sp>
        <p:sp>
          <p:nvSpPr>
            <p:cNvPr id="15374" name="Rectangle 14">
              <a:extLst>
                <a:ext uri="{FF2B5EF4-FFF2-40B4-BE49-F238E27FC236}">
                  <a16:creationId xmlns:a16="http://schemas.microsoft.com/office/drawing/2014/main" id="{48F36842-971E-9D73-0624-BFD097DF8EC8}"/>
                </a:ext>
              </a:extLst>
            </p:cNvPr>
            <p:cNvSpPr>
              <a:spLocks noChangeArrowheads="1"/>
            </p:cNvSpPr>
            <p:nvPr/>
          </p:nvSpPr>
          <p:spPr bwMode="auto">
            <a:xfrm>
              <a:off x="2823" y="2285"/>
              <a:ext cx="36" cy="27"/>
            </a:xfrm>
            <a:prstGeom prst="rect">
              <a:avLst/>
            </a:prstGeom>
            <a:solidFill>
              <a:srgbClr val="FFFFFF"/>
            </a:solidFill>
            <a:ln w="12700">
              <a:solidFill>
                <a:srgbClr val="000000"/>
              </a:solidFill>
              <a:miter lim="800000"/>
              <a:headEnd/>
              <a:tailEnd/>
            </a:ln>
          </p:spPr>
          <p:txBody>
            <a:bodyPr/>
            <a:lstStyle/>
            <a:p>
              <a:endParaRPr lang="en-IN"/>
            </a:p>
          </p:txBody>
        </p:sp>
        <p:sp>
          <p:nvSpPr>
            <p:cNvPr id="15375" name="Oval 15">
              <a:extLst>
                <a:ext uri="{FF2B5EF4-FFF2-40B4-BE49-F238E27FC236}">
                  <a16:creationId xmlns:a16="http://schemas.microsoft.com/office/drawing/2014/main" id="{5EB36163-FFD3-3CD7-B935-B236D2BFA079}"/>
                </a:ext>
              </a:extLst>
            </p:cNvPr>
            <p:cNvSpPr>
              <a:spLocks noChangeArrowheads="1"/>
            </p:cNvSpPr>
            <p:nvPr/>
          </p:nvSpPr>
          <p:spPr bwMode="auto">
            <a:xfrm>
              <a:off x="2827" y="2467"/>
              <a:ext cx="26" cy="26"/>
            </a:xfrm>
            <a:prstGeom prst="ellipse">
              <a:avLst/>
            </a:prstGeom>
            <a:solidFill>
              <a:srgbClr val="FFFFFF"/>
            </a:solidFill>
            <a:ln w="12700">
              <a:solidFill>
                <a:srgbClr val="000000"/>
              </a:solidFill>
              <a:round/>
              <a:headEnd/>
              <a:tailEnd/>
            </a:ln>
          </p:spPr>
          <p:txBody>
            <a:bodyPr/>
            <a:lstStyle/>
            <a:p>
              <a:endParaRPr lang="en-IN"/>
            </a:p>
          </p:txBody>
        </p:sp>
        <p:sp>
          <p:nvSpPr>
            <p:cNvPr id="15376" name="Oval 16">
              <a:extLst>
                <a:ext uri="{FF2B5EF4-FFF2-40B4-BE49-F238E27FC236}">
                  <a16:creationId xmlns:a16="http://schemas.microsoft.com/office/drawing/2014/main" id="{38AE79B1-18D6-172C-78C7-A5E8F74F073C}"/>
                </a:ext>
              </a:extLst>
            </p:cNvPr>
            <p:cNvSpPr>
              <a:spLocks noChangeArrowheads="1"/>
            </p:cNvSpPr>
            <p:nvPr/>
          </p:nvSpPr>
          <p:spPr bwMode="auto">
            <a:xfrm>
              <a:off x="2827" y="2543"/>
              <a:ext cx="26" cy="27"/>
            </a:xfrm>
            <a:prstGeom prst="ellipse">
              <a:avLst/>
            </a:prstGeom>
            <a:solidFill>
              <a:srgbClr val="FFFFFF"/>
            </a:solidFill>
            <a:ln w="12700">
              <a:solidFill>
                <a:srgbClr val="000000"/>
              </a:solidFill>
              <a:round/>
              <a:headEnd/>
              <a:tailEnd/>
            </a:ln>
          </p:spPr>
          <p:txBody>
            <a:bodyPr/>
            <a:lstStyle/>
            <a:p>
              <a:endParaRPr lang="en-IN"/>
            </a:p>
          </p:txBody>
        </p:sp>
        <p:sp>
          <p:nvSpPr>
            <p:cNvPr id="15377" name="Oval 17">
              <a:extLst>
                <a:ext uri="{FF2B5EF4-FFF2-40B4-BE49-F238E27FC236}">
                  <a16:creationId xmlns:a16="http://schemas.microsoft.com/office/drawing/2014/main" id="{3B248987-C5F2-B87E-17A8-5B0680BF4DBF}"/>
                </a:ext>
              </a:extLst>
            </p:cNvPr>
            <p:cNvSpPr>
              <a:spLocks noChangeArrowheads="1"/>
            </p:cNvSpPr>
            <p:nvPr/>
          </p:nvSpPr>
          <p:spPr bwMode="auto">
            <a:xfrm>
              <a:off x="2827" y="2616"/>
              <a:ext cx="26" cy="26"/>
            </a:xfrm>
            <a:prstGeom prst="ellipse">
              <a:avLst/>
            </a:prstGeom>
            <a:solidFill>
              <a:srgbClr val="FFFFFF"/>
            </a:solidFill>
            <a:ln w="12700">
              <a:solidFill>
                <a:srgbClr val="000000"/>
              </a:solidFill>
              <a:round/>
              <a:headEnd/>
              <a:tailEnd/>
            </a:ln>
          </p:spPr>
          <p:txBody>
            <a:bodyPr/>
            <a:lstStyle/>
            <a:p>
              <a:endParaRPr lang="en-IN"/>
            </a:p>
          </p:txBody>
        </p:sp>
      </p:grpSp>
      <p:grpSp>
        <p:nvGrpSpPr>
          <p:cNvPr id="15378" name="Group 18">
            <a:extLst>
              <a:ext uri="{FF2B5EF4-FFF2-40B4-BE49-F238E27FC236}">
                <a16:creationId xmlns:a16="http://schemas.microsoft.com/office/drawing/2014/main" id="{4C1E4064-E3B6-36CE-0257-02102F5BA53F}"/>
              </a:ext>
            </a:extLst>
          </p:cNvPr>
          <p:cNvGrpSpPr>
            <a:grpSpLocks/>
          </p:cNvGrpSpPr>
          <p:nvPr/>
        </p:nvGrpSpPr>
        <p:grpSpPr bwMode="auto">
          <a:xfrm>
            <a:off x="2638426" y="1624013"/>
            <a:ext cx="6856413" cy="3960812"/>
            <a:chOff x="624" y="912"/>
            <a:chExt cx="3840" cy="2226"/>
          </a:xfrm>
        </p:grpSpPr>
        <p:sp>
          <p:nvSpPr>
            <p:cNvPr id="15379" name="Rectangle 19">
              <a:extLst>
                <a:ext uri="{FF2B5EF4-FFF2-40B4-BE49-F238E27FC236}">
                  <a16:creationId xmlns:a16="http://schemas.microsoft.com/office/drawing/2014/main" id="{EE12B0C2-9596-2B5E-DE0E-574BAFC18E63}"/>
                </a:ext>
              </a:extLst>
            </p:cNvPr>
            <p:cNvSpPr>
              <a:spLocks noChangeArrowheads="1"/>
            </p:cNvSpPr>
            <p:nvPr/>
          </p:nvSpPr>
          <p:spPr bwMode="auto">
            <a:xfrm>
              <a:off x="3984" y="2064"/>
              <a:ext cx="48" cy="41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380" name="Rectangle 20">
              <a:extLst>
                <a:ext uri="{FF2B5EF4-FFF2-40B4-BE49-F238E27FC236}">
                  <a16:creationId xmlns:a16="http://schemas.microsoft.com/office/drawing/2014/main" id="{DC19ADCD-2E07-AEEA-B19F-19D67B20F506}"/>
                </a:ext>
              </a:extLst>
            </p:cNvPr>
            <p:cNvSpPr>
              <a:spLocks noChangeArrowheads="1"/>
            </p:cNvSpPr>
            <p:nvPr/>
          </p:nvSpPr>
          <p:spPr bwMode="auto">
            <a:xfrm>
              <a:off x="1056" y="2064"/>
              <a:ext cx="48" cy="41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381" name="Rectangle 21">
              <a:extLst>
                <a:ext uri="{FF2B5EF4-FFF2-40B4-BE49-F238E27FC236}">
                  <a16:creationId xmlns:a16="http://schemas.microsoft.com/office/drawing/2014/main" id="{2465544D-CD67-EEC1-EA35-E22A45D12FD6}"/>
                </a:ext>
              </a:extLst>
            </p:cNvPr>
            <p:cNvSpPr>
              <a:spLocks noChangeArrowheads="1"/>
            </p:cNvSpPr>
            <p:nvPr/>
          </p:nvSpPr>
          <p:spPr bwMode="auto">
            <a:xfrm>
              <a:off x="3392" y="1680"/>
              <a:ext cx="47" cy="41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382" name="Rectangle 22">
              <a:extLst>
                <a:ext uri="{FF2B5EF4-FFF2-40B4-BE49-F238E27FC236}">
                  <a16:creationId xmlns:a16="http://schemas.microsoft.com/office/drawing/2014/main" id="{EC8E016A-89DC-7E3B-10DA-2002D5012F00}"/>
                </a:ext>
              </a:extLst>
            </p:cNvPr>
            <p:cNvSpPr>
              <a:spLocks noChangeArrowheads="1"/>
            </p:cNvSpPr>
            <p:nvPr/>
          </p:nvSpPr>
          <p:spPr bwMode="auto">
            <a:xfrm>
              <a:off x="720" y="2064"/>
              <a:ext cx="3744" cy="48"/>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5383" name="Group 23">
              <a:extLst>
                <a:ext uri="{FF2B5EF4-FFF2-40B4-BE49-F238E27FC236}">
                  <a16:creationId xmlns:a16="http://schemas.microsoft.com/office/drawing/2014/main" id="{A1791B39-DFF5-1C3B-28B1-8FBAC7AF073A}"/>
                </a:ext>
              </a:extLst>
            </p:cNvPr>
            <p:cNvGrpSpPr>
              <a:grpSpLocks/>
            </p:cNvGrpSpPr>
            <p:nvPr/>
          </p:nvGrpSpPr>
          <p:grpSpPr bwMode="auto">
            <a:xfrm>
              <a:off x="2880" y="912"/>
              <a:ext cx="964" cy="811"/>
              <a:chOff x="3174" y="912"/>
              <a:chExt cx="964" cy="811"/>
            </a:xfrm>
          </p:grpSpPr>
          <p:sp>
            <p:nvSpPr>
              <p:cNvPr id="15384" name="Rectangle 24">
                <a:extLst>
                  <a:ext uri="{FF2B5EF4-FFF2-40B4-BE49-F238E27FC236}">
                    <a16:creationId xmlns:a16="http://schemas.microsoft.com/office/drawing/2014/main" id="{2D246A14-C93E-1953-B2AA-E98A5E1356EB}"/>
                  </a:ext>
                </a:extLst>
              </p:cNvPr>
              <p:cNvSpPr>
                <a:spLocks noChangeArrowheads="1"/>
              </p:cNvSpPr>
              <p:nvPr/>
            </p:nvSpPr>
            <p:spPr bwMode="auto">
              <a:xfrm>
                <a:off x="3888" y="912"/>
                <a:ext cx="250" cy="774"/>
              </a:xfrm>
              <a:prstGeom prst="rect">
                <a:avLst/>
              </a:prstGeom>
              <a:solidFill>
                <a:srgbClr val="CC6600"/>
              </a:solidFill>
              <a:ln w="12700">
                <a:solidFill>
                  <a:srgbClr val="000000"/>
                </a:solidFill>
                <a:miter lim="800000"/>
                <a:headEnd/>
                <a:tailEnd/>
              </a:ln>
            </p:spPr>
            <p:txBody>
              <a:bodyPr/>
              <a:lstStyle/>
              <a:p>
                <a:endParaRPr lang="en-IN"/>
              </a:p>
            </p:txBody>
          </p:sp>
          <p:sp>
            <p:nvSpPr>
              <p:cNvPr id="15385" name="Rectangle 25">
                <a:extLst>
                  <a:ext uri="{FF2B5EF4-FFF2-40B4-BE49-F238E27FC236}">
                    <a16:creationId xmlns:a16="http://schemas.microsoft.com/office/drawing/2014/main" id="{7EF7D370-11C9-37D9-25AC-4CFCB276728F}"/>
                  </a:ext>
                </a:extLst>
              </p:cNvPr>
              <p:cNvSpPr>
                <a:spLocks noChangeArrowheads="1"/>
              </p:cNvSpPr>
              <p:nvPr/>
            </p:nvSpPr>
            <p:spPr bwMode="auto">
              <a:xfrm>
                <a:off x="3953" y="981"/>
                <a:ext cx="150" cy="220"/>
              </a:xfrm>
              <a:prstGeom prst="rect">
                <a:avLst/>
              </a:prstGeom>
              <a:solidFill>
                <a:srgbClr val="FFFFFF"/>
              </a:solidFill>
              <a:ln w="12700">
                <a:solidFill>
                  <a:srgbClr val="000000"/>
                </a:solidFill>
                <a:miter lim="800000"/>
                <a:headEnd/>
                <a:tailEnd/>
              </a:ln>
            </p:spPr>
            <p:txBody>
              <a:bodyPr/>
              <a:lstStyle/>
              <a:p>
                <a:endParaRPr lang="en-IN"/>
              </a:p>
            </p:txBody>
          </p:sp>
          <p:sp>
            <p:nvSpPr>
              <p:cNvPr id="15386" name="Rectangle 26">
                <a:extLst>
                  <a:ext uri="{FF2B5EF4-FFF2-40B4-BE49-F238E27FC236}">
                    <a16:creationId xmlns:a16="http://schemas.microsoft.com/office/drawing/2014/main" id="{9B144671-0090-A4F0-EF69-4D1F411E3A1B}"/>
                  </a:ext>
                </a:extLst>
              </p:cNvPr>
              <p:cNvSpPr>
                <a:spLocks noChangeArrowheads="1"/>
              </p:cNvSpPr>
              <p:nvPr/>
            </p:nvSpPr>
            <p:spPr bwMode="auto">
              <a:xfrm>
                <a:off x="4100" y="1199"/>
                <a:ext cx="8" cy="4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387" name="Rectangle 27">
                <a:extLst>
                  <a:ext uri="{FF2B5EF4-FFF2-40B4-BE49-F238E27FC236}">
                    <a16:creationId xmlns:a16="http://schemas.microsoft.com/office/drawing/2014/main" id="{567C1274-DC01-487B-CB69-B03F21C35EDA}"/>
                  </a:ext>
                </a:extLst>
              </p:cNvPr>
              <p:cNvSpPr>
                <a:spLocks noChangeArrowheads="1"/>
              </p:cNvSpPr>
              <p:nvPr/>
            </p:nvSpPr>
            <p:spPr bwMode="auto">
              <a:xfrm>
                <a:off x="3969" y="1041"/>
                <a:ext cx="44" cy="10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388" name="Rectangle 28">
                <a:extLst>
                  <a:ext uri="{FF2B5EF4-FFF2-40B4-BE49-F238E27FC236}">
                    <a16:creationId xmlns:a16="http://schemas.microsoft.com/office/drawing/2014/main" id="{06026C8A-36F9-AC9B-FD06-6F3FABD20320}"/>
                  </a:ext>
                </a:extLst>
              </p:cNvPr>
              <p:cNvSpPr>
                <a:spLocks noChangeArrowheads="1"/>
              </p:cNvSpPr>
              <p:nvPr/>
            </p:nvSpPr>
            <p:spPr bwMode="auto">
              <a:xfrm>
                <a:off x="3986" y="981"/>
                <a:ext cx="11" cy="2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389" name="Rectangle 29">
                <a:extLst>
                  <a:ext uri="{FF2B5EF4-FFF2-40B4-BE49-F238E27FC236}">
                    <a16:creationId xmlns:a16="http://schemas.microsoft.com/office/drawing/2014/main" id="{423B1E82-877B-EC0D-C980-F7C7475E6901}"/>
                  </a:ext>
                </a:extLst>
              </p:cNvPr>
              <p:cNvSpPr>
                <a:spLocks noChangeArrowheads="1"/>
              </p:cNvSpPr>
              <p:nvPr/>
            </p:nvSpPr>
            <p:spPr bwMode="auto">
              <a:xfrm>
                <a:off x="4073" y="1023"/>
                <a:ext cx="27" cy="4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390" name="Rectangle 30">
                <a:extLst>
                  <a:ext uri="{FF2B5EF4-FFF2-40B4-BE49-F238E27FC236}">
                    <a16:creationId xmlns:a16="http://schemas.microsoft.com/office/drawing/2014/main" id="{FFAFC7C5-BD9D-DBEF-0A81-2BA082A2BE31}"/>
                  </a:ext>
                </a:extLst>
              </p:cNvPr>
              <p:cNvSpPr>
                <a:spLocks noChangeArrowheads="1"/>
              </p:cNvSpPr>
              <p:nvPr/>
            </p:nvSpPr>
            <p:spPr bwMode="auto">
              <a:xfrm>
                <a:off x="4073" y="1110"/>
                <a:ext cx="26" cy="4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5391" name="Group 31">
                <a:extLst>
                  <a:ext uri="{FF2B5EF4-FFF2-40B4-BE49-F238E27FC236}">
                    <a16:creationId xmlns:a16="http://schemas.microsoft.com/office/drawing/2014/main" id="{575AA5D6-B851-AACD-2F15-1502566540AC}"/>
                  </a:ext>
                </a:extLst>
              </p:cNvPr>
              <p:cNvGrpSpPr>
                <a:grpSpLocks/>
              </p:cNvGrpSpPr>
              <p:nvPr/>
            </p:nvGrpSpPr>
            <p:grpSpPr bwMode="auto">
              <a:xfrm>
                <a:off x="3174" y="1165"/>
                <a:ext cx="904" cy="558"/>
                <a:chOff x="483" y="1064"/>
                <a:chExt cx="904" cy="558"/>
              </a:xfrm>
            </p:grpSpPr>
            <p:grpSp>
              <p:nvGrpSpPr>
                <p:cNvPr id="15392" name="Group 32">
                  <a:extLst>
                    <a:ext uri="{FF2B5EF4-FFF2-40B4-BE49-F238E27FC236}">
                      <a16:creationId xmlns:a16="http://schemas.microsoft.com/office/drawing/2014/main" id="{2243F977-5709-518C-1CE6-432213ACE837}"/>
                    </a:ext>
                  </a:extLst>
                </p:cNvPr>
                <p:cNvGrpSpPr>
                  <a:grpSpLocks/>
                </p:cNvGrpSpPr>
                <p:nvPr/>
              </p:nvGrpSpPr>
              <p:grpSpPr bwMode="auto">
                <a:xfrm>
                  <a:off x="483" y="1460"/>
                  <a:ext cx="904" cy="162"/>
                  <a:chOff x="483" y="1460"/>
                  <a:chExt cx="904" cy="162"/>
                </a:xfrm>
              </p:grpSpPr>
              <p:sp>
                <p:nvSpPr>
                  <p:cNvPr id="15393" name="Freeform 33">
                    <a:extLst>
                      <a:ext uri="{FF2B5EF4-FFF2-40B4-BE49-F238E27FC236}">
                        <a16:creationId xmlns:a16="http://schemas.microsoft.com/office/drawing/2014/main" id="{D5A933DE-6078-5E39-8879-B1A67A0B09C4}"/>
                      </a:ext>
                    </a:extLst>
                  </p:cNvPr>
                  <p:cNvSpPr>
                    <a:spLocks/>
                  </p:cNvSpPr>
                  <p:nvPr/>
                </p:nvSpPr>
                <p:spPr bwMode="auto">
                  <a:xfrm>
                    <a:off x="483" y="1460"/>
                    <a:ext cx="904" cy="162"/>
                  </a:xfrm>
                  <a:custGeom>
                    <a:avLst/>
                    <a:gdLst>
                      <a:gd name="T0" fmla="*/ 112 w 904"/>
                      <a:gd name="T1" fmla="*/ 0 h 162"/>
                      <a:gd name="T2" fmla="*/ 795 w 904"/>
                      <a:gd name="T3" fmla="*/ 0 h 162"/>
                      <a:gd name="T4" fmla="*/ 903 w 904"/>
                      <a:gd name="T5" fmla="*/ 147 h 162"/>
                      <a:gd name="T6" fmla="*/ 904 w 904"/>
                      <a:gd name="T7" fmla="*/ 154 h 162"/>
                      <a:gd name="T8" fmla="*/ 900 w 904"/>
                      <a:gd name="T9" fmla="*/ 160 h 162"/>
                      <a:gd name="T10" fmla="*/ 893 w 904"/>
                      <a:gd name="T11" fmla="*/ 162 h 162"/>
                      <a:gd name="T12" fmla="*/ 13 w 904"/>
                      <a:gd name="T13" fmla="*/ 162 h 162"/>
                      <a:gd name="T14" fmla="*/ 4 w 904"/>
                      <a:gd name="T15" fmla="*/ 159 h 162"/>
                      <a:gd name="T16" fmla="*/ 0 w 904"/>
                      <a:gd name="T17" fmla="*/ 152 h 162"/>
                      <a:gd name="T18" fmla="*/ 2 w 904"/>
                      <a:gd name="T19" fmla="*/ 144 h 162"/>
                      <a:gd name="T20" fmla="*/ 112 w 904"/>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4" h="162">
                        <a:moveTo>
                          <a:pt x="112" y="0"/>
                        </a:moveTo>
                        <a:lnTo>
                          <a:pt x="795" y="0"/>
                        </a:lnTo>
                        <a:lnTo>
                          <a:pt x="903" y="147"/>
                        </a:lnTo>
                        <a:lnTo>
                          <a:pt x="904" y="154"/>
                        </a:lnTo>
                        <a:lnTo>
                          <a:pt x="900" y="160"/>
                        </a:lnTo>
                        <a:lnTo>
                          <a:pt x="893" y="162"/>
                        </a:lnTo>
                        <a:lnTo>
                          <a:pt x="13" y="162"/>
                        </a:lnTo>
                        <a:lnTo>
                          <a:pt x="4" y="159"/>
                        </a:lnTo>
                        <a:lnTo>
                          <a:pt x="0" y="152"/>
                        </a:lnTo>
                        <a:lnTo>
                          <a:pt x="2" y="144"/>
                        </a:lnTo>
                        <a:lnTo>
                          <a:pt x="112" y="0"/>
                        </a:lnTo>
                        <a:close/>
                      </a:path>
                    </a:pathLst>
                  </a:custGeom>
                  <a:solidFill>
                    <a:srgbClr val="FFFFFF"/>
                  </a:solidFill>
                  <a:ln w="12700">
                    <a:solidFill>
                      <a:srgbClr val="000000"/>
                    </a:solidFill>
                    <a:prstDash val="solid"/>
                    <a:round/>
                    <a:headEnd/>
                    <a:tailEnd/>
                  </a:ln>
                </p:spPr>
                <p:txBody>
                  <a:bodyPr/>
                  <a:lstStyle/>
                  <a:p>
                    <a:endParaRPr lang="en-IN"/>
                  </a:p>
                </p:txBody>
              </p:sp>
              <p:sp>
                <p:nvSpPr>
                  <p:cNvPr id="15394" name="Freeform 34">
                    <a:extLst>
                      <a:ext uri="{FF2B5EF4-FFF2-40B4-BE49-F238E27FC236}">
                        <a16:creationId xmlns:a16="http://schemas.microsoft.com/office/drawing/2014/main" id="{EDDE0E35-CC81-7F28-8CD3-D0DCEC560917}"/>
                      </a:ext>
                    </a:extLst>
                  </p:cNvPr>
                  <p:cNvSpPr>
                    <a:spLocks/>
                  </p:cNvSpPr>
                  <p:nvPr/>
                </p:nvSpPr>
                <p:spPr bwMode="auto">
                  <a:xfrm>
                    <a:off x="533" y="1495"/>
                    <a:ext cx="601" cy="104"/>
                  </a:xfrm>
                  <a:custGeom>
                    <a:avLst/>
                    <a:gdLst>
                      <a:gd name="T0" fmla="*/ 81 w 601"/>
                      <a:gd name="T1" fmla="*/ 0 h 104"/>
                      <a:gd name="T2" fmla="*/ 573 w 601"/>
                      <a:gd name="T3" fmla="*/ 0 h 104"/>
                      <a:gd name="T4" fmla="*/ 601 w 601"/>
                      <a:gd name="T5" fmla="*/ 104 h 104"/>
                      <a:gd name="T6" fmla="*/ 0 w 601"/>
                      <a:gd name="T7" fmla="*/ 104 h 104"/>
                      <a:gd name="T8" fmla="*/ 81 w 601"/>
                      <a:gd name="T9" fmla="*/ 0 h 104"/>
                    </a:gdLst>
                    <a:ahLst/>
                    <a:cxnLst>
                      <a:cxn ang="0">
                        <a:pos x="T0" y="T1"/>
                      </a:cxn>
                      <a:cxn ang="0">
                        <a:pos x="T2" y="T3"/>
                      </a:cxn>
                      <a:cxn ang="0">
                        <a:pos x="T4" y="T5"/>
                      </a:cxn>
                      <a:cxn ang="0">
                        <a:pos x="T6" y="T7"/>
                      </a:cxn>
                      <a:cxn ang="0">
                        <a:pos x="T8" y="T9"/>
                      </a:cxn>
                    </a:cxnLst>
                    <a:rect l="0" t="0" r="r" b="b"/>
                    <a:pathLst>
                      <a:path w="601" h="104">
                        <a:moveTo>
                          <a:pt x="81" y="0"/>
                        </a:moveTo>
                        <a:lnTo>
                          <a:pt x="573" y="0"/>
                        </a:lnTo>
                        <a:lnTo>
                          <a:pt x="601" y="104"/>
                        </a:lnTo>
                        <a:lnTo>
                          <a:pt x="0" y="104"/>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5395" name="Freeform 35">
                    <a:extLst>
                      <a:ext uri="{FF2B5EF4-FFF2-40B4-BE49-F238E27FC236}">
                        <a16:creationId xmlns:a16="http://schemas.microsoft.com/office/drawing/2014/main" id="{9840BFF3-64D8-FCCB-ADA4-3F91EC760A2D}"/>
                      </a:ext>
                    </a:extLst>
                  </p:cNvPr>
                  <p:cNvSpPr>
                    <a:spLocks/>
                  </p:cNvSpPr>
                  <p:nvPr/>
                </p:nvSpPr>
                <p:spPr bwMode="auto">
                  <a:xfrm>
                    <a:off x="1153" y="1495"/>
                    <a:ext cx="182" cy="104"/>
                  </a:xfrm>
                  <a:custGeom>
                    <a:avLst/>
                    <a:gdLst>
                      <a:gd name="T0" fmla="*/ 0 w 182"/>
                      <a:gd name="T1" fmla="*/ 0 h 104"/>
                      <a:gd name="T2" fmla="*/ 108 w 182"/>
                      <a:gd name="T3" fmla="*/ 0 h 104"/>
                      <a:gd name="T4" fmla="*/ 182 w 182"/>
                      <a:gd name="T5" fmla="*/ 104 h 104"/>
                      <a:gd name="T6" fmla="*/ 34 w 182"/>
                      <a:gd name="T7" fmla="*/ 104 h 104"/>
                      <a:gd name="T8" fmla="*/ 0 w 182"/>
                      <a:gd name="T9" fmla="*/ 0 h 104"/>
                    </a:gdLst>
                    <a:ahLst/>
                    <a:cxnLst>
                      <a:cxn ang="0">
                        <a:pos x="T0" y="T1"/>
                      </a:cxn>
                      <a:cxn ang="0">
                        <a:pos x="T2" y="T3"/>
                      </a:cxn>
                      <a:cxn ang="0">
                        <a:pos x="T4" y="T5"/>
                      </a:cxn>
                      <a:cxn ang="0">
                        <a:pos x="T6" y="T7"/>
                      </a:cxn>
                      <a:cxn ang="0">
                        <a:pos x="T8" y="T9"/>
                      </a:cxn>
                    </a:cxnLst>
                    <a:rect l="0" t="0" r="r" b="b"/>
                    <a:pathLst>
                      <a:path w="182" h="104">
                        <a:moveTo>
                          <a:pt x="0" y="0"/>
                        </a:moveTo>
                        <a:lnTo>
                          <a:pt x="108" y="0"/>
                        </a:lnTo>
                        <a:lnTo>
                          <a:pt x="182" y="104"/>
                        </a:lnTo>
                        <a:lnTo>
                          <a:pt x="34" y="104"/>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sp>
              <p:nvSpPr>
                <p:cNvPr id="15396" name="Rectangle 36">
                  <a:extLst>
                    <a:ext uri="{FF2B5EF4-FFF2-40B4-BE49-F238E27FC236}">
                      <a16:creationId xmlns:a16="http://schemas.microsoft.com/office/drawing/2014/main" id="{39DF46C5-E632-B752-31F3-6C4C044B55DB}"/>
                    </a:ext>
                  </a:extLst>
                </p:cNvPr>
                <p:cNvSpPr>
                  <a:spLocks noChangeArrowheads="1"/>
                </p:cNvSpPr>
                <p:nvPr/>
              </p:nvSpPr>
              <p:spPr bwMode="auto">
                <a:xfrm>
                  <a:off x="689" y="1064"/>
                  <a:ext cx="491" cy="390"/>
                </a:xfrm>
                <a:prstGeom prst="rect">
                  <a:avLst/>
                </a:prstGeom>
                <a:solidFill>
                  <a:srgbClr val="FFFFFF"/>
                </a:solidFill>
                <a:ln w="12700">
                  <a:solidFill>
                    <a:srgbClr val="000000"/>
                  </a:solidFill>
                  <a:miter lim="800000"/>
                  <a:headEnd/>
                  <a:tailEnd/>
                </a:ln>
              </p:spPr>
              <p:txBody>
                <a:bodyPr/>
                <a:lstStyle/>
                <a:p>
                  <a:endParaRPr lang="en-IN"/>
                </a:p>
              </p:txBody>
            </p:sp>
            <p:sp>
              <p:nvSpPr>
                <p:cNvPr id="15397" name="Rectangle 37">
                  <a:extLst>
                    <a:ext uri="{FF2B5EF4-FFF2-40B4-BE49-F238E27FC236}">
                      <a16:creationId xmlns:a16="http://schemas.microsoft.com/office/drawing/2014/main" id="{2F41C60C-179E-D6C6-C3FB-8142FF92420A}"/>
                    </a:ext>
                  </a:extLst>
                </p:cNvPr>
                <p:cNvSpPr>
                  <a:spLocks noChangeArrowheads="1"/>
                </p:cNvSpPr>
                <p:nvPr/>
              </p:nvSpPr>
              <p:spPr bwMode="auto">
                <a:xfrm>
                  <a:off x="757" y="1118"/>
                  <a:ext cx="355" cy="268"/>
                </a:xfrm>
                <a:prstGeom prst="rect">
                  <a:avLst/>
                </a:prstGeom>
                <a:solidFill>
                  <a:srgbClr val="114FFB"/>
                </a:solidFill>
                <a:ln w="12700">
                  <a:solidFill>
                    <a:srgbClr val="000000"/>
                  </a:solidFill>
                  <a:miter lim="800000"/>
                  <a:headEnd/>
                  <a:tailEnd/>
                </a:ln>
              </p:spPr>
              <p:txBody>
                <a:bodyPr/>
                <a:lstStyle/>
                <a:p>
                  <a:endParaRPr lang="en-IN"/>
                </a:p>
              </p:txBody>
            </p:sp>
            <p:sp>
              <p:nvSpPr>
                <p:cNvPr id="15398" name="Rectangle 38">
                  <a:extLst>
                    <a:ext uri="{FF2B5EF4-FFF2-40B4-BE49-F238E27FC236}">
                      <a16:creationId xmlns:a16="http://schemas.microsoft.com/office/drawing/2014/main" id="{9858FBD6-EAC8-5552-89DB-B2ED1441E4FD}"/>
                    </a:ext>
                  </a:extLst>
                </p:cNvPr>
                <p:cNvSpPr>
                  <a:spLocks noChangeArrowheads="1"/>
                </p:cNvSpPr>
                <p:nvPr/>
              </p:nvSpPr>
              <p:spPr bwMode="auto">
                <a:xfrm>
                  <a:off x="1069" y="1411"/>
                  <a:ext cx="45"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grpSp>
          <p:nvGrpSpPr>
            <p:cNvPr id="15399" name="Group 39">
              <a:extLst>
                <a:ext uri="{FF2B5EF4-FFF2-40B4-BE49-F238E27FC236}">
                  <a16:creationId xmlns:a16="http://schemas.microsoft.com/office/drawing/2014/main" id="{BD1E28D2-56B8-7FD4-04C2-CC9B5E9088F5}"/>
                </a:ext>
              </a:extLst>
            </p:cNvPr>
            <p:cNvGrpSpPr>
              <a:grpSpLocks/>
            </p:cNvGrpSpPr>
            <p:nvPr/>
          </p:nvGrpSpPr>
          <p:grpSpPr bwMode="auto">
            <a:xfrm>
              <a:off x="624" y="2304"/>
              <a:ext cx="905" cy="834"/>
              <a:chOff x="624" y="2304"/>
              <a:chExt cx="905" cy="834"/>
            </a:xfrm>
          </p:grpSpPr>
          <p:sp>
            <p:nvSpPr>
              <p:cNvPr id="15400" name="Rectangle 40">
                <a:extLst>
                  <a:ext uri="{FF2B5EF4-FFF2-40B4-BE49-F238E27FC236}">
                    <a16:creationId xmlns:a16="http://schemas.microsoft.com/office/drawing/2014/main" id="{F4CA7B99-5E48-EDCD-7FE2-3F8FF62973E2}"/>
                  </a:ext>
                </a:extLst>
              </p:cNvPr>
              <p:cNvSpPr>
                <a:spLocks noChangeArrowheads="1"/>
              </p:cNvSpPr>
              <p:nvPr/>
            </p:nvSpPr>
            <p:spPr bwMode="auto">
              <a:xfrm>
                <a:off x="672" y="2832"/>
                <a:ext cx="831" cy="254"/>
              </a:xfrm>
              <a:prstGeom prst="rect">
                <a:avLst/>
              </a:prstGeom>
              <a:solidFill>
                <a:srgbClr val="FFCC00"/>
              </a:solidFill>
              <a:ln w="12700">
                <a:solidFill>
                  <a:srgbClr val="000000"/>
                </a:solidFill>
                <a:miter lim="800000"/>
                <a:headEnd/>
                <a:tailEnd/>
              </a:ln>
            </p:spPr>
            <p:txBody>
              <a:bodyPr/>
              <a:lstStyle/>
              <a:p>
                <a:endParaRPr lang="en-IN"/>
              </a:p>
            </p:txBody>
          </p:sp>
          <p:sp>
            <p:nvSpPr>
              <p:cNvPr id="15401" name="Rectangle 41">
                <a:extLst>
                  <a:ext uri="{FF2B5EF4-FFF2-40B4-BE49-F238E27FC236}">
                    <a16:creationId xmlns:a16="http://schemas.microsoft.com/office/drawing/2014/main" id="{5555B7BA-D704-5EF4-6E81-9C5E54B5C24C}"/>
                  </a:ext>
                </a:extLst>
              </p:cNvPr>
              <p:cNvSpPr>
                <a:spLocks noChangeArrowheads="1"/>
              </p:cNvSpPr>
              <p:nvPr/>
            </p:nvSpPr>
            <p:spPr bwMode="auto">
              <a:xfrm>
                <a:off x="1134" y="2865"/>
                <a:ext cx="286" cy="116"/>
              </a:xfrm>
              <a:prstGeom prst="rect">
                <a:avLst/>
              </a:prstGeom>
              <a:solidFill>
                <a:srgbClr val="808080"/>
              </a:solidFill>
              <a:ln w="12700">
                <a:solidFill>
                  <a:srgbClr val="000000"/>
                </a:solidFill>
                <a:miter lim="800000"/>
                <a:headEnd/>
                <a:tailEnd/>
              </a:ln>
            </p:spPr>
            <p:txBody>
              <a:bodyPr/>
              <a:lstStyle/>
              <a:p>
                <a:endParaRPr lang="en-IN"/>
              </a:p>
            </p:txBody>
          </p:sp>
          <p:grpSp>
            <p:nvGrpSpPr>
              <p:cNvPr id="15402" name="Group 42">
                <a:extLst>
                  <a:ext uri="{FF2B5EF4-FFF2-40B4-BE49-F238E27FC236}">
                    <a16:creationId xmlns:a16="http://schemas.microsoft.com/office/drawing/2014/main" id="{E34F4DD6-CC42-8A88-7D95-A7417D66F149}"/>
                  </a:ext>
                </a:extLst>
              </p:cNvPr>
              <p:cNvGrpSpPr>
                <a:grpSpLocks/>
              </p:cNvGrpSpPr>
              <p:nvPr/>
            </p:nvGrpSpPr>
            <p:grpSpPr bwMode="auto">
              <a:xfrm>
                <a:off x="624" y="2976"/>
                <a:ext cx="905" cy="162"/>
                <a:chOff x="2165" y="2864"/>
                <a:chExt cx="905" cy="162"/>
              </a:xfrm>
            </p:grpSpPr>
            <p:sp>
              <p:nvSpPr>
                <p:cNvPr id="15403" name="Freeform 43">
                  <a:extLst>
                    <a:ext uri="{FF2B5EF4-FFF2-40B4-BE49-F238E27FC236}">
                      <a16:creationId xmlns:a16="http://schemas.microsoft.com/office/drawing/2014/main" id="{05170CC6-6714-680D-9589-6EB3B2600520}"/>
                    </a:ext>
                  </a:extLst>
                </p:cNvPr>
                <p:cNvSpPr>
                  <a:spLocks/>
                </p:cNvSpPr>
                <p:nvPr/>
              </p:nvSpPr>
              <p:spPr bwMode="auto">
                <a:xfrm>
                  <a:off x="2165" y="2864"/>
                  <a:ext cx="905" cy="162"/>
                </a:xfrm>
                <a:custGeom>
                  <a:avLst/>
                  <a:gdLst>
                    <a:gd name="T0" fmla="*/ 113 w 905"/>
                    <a:gd name="T1" fmla="*/ 0 h 162"/>
                    <a:gd name="T2" fmla="*/ 796 w 905"/>
                    <a:gd name="T3" fmla="*/ 0 h 162"/>
                    <a:gd name="T4" fmla="*/ 903 w 905"/>
                    <a:gd name="T5" fmla="*/ 146 h 162"/>
                    <a:gd name="T6" fmla="*/ 905 w 905"/>
                    <a:gd name="T7" fmla="*/ 153 h 162"/>
                    <a:gd name="T8" fmla="*/ 901 w 905"/>
                    <a:gd name="T9" fmla="*/ 159 h 162"/>
                    <a:gd name="T10" fmla="*/ 894 w 905"/>
                    <a:gd name="T11" fmla="*/ 162 h 162"/>
                    <a:gd name="T12" fmla="*/ 12 w 905"/>
                    <a:gd name="T13" fmla="*/ 162 h 162"/>
                    <a:gd name="T14" fmla="*/ 5 w 905"/>
                    <a:gd name="T15" fmla="*/ 158 h 162"/>
                    <a:gd name="T16" fmla="*/ 0 w 905"/>
                    <a:gd name="T17" fmla="*/ 151 h 162"/>
                    <a:gd name="T18" fmla="*/ 1 w 905"/>
                    <a:gd name="T19" fmla="*/ 143 h 162"/>
                    <a:gd name="T20" fmla="*/ 113 w 905"/>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162">
                      <a:moveTo>
                        <a:pt x="113" y="0"/>
                      </a:moveTo>
                      <a:lnTo>
                        <a:pt x="796" y="0"/>
                      </a:lnTo>
                      <a:lnTo>
                        <a:pt x="903" y="146"/>
                      </a:lnTo>
                      <a:lnTo>
                        <a:pt x="905" y="153"/>
                      </a:lnTo>
                      <a:lnTo>
                        <a:pt x="901" y="159"/>
                      </a:lnTo>
                      <a:lnTo>
                        <a:pt x="894" y="162"/>
                      </a:lnTo>
                      <a:lnTo>
                        <a:pt x="12" y="162"/>
                      </a:lnTo>
                      <a:lnTo>
                        <a:pt x="5" y="158"/>
                      </a:lnTo>
                      <a:lnTo>
                        <a:pt x="0" y="151"/>
                      </a:lnTo>
                      <a:lnTo>
                        <a:pt x="1" y="143"/>
                      </a:lnTo>
                      <a:lnTo>
                        <a:pt x="113" y="0"/>
                      </a:lnTo>
                      <a:close/>
                    </a:path>
                  </a:pathLst>
                </a:custGeom>
                <a:solidFill>
                  <a:srgbClr val="FFFFFF"/>
                </a:solidFill>
                <a:ln w="12700">
                  <a:solidFill>
                    <a:srgbClr val="000000"/>
                  </a:solidFill>
                  <a:prstDash val="solid"/>
                  <a:round/>
                  <a:headEnd/>
                  <a:tailEnd/>
                </a:ln>
              </p:spPr>
              <p:txBody>
                <a:bodyPr/>
                <a:lstStyle/>
                <a:p>
                  <a:endParaRPr lang="en-IN"/>
                </a:p>
              </p:txBody>
            </p:sp>
            <p:sp>
              <p:nvSpPr>
                <p:cNvPr id="15404" name="Freeform 44">
                  <a:extLst>
                    <a:ext uri="{FF2B5EF4-FFF2-40B4-BE49-F238E27FC236}">
                      <a16:creationId xmlns:a16="http://schemas.microsoft.com/office/drawing/2014/main" id="{EA041D5C-3C01-6209-78BC-50D6E00BB9A5}"/>
                    </a:ext>
                  </a:extLst>
                </p:cNvPr>
                <p:cNvSpPr>
                  <a:spLocks/>
                </p:cNvSpPr>
                <p:nvPr/>
              </p:nvSpPr>
              <p:spPr bwMode="auto">
                <a:xfrm>
                  <a:off x="2215" y="2898"/>
                  <a:ext cx="602" cy="103"/>
                </a:xfrm>
                <a:custGeom>
                  <a:avLst/>
                  <a:gdLst>
                    <a:gd name="T0" fmla="*/ 81 w 602"/>
                    <a:gd name="T1" fmla="*/ 0 h 103"/>
                    <a:gd name="T2" fmla="*/ 574 w 602"/>
                    <a:gd name="T3" fmla="*/ 0 h 103"/>
                    <a:gd name="T4" fmla="*/ 602 w 602"/>
                    <a:gd name="T5" fmla="*/ 103 h 103"/>
                    <a:gd name="T6" fmla="*/ 0 w 602"/>
                    <a:gd name="T7" fmla="*/ 103 h 103"/>
                    <a:gd name="T8" fmla="*/ 81 w 602"/>
                    <a:gd name="T9" fmla="*/ 0 h 103"/>
                  </a:gdLst>
                  <a:ahLst/>
                  <a:cxnLst>
                    <a:cxn ang="0">
                      <a:pos x="T0" y="T1"/>
                    </a:cxn>
                    <a:cxn ang="0">
                      <a:pos x="T2" y="T3"/>
                    </a:cxn>
                    <a:cxn ang="0">
                      <a:pos x="T4" y="T5"/>
                    </a:cxn>
                    <a:cxn ang="0">
                      <a:pos x="T6" y="T7"/>
                    </a:cxn>
                    <a:cxn ang="0">
                      <a:pos x="T8" y="T9"/>
                    </a:cxn>
                  </a:cxnLst>
                  <a:rect l="0" t="0" r="r" b="b"/>
                  <a:pathLst>
                    <a:path w="602" h="103">
                      <a:moveTo>
                        <a:pt x="81" y="0"/>
                      </a:moveTo>
                      <a:lnTo>
                        <a:pt x="574" y="0"/>
                      </a:lnTo>
                      <a:lnTo>
                        <a:pt x="602" y="103"/>
                      </a:lnTo>
                      <a:lnTo>
                        <a:pt x="0" y="103"/>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5405" name="Freeform 45">
                  <a:extLst>
                    <a:ext uri="{FF2B5EF4-FFF2-40B4-BE49-F238E27FC236}">
                      <a16:creationId xmlns:a16="http://schemas.microsoft.com/office/drawing/2014/main" id="{D00B1FED-9DC1-3E7C-D983-FACB0752A4CF}"/>
                    </a:ext>
                  </a:extLst>
                </p:cNvPr>
                <p:cNvSpPr>
                  <a:spLocks/>
                </p:cNvSpPr>
                <p:nvPr/>
              </p:nvSpPr>
              <p:spPr bwMode="auto">
                <a:xfrm>
                  <a:off x="2836" y="2898"/>
                  <a:ext cx="183" cy="103"/>
                </a:xfrm>
                <a:custGeom>
                  <a:avLst/>
                  <a:gdLst>
                    <a:gd name="T0" fmla="*/ 0 w 183"/>
                    <a:gd name="T1" fmla="*/ 0 h 103"/>
                    <a:gd name="T2" fmla="*/ 108 w 183"/>
                    <a:gd name="T3" fmla="*/ 0 h 103"/>
                    <a:gd name="T4" fmla="*/ 183 w 183"/>
                    <a:gd name="T5" fmla="*/ 103 h 103"/>
                    <a:gd name="T6" fmla="*/ 34 w 183"/>
                    <a:gd name="T7" fmla="*/ 103 h 103"/>
                    <a:gd name="T8" fmla="*/ 0 w 183"/>
                    <a:gd name="T9" fmla="*/ 0 h 103"/>
                  </a:gdLst>
                  <a:ahLst/>
                  <a:cxnLst>
                    <a:cxn ang="0">
                      <a:pos x="T0" y="T1"/>
                    </a:cxn>
                    <a:cxn ang="0">
                      <a:pos x="T2" y="T3"/>
                    </a:cxn>
                    <a:cxn ang="0">
                      <a:pos x="T4" y="T5"/>
                    </a:cxn>
                    <a:cxn ang="0">
                      <a:pos x="T6" y="T7"/>
                    </a:cxn>
                    <a:cxn ang="0">
                      <a:pos x="T8" y="T9"/>
                    </a:cxn>
                  </a:cxnLst>
                  <a:rect l="0" t="0" r="r" b="b"/>
                  <a:pathLst>
                    <a:path w="183" h="103">
                      <a:moveTo>
                        <a:pt x="0" y="0"/>
                      </a:moveTo>
                      <a:lnTo>
                        <a:pt x="108" y="0"/>
                      </a:lnTo>
                      <a:lnTo>
                        <a:pt x="183" y="103"/>
                      </a:lnTo>
                      <a:lnTo>
                        <a:pt x="34" y="103"/>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grpSp>
            <p:nvGrpSpPr>
              <p:cNvPr id="15406" name="Group 46">
                <a:extLst>
                  <a:ext uri="{FF2B5EF4-FFF2-40B4-BE49-F238E27FC236}">
                    <a16:creationId xmlns:a16="http://schemas.microsoft.com/office/drawing/2014/main" id="{7645FEBD-F3D7-5E4C-9413-3A8042A6561F}"/>
                  </a:ext>
                </a:extLst>
              </p:cNvPr>
              <p:cNvGrpSpPr>
                <a:grpSpLocks/>
              </p:cNvGrpSpPr>
              <p:nvPr/>
            </p:nvGrpSpPr>
            <p:grpSpPr bwMode="auto">
              <a:xfrm>
                <a:off x="768" y="2304"/>
                <a:ext cx="651" cy="495"/>
                <a:chOff x="2317" y="2222"/>
                <a:chExt cx="603" cy="495"/>
              </a:xfrm>
            </p:grpSpPr>
            <p:sp>
              <p:nvSpPr>
                <p:cNvPr id="15407" name="Rectangle 47">
                  <a:extLst>
                    <a:ext uri="{FF2B5EF4-FFF2-40B4-BE49-F238E27FC236}">
                      <a16:creationId xmlns:a16="http://schemas.microsoft.com/office/drawing/2014/main" id="{616C93FC-712C-676E-00C0-FC0A17733CFC}"/>
                    </a:ext>
                  </a:extLst>
                </p:cNvPr>
                <p:cNvSpPr>
                  <a:spLocks noChangeArrowheads="1"/>
                </p:cNvSpPr>
                <p:nvPr/>
              </p:nvSpPr>
              <p:spPr bwMode="auto">
                <a:xfrm>
                  <a:off x="2317" y="2222"/>
                  <a:ext cx="603" cy="495"/>
                </a:xfrm>
                <a:prstGeom prst="rect">
                  <a:avLst/>
                </a:prstGeom>
                <a:solidFill>
                  <a:srgbClr val="FFFFFF"/>
                </a:solidFill>
                <a:ln w="12700">
                  <a:solidFill>
                    <a:srgbClr val="000000"/>
                  </a:solidFill>
                  <a:miter lim="800000"/>
                  <a:headEnd/>
                  <a:tailEnd/>
                </a:ln>
              </p:spPr>
              <p:txBody>
                <a:bodyPr/>
                <a:lstStyle/>
                <a:p>
                  <a:endParaRPr lang="en-IN"/>
                </a:p>
              </p:txBody>
            </p:sp>
            <p:sp>
              <p:nvSpPr>
                <p:cNvPr id="15408" name="Rectangle 48">
                  <a:extLst>
                    <a:ext uri="{FF2B5EF4-FFF2-40B4-BE49-F238E27FC236}">
                      <a16:creationId xmlns:a16="http://schemas.microsoft.com/office/drawing/2014/main" id="{38F421E0-32EF-4416-0573-A1D807F0C41A}"/>
                    </a:ext>
                  </a:extLst>
                </p:cNvPr>
                <p:cNvSpPr>
                  <a:spLocks noChangeArrowheads="1"/>
                </p:cNvSpPr>
                <p:nvPr/>
              </p:nvSpPr>
              <p:spPr bwMode="auto">
                <a:xfrm>
                  <a:off x="2356" y="2263"/>
                  <a:ext cx="524" cy="419"/>
                </a:xfrm>
                <a:prstGeom prst="rect">
                  <a:avLst/>
                </a:prstGeom>
                <a:solidFill>
                  <a:srgbClr val="114FFB"/>
                </a:solidFill>
                <a:ln w="12700">
                  <a:solidFill>
                    <a:srgbClr val="000000"/>
                  </a:solidFill>
                  <a:miter lim="800000"/>
                  <a:headEnd/>
                  <a:tailEnd/>
                </a:ln>
              </p:spPr>
              <p:txBody>
                <a:bodyPr/>
                <a:lstStyle/>
                <a:p>
                  <a:endParaRPr lang="en-IN"/>
                </a:p>
              </p:txBody>
            </p:sp>
            <p:sp>
              <p:nvSpPr>
                <p:cNvPr id="15409" name="Rectangle 49">
                  <a:extLst>
                    <a:ext uri="{FF2B5EF4-FFF2-40B4-BE49-F238E27FC236}">
                      <a16:creationId xmlns:a16="http://schemas.microsoft.com/office/drawing/2014/main" id="{77A5B5E3-C8BA-3C5F-B6ED-993B0E9C548F}"/>
                    </a:ext>
                  </a:extLst>
                </p:cNvPr>
                <p:cNvSpPr>
                  <a:spLocks noChangeArrowheads="1"/>
                </p:cNvSpPr>
                <p:nvPr/>
              </p:nvSpPr>
              <p:spPr bwMode="auto">
                <a:xfrm>
                  <a:off x="2805" y="2263"/>
                  <a:ext cx="74" cy="419"/>
                </a:xfrm>
                <a:prstGeom prst="rect">
                  <a:avLst/>
                </a:prstGeom>
                <a:solidFill>
                  <a:srgbClr val="FFFFFF"/>
                </a:solidFill>
                <a:ln w="12700">
                  <a:solidFill>
                    <a:srgbClr val="000000"/>
                  </a:solidFill>
                  <a:miter lim="800000"/>
                  <a:headEnd/>
                  <a:tailEnd/>
                </a:ln>
              </p:spPr>
              <p:txBody>
                <a:bodyPr/>
                <a:lstStyle/>
                <a:p>
                  <a:endParaRPr lang="en-IN"/>
                </a:p>
              </p:txBody>
            </p:sp>
            <p:sp>
              <p:nvSpPr>
                <p:cNvPr id="15410" name="Rectangle 50">
                  <a:extLst>
                    <a:ext uri="{FF2B5EF4-FFF2-40B4-BE49-F238E27FC236}">
                      <a16:creationId xmlns:a16="http://schemas.microsoft.com/office/drawing/2014/main" id="{165CFC44-D1DA-D783-5475-80CC65A754A7}"/>
                    </a:ext>
                  </a:extLst>
                </p:cNvPr>
                <p:cNvSpPr>
                  <a:spLocks noChangeArrowheads="1"/>
                </p:cNvSpPr>
                <p:nvPr/>
              </p:nvSpPr>
              <p:spPr bwMode="auto">
                <a:xfrm>
                  <a:off x="2823" y="2285"/>
                  <a:ext cx="36" cy="27"/>
                </a:xfrm>
                <a:prstGeom prst="rect">
                  <a:avLst/>
                </a:prstGeom>
                <a:solidFill>
                  <a:srgbClr val="FFFFFF"/>
                </a:solidFill>
                <a:ln w="12700">
                  <a:solidFill>
                    <a:srgbClr val="000000"/>
                  </a:solidFill>
                  <a:miter lim="800000"/>
                  <a:headEnd/>
                  <a:tailEnd/>
                </a:ln>
              </p:spPr>
              <p:txBody>
                <a:bodyPr/>
                <a:lstStyle/>
                <a:p>
                  <a:endParaRPr lang="en-IN"/>
                </a:p>
              </p:txBody>
            </p:sp>
            <p:sp>
              <p:nvSpPr>
                <p:cNvPr id="15411" name="Oval 51">
                  <a:extLst>
                    <a:ext uri="{FF2B5EF4-FFF2-40B4-BE49-F238E27FC236}">
                      <a16:creationId xmlns:a16="http://schemas.microsoft.com/office/drawing/2014/main" id="{FEE361C1-77D4-BD1B-8974-FB607CF6D3A8}"/>
                    </a:ext>
                  </a:extLst>
                </p:cNvPr>
                <p:cNvSpPr>
                  <a:spLocks noChangeArrowheads="1"/>
                </p:cNvSpPr>
                <p:nvPr/>
              </p:nvSpPr>
              <p:spPr bwMode="auto">
                <a:xfrm>
                  <a:off x="2827" y="2467"/>
                  <a:ext cx="26" cy="26"/>
                </a:xfrm>
                <a:prstGeom prst="ellipse">
                  <a:avLst/>
                </a:prstGeom>
                <a:solidFill>
                  <a:srgbClr val="FFFFFF"/>
                </a:solidFill>
                <a:ln w="12700">
                  <a:solidFill>
                    <a:srgbClr val="000000"/>
                  </a:solidFill>
                  <a:round/>
                  <a:headEnd/>
                  <a:tailEnd/>
                </a:ln>
              </p:spPr>
              <p:txBody>
                <a:bodyPr/>
                <a:lstStyle/>
                <a:p>
                  <a:endParaRPr lang="en-IN"/>
                </a:p>
              </p:txBody>
            </p:sp>
            <p:sp>
              <p:nvSpPr>
                <p:cNvPr id="15412" name="Oval 52">
                  <a:extLst>
                    <a:ext uri="{FF2B5EF4-FFF2-40B4-BE49-F238E27FC236}">
                      <a16:creationId xmlns:a16="http://schemas.microsoft.com/office/drawing/2014/main" id="{655551BE-1E34-4B9C-D29C-6B97F93DC362}"/>
                    </a:ext>
                  </a:extLst>
                </p:cNvPr>
                <p:cNvSpPr>
                  <a:spLocks noChangeArrowheads="1"/>
                </p:cNvSpPr>
                <p:nvPr/>
              </p:nvSpPr>
              <p:spPr bwMode="auto">
                <a:xfrm>
                  <a:off x="2827" y="2543"/>
                  <a:ext cx="26" cy="27"/>
                </a:xfrm>
                <a:prstGeom prst="ellipse">
                  <a:avLst/>
                </a:prstGeom>
                <a:solidFill>
                  <a:srgbClr val="FFFFFF"/>
                </a:solidFill>
                <a:ln w="12700">
                  <a:solidFill>
                    <a:srgbClr val="000000"/>
                  </a:solidFill>
                  <a:round/>
                  <a:headEnd/>
                  <a:tailEnd/>
                </a:ln>
              </p:spPr>
              <p:txBody>
                <a:bodyPr/>
                <a:lstStyle/>
                <a:p>
                  <a:endParaRPr lang="en-IN"/>
                </a:p>
              </p:txBody>
            </p:sp>
            <p:sp>
              <p:nvSpPr>
                <p:cNvPr id="15413" name="Oval 53">
                  <a:extLst>
                    <a:ext uri="{FF2B5EF4-FFF2-40B4-BE49-F238E27FC236}">
                      <a16:creationId xmlns:a16="http://schemas.microsoft.com/office/drawing/2014/main" id="{28B434C8-A89B-8143-94D3-C8D69F583325}"/>
                    </a:ext>
                  </a:extLst>
                </p:cNvPr>
                <p:cNvSpPr>
                  <a:spLocks noChangeArrowheads="1"/>
                </p:cNvSpPr>
                <p:nvPr/>
              </p:nvSpPr>
              <p:spPr bwMode="auto">
                <a:xfrm>
                  <a:off x="2827" y="2616"/>
                  <a:ext cx="26" cy="26"/>
                </a:xfrm>
                <a:prstGeom prst="ellipse">
                  <a:avLst/>
                </a:prstGeom>
                <a:solidFill>
                  <a:srgbClr val="FFFFFF"/>
                </a:solidFill>
                <a:ln w="12700">
                  <a:solidFill>
                    <a:srgbClr val="000000"/>
                  </a:solidFill>
                  <a:round/>
                  <a:headEnd/>
                  <a:tailEnd/>
                </a:ln>
              </p:spPr>
              <p:txBody>
                <a:bodyPr/>
                <a:lstStyle/>
                <a:p>
                  <a:endParaRPr lang="en-IN"/>
                </a:p>
              </p:txBody>
            </p:sp>
          </p:grpSp>
        </p:grpSp>
        <p:grpSp>
          <p:nvGrpSpPr>
            <p:cNvPr id="15414" name="Group 54">
              <a:extLst>
                <a:ext uri="{FF2B5EF4-FFF2-40B4-BE49-F238E27FC236}">
                  <a16:creationId xmlns:a16="http://schemas.microsoft.com/office/drawing/2014/main" id="{07D6CFF3-21D2-FD11-FC40-DDB6A3CC9A1C}"/>
                </a:ext>
              </a:extLst>
            </p:cNvPr>
            <p:cNvGrpSpPr>
              <a:grpSpLocks/>
            </p:cNvGrpSpPr>
            <p:nvPr/>
          </p:nvGrpSpPr>
          <p:grpSpPr bwMode="auto">
            <a:xfrm>
              <a:off x="3552" y="2304"/>
              <a:ext cx="905" cy="834"/>
              <a:chOff x="3552" y="2304"/>
              <a:chExt cx="905" cy="834"/>
            </a:xfrm>
          </p:grpSpPr>
          <p:sp>
            <p:nvSpPr>
              <p:cNvPr id="15415" name="Rectangle 55">
                <a:extLst>
                  <a:ext uri="{FF2B5EF4-FFF2-40B4-BE49-F238E27FC236}">
                    <a16:creationId xmlns:a16="http://schemas.microsoft.com/office/drawing/2014/main" id="{03B4EFA4-DB1B-1CE1-55A4-96CCF5680C6D}"/>
                  </a:ext>
                </a:extLst>
              </p:cNvPr>
              <p:cNvSpPr>
                <a:spLocks noChangeArrowheads="1"/>
              </p:cNvSpPr>
              <p:nvPr/>
            </p:nvSpPr>
            <p:spPr bwMode="auto">
              <a:xfrm>
                <a:off x="3600" y="2832"/>
                <a:ext cx="831" cy="254"/>
              </a:xfrm>
              <a:prstGeom prst="rect">
                <a:avLst/>
              </a:prstGeom>
              <a:solidFill>
                <a:schemeClr val="accent2"/>
              </a:solidFill>
              <a:ln w="12700">
                <a:solidFill>
                  <a:srgbClr val="000000"/>
                </a:solidFill>
                <a:miter lim="800000"/>
                <a:headEnd/>
                <a:tailEnd/>
              </a:ln>
            </p:spPr>
            <p:txBody>
              <a:bodyPr/>
              <a:lstStyle/>
              <a:p>
                <a:endParaRPr lang="en-IN"/>
              </a:p>
            </p:txBody>
          </p:sp>
          <p:sp>
            <p:nvSpPr>
              <p:cNvPr id="15416" name="Rectangle 56">
                <a:extLst>
                  <a:ext uri="{FF2B5EF4-FFF2-40B4-BE49-F238E27FC236}">
                    <a16:creationId xmlns:a16="http://schemas.microsoft.com/office/drawing/2014/main" id="{90F0BB48-C05A-DA03-96F4-4DE6CB84E2E5}"/>
                  </a:ext>
                </a:extLst>
              </p:cNvPr>
              <p:cNvSpPr>
                <a:spLocks noChangeArrowheads="1"/>
              </p:cNvSpPr>
              <p:nvPr/>
            </p:nvSpPr>
            <p:spPr bwMode="auto">
              <a:xfrm>
                <a:off x="4062" y="2865"/>
                <a:ext cx="286" cy="116"/>
              </a:xfrm>
              <a:prstGeom prst="rect">
                <a:avLst/>
              </a:prstGeom>
              <a:solidFill>
                <a:srgbClr val="808080"/>
              </a:solidFill>
              <a:ln w="12700">
                <a:solidFill>
                  <a:srgbClr val="000000"/>
                </a:solidFill>
                <a:miter lim="800000"/>
                <a:headEnd/>
                <a:tailEnd/>
              </a:ln>
            </p:spPr>
            <p:txBody>
              <a:bodyPr/>
              <a:lstStyle/>
              <a:p>
                <a:endParaRPr lang="en-IN"/>
              </a:p>
            </p:txBody>
          </p:sp>
          <p:grpSp>
            <p:nvGrpSpPr>
              <p:cNvPr id="15417" name="Group 57">
                <a:extLst>
                  <a:ext uri="{FF2B5EF4-FFF2-40B4-BE49-F238E27FC236}">
                    <a16:creationId xmlns:a16="http://schemas.microsoft.com/office/drawing/2014/main" id="{5EA2F49A-BB13-81C8-17E3-6C71C3FA196B}"/>
                  </a:ext>
                </a:extLst>
              </p:cNvPr>
              <p:cNvGrpSpPr>
                <a:grpSpLocks/>
              </p:cNvGrpSpPr>
              <p:nvPr/>
            </p:nvGrpSpPr>
            <p:grpSpPr bwMode="auto">
              <a:xfrm>
                <a:off x="3552" y="2976"/>
                <a:ext cx="905" cy="162"/>
                <a:chOff x="2165" y="2864"/>
                <a:chExt cx="905" cy="162"/>
              </a:xfrm>
            </p:grpSpPr>
            <p:sp>
              <p:nvSpPr>
                <p:cNvPr id="15418" name="Freeform 58">
                  <a:extLst>
                    <a:ext uri="{FF2B5EF4-FFF2-40B4-BE49-F238E27FC236}">
                      <a16:creationId xmlns:a16="http://schemas.microsoft.com/office/drawing/2014/main" id="{A653430C-5EAC-23B7-F8AF-1D0ACA507FE5}"/>
                    </a:ext>
                  </a:extLst>
                </p:cNvPr>
                <p:cNvSpPr>
                  <a:spLocks/>
                </p:cNvSpPr>
                <p:nvPr/>
              </p:nvSpPr>
              <p:spPr bwMode="auto">
                <a:xfrm>
                  <a:off x="2165" y="2864"/>
                  <a:ext cx="905" cy="162"/>
                </a:xfrm>
                <a:custGeom>
                  <a:avLst/>
                  <a:gdLst>
                    <a:gd name="T0" fmla="*/ 113 w 905"/>
                    <a:gd name="T1" fmla="*/ 0 h 162"/>
                    <a:gd name="T2" fmla="*/ 796 w 905"/>
                    <a:gd name="T3" fmla="*/ 0 h 162"/>
                    <a:gd name="T4" fmla="*/ 903 w 905"/>
                    <a:gd name="T5" fmla="*/ 146 h 162"/>
                    <a:gd name="T6" fmla="*/ 905 w 905"/>
                    <a:gd name="T7" fmla="*/ 153 h 162"/>
                    <a:gd name="T8" fmla="*/ 901 w 905"/>
                    <a:gd name="T9" fmla="*/ 159 h 162"/>
                    <a:gd name="T10" fmla="*/ 894 w 905"/>
                    <a:gd name="T11" fmla="*/ 162 h 162"/>
                    <a:gd name="T12" fmla="*/ 12 w 905"/>
                    <a:gd name="T13" fmla="*/ 162 h 162"/>
                    <a:gd name="T14" fmla="*/ 5 w 905"/>
                    <a:gd name="T15" fmla="*/ 158 h 162"/>
                    <a:gd name="T16" fmla="*/ 0 w 905"/>
                    <a:gd name="T17" fmla="*/ 151 h 162"/>
                    <a:gd name="T18" fmla="*/ 1 w 905"/>
                    <a:gd name="T19" fmla="*/ 143 h 162"/>
                    <a:gd name="T20" fmla="*/ 113 w 905"/>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162">
                      <a:moveTo>
                        <a:pt x="113" y="0"/>
                      </a:moveTo>
                      <a:lnTo>
                        <a:pt x="796" y="0"/>
                      </a:lnTo>
                      <a:lnTo>
                        <a:pt x="903" y="146"/>
                      </a:lnTo>
                      <a:lnTo>
                        <a:pt x="905" y="153"/>
                      </a:lnTo>
                      <a:lnTo>
                        <a:pt x="901" y="159"/>
                      </a:lnTo>
                      <a:lnTo>
                        <a:pt x="894" y="162"/>
                      </a:lnTo>
                      <a:lnTo>
                        <a:pt x="12" y="162"/>
                      </a:lnTo>
                      <a:lnTo>
                        <a:pt x="5" y="158"/>
                      </a:lnTo>
                      <a:lnTo>
                        <a:pt x="0" y="151"/>
                      </a:lnTo>
                      <a:lnTo>
                        <a:pt x="1" y="143"/>
                      </a:lnTo>
                      <a:lnTo>
                        <a:pt x="113" y="0"/>
                      </a:lnTo>
                      <a:close/>
                    </a:path>
                  </a:pathLst>
                </a:custGeom>
                <a:solidFill>
                  <a:srgbClr val="FFFFFF"/>
                </a:solidFill>
                <a:ln w="12700">
                  <a:solidFill>
                    <a:srgbClr val="000000"/>
                  </a:solidFill>
                  <a:prstDash val="solid"/>
                  <a:round/>
                  <a:headEnd/>
                  <a:tailEnd/>
                </a:ln>
              </p:spPr>
              <p:txBody>
                <a:bodyPr/>
                <a:lstStyle/>
                <a:p>
                  <a:endParaRPr lang="en-IN"/>
                </a:p>
              </p:txBody>
            </p:sp>
            <p:sp>
              <p:nvSpPr>
                <p:cNvPr id="15419" name="Freeform 59">
                  <a:extLst>
                    <a:ext uri="{FF2B5EF4-FFF2-40B4-BE49-F238E27FC236}">
                      <a16:creationId xmlns:a16="http://schemas.microsoft.com/office/drawing/2014/main" id="{69FBF0C7-FA75-E47E-4D22-427B2B471596}"/>
                    </a:ext>
                  </a:extLst>
                </p:cNvPr>
                <p:cNvSpPr>
                  <a:spLocks/>
                </p:cNvSpPr>
                <p:nvPr/>
              </p:nvSpPr>
              <p:spPr bwMode="auto">
                <a:xfrm>
                  <a:off x="2215" y="2898"/>
                  <a:ext cx="602" cy="103"/>
                </a:xfrm>
                <a:custGeom>
                  <a:avLst/>
                  <a:gdLst>
                    <a:gd name="T0" fmla="*/ 81 w 602"/>
                    <a:gd name="T1" fmla="*/ 0 h 103"/>
                    <a:gd name="T2" fmla="*/ 574 w 602"/>
                    <a:gd name="T3" fmla="*/ 0 h 103"/>
                    <a:gd name="T4" fmla="*/ 602 w 602"/>
                    <a:gd name="T5" fmla="*/ 103 h 103"/>
                    <a:gd name="T6" fmla="*/ 0 w 602"/>
                    <a:gd name="T7" fmla="*/ 103 h 103"/>
                    <a:gd name="T8" fmla="*/ 81 w 602"/>
                    <a:gd name="T9" fmla="*/ 0 h 103"/>
                  </a:gdLst>
                  <a:ahLst/>
                  <a:cxnLst>
                    <a:cxn ang="0">
                      <a:pos x="T0" y="T1"/>
                    </a:cxn>
                    <a:cxn ang="0">
                      <a:pos x="T2" y="T3"/>
                    </a:cxn>
                    <a:cxn ang="0">
                      <a:pos x="T4" y="T5"/>
                    </a:cxn>
                    <a:cxn ang="0">
                      <a:pos x="T6" y="T7"/>
                    </a:cxn>
                    <a:cxn ang="0">
                      <a:pos x="T8" y="T9"/>
                    </a:cxn>
                  </a:cxnLst>
                  <a:rect l="0" t="0" r="r" b="b"/>
                  <a:pathLst>
                    <a:path w="602" h="103">
                      <a:moveTo>
                        <a:pt x="81" y="0"/>
                      </a:moveTo>
                      <a:lnTo>
                        <a:pt x="574" y="0"/>
                      </a:lnTo>
                      <a:lnTo>
                        <a:pt x="602" y="103"/>
                      </a:lnTo>
                      <a:lnTo>
                        <a:pt x="0" y="103"/>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5420" name="Freeform 60">
                  <a:extLst>
                    <a:ext uri="{FF2B5EF4-FFF2-40B4-BE49-F238E27FC236}">
                      <a16:creationId xmlns:a16="http://schemas.microsoft.com/office/drawing/2014/main" id="{A57E8A5E-BE88-A451-2348-BEEB22FCD575}"/>
                    </a:ext>
                  </a:extLst>
                </p:cNvPr>
                <p:cNvSpPr>
                  <a:spLocks/>
                </p:cNvSpPr>
                <p:nvPr/>
              </p:nvSpPr>
              <p:spPr bwMode="auto">
                <a:xfrm>
                  <a:off x="2836" y="2898"/>
                  <a:ext cx="183" cy="103"/>
                </a:xfrm>
                <a:custGeom>
                  <a:avLst/>
                  <a:gdLst>
                    <a:gd name="T0" fmla="*/ 0 w 183"/>
                    <a:gd name="T1" fmla="*/ 0 h 103"/>
                    <a:gd name="T2" fmla="*/ 108 w 183"/>
                    <a:gd name="T3" fmla="*/ 0 h 103"/>
                    <a:gd name="T4" fmla="*/ 183 w 183"/>
                    <a:gd name="T5" fmla="*/ 103 h 103"/>
                    <a:gd name="T6" fmla="*/ 34 w 183"/>
                    <a:gd name="T7" fmla="*/ 103 h 103"/>
                    <a:gd name="T8" fmla="*/ 0 w 183"/>
                    <a:gd name="T9" fmla="*/ 0 h 103"/>
                  </a:gdLst>
                  <a:ahLst/>
                  <a:cxnLst>
                    <a:cxn ang="0">
                      <a:pos x="T0" y="T1"/>
                    </a:cxn>
                    <a:cxn ang="0">
                      <a:pos x="T2" y="T3"/>
                    </a:cxn>
                    <a:cxn ang="0">
                      <a:pos x="T4" y="T5"/>
                    </a:cxn>
                    <a:cxn ang="0">
                      <a:pos x="T6" y="T7"/>
                    </a:cxn>
                    <a:cxn ang="0">
                      <a:pos x="T8" y="T9"/>
                    </a:cxn>
                  </a:cxnLst>
                  <a:rect l="0" t="0" r="r" b="b"/>
                  <a:pathLst>
                    <a:path w="183" h="103">
                      <a:moveTo>
                        <a:pt x="0" y="0"/>
                      </a:moveTo>
                      <a:lnTo>
                        <a:pt x="108" y="0"/>
                      </a:lnTo>
                      <a:lnTo>
                        <a:pt x="183" y="103"/>
                      </a:lnTo>
                      <a:lnTo>
                        <a:pt x="34" y="103"/>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grpSp>
            <p:nvGrpSpPr>
              <p:cNvPr id="15421" name="Group 61">
                <a:extLst>
                  <a:ext uri="{FF2B5EF4-FFF2-40B4-BE49-F238E27FC236}">
                    <a16:creationId xmlns:a16="http://schemas.microsoft.com/office/drawing/2014/main" id="{4A1B1FEE-2BB5-8073-94DC-2284D72F90B8}"/>
                  </a:ext>
                </a:extLst>
              </p:cNvPr>
              <p:cNvGrpSpPr>
                <a:grpSpLocks/>
              </p:cNvGrpSpPr>
              <p:nvPr/>
            </p:nvGrpSpPr>
            <p:grpSpPr bwMode="auto">
              <a:xfrm>
                <a:off x="3696" y="2304"/>
                <a:ext cx="651" cy="495"/>
                <a:chOff x="2317" y="2222"/>
                <a:chExt cx="603" cy="495"/>
              </a:xfrm>
            </p:grpSpPr>
            <p:sp>
              <p:nvSpPr>
                <p:cNvPr id="15422" name="Rectangle 62">
                  <a:extLst>
                    <a:ext uri="{FF2B5EF4-FFF2-40B4-BE49-F238E27FC236}">
                      <a16:creationId xmlns:a16="http://schemas.microsoft.com/office/drawing/2014/main" id="{0EA91DF5-6164-29A1-3B1E-49F79D18FEBD}"/>
                    </a:ext>
                  </a:extLst>
                </p:cNvPr>
                <p:cNvSpPr>
                  <a:spLocks noChangeArrowheads="1"/>
                </p:cNvSpPr>
                <p:nvPr/>
              </p:nvSpPr>
              <p:spPr bwMode="auto">
                <a:xfrm>
                  <a:off x="2317" y="2222"/>
                  <a:ext cx="603" cy="495"/>
                </a:xfrm>
                <a:prstGeom prst="rect">
                  <a:avLst/>
                </a:prstGeom>
                <a:solidFill>
                  <a:srgbClr val="FFFFFF"/>
                </a:solidFill>
                <a:ln w="12700">
                  <a:solidFill>
                    <a:srgbClr val="000000"/>
                  </a:solidFill>
                  <a:miter lim="800000"/>
                  <a:headEnd/>
                  <a:tailEnd/>
                </a:ln>
              </p:spPr>
              <p:txBody>
                <a:bodyPr/>
                <a:lstStyle/>
                <a:p>
                  <a:endParaRPr lang="en-IN"/>
                </a:p>
              </p:txBody>
            </p:sp>
            <p:sp>
              <p:nvSpPr>
                <p:cNvPr id="15423" name="Rectangle 63">
                  <a:extLst>
                    <a:ext uri="{FF2B5EF4-FFF2-40B4-BE49-F238E27FC236}">
                      <a16:creationId xmlns:a16="http://schemas.microsoft.com/office/drawing/2014/main" id="{E7DF5AAF-B4F1-2FFF-8FA7-B74115B5512C}"/>
                    </a:ext>
                  </a:extLst>
                </p:cNvPr>
                <p:cNvSpPr>
                  <a:spLocks noChangeArrowheads="1"/>
                </p:cNvSpPr>
                <p:nvPr/>
              </p:nvSpPr>
              <p:spPr bwMode="auto">
                <a:xfrm>
                  <a:off x="2356" y="2263"/>
                  <a:ext cx="524" cy="419"/>
                </a:xfrm>
                <a:prstGeom prst="rect">
                  <a:avLst/>
                </a:prstGeom>
                <a:solidFill>
                  <a:srgbClr val="114FFB"/>
                </a:solidFill>
                <a:ln w="12700">
                  <a:solidFill>
                    <a:srgbClr val="000000"/>
                  </a:solidFill>
                  <a:miter lim="800000"/>
                  <a:headEnd/>
                  <a:tailEnd/>
                </a:ln>
              </p:spPr>
              <p:txBody>
                <a:bodyPr/>
                <a:lstStyle/>
                <a:p>
                  <a:endParaRPr lang="en-IN"/>
                </a:p>
              </p:txBody>
            </p:sp>
            <p:sp>
              <p:nvSpPr>
                <p:cNvPr id="15424" name="Rectangle 64">
                  <a:extLst>
                    <a:ext uri="{FF2B5EF4-FFF2-40B4-BE49-F238E27FC236}">
                      <a16:creationId xmlns:a16="http://schemas.microsoft.com/office/drawing/2014/main" id="{7DB712DE-6423-DB31-3A6C-EFCCBD936125}"/>
                    </a:ext>
                  </a:extLst>
                </p:cNvPr>
                <p:cNvSpPr>
                  <a:spLocks noChangeArrowheads="1"/>
                </p:cNvSpPr>
                <p:nvPr/>
              </p:nvSpPr>
              <p:spPr bwMode="auto">
                <a:xfrm>
                  <a:off x="2805" y="2263"/>
                  <a:ext cx="74" cy="419"/>
                </a:xfrm>
                <a:prstGeom prst="rect">
                  <a:avLst/>
                </a:prstGeom>
                <a:solidFill>
                  <a:srgbClr val="FFFFFF"/>
                </a:solidFill>
                <a:ln w="12700">
                  <a:solidFill>
                    <a:srgbClr val="000000"/>
                  </a:solidFill>
                  <a:miter lim="800000"/>
                  <a:headEnd/>
                  <a:tailEnd/>
                </a:ln>
              </p:spPr>
              <p:txBody>
                <a:bodyPr/>
                <a:lstStyle/>
                <a:p>
                  <a:endParaRPr lang="en-IN"/>
                </a:p>
              </p:txBody>
            </p:sp>
            <p:sp>
              <p:nvSpPr>
                <p:cNvPr id="15425" name="Rectangle 65">
                  <a:extLst>
                    <a:ext uri="{FF2B5EF4-FFF2-40B4-BE49-F238E27FC236}">
                      <a16:creationId xmlns:a16="http://schemas.microsoft.com/office/drawing/2014/main" id="{3E550A0C-139F-761A-FC30-11956C96EE78}"/>
                    </a:ext>
                  </a:extLst>
                </p:cNvPr>
                <p:cNvSpPr>
                  <a:spLocks noChangeArrowheads="1"/>
                </p:cNvSpPr>
                <p:nvPr/>
              </p:nvSpPr>
              <p:spPr bwMode="auto">
                <a:xfrm>
                  <a:off x="2823" y="2285"/>
                  <a:ext cx="36" cy="27"/>
                </a:xfrm>
                <a:prstGeom prst="rect">
                  <a:avLst/>
                </a:prstGeom>
                <a:solidFill>
                  <a:srgbClr val="FFFFFF"/>
                </a:solidFill>
                <a:ln w="12700">
                  <a:solidFill>
                    <a:srgbClr val="000000"/>
                  </a:solidFill>
                  <a:miter lim="800000"/>
                  <a:headEnd/>
                  <a:tailEnd/>
                </a:ln>
              </p:spPr>
              <p:txBody>
                <a:bodyPr/>
                <a:lstStyle/>
                <a:p>
                  <a:endParaRPr lang="en-IN"/>
                </a:p>
              </p:txBody>
            </p:sp>
            <p:sp>
              <p:nvSpPr>
                <p:cNvPr id="15426" name="Oval 66">
                  <a:extLst>
                    <a:ext uri="{FF2B5EF4-FFF2-40B4-BE49-F238E27FC236}">
                      <a16:creationId xmlns:a16="http://schemas.microsoft.com/office/drawing/2014/main" id="{42F63674-E716-612E-947E-F954B5B41433}"/>
                    </a:ext>
                  </a:extLst>
                </p:cNvPr>
                <p:cNvSpPr>
                  <a:spLocks noChangeArrowheads="1"/>
                </p:cNvSpPr>
                <p:nvPr/>
              </p:nvSpPr>
              <p:spPr bwMode="auto">
                <a:xfrm>
                  <a:off x="2827" y="2467"/>
                  <a:ext cx="26" cy="26"/>
                </a:xfrm>
                <a:prstGeom prst="ellipse">
                  <a:avLst/>
                </a:prstGeom>
                <a:solidFill>
                  <a:srgbClr val="FFFFFF"/>
                </a:solidFill>
                <a:ln w="12700">
                  <a:solidFill>
                    <a:srgbClr val="000000"/>
                  </a:solidFill>
                  <a:round/>
                  <a:headEnd/>
                  <a:tailEnd/>
                </a:ln>
              </p:spPr>
              <p:txBody>
                <a:bodyPr/>
                <a:lstStyle/>
                <a:p>
                  <a:endParaRPr lang="en-IN"/>
                </a:p>
              </p:txBody>
            </p:sp>
            <p:sp>
              <p:nvSpPr>
                <p:cNvPr id="15427" name="Oval 67">
                  <a:extLst>
                    <a:ext uri="{FF2B5EF4-FFF2-40B4-BE49-F238E27FC236}">
                      <a16:creationId xmlns:a16="http://schemas.microsoft.com/office/drawing/2014/main" id="{3CE3B678-41BF-2E1C-61EC-E4844C424611}"/>
                    </a:ext>
                  </a:extLst>
                </p:cNvPr>
                <p:cNvSpPr>
                  <a:spLocks noChangeArrowheads="1"/>
                </p:cNvSpPr>
                <p:nvPr/>
              </p:nvSpPr>
              <p:spPr bwMode="auto">
                <a:xfrm>
                  <a:off x="2827" y="2543"/>
                  <a:ext cx="26" cy="27"/>
                </a:xfrm>
                <a:prstGeom prst="ellipse">
                  <a:avLst/>
                </a:prstGeom>
                <a:solidFill>
                  <a:srgbClr val="FFFFFF"/>
                </a:solidFill>
                <a:ln w="12700">
                  <a:solidFill>
                    <a:srgbClr val="000000"/>
                  </a:solidFill>
                  <a:round/>
                  <a:headEnd/>
                  <a:tailEnd/>
                </a:ln>
              </p:spPr>
              <p:txBody>
                <a:bodyPr/>
                <a:lstStyle/>
                <a:p>
                  <a:endParaRPr lang="en-IN"/>
                </a:p>
              </p:txBody>
            </p:sp>
            <p:sp>
              <p:nvSpPr>
                <p:cNvPr id="15428" name="Oval 68">
                  <a:extLst>
                    <a:ext uri="{FF2B5EF4-FFF2-40B4-BE49-F238E27FC236}">
                      <a16:creationId xmlns:a16="http://schemas.microsoft.com/office/drawing/2014/main" id="{6DB4F686-75A3-1403-D438-90C2238422F7}"/>
                    </a:ext>
                  </a:extLst>
                </p:cNvPr>
                <p:cNvSpPr>
                  <a:spLocks noChangeArrowheads="1"/>
                </p:cNvSpPr>
                <p:nvPr/>
              </p:nvSpPr>
              <p:spPr bwMode="auto">
                <a:xfrm>
                  <a:off x="2827" y="2616"/>
                  <a:ext cx="26" cy="26"/>
                </a:xfrm>
                <a:prstGeom prst="ellipse">
                  <a:avLst/>
                </a:prstGeom>
                <a:solidFill>
                  <a:srgbClr val="FFFFFF"/>
                </a:solidFill>
                <a:ln w="12700">
                  <a:solidFill>
                    <a:srgbClr val="000000"/>
                  </a:solidFill>
                  <a:round/>
                  <a:headEnd/>
                  <a:tailEnd/>
                </a:ln>
              </p:spPr>
              <p:txBody>
                <a:bodyPr/>
                <a:lstStyle/>
                <a:p>
                  <a:endParaRPr lang="en-IN"/>
                </a:p>
              </p:txBody>
            </p:sp>
          </p:grpSp>
        </p:grpSp>
      </p:grpSp>
      <p:grpSp>
        <p:nvGrpSpPr>
          <p:cNvPr id="15429" name="Group 69">
            <a:extLst>
              <a:ext uri="{FF2B5EF4-FFF2-40B4-BE49-F238E27FC236}">
                <a16:creationId xmlns:a16="http://schemas.microsoft.com/office/drawing/2014/main" id="{B8CC2D10-4467-8AC9-BA00-462E1B1F0FA9}"/>
              </a:ext>
            </a:extLst>
          </p:cNvPr>
          <p:cNvGrpSpPr>
            <a:grpSpLocks/>
          </p:cNvGrpSpPr>
          <p:nvPr/>
        </p:nvGrpSpPr>
        <p:grpSpPr bwMode="auto">
          <a:xfrm>
            <a:off x="3152775" y="3503613"/>
            <a:ext cx="685800" cy="341312"/>
            <a:chOff x="864" y="1392"/>
            <a:chExt cx="384" cy="192"/>
          </a:xfrm>
        </p:grpSpPr>
        <p:sp>
          <p:nvSpPr>
            <p:cNvPr id="15430" name="Rectangle 70">
              <a:extLst>
                <a:ext uri="{FF2B5EF4-FFF2-40B4-BE49-F238E27FC236}">
                  <a16:creationId xmlns:a16="http://schemas.microsoft.com/office/drawing/2014/main" id="{064E49B4-43C9-CB58-A855-21E4509381A1}"/>
                </a:ext>
              </a:extLst>
            </p:cNvPr>
            <p:cNvSpPr>
              <a:spLocks noChangeArrowheads="1"/>
            </p:cNvSpPr>
            <p:nvPr/>
          </p:nvSpPr>
          <p:spPr bwMode="auto">
            <a:xfrm>
              <a:off x="864" y="1392"/>
              <a:ext cx="384" cy="192"/>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31" name="Rectangle 71">
              <a:extLst>
                <a:ext uri="{FF2B5EF4-FFF2-40B4-BE49-F238E27FC236}">
                  <a16:creationId xmlns:a16="http://schemas.microsoft.com/office/drawing/2014/main" id="{8290B2D2-5554-2A98-B64A-00B4F6C99B9D}"/>
                </a:ext>
              </a:extLst>
            </p:cNvPr>
            <p:cNvSpPr>
              <a:spLocks noChangeArrowheads="1"/>
            </p:cNvSpPr>
            <p:nvPr/>
          </p:nvSpPr>
          <p:spPr bwMode="auto">
            <a:xfrm>
              <a:off x="864" y="1392"/>
              <a:ext cx="144"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32" name="Group 72">
            <a:extLst>
              <a:ext uri="{FF2B5EF4-FFF2-40B4-BE49-F238E27FC236}">
                <a16:creationId xmlns:a16="http://schemas.microsoft.com/office/drawing/2014/main" id="{8B21F3EC-866A-6238-F2ED-C5F3BB51D030}"/>
              </a:ext>
            </a:extLst>
          </p:cNvPr>
          <p:cNvGrpSpPr>
            <a:grpSpLocks/>
          </p:cNvGrpSpPr>
          <p:nvPr/>
        </p:nvGrpSpPr>
        <p:grpSpPr bwMode="auto">
          <a:xfrm>
            <a:off x="7265988" y="3503613"/>
            <a:ext cx="685800" cy="341312"/>
            <a:chOff x="864" y="1392"/>
            <a:chExt cx="384" cy="192"/>
          </a:xfrm>
        </p:grpSpPr>
        <p:sp>
          <p:nvSpPr>
            <p:cNvPr id="15433" name="Rectangle 73">
              <a:extLst>
                <a:ext uri="{FF2B5EF4-FFF2-40B4-BE49-F238E27FC236}">
                  <a16:creationId xmlns:a16="http://schemas.microsoft.com/office/drawing/2014/main" id="{63DC4600-1DFC-34DA-2AE9-E1FE873BB7EF}"/>
                </a:ext>
              </a:extLst>
            </p:cNvPr>
            <p:cNvSpPr>
              <a:spLocks noChangeArrowheads="1"/>
            </p:cNvSpPr>
            <p:nvPr/>
          </p:nvSpPr>
          <p:spPr bwMode="auto">
            <a:xfrm>
              <a:off x="864" y="1392"/>
              <a:ext cx="384" cy="192"/>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34" name="Rectangle 74">
              <a:extLst>
                <a:ext uri="{FF2B5EF4-FFF2-40B4-BE49-F238E27FC236}">
                  <a16:creationId xmlns:a16="http://schemas.microsoft.com/office/drawing/2014/main" id="{DFD6EBF4-EC52-EAB4-999B-2A5CE6B19E68}"/>
                </a:ext>
              </a:extLst>
            </p:cNvPr>
            <p:cNvSpPr>
              <a:spLocks noChangeArrowheads="1"/>
            </p:cNvSpPr>
            <p:nvPr/>
          </p:nvSpPr>
          <p:spPr bwMode="auto">
            <a:xfrm>
              <a:off x="864" y="1392"/>
              <a:ext cx="144"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35" name="Group 75">
            <a:extLst>
              <a:ext uri="{FF2B5EF4-FFF2-40B4-BE49-F238E27FC236}">
                <a16:creationId xmlns:a16="http://schemas.microsoft.com/office/drawing/2014/main" id="{723FABE8-33CB-3849-A92D-09AB1C2BA877}"/>
              </a:ext>
            </a:extLst>
          </p:cNvPr>
          <p:cNvGrpSpPr>
            <a:grpSpLocks/>
          </p:cNvGrpSpPr>
          <p:nvPr/>
        </p:nvGrpSpPr>
        <p:grpSpPr bwMode="auto">
          <a:xfrm>
            <a:off x="7265988" y="3503613"/>
            <a:ext cx="685800" cy="341312"/>
            <a:chOff x="1392" y="1392"/>
            <a:chExt cx="384" cy="192"/>
          </a:xfrm>
        </p:grpSpPr>
        <p:sp>
          <p:nvSpPr>
            <p:cNvPr id="15436" name="Rectangle 76">
              <a:extLst>
                <a:ext uri="{FF2B5EF4-FFF2-40B4-BE49-F238E27FC236}">
                  <a16:creationId xmlns:a16="http://schemas.microsoft.com/office/drawing/2014/main" id="{EBF7E91F-76B3-218E-E6C2-C909F02214C0}"/>
                </a:ext>
              </a:extLst>
            </p:cNvPr>
            <p:cNvSpPr>
              <a:spLocks noChangeArrowheads="1"/>
            </p:cNvSpPr>
            <p:nvPr/>
          </p:nvSpPr>
          <p:spPr bwMode="auto">
            <a:xfrm>
              <a:off x="1392" y="1392"/>
              <a:ext cx="384"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37" name="Rectangle 77">
              <a:extLst>
                <a:ext uri="{FF2B5EF4-FFF2-40B4-BE49-F238E27FC236}">
                  <a16:creationId xmlns:a16="http://schemas.microsoft.com/office/drawing/2014/main" id="{E3F9ABB0-4143-CE1D-5D01-F6D14612FF5D}"/>
                </a:ext>
              </a:extLst>
            </p:cNvPr>
            <p:cNvSpPr>
              <a:spLocks noChangeArrowheads="1"/>
            </p:cNvSpPr>
            <p:nvPr/>
          </p:nvSpPr>
          <p:spPr bwMode="auto">
            <a:xfrm>
              <a:off x="1392" y="1392"/>
              <a:ext cx="144"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38" name="Group 78">
            <a:extLst>
              <a:ext uri="{FF2B5EF4-FFF2-40B4-BE49-F238E27FC236}">
                <a16:creationId xmlns:a16="http://schemas.microsoft.com/office/drawing/2014/main" id="{8869EFBE-EC90-73F9-2BEF-C756A4294FDC}"/>
              </a:ext>
            </a:extLst>
          </p:cNvPr>
          <p:cNvGrpSpPr>
            <a:grpSpLocks/>
          </p:cNvGrpSpPr>
          <p:nvPr/>
        </p:nvGrpSpPr>
        <p:grpSpPr bwMode="auto">
          <a:xfrm>
            <a:off x="3152775" y="3503613"/>
            <a:ext cx="685800" cy="341312"/>
            <a:chOff x="1392" y="1392"/>
            <a:chExt cx="384" cy="192"/>
          </a:xfrm>
        </p:grpSpPr>
        <p:sp>
          <p:nvSpPr>
            <p:cNvPr id="15439" name="Rectangle 79">
              <a:extLst>
                <a:ext uri="{FF2B5EF4-FFF2-40B4-BE49-F238E27FC236}">
                  <a16:creationId xmlns:a16="http://schemas.microsoft.com/office/drawing/2014/main" id="{50B7AFA2-8520-95BC-46E3-9B35D92A3841}"/>
                </a:ext>
              </a:extLst>
            </p:cNvPr>
            <p:cNvSpPr>
              <a:spLocks noChangeArrowheads="1"/>
            </p:cNvSpPr>
            <p:nvPr/>
          </p:nvSpPr>
          <p:spPr bwMode="auto">
            <a:xfrm>
              <a:off x="1392" y="1392"/>
              <a:ext cx="384"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40" name="Rectangle 80">
              <a:extLst>
                <a:ext uri="{FF2B5EF4-FFF2-40B4-BE49-F238E27FC236}">
                  <a16:creationId xmlns:a16="http://schemas.microsoft.com/office/drawing/2014/main" id="{FCD96FC3-BFD9-E63A-7979-0C826DDE71F3}"/>
                </a:ext>
              </a:extLst>
            </p:cNvPr>
            <p:cNvSpPr>
              <a:spLocks noChangeArrowheads="1"/>
            </p:cNvSpPr>
            <p:nvPr/>
          </p:nvSpPr>
          <p:spPr bwMode="auto">
            <a:xfrm>
              <a:off x="1392" y="1392"/>
              <a:ext cx="144"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41" name="Group 81">
            <a:extLst>
              <a:ext uri="{FF2B5EF4-FFF2-40B4-BE49-F238E27FC236}">
                <a16:creationId xmlns:a16="http://schemas.microsoft.com/office/drawing/2014/main" id="{6C31FC81-BF0B-ABB9-DB2C-6EBEE3B35464}"/>
              </a:ext>
            </a:extLst>
          </p:cNvPr>
          <p:cNvGrpSpPr>
            <a:grpSpLocks/>
          </p:cNvGrpSpPr>
          <p:nvPr/>
        </p:nvGrpSpPr>
        <p:grpSpPr bwMode="auto">
          <a:xfrm>
            <a:off x="3152775" y="3503613"/>
            <a:ext cx="685800" cy="341312"/>
            <a:chOff x="2448" y="1392"/>
            <a:chExt cx="384" cy="192"/>
          </a:xfrm>
        </p:grpSpPr>
        <p:sp>
          <p:nvSpPr>
            <p:cNvPr id="15442" name="Rectangle 82">
              <a:extLst>
                <a:ext uri="{FF2B5EF4-FFF2-40B4-BE49-F238E27FC236}">
                  <a16:creationId xmlns:a16="http://schemas.microsoft.com/office/drawing/2014/main" id="{967239DE-67F1-1EAD-72F6-41E5359D56D3}"/>
                </a:ext>
              </a:extLst>
            </p:cNvPr>
            <p:cNvSpPr>
              <a:spLocks noChangeArrowheads="1"/>
            </p:cNvSpPr>
            <p:nvPr/>
          </p:nvSpPr>
          <p:spPr bwMode="auto">
            <a:xfrm>
              <a:off x="2448" y="1392"/>
              <a:ext cx="384"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43" name="Rectangle 83">
              <a:extLst>
                <a:ext uri="{FF2B5EF4-FFF2-40B4-BE49-F238E27FC236}">
                  <a16:creationId xmlns:a16="http://schemas.microsoft.com/office/drawing/2014/main" id="{BFB79F17-0926-4A8E-61E3-8A4C927819EC}"/>
                </a:ext>
              </a:extLst>
            </p:cNvPr>
            <p:cNvSpPr>
              <a:spLocks noChangeArrowheads="1"/>
            </p:cNvSpPr>
            <p:nvPr/>
          </p:nvSpPr>
          <p:spPr bwMode="auto">
            <a:xfrm>
              <a:off x="2448" y="1392"/>
              <a:ext cx="144"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44" name="Group 84">
            <a:extLst>
              <a:ext uri="{FF2B5EF4-FFF2-40B4-BE49-F238E27FC236}">
                <a16:creationId xmlns:a16="http://schemas.microsoft.com/office/drawing/2014/main" id="{A53E5D6D-D2C5-A9F2-99CC-CA1B8B590C79}"/>
              </a:ext>
            </a:extLst>
          </p:cNvPr>
          <p:cNvGrpSpPr>
            <a:grpSpLocks/>
          </p:cNvGrpSpPr>
          <p:nvPr/>
        </p:nvGrpSpPr>
        <p:grpSpPr bwMode="auto">
          <a:xfrm>
            <a:off x="3152775" y="3503613"/>
            <a:ext cx="685800" cy="341312"/>
            <a:chOff x="1920" y="1392"/>
            <a:chExt cx="384" cy="192"/>
          </a:xfrm>
        </p:grpSpPr>
        <p:sp>
          <p:nvSpPr>
            <p:cNvPr id="15445" name="Rectangle 85">
              <a:extLst>
                <a:ext uri="{FF2B5EF4-FFF2-40B4-BE49-F238E27FC236}">
                  <a16:creationId xmlns:a16="http://schemas.microsoft.com/office/drawing/2014/main" id="{F526893D-B628-162D-C703-97B48A0D15B7}"/>
                </a:ext>
              </a:extLst>
            </p:cNvPr>
            <p:cNvSpPr>
              <a:spLocks noChangeArrowheads="1"/>
            </p:cNvSpPr>
            <p:nvPr/>
          </p:nvSpPr>
          <p:spPr bwMode="auto">
            <a:xfrm>
              <a:off x="1920" y="1392"/>
              <a:ext cx="384" cy="19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46" name="Rectangle 86">
              <a:extLst>
                <a:ext uri="{FF2B5EF4-FFF2-40B4-BE49-F238E27FC236}">
                  <a16:creationId xmlns:a16="http://schemas.microsoft.com/office/drawing/2014/main" id="{7FCD1D26-1E1D-3A76-7752-D5A27C40EABC}"/>
                </a:ext>
              </a:extLst>
            </p:cNvPr>
            <p:cNvSpPr>
              <a:spLocks noChangeArrowheads="1"/>
            </p:cNvSpPr>
            <p:nvPr/>
          </p:nvSpPr>
          <p:spPr bwMode="auto">
            <a:xfrm>
              <a:off x="1920" y="1392"/>
              <a:ext cx="144"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47" name="Group 87">
            <a:extLst>
              <a:ext uri="{FF2B5EF4-FFF2-40B4-BE49-F238E27FC236}">
                <a16:creationId xmlns:a16="http://schemas.microsoft.com/office/drawing/2014/main" id="{8B6C1C5E-67D0-3691-2999-11BA355BB7C3}"/>
              </a:ext>
            </a:extLst>
          </p:cNvPr>
          <p:cNvGrpSpPr>
            <a:grpSpLocks/>
          </p:cNvGrpSpPr>
          <p:nvPr/>
        </p:nvGrpSpPr>
        <p:grpSpPr bwMode="auto">
          <a:xfrm>
            <a:off x="7265989" y="2220914"/>
            <a:ext cx="434975" cy="84137"/>
            <a:chOff x="3216" y="1248"/>
            <a:chExt cx="243" cy="47"/>
          </a:xfrm>
        </p:grpSpPr>
        <p:sp>
          <p:nvSpPr>
            <p:cNvPr id="15448" name="Rectangle 88">
              <a:extLst>
                <a:ext uri="{FF2B5EF4-FFF2-40B4-BE49-F238E27FC236}">
                  <a16:creationId xmlns:a16="http://schemas.microsoft.com/office/drawing/2014/main" id="{BBB2CE28-8EBF-527E-C4C7-476C29970E7F}"/>
                </a:ext>
              </a:extLst>
            </p:cNvPr>
            <p:cNvSpPr>
              <a:spLocks noChangeArrowheads="1"/>
            </p:cNvSpPr>
            <p:nvPr/>
          </p:nvSpPr>
          <p:spPr bwMode="auto">
            <a:xfrm flipV="1">
              <a:off x="3264" y="1248"/>
              <a:ext cx="195" cy="47"/>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49" name="Rectangle 89">
              <a:extLst>
                <a:ext uri="{FF2B5EF4-FFF2-40B4-BE49-F238E27FC236}">
                  <a16:creationId xmlns:a16="http://schemas.microsoft.com/office/drawing/2014/main" id="{A3685EE4-4F3D-5AF5-87F7-083560408ABA}"/>
                </a:ext>
              </a:extLst>
            </p:cNvPr>
            <p:cNvSpPr>
              <a:spLocks noChangeArrowheads="1"/>
            </p:cNvSpPr>
            <p:nvPr/>
          </p:nvSpPr>
          <p:spPr bwMode="auto">
            <a:xfrm flipV="1">
              <a:off x="3216" y="1248"/>
              <a:ext cx="48" cy="47"/>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50" name="Group 90">
            <a:extLst>
              <a:ext uri="{FF2B5EF4-FFF2-40B4-BE49-F238E27FC236}">
                <a16:creationId xmlns:a16="http://schemas.microsoft.com/office/drawing/2014/main" id="{20301F25-5EC9-E199-D540-DCBBC02CA8CC}"/>
              </a:ext>
            </a:extLst>
          </p:cNvPr>
          <p:cNvGrpSpPr>
            <a:grpSpLocks/>
          </p:cNvGrpSpPr>
          <p:nvPr/>
        </p:nvGrpSpPr>
        <p:grpSpPr bwMode="auto">
          <a:xfrm>
            <a:off x="7265989" y="2220914"/>
            <a:ext cx="428625" cy="84137"/>
            <a:chOff x="3216" y="1344"/>
            <a:chExt cx="240" cy="47"/>
          </a:xfrm>
        </p:grpSpPr>
        <p:sp>
          <p:nvSpPr>
            <p:cNvPr id="15451" name="Rectangle 91">
              <a:extLst>
                <a:ext uri="{FF2B5EF4-FFF2-40B4-BE49-F238E27FC236}">
                  <a16:creationId xmlns:a16="http://schemas.microsoft.com/office/drawing/2014/main" id="{E1D22E7A-00AB-77EC-D68B-027CA62D904E}"/>
                </a:ext>
              </a:extLst>
            </p:cNvPr>
            <p:cNvSpPr>
              <a:spLocks noChangeArrowheads="1"/>
            </p:cNvSpPr>
            <p:nvPr/>
          </p:nvSpPr>
          <p:spPr bwMode="auto">
            <a:xfrm flipV="1">
              <a:off x="3264" y="1344"/>
              <a:ext cx="192" cy="47"/>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52" name="Rectangle 92">
              <a:extLst>
                <a:ext uri="{FF2B5EF4-FFF2-40B4-BE49-F238E27FC236}">
                  <a16:creationId xmlns:a16="http://schemas.microsoft.com/office/drawing/2014/main" id="{E7B59483-0B5F-308D-2905-C26EAB356C13}"/>
                </a:ext>
              </a:extLst>
            </p:cNvPr>
            <p:cNvSpPr>
              <a:spLocks noChangeArrowheads="1"/>
            </p:cNvSpPr>
            <p:nvPr/>
          </p:nvSpPr>
          <p:spPr bwMode="auto">
            <a:xfrm flipV="1">
              <a:off x="3216" y="1344"/>
              <a:ext cx="48" cy="47"/>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53" name="Group 93">
            <a:extLst>
              <a:ext uri="{FF2B5EF4-FFF2-40B4-BE49-F238E27FC236}">
                <a16:creationId xmlns:a16="http://schemas.microsoft.com/office/drawing/2014/main" id="{BA4C997A-D83A-26E1-E1BB-D32CAE1452E1}"/>
              </a:ext>
            </a:extLst>
          </p:cNvPr>
          <p:cNvGrpSpPr>
            <a:grpSpLocks/>
          </p:cNvGrpSpPr>
          <p:nvPr/>
        </p:nvGrpSpPr>
        <p:grpSpPr bwMode="auto">
          <a:xfrm>
            <a:off x="3067050" y="4271964"/>
            <a:ext cx="685800" cy="85725"/>
            <a:chOff x="2304" y="2400"/>
            <a:chExt cx="384" cy="48"/>
          </a:xfrm>
        </p:grpSpPr>
        <p:sp>
          <p:nvSpPr>
            <p:cNvPr id="15454" name="Rectangle 94">
              <a:extLst>
                <a:ext uri="{FF2B5EF4-FFF2-40B4-BE49-F238E27FC236}">
                  <a16:creationId xmlns:a16="http://schemas.microsoft.com/office/drawing/2014/main" id="{59F6D30F-0EE7-EBBE-5D1A-3198E4DA46C4}"/>
                </a:ext>
              </a:extLst>
            </p:cNvPr>
            <p:cNvSpPr>
              <a:spLocks noChangeArrowheads="1"/>
            </p:cNvSpPr>
            <p:nvPr/>
          </p:nvSpPr>
          <p:spPr bwMode="auto">
            <a:xfrm>
              <a:off x="2400" y="2400"/>
              <a:ext cx="288"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55" name="Rectangle 95">
              <a:extLst>
                <a:ext uri="{FF2B5EF4-FFF2-40B4-BE49-F238E27FC236}">
                  <a16:creationId xmlns:a16="http://schemas.microsoft.com/office/drawing/2014/main" id="{304BCCDA-F452-216B-2964-04879B9290A6}"/>
                </a:ext>
              </a:extLst>
            </p:cNvPr>
            <p:cNvSpPr>
              <a:spLocks noChangeArrowheads="1"/>
            </p:cNvSpPr>
            <p:nvPr/>
          </p:nvSpPr>
          <p:spPr bwMode="auto">
            <a:xfrm>
              <a:off x="2304" y="2400"/>
              <a:ext cx="96"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56" name="Group 96">
            <a:extLst>
              <a:ext uri="{FF2B5EF4-FFF2-40B4-BE49-F238E27FC236}">
                <a16:creationId xmlns:a16="http://schemas.microsoft.com/office/drawing/2014/main" id="{7CD0BA48-70E4-BFBE-F077-145E3A096550}"/>
              </a:ext>
            </a:extLst>
          </p:cNvPr>
          <p:cNvGrpSpPr>
            <a:grpSpLocks/>
          </p:cNvGrpSpPr>
          <p:nvPr/>
        </p:nvGrpSpPr>
        <p:grpSpPr bwMode="auto">
          <a:xfrm>
            <a:off x="3067050" y="4271964"/>
            <a:ext cx="685800" cy="85725"/>
            <a:chOff x="2304" y="2496"/>
            <a:chExt cx="384" cy="48"/>
          </a:xfrm>
        </p:grpSpPr>
        <p:sp>
          <p:nvSpPr>
            <p:cNvPr id="15457" name="Rectangle 97">
              <a:extLst>
                <a:ext uri="{FF2B5EF4-FFF2-40B4-BE49-F238E27FC236}">
                  <a16:creationId xmlns:a16="http://schemas.microsoft.com/office/drawing/2014/main" id="{DD510796-007E-AB8D-7A43-5672C49E2FB4}"/>
                </a:ext>
              </a:extLst>
            </p:cNvPr>
            <p:cNvSpPr>
              <a:spLocks noChangeArrowheads="1"/>
            </p:cNvSpPr>
            <p:nvPr/>
          </p:nvSpPr>
          <p:spPr bwMode="auto">
            <a:xfrm>
              <a:off x="2400" y="2496"/>
              <a:ext cx="288"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58" name="Rectangle 98">
              <a:extLst>
                <a:ext uri="{FF2B5EF4-FFF2-40B4-BE49-F238E27FC236}">
                  <a16:creationId xmlns:a16="http://schemas.microsoft.com/office/drawing/2014/main" id="{5E816475-DF30-D592-F42E-B2F49651A074}"/>
                </a:ext>
              </a:extLst>
            </p:cNvPr>
            <p:cNvSpPr>
              <a:spLocks noChangeArrowheads="1"/>
            </p:cNvSpPr>
            <p:nvPr/>
          </p:nvSpPr>
          <p:spPr bwMode="auto">
            <a:xfrm>
              <a:off x="2304" y="2496"/>
              <a:ext cx="96"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59" name="Group 99">
            <a:extLst>
              <a:ext uri="{FF2B5EF4-FFF2-40B4-BE49-F238E27FC236}">
                <a16:creationId xmlns:a16="http://schemas.microsoft.com/office/drawing/2014/main" id="{DC8A20D5-2D8E-3D13-19CC-42B403B63083}"/>
              </a:ext>
            </a:extLst>
          </p:cNvPr>
          <p:cNvGrpSpPr>
            <a:grpSpLocks/>
          </p:cNvGrpSpPr>
          <p:nvPr/>
        </p:nvGrpSpPr>
        <p:grpSpPr bwMode="auto">
          <a:xfrm>
            <a:off x="3067050" y="4271964"/>
            <a:ext cx="685800" cy="85725"/>
            <a:chOff x="2304" y="2592"/>
            <a:chExt cx="384" cy="48"/>
          </a:xfrm>
        </p:grpSpPr>
        <p:sp>
          <p:nvSpPr>
            <p:cNvPr id="15460" name="Rectangle 100">
              <a:extLst>
                <a:ext uri="{FF2B5EF4-FFF2-40B4-BE49-F238E27FC236}">
                  <a16:creationId xmlns:a16="http://schemas.microsoft.com/office/drawing/2014/main" id="{206E08A0-862D-927F-F4EF-22023C25732D}"/>
                </a:ext>
              </a:extLst>
            </p:cNvPr>
            <p:cNvSpPr>
              <a:spLocks noChangeArrowheads="1"/>
            </p:cNvSpPr>
            <p:nvPr/>
          </p:nvSpPr>
          <p:spPr bwMode="auto">
            <a:xfrm>
              <a:off x="2400" y="2592"/>
              <a:ext cx="288"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61" name="Rectangle 101">
              <a:extLst>
                <a:ext uri="{FF2B5EF4-FFF2-40B4-BE49-F238E27FC236}">
                  <a16:creationId xmlns:a16="http://schemas.microsoft.com/office/drawing/2014/main" id="{C5AB156F-4BE5-04C5-AFFB-9163B44695FC}"/>
                </a:ext>
              </a:extLst>
            </p:cNvPr>
            <p:cNvSpPr>
              <a:spLocks noChangeArrowheads="1"/>
            </p:cNvSpPr>
            <p:nvPr/>
          </p:nvSpPr>
          <p:spPr bwMode="auto">
            <a:xfrm>
              <a:off x="2304" y="2592"/>
              <a:ext cx="96"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62" name="Group 102">
            <a:extLst>
              <a:ext uri="{FF2B5EF4-FFF2-40B4-BE49-F238E27FC236}">
                <a16:creationId xmlns:a16="http://schemas.microsoft.com/office/drawing/2014/main" id="{6D9C7A7D-8D20-38B5-F9DB-750E168316A1}"/>
              </a:ext>
            </a:extLst>
          </p:cNvPr>
          <p:cNvGrpSpPr>
            <a:grpSpLocks/>
          </p:cNvGrpSpPr>
          <p:nvPr/>
        </p:nvGrpSpPr>
        <p:grpSpPr bwMode="auto">
          <a:xfrm>
            <a:off x="3067050" y="4271964"/>
            <a:ext cx="685800" cy="85725"/>
            <a:chOff x="2304" y="2688"/>
            <a:chExt cx="384" cy="48"/>
          </a:xfrm>
        </p:grpSpPr>
        <p:sp>
          <p:nvSpPr>
            <p:cNvPr id="15463" name="Rectangle 103">
              <a:extLst>
                <a:ext uri="{FF2B5EF4-FFF2-40B4-BE49-F238E27FC236}">
                  <a16:creationId xmlns:a16="http://schemas.microsoft.com/office/drawing/2014/main" id="{5315300A-E167-23F3-6E0F-C4FC9EEBC3E6}"/>
                </a:ext>
              </a:extLst>
            </p:cNvPr>
            <p:cNvSpPr>
              <a:spLocks noChangeArrowheads="1"/>
            </p:cNvSpPr>
            <p:nvPr/>
          </p:nvSpPr>
          <p:spPr bwMode="auto">
            <a:xfrm>
              <a:off x="2304" y="2688"/>
              <a:ext cx="96"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64" name="Rectangle 104">
              <a:extLst>
                <a:ext uri="{FF2B5EF4-FFF2-40B4-BE49-F238E27FC236}">
                  <a16:creationId xmlns:a16="http://schemas.microsoft.com/office/drawing/2014/main" id="{C40DD763-0F11-23AF-AF57-330A16509F03}"/>
                </a:ext>
              </a:extLst>
            </p:cNvPr>
            <p:cNvSpPr>
              <a:spLocks noChangeArrowheads="1"/>
            </p:cNvSpPr>
            <p:nvPr/>
          </p:nvSpPr>
          <p:spPr bwMode="auto">
            <a:xfrm>
              <a:off x="2400" y="2688"/>
              <a:ext cx="288"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65" name="Group 105">
            <a:extLst>
              <a:ext uri="{FF2B5EF4-FFF2-40B4-BE49-F238E27FC236}">
                <a16:creationId xmlns:a16="http://schemas.microsoft.com/office/drawing/2014/main" id="{7F11DFBA-0065-1F53-1C37-007D84DC7CF1}"/>
              </a:ext>
            </a:extLst>
          </p:cNvPr>
          <p:cNvGrpSpPr>
            <a:grpSpLocks/>
          </p:cNvGrpSpPr>
          <p:nvPr/>
        </p:nvGrpSpPr>
        <p:grpSpPr bwMode="auto">
          <a:xfrm>
            <a:off x="8294688" y="4271964"/>
            <a:ext cx="685800" cy="85725"/>
            <a:chOff x="2304" y="2688"/>
            <a:chExt cx="384" cy="48"/>
          </a:xfrm>
        </p:grpSpPr>
        <p:sp>
          <p:nvSpPr>
            <p:cNvPr id="15466" name="Rectangle 106">
              <a:extLst>
                <a:ext uri="{FF2B5EF4-FFF2-40B4-BE49-F238E27FC236}">
                  <a16:creationId xmlns:a16="http://schemas.microsoft.com/office/drawing/2014/main" id="{06890708-3179-E4FB-1385-7F30AEB79B88}"/>
                </a:ext>
              </a:extLst>
            </p:cNvPr>
            <p:cNvSpPr>
              <a:spLocks noChangeArrowheads="1"/>
            </p:cNvSpPr>
            <p:nvPr/>
          </p:nvSpPr>
          <p:spPr bwMode="auto">
            <a:xfrm>
              <a:off x="2304" y="2688"/>
              <a:ext cx="96"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67" name="Rectangle 107">
              <a:extLst>
                <a:ext uri="{FF2B5EF4-FFF2-40B4-BE49-F238E27FC236}">
                  <a16:creationId xmlns:a16="http://schemas.microsoft.com/office/drawing/2014/main" id="{A1AC982B-EE83-F98B-232F-1E32F6CF8912}"/>
                </a:ext>
              </a:extLst>
            </p:cNvPr>
            <p:cNvSpPr>
              <a:spLocks noChangeArrowheads="1"/>
            </p:cNvSpPr>
            <p:nvPr/>
          </p:nvSpPr>
          <p:spPr bwMode="auto">
            <a:xfrm>
              <a:off x="2400" y="2688"/>
              <a:ext cx="288"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68" name="Group 108">
            <a:extLst>
              <a:ext uri="{FF2B5EF4-FFF2-40B4-BE49-F238E27FC236}">
                <a16:creationId xmlns:a16="http://schemas.microsoft.com/office/drawing/2014/main" id="{EF783317-5110-D11E-F19C-2ED25F78555F}"/>
              </a:ext>
            </a:extLst>
          </p:cNvPr>
          <p:cNvGrpSpPr>
            <a:grpSpLocks/>
          </p:cNvGrpSpPr>
          <p:nvPr/>
        </p:nvGrpSpPr>
        <p:grpSpPr bwMode="auto">
          <a:xfrm>
            <a:off x="8294688" y="4271964"/>
            <a:ext cx="685800" cy="85725"/>
            <a:chOff x="2304" y="2592"/>
            <a:chExt cx="384" cy="48"/>
          </a:xfrm>
        </p:grpSpPr>
        <p:sp>
          <p:nvSpPr>
            <p:cNvPr id="15469" name="Rectangle 109">
              <a:extLst>
                <a:ext uri="{FF2B5EF4-FFF2-40B4-BE49-F238E27FC236}">
                  <a16:creationId xmlns:a16="http://schemas.microsoft.com/office/drawing/2014/main" id="{3B6F95C9-3BEE-E9D4-A5B2-EE4488E25FD1}"/>
                </a:ext>
              </a:extLst>
            </p:cNvPr>
            <p:cNvSpPr>
              <a:spLocks noChangeArrowheads="1"/>
            </p:cNvSpPr>
            <p:nvPr/>
          </p:nvSpPr>
          <p:spPr bwMode="auto">
            <a:xfrm>
              <a:off x="2400" y="2592"/>
              <a:ext cx="288"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70" name="Rectangle 110">
              <a:extLst>
                <a:ext uri="{FF2B5EF4-FFF2-40B4-BE49-F238E27FC236}">
                  <a16:creationId xmlns:a16="http://schemas.microsoft.com/office/drawing/2014/main" id="{E9629BEE-163A-45B8-E074-02BF5E0ED59F}"/>
                </a:ext>
              </a:extLst>
            </p:cNvPr>
            <p:cNvSpPr>
              <a:spLocks noChangeArrowheads="1"/>
            </p:cNvSpPr>
            <p:nvPr/>
          </p:nvSpPr>
          <p:spPr bwMode="auto">
            <a:xfrm>
              <a:off x="2304" y="2592"/>
              <a:ext cx="96"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71" name="Group 111">
            <a:extLst>
              <a:ext uri="{FF2B5EF4-FFF2-40B4-BE49-F238E27FC236}">
                <a16:creationId xmlns:a16="http://schemas.microsoft.com/office/drawing/2014/main" id="{E81DDC3F-1CD8-C696-B5F7-FC930EC06DFD}"/>
              </a:ext>
            </a:extLst>
          </p:cNvPr>
          <p:cNvGrpSpPr>
            <a:grpSpLocks/>
          </p:cNvGrpSpPr>
          <p:nvPr/>
        </p:nvGrpSpPr>
        <p:grpSpPr bwMode="auto">
          <a:xfrm>
            <a:off x="8037514" y="3417888"/>
            <a:ext cx="2630487" cy="596900"/>
            <a:chOff x="3648" y="1920"/>
            <a:chExt cx="1473" cy="336"/>
          </a:xfrm>
        </p:grpSpPr>
        <p:sp useBgFill="1">
          <p:nvSpPr>
            <p:cNvPr id="15472" name="Rectangle 112">
              <a:extLst>
                <a:ext uri="{FF2B5EF4-FFF2-40B4-BE49-F238E27FC236}">
                  <a16:creationId xmlns:a16="http://schemas.microsoft.com/office/drawing/2014/main" id="{61B9D8B7-4D9C-1F77-D224-B0C294F4152D}"/>
                </a:ext>
              </a:extLst>
            </p:cNvPr>
            <p:cNvSpPr>
              <a:spLocks noChangeArrowheads="1"/>
            </p:cNvSpPr>
            <p:nvPr/>
          </p:nvSpPr>
          <p:spPr bwMode="auto">
            <a:xfrm>
              <a:off x="3648" y="1920"/>
              <a:ext cx="1473" cy="288"/>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15473" name="Group 113">
              <a:extLst>
                <a:ext uri="{FF2B5EF4-FFF2-40B4-BE49-F238E27FC236}">
                  <a16:creationId xmlns:a16="http://schemas.microsoft.com/office/drawing/2014/main" id="{B99E8304-C386-0E21-1101-76903B53FE31}"/>
                </a:ext>
              </a:extLst>
            </p:cNvPr>
            <p:cNvGrpSpPr>
              <a:grpSpLocks/>
            </p:cNvGrpSpPr>
            <p:nvPr/>
          </p:nvGrpSpPr>
          <p:grpSpPr bwMode="auto">
            <a:xfrm>
              <a:off x="3648" y="2064"/>
              <a:ext cx="816" cy="192"/>
              <a:chOff x="3648" y="1824"/>
              <a:chExt cx="816" cy="192"/>
            </a:xfrm>
          </p:grpSpPr>
          <p:sp>
            <p:nvSpPr>
              <p:cNvPr id="15474" name="Rectangle 114">
                <a:extLst>
                  <a:ext uri="{FF2B5EF4-FFF2-40B4-BE49-F238E27FC236}">
                    <a16:creationId xmlns:a16="http://schemas.microsoft.com/office/drawing/2014/main" id="{B2700292-9ACF-F5AE-0D01-05DC8516AD34}"/>
                  </a:ext>
                </a:extLst>
              </p:cNvPr>
              <p:cNvSpPr>
                <a:spLocks noChangeArrowheads="1"/>
              </p:cNvSpPr>
              <p:nvPr/>
            </p:nvSpPr>
            <p:spPr bwMode="auto">
              <a:xfrm>
                <a:off x="3648" y="1824"/>
                <a:ext cx="816" cy="48"/>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475" name="Rectangle 115">
                <a:extLst>
                  <a:ext uri="{FF2B5EF4-FFF2-40B4-BE49-F238E27FC236}">
                    <a16:creationId xmlns:a16="http://schemas.microsoft.com/office/drawing/2014/main" id="{C4ECF3CC-B82C-1F83-A504-4D20B5ADED75}"/>
                  </a:ext>
                </a:extLst>
              </p:cNvPr>
              <p:cNvSpPr>
                <a:spLocks noChangeArrowheads="1"/>
              </p:cNvSpPr>
              <p:nvPr/>
            </p:nvSpPr>
            <p:spPr bwMode="auto">
              <a:xfrm>
                <a:off x="3984" y="1824"/>
                <a:ext cx="48" cy="192"/>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grpSp>
        <p:nvGrpSpPr>
          <p:cNvPr id="15476" name="Group 116">
            <a:extLst>
              <a:ext uri="{FF2B5EF4-FFF2-40B4-BE49-F238E27FC236}">
                <a16:creationId xmlns:a16="http://schemas.microsoft.com/office/drawing/2014/main" id="{CBB1CDBF-A991-9806-CE54-F0DD4CAAE098}"/>
              </a:ext>
            </a:extLst>
          </p:cNvPr>
          <p:cNvGrpSpPr>
            <a:grpSpLocks/>
          </p:cNvGrpSpPr>
          <p:nvPr/>
        </p:nvGrpSpPr>
        <p:grpSpPr bwMode="auto">
          <a:xfrm>
            <a:off x="8294688" y="3503613"/>
            <a:ext cx="685800" cy="341312"/>
            <a:chOff x="2448" y="1392"/>
            <a:chExt cx="384" cy="192"/>
          </a:xfrm>
        </p:grpSpPr>
        <p:sp>
          <p:nvSpPr>
            <p:cNvPr id="15477" name="Rectangle 117">
              <a:extLst>
                <a:ext uri="{FF2B5EF4-FFF2-40B4-BE49-F238E27FC236}">
                  <a16:creationId xmlns:a16="http://schemas.microsoft.com/office/drawing/2014/main" id="{7B86F366-D6E2-A679-08A2-956B3742E1A4}"/>
                </a:ext>
              </a:extLst>
            </p:cNvPr>
            <p:cNvSpPr>
              <a:spLocks noChangeArrowheads="1"/>
            </p:cNvSpPr>
            <p:nvPr/>
          </p:nvSpPr>
          <p:spPr bwMode="auto">
            <a:xfrm>
              <a:off x="2448" y="1392"/>
              <a:ext cx="384"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78" name="Rectangle 118">
              <a:extLst>
                <a:ext uri="{FF2B5EF4-FFF2-40B4-BE49-F238E27FC236}">
                  <a16:creationId xmlns:a16="http://schemas.microsoft.com/office/drawing/2014/main" id="{4B928760-1349-2798-AF2C-2E7C0AC7B66C}"/>
                </a:ext>
              </a:extLst>
            </p:cNvPr>
            <p:cNvSpPr>
              <a:spLocks noChangeArrowheads="1"/>
            </p:cNvSpPr>
            <p:nvPr/>
          </p:nvSpPr>
          <p:spPr bwMode="auto">
            <a:xfrm>
              <a:off x="2448" y="1392"/>
              <a:ext cx="144"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79" name="Group 119">
            <a:extLst>
              <a:ext uri="{FF2B5EF4-FFF2-40B4-BE49-F238E27FC236}">
                <a16:creationId xmlns:a16="http://schemas.microsoft.com/office/drawing/2014/main" id="{644460B6-0D85-1067-E2C5-1AB999B20C7A}"/>
              </a:ext>
            </a:extLst>
          </p:cNvPr>
          <p:cNvGrpSpPr>
            <a:grpSpLocks/>
          </p:cNvGrpSpPr>
          <p:nvPr/>
        </p:nvGrpSpPr>
        <p:grpSpPr bwMode="auto">
          <a:xfrm>
            <a:off x="8294688" y="3503613"/>
            <a:ext cx="685800" cy="341312"/>
            <a:chOff x="1920" y="1392"/>
            <a:chExt cx="384" cy="192"/>
          </a:xfrm>
        </p:grpSpPr>
        <p:sp>
          <p:nvSpPr>
            <p:cNvPr id="15480" name="Rectangle 120">
              <a:extLst>
                <a:ext uri="{FF2B5EF4-FFF2-40B4-BE49-F238E27FC236}">
                  <a16:creationId xmlns:a16="http://schemas.microsoft.com/office/drawing/2014/main" id="{CE18031C-4801-4CCC-3028-787853AE7F69}"/>
                </a:ext>
              </a:extLst>
            </p:cNvPr>
            <p:cNvSpPr>
              <a:spLocks noChangeArrowheads="1"/>
            </p:cNvSpPr>
            <p:nvPr/>
          </p:nvSpPr>
          <p:spPr bwMode="auto">
            <a:xfrm>
              <a:off x="1920" y="1392"/>
              <a:ext cx="384" cy="19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81" name="Rectangle 121">
              <a:extLst>
                <a:ext uri="{FF2B5EF4-FFF2-40B4-BE49-F238E27FC236}">
                  <a16:creationId xmlns:a16="http://schemas.microsoft.com/office/drawing/2014/main" id="{6672B2F8-D3A0-D99E-2D5D-51BA41428B94}"/>
                </a:ext>
              </a:extLst>
            </p:cNvPr>
            <p:cNvSpPr>
              <a:spLocks noChangeArrowheads="1"/>
            </p:cNvSpPr>
            <p:nvPr/>
          </p:nvSpPr>
          <p:spPr bwMode="auto">
            <a:xfrm>
              <a:off x="1920" y="1392"/>
              <a:ext cx="144"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482" name="Group 122">
            <a:extLst>
              <a:ext uri="{FF2B5EF4-FFF2-40B4-BE49-F238E27FC236}">
                <a16:creationId xmlns:a16="http://schemas.microsoft.com/office/drawing/2014/main" id="{3AF9A657-F252-352F-C501-0D1E003DBE34}"/>
              </a:ext>
            </a:extLst>
          </p:cNvPr>
          <p:cNvGrpSpPr>
            <a:grpSpLocks/>
          </p:cNvGrpSpPr>
          <p:nvPr/>
        </p:nvGrpSpPr>
        <p:grpSpPr bwMode="auto">
          <a:xfrm>
            <a:off x="9066214" y="3417888"/>
            <a:ext cx="1601787" cy="512762"/>
            <a:chOff x="4224" y="1920"/>
            <a:chExt cx="897" cy="288"/>
          </a:xfrm>
        </p:grpSpPr>
        <p:sp useBgFill="1">
          <p:nvSpPr>
            <p:cNvPr id="15483" name="Rectangle 123">
              <a:extLst>
                <a:ext uri="{FF2B5EF4-FFF2-40B4-BE49-F238E27FC236}">
                  <a16:creationId xmlns:a16="http://schemas.microsoft.com/office/drawing/2014/main" id="{13A3CC27-1A1D-4819-237F-3E18AB4CF659}"/>
                </a:ext>
              </a:extLst>
            </p:cNvPr>
            <p:cNvSpPr>
              <a:spLocks noChangeArrowheads="1"/>
            </p:cNvSpPr>
            <p:nvPr/>
          </p:nvSpPr>
          <p:spPr bwMode="auto">
            <a:xfrm>
              <a:off x="4224" y="1920"/>
              <a:ext cx="897" cy="288"/>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84" name="Rectangle 124">
              <a:extLst>
                <a:ext uri="{FF2B5EF4-FFF2-40B4-BE49-F238E27FC236}">
                  <a16:creationId xmlns:a16="http://schemas.microsoft.com/office/drawing/2014/main" id="{8EFEC8CB-23F5-FDF6-629B-5BE5506A38A2}"/>
                </a:ext>
              </a:extLst>
            </p:cNvPr>
            <p:cNvSpPr>
              <a:spLocks noChangeArrowheads="1"/>
            </p:cNvSpPr>
            <p:nvPr/>
          </p:nvSpPr>
          <p:spPr bwMode="auto">
            <a:xfrm>
              <a:off x="4224" y="2064"/>
              <a:ext cx="240" cy="48"/>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nvGrpSpPr>
          <p:cNvPr id="15485" name="Group 125">
            <a:extLst>
              <a:ext uri="{FF2B5EF4-FFF2-40B4-BE49-F238E27FC236}">
                <a16:creationId xmlns:a16="http://schemas.microsoft.com/office/drawing/2014/main" id="{479E2E14-F27D-591F-1839-6758098ED201}"/>
              </a:ext>
            </a:extLst>
          </p:cNvPr>
          <p:cNvGrpSpPr>
            <a:grpSpLocks/>
          </p:cNvGrpSpPr>
          <p:nvPr/>
        </p:nvGrpSpPr>
        <p:grpSpPr bwMode="auto">
          <a:xfrm rot="5400000">
            <a:off x="4198938" y="3486151"/>
            <a:ext cx="1289050" cy="466725"/>
            <a:chOff x="2147" y="1360"/>
            <a:chExt cx="724" cy="262"/>
          </a:xfrm>
        </p:grpSpPr>
        <p:sp>
          <p:nvSpPr>
            <p:cNvPr id="15486" name="Rectangle 126">
              <a:extLst>
                <a:ext uri="{FF2B5EF4-FFF2-40B4-BE49-F238E27FC236}">
                  <a16:creationId xmlns:a16="http://schemas.microsoft.com/office/drawing/2014/main" id="{375C8E6B-FB46-DB7B-F560-02B115E58C8A}"/>
                </a:ext>
              </a:extLst>
            </p:cNvPr>
            <p:cNvSpPr>
              <a:spLocks noChangeArrowheads="1"/>
            </p:cNvSpPr>
            <p:nvPr/>
          </p:nvSpPr>
          <p:spPr bwMode="auto">
            <a:xfrm>
              <a:off x="2147" y="1371"/>
              <a:ext cx="724" cy="251"/>
            </a:xfrm>
            <a:prstGeom prst="rect">
              <a:avLst/>
            </a:prstGeom>
            <a:solidFill>
              <a:srgbClr val="C0C0C0"/>
            </a:solidFill>
            <a:ln w="12700">
              <a:solidFill>
                <a:srgbClr val="000000"/>
              </a:solidFill>
              <a:miter lim="800000"/>
              <a:headEnd/>
              <a:tailEnd/>
            </a:ln>
          </p:spPr>
          <p:txBody>
            <a:bodyPr/>
            <a:lstStyle/>
            <a:p>
              <a:endParaRPr lang="en-IN"/>
            </a:p>
          </p:txBody>
        </p:sp>
        <p:sp>
          <p:nvSpPr>
            <p:cNvPr id="15487" name="Rectangle 127">
              <a:extLst>
                <a:ext uri="{FF2B5EF4-FFF2-40B4-BE49-F238E27FC236}">
                  <a16:creationId xmlns:a16="http://schemas.microsoft.com/office/drawing/2014/main" id="{777055D9-E18D-553E-E531-0617FEF7518E}"/>
                </a:ext>
              </a:extLst>
            </p:cNvPr>
            <p:cNvSpPr>
              <a:spLocks noChangeArrowheads="1"/>
            </p:cNvSpPr>
            <p:nvPr/>
          </p:nvSpPr>
          <p:spPr bwMode="auto">
            <a:xfrm>
              <a:off x="2149" y="1545"/>
              <a:ext cx="720"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5488" name="Group 128">
              <a:extLst>
                <a:ext uri="{FF2B5EF4-FFF2-40B4-BE49-F238E27FC236}">
                  <a16:creationId xmlns:a16="http://schemas.microsoft.com/office/drawing/2014/main" id="{D1C110CB-DD6F-FDBE-BBC6-ED803289B0ED}"/>
                </a:ext>
              </a:extLst>
            </p:cNvPr>
            <p:cNvGrpSpPr>
              <a:grpSpLocks/>
            </p:cNvGrpSpPr>
            <p:nvPr/>
          </p:nvGrpSpPr>
          <p:grpSpPr bwMode="auto">
            <a:xfrm>
              <a:off x="2576" y="1562"/>
              <a:ext cx="180" cy="59"/>
              <a:chOff x="2576" y="1562"/>
              <a:chExt cx="180" cy="59"/>
            </a:xfrm>
          </p:grpSpPr>
          <p:sp>
            <p:nvSpPr>
              <p:cNvPr id="15489" name="Rectangle 129">
                <a:extLst>
                  <a:ext uri="{FF2B5EF4-FFF2-40B4-BE49-F238E27FC236}">
                    <a16:creationId xmlns:a16="http://schemas.microsoft.com/office/drawing/2014/main" id="{85ED633E-C769-D0D8-E576-4442B0EA6A58}"/>
                  </a:ext>
                </a:extLst>
              </p:cNvPr>
              <p:cNvSpPr>
                <a:spLocks noChangeArrowheads="1"/>
              </p:cNvSpPr>
              <p:nvPr/>
            </p:nvSpPr>
            <p:spPr bwMode="auto">
              <a:xfrm>
                <a:off x="2576" y="1562"/>
                <a:ext cx="19"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490" name="Rectangle 130">
                <a:extLst>
                  <a:ext uri="{FF2B5EF4-FFF2-40B4-BE49-F238E27FC236}">
                    <a16:creationId xmlns:a16="http://schemas.microsoft.com/office/drawing/2014/main" id="{C474254C-5070-BBCA-7135-1C1E4A433AB4}"/>
                  </a:ext>
                </a:extLst>
              </p:cNvPr>
              <p:cNvSpPr>
                <a:spLocks noChangeArrowheads="1"/>
              </p:cNvSpPr>
              <p:nvPr/>
            </p:nvSpPr>
            <p:spPr bwMode="auto">
              <a:xfrm>
                <a:off x="2633" y="1562"/>
                <a:ext cx="19"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491" name="Rectangle 131">
                <a:extLst>
                  <a:ext uri="{FF2B5EF4-FFF2-40B4-BE49-F238E27FC236}">
                    <a16:creationId xmlns:a16="http://schemas.microsoft.com/office/drawing/2014/main" id="{6B8C7B33-A923-FEC6-E018-60E519FB17BB}"/>
                  </a:ext>
                </a:extLst>
              </p:cNvPr>
              <p:cNvSpPr>
                <a:spLocks noChangeArrowheads="1"/>
              </p:cNvSpPr>
              <p:nvPr/>
            </p:nvSpPr>
            <p:spPr bwMode="auto">
              <a:xfrm>
                <a:off x="2686" y="1562"/>
                <a:ext cx="19"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492" name="Rectangle 132">
                <a:extLst>
                  <a:ext uri="{FF2B5EF4-FFF2-40B4-BE49-F238E27FC236}">
                    <a16:creationId xmlns:a16="http://schemas.microsoft.com/office/drawing/2014/main" id="{80F85E3F-A2B5-9144-4CE6-310885402269}"/>
                  </a:ext>
                </a:extLst>
              </p:cNvPr>
              <p:cNvSpPr>
                <a:spLocks noChangeArrowheads="1"/>
              </p:cNvSpPr>
              <p:nvPr/>
            </p:nvSpPr>
            <p:spPr bwMode="auto">
              <a:xfrm>
                <a:off x="2738" y="1562"/>
                <a:ext cx="1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5493" name="Rectangle 133">
              <a:extLst>
                <a:ext uri="{FF2B5EF4-FFF2-40B4-BE49-F238E27FC236}">
                  <a16:creationId xmlns:a16="http://schemas.microsoft.com/office/drawing/2014/main" id="{14A81F14-09C9-CC23-15FB-FFAA9F7AD0FB}"/>
                </a:ext>
              </a:extLst>
            </p:cNvPr>
            <p:cNvSpPr>
              <a:spLocks noChangeArrowheads="1"/>
            </p:cNvSpPr>
            <p:nvPr/>
          </p:nvSpPr>
          <p:spPr bwMode="auto">
            <a:xfrm>
              <a:off x="2240" y="1360"/>
              <a:ext cx="15"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nvGrpSpPr>
          <p:cNvPr id="15494" name="Group 134">
            <a:extLst>
              <a:ext uri="{FF2B5EF4-FFF2-40B4-BE49-F238E27FC236}">
                <a16:creationId xmlns:a16="http://schemas.microsoft.com/office/drawing/2014/main" id="{D42DD468-728D-A87C-12A7-0B64F6A85988}"/>
              </a:ext>
            </a:extLst>
          </p:cNvPr>
          <p:cNvGrpSpPr>
            <a:grpSpLocks/>
          </p:cNvGrpSpPr>
          <p:nvPr/>
        </p:nvGrpSpPr>
        <p:grpSpPr bwMode="auto">
          <a:xfrm>
            <a:off x="1524001" y="3417888"/>
            <a:ext cx="1628775" cy="512762"/>
            <a:chOff x="0" y="1824"/>
            <a:chExt cx="912" cy="288"/>
          </a:xfrm>
        </p:grpSpPr>
        <p:sp useBgFill="1">
          <p:nvSpPr>
            <p:cNvPr id="15495" name="Rectangle 135">
              <a:extLst>
                <a:ext uri="{FF2B5EF4-FFF2-40B4-BE49-F238E27FC236}">
                  <a16:creationId xmlns:a16="http://schemas.microsoft.com/office/drawing/2014/main" id="{5069DB57-6702-7F8E-4982-F1D7DD52D194}"/>
                </a:ext>
              </a:extLst>
            </p:cNvPr>
            <p:cNvSpPr>
              <a:spLocks noChangeArrowheads="1"/>
            </p:cNvSpPr>
            <p:nvPr/>
          </p:nvSpPr>
          <p:spPr bwMode="auto">
            <a:xfrm>
              <a:off x="0" y="1824"/>
              <a:ext cx="912" cy="28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96" name="Rectangle 136">
              <a:extLst>
                <a:ext uri="{FF2B5EF4-FFF2-40B4-BE49-F238E27FC236}">
                  <a16:creationId xmlns:a16="http://schemas.microsoft.com/office/drawing/2014/main" id="{746C659B-FD11-D31F-BBBD-33F4CF39AD29}"/>
                </a:ext>
              </a:extLst>
            </p:cNvPr>
            <p:cNvSpPr>
              <a:spLocks noChangeArrowheads="1"/>
            </p:cNvSpPr>
            <p:nvPr/>
          </p:nvSpPr>
          <p:spPr bwMode="auto">
            <a:xfrm>
              <a:off x="720" y="1968"/>
              <a:ext cx="192" cy="48"/>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5497" name="Text Box 137">
            <a:extLst>
              <a:ext uri="{FF2B5EF4-FFF2-40B4-BE49-F238E27FC236}">
                <a16:creationId xmlns:a16="http://schemas.microsoft.com/office/drawing/2014/main" id="{60427BD1-9415-1E96-F469-A741013CA436}"/>
              </a:ext>
            </a:extLst>
          </p:cNvPr>
          <p:cNvSpPr txBox="1">
            <a:spLocks noChangeArrowheads="1"/>
          </p:cNvSpPr>
          <p:nvPr/>
        </p:nvSpPr>
        <p:spPr bwMode="auto">
          <a:xfrm>
            <a:off x="2638426" y="1452564"/>
            <a:ext cx="4132263"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2692" tIns="51346" rIns="102692" bIns="51346">
            <a:spAutoFit/>
          </a:bodyPr>
          <a:lstStyle>
            <a:lvl1pPr defTabSz="1027113">
              <a:defRPr sz="2400">
                <a:solidFill>
                  <a:schemeClr val="tx1"/>
                </a:solidFill>
                <a:latin typeface="Times New Roman" panose="02020603050405020304" pitchFamily="18" charset="0"/>
              </a:defRPr>
            </a:lvl1pPr>
            <a:lvl2pPr marL="512763" defTabSz="1027113">
              <a:defRPr sz="2400">
                <a:solidFill>
                  <a:schemeClr val="tx1"/>
                </a:solidFill>
                <a:latin typeface="Times New Roman" panose="02020603050405020304" pitchFamily="18" charset="0"/>
              </a:defRPr>
            </a:lvl2pPr>
            <a:lvl3pPr marL="1027113" defTabSz="1027113">
              <a:defRPr sz="2400">
                <a:solidFill>
                  <a:schemeClr val="tx1"/>
                </a:solidFill>
                <a:latin typeface="Times New Roman" panose="02020603050405020304" pitchFamily="18" charset="0"/>
              </a:defRPr>
            </a:lvl3pPr>
            <a:lvl4pPr marL="1538288" defTabSz="1027113">
              <a:defRPr sz="2400">
                <a:solidFill>
                  <a:schemeClr val="tx1"/>
                </a:solidFill>
                <a:latin typeface="Times New Roman" panose="02020603050405020304" pitchFamily="18" charset="0"/>
              </a:defRPr>
            </a:lvl4pPr>
            <a:lvl5pPr marL="2054225" defTabSz="1027113">
              <a:defRPr sz="2400">
                <a:solidFill>
                  <a:schemeClr val="tx1"/>
                </a:solidFill>
                <a:latin typeface="Times New Roman" panose="02020603050405020304" pitchFamily="18" charset="0"/>
              </a:defRPr>
            </a:lvl5pPr>
            <a:lvl6pPr marL="2511425" defTabSz="1027113" fontAlgn="base">
              <a:spcBef>
                <a:spcPct val="0"/>
              </a:spcBef>
              <a:spcAft>
                <a:spcPct val="0"/>
              </a:spcAft>
              <a:defRPr sz="2400">
                <a:solidFill>
                  <a:schemeClr val="tx1"/>
                </a:solidFill>
                <a:latin typeface="Times New Roman" panose="02020603050405020304" pitchFamily="18" charset="0"/>
              </a:defRPr>
            </a:lvl6pPr>
            <a:lvl7pPr marL="2968625" defTabSz="1027113" fontAlgn="base">
              <a:spcBef>
                <a:spcPct val="0"/>
              </a:spcBef>
              <a:spcAft>
                <a:spcPct val="0"/>
              </a:spcAft>
              <a:defRPr sz="2400">
                <a:solidFill>
                  <a:schemeClr val="tx1"/>
                </a:solidFill>
                <a:latin typeface="Times New Roman" panose="02020603050405020304" pitchFamily="18" charset="0"/>
              </a:defRPr>
            </a:lvl7pPr>
            <a:lvl8pPr marL="3425825" defTabSz="1027113" fontAlgn="base">
              <a:spcBef>
                <a:spcPct val="0"/>
              </a:spcBef>
              <a:spcAft>
                <a:spcPct val="0"/>
              </a:spcAft>
              <a:defRPr sz="2400">
                <a:solidFill>
                  <a:schemeClr val="tx1"/>
                </a:solidFill>
                <a:latin typeface="Times New Roman" panose="02020603050405020304" pitchFamily="18" charset="0"/>
              </a:defRPr>
            </a:lvl8pPr>
            <a:lvl9pPr marL="3883025" defTabSz="10271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6000"/>
              </a:lnSpc>
            </a:pPr>
            <a:r>
              <a:rPr lang="en-US" altLang="en-US" sz="2000" b="1">
                <a:latin typeface="Arial" panose="020B0604020202020204" pitchFamily="34" charset="0"/>
              </a:rPr>
              <a:t>When a packet sniffer is  present, a copy of all packets that pass by it on the network are covertly captured.</a:t>
            </a:r>
          </a:p>
        </p:txBody>
      </p:sp>
      <p:sp>
        <p:nvSpPr>
          <p:cNvPr id="15498" name="Text Box 138">
            <a:extLst>
              <a:ext uri="{FF2B5EF4-FFF2-40B4-BE49-F238E27FC236}">
                <a16:creationId xmlns:a16="http://schemas.microsoft.com/office/drawing/2014/main" id="{BE69B08C-81B0-79A0-AFA5-0865669C3698}"/>
              </a:ext>
            </a:extLst>
          </p:cNvPr>
          <p:cNvSpPr txBox="1">
            <a:spLocks noChangeArrowheads="1"/>
          </p:cNvSpPr>
          <p:nvPr/>
        </p:nvSpPr>
        <p:spPr bwMode="auto">
          <a:xfrm>
            <a:off x="5124451" y="5638801"/>
            <a:ext cx="192087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92" tIns="51346" rIns="102692" bIns="51346">
            <a:spAutoFit/>
          </a:bodyPr>
          <a:lstStyle>
            <a:lvl1pPr defTabSz="1027113">
              <a:defRPr sz="2400">
                <a:solidFill>
                  <a:schemeClr val="tx1"/>
                </a:solidFill>
                <a:latin typeface="Times New Roman" panose="02020603050405020304" pitchFamily="18" charset="0"/>
              </a:defRPr>
            </a:lvl1pPr>
            <a:lvl2pPr marL="512763" defTabSz="1027113">
              <a:defRPr sz="2400">
                <a:solidFill>
                  <a:schemeClr val="tx1"/>
                </a:solidFill>
                <a:latin typeface="Times New Roman" panose="02020603050405020304" pitchFamily="18" charset="0"/>
              </a:defRPr>
            </a:lvl2pPr>
            <a:lvl3pPr marL="1027113" defTabSz="1027113">
              <a:defRPr sz="2400">
                <a:solidFill>
                  <a:schemeClr val="tx1"/>
                </a:solidFill>
                <a:latin typeface="Times New Roman" panose="02020603050405020304" pitchFamily="18" charset="0"/>
              </a:defRPr>
            </a:lvl3pPr>
            <a:lvl4pPr marL="1538288" defTabSz="1027113">
              <a:defRPr sz="2400">
                <a:solidFill>
                  <a:schemeClr val="tx1"/>
                </a:solidFill>
                <a:latin typeface="Times New Roman" panose="02020603050405020304" pitchFamily="18" charset="0"/>
              </a:defRPr>
            </a:lvl4pPr>
            <a:lvl5pPr marL="2054225" defTabSz="1027113">
              <a:defRPr sz="2400">
                <a:solidFill>
                  <a:schemeClr val="tx1"/>
                </a:solidFill>
                <a:latin typeface="Times New Roman" panose="02020603050405020304" pitchFamily="18" charset="0"/>
              </a:defRPr>
            </a:lvl5pPr>
            <a:lvl6pPr marL="2511425" defTabSz="1027113" fontAlgn="base">
              <a:spcBef>
                <a:spcPct val="0"/>
              </a:spcBef>
              <a:spcAft>
                <a:spcPct val="0"/>
              </a:spcAft>
              <a:defRPr sz="2400">
                <a:solidFill>
                  <a:schemeClr val="tx1"/>
                </a:solidFill>
                <a:latin typeface="Times New Roman" panose="02020603050405020304" pitchFamily="18" charset="0"/>
              </a:defRPr>
            </a:lvl6pPr>
            <a:lvl7pPr marL="2968625" defTabSz="1027113" fontAlgn="base">
              <a:spcBef>
                <a:spcPct val="0"/>
              </a:spcBef>
              <a:spcAft>
                <a:spcPct val="0"/>
              </a:spcAft>
              <a:defRPr sz="2400">
                <a:solidFill>
                  <a:schemeClr val="tx1"/>
                </a:solidFill>
                <a:latin typeface="Times New Roman" panose="02020603050405020304" pitchFamily="18" charset="0"/>
              </a:defRPr>
            </a:lvl7pPr>
            <a:lvl8pPr marL="3425825" defTabSz="1027113" fontAlgn="base">
              <a:spcBef>
                <a:spcPct val="0"/>
              </a:spcBef>
              <a:spcAft>
                <a:spcPct val="0"/>
              </a:spcAft>
              <a:defRPr sz="2400">
                <a:solidFill>
                  <a:schemeClr val="tx1"/>
                </a:solidFill>
                <a:latin typeface="Times New Roman" panose="02020603050405020304" pitchFamily="18" charset="0"/>
              </a:defRPr>
            </a:lvl8pPr>
            <a:lvl9pPr marL="3883025" defTabSz="10271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86000"/>
              </a:lnSpc>
            </a:pPr>
            <a:r>
              <a:rPr lang="en-US" altLang="en-US" sz="2000" b="1">
                <a:latin typeface="Arial" panose="020B0604020202020204" pitchFamily="34" charset="0"/>
              </a:rPr>
              <a:t>Packet Sniffer</a:t>
            </a:r>
          </a:p>
          <a:p>
            <a:pPr algn="ctr" eaLnBrk="0" hangingPunct="0">
              <a:lnSpc>
                <a:spcPct val="86000"/>
              </a:lnSpc>
            </a:pPr>
            <a:r>
              <a:rPr lang="en-US" altLang="en-US" sz="2000" b="1">
                <a:latin typeface="Arial" panose="020B0604020202020204" pitchFamily="34" charset="0"/>
              </a:rPr>
              <a:t>Executing</a:t>
            </a:r>
          </a:p>
        </p:txBody>
      </p:sp>
      <p:grpSp>
        <p:nvGrpSpPr>
          <p:cNvPr id="15499" name="Group 139">
            <a:extLst>
              <a:ext uri="{FF2B5EF4-FFF2-40B4-BE49-F238E27FC236}">
                <a16:creationId xmlns:a16="http://schemas.microsoft.com/office/drawing/2014/main" id="{2F524A4F-FD3A-E770-5369-2695835076D2}"/>
              </a:ext>
            </a:extLst>
          </p:cNvPr>
          <p:cNvGrpSpPr>
            <a:grpSpLocks/>
          </p:cNvGrpSpPr>
          <p:nvPr/>
        </p:nvGrpSpPr>
        <p:grpSpPr bwMode="auto">
          <a:xfrm>
            <a:off x="5722938" y="4271964"/>
            <a:ext cx="685800" cy="85725"/>
            <a:chOff x="2304" y="2400"/>
            <a:chExt cx="384" cy="48"/>
          </a:xfrm>
        </p:grpSpPr>
        <p:sp>
          <p:nvSpPr>
            <p:cNvPr id="15500" name="Rectangle 140">
              <a:extLst>
                <a:ext uri="{FF2B5EF4-FFF2-40B4-BE49-F238E27FC236}">
                  <a16:creationId xmlns:a16="http://schemas.microsoft.com/office/drawing/2014/main" id="{A39898D2-D666-3007-F7DC-40A15F29817F}"/>
                </a:ext>
              </a:extLst>
            </p:cNvPr>
            <p:cNvSpPr>
              <a:spLocks noChangeArrowheads="1"/>
            </p:cNvSpPr>
            <p:nvPr/>
          </p:nvSpPr>
          <p:spPr bwMode="auto">
            <a:xfrm>
              <a:off x="2400" y="2400"/>
              <a:ext cx="288"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501" name="Rectangle 141">
              <a:extLst>
                <a:ext uri="{FF2B5EF4-FFF2-40B4-BE49-F238E27FC236}">
                  <a16:creationId xmlns:a16="http://schemas.microsoft.com/office/drawing/2014/main" id="{C975784E-CA11-44C3-81D6-CB0115D481CB}"/>
                </a:ext>
              </a:extLst>
            </p:cNvPr>
            <p:cNvSpPr>
              <a:spLocks noChangeArrowheads="1"/>
            </p:cNvSpPr>
            <p:nvPr/>
          </p:nvSpPr>
          <p:spPr bwMode="auto">
            <a:xfrm>
              <a:off x="2304" y="2400"/>
              <a:ext cx="96"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502" name="Group 142">
            <a:extLst>
              <a:ext uri="{FF2B5EF4-FFF2-40B4-BE49-F238E27FC236}">
                <a16:creationId xmlns:a16="http://schemas.microsoft.com/office/drawing/2014/main" id="{B488A4BB-E357-9E74-750E-310D555EA74B}"/>
              </a:ext>
            </a:extLst>
          </p:cNvPr>
          <p:cNvGrpSpPr>
            <a:grpSpLocks/>
          </p:cNvGrpSpPr>
          <p:nvPr/>
        </p:nvGrpSpPr>
        <p:grpSpPr bwMode="auto">
          <a:xfrm>
            <a:off x="5722938" y="4443414"/>
            <a:ext cx="685800" cy="84137"/>
            <a:chOff x="2304" y="2496"/>
            <a:chExt cx="384" cy="48"/>
          </a:xfrm>
        </p:grpSpPr>
        <p:sp>
          <p:nvSpPr>
            <p:cNvPr id="15503" name="Rectangle 143">
              <a:extLst>
                <a:ext uri="{FF2B5EF4-FFF2-40B4-BE49-F238E27FC236}">
                  <a16:creationId xmlns:a16="http://schemas.microsoft.com/office/drawing/2014/main" id="{1D852BBA-8AF6-C561-0E0A-F13CEECFD0BC}"/>
                </a:ext>
              </a:extLst>
            </p:cNvPr>
            <p:cNvSpPr>
              <a:spLocks noChangeArrowheads="1"/>
            </p:cNvSpPr>
            <p:nvPr/>
          </p:nvSpPr>
          <p:spPr bwMode="auto">
            <a:xfrm>
              <a:off x="2400" y="2496"/>
              <a:ext cx="288"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504" name="Rectangle 144">
              <a:extLst>
                <a:ext uri="{FF2B5EF4-FFF2-40B4-BE49-F238E27FC236}">
                  <a16:creationId xmlns:a16="http://schemas.microsoft.com/office/drawing/2014/main" id="{E1413261-3038-1CF5-BA53-95F938FBBB45}"/>
                </a:ext>
              </a:extLst>
            </p:cNvPr>
            <p:cNvSpPr>
              <a:spLocks noChangeArrowheads="1"/>
            </p:cNvSpPr>
            <p:nvPr/>
          </p:nvSpPr>
          <p:spPr bwMode="auto">
            <a:xfrm>
              <a:off x="2304" y="2496"/>
              <a:ext cx="96"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505" name="Group 145">
            <a:extLst>
              <a:ext uri="{FF2B5EF4-FFF2-40B4-BE49-F238E27FC236}">
                <a16:creationId xmlns:a16="http://schemas.microsoft.com/office/drawing/2014/main" id="{FE4AAAD7-1EC8-61C3-CF46-E8680593DE24}"/>
              </a:ext>
            </a:extLst>
          </p:cNvPr>
          <p:cNvGrpSpPr>
            <a:grpSpLocks/>
          </p:cNvGrpSpPr>
          <p:nvPr/>
        </p:nvGrpSpPr>
        <p:grpSpPr bwMode="auto">
          <a:xfrm>
            <a:off x="5722938" y="4613276"/>
            <a:ext cx="685800" cy="85725"/>
            <a:chOff x="2304" y="2592"/>
            <a:chExt cx="384" cy="48"/>
          </a:xfrm>
        </p:grpSpPr>
        <p:sp>
          <p:nvSpPr>
            <p:cNvPr id="15506" name="Rectangle 146">
              <a:extLst>
                <a:ext uri="{FF2B5EF4-FFF2-40B4-BE49-F238E27FC236}">
                  <a16:creationId xmlns:a16="http://schemas.microsoft.com/office/drawing/2014/main" id="{B371A34D-E1CA-1097-ADA3-4C136025C997}"/>
                </a:ext>
              </a:extLst>
            </p:cNvPr>
            <p:cNvSpPr>
              <a:spLocks noChangeArrowheads="1"/>
            </p:cNvSpPr>
            <p:nvPr/>
          </p:nvSpPr>
          <p:spPr bwMode="auto">
            <a:xfrm>
              <a:off x="2400" y="2592"/>
              <a:ext cx="288"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507" name="Rectangle 147">
              <a:extLst>
                <a:ext uri="{FF2B5EF4-FFF2-40B4-BE49-F238E27FC236}">
                  <a16:creationId xmlns:a16="http://schemas.microsoft.com/office/drawing/2014/main" id="{0856AD25-E506-4E9B-5593-1F173F7BFC26}"/>
                </a:ext>
              </a:extLst>
            </p:cNvPr>
            <p:cNvSpPr>
              <a:spLocks noChangeArrowheads="1"/>
            </p:cNvSpPr>
            <p:nvPr/>
          </p:nvSpPr>
          <p:spPr bwMode="auto">
            <a:xfrm>
              <a:off x="2304" y="2592"/>
              <a:ext cx="96"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5508" name="Group 148">
            <a:extLst>
              <a:ext uri="{FF2B5EF4-FFF2-40B4-BE49-F238E27FC236}">
                <a16:creationId xmlns:a16="http://schemas.microsoft.com/office/drawing/2014/main" id="{3558C02B-B3F8-67D4-1A01-7851A360F578}"/>
              </a:ext>
            </a:extLst>
          </p:cNvPr>
          <p:cNvGrpSpPr>
            <a:grpSpLocks/>
          </p:cNvGrpSpPr>
          <p:nvPr/>
        </p:nvGrpSpPr>
        <p:grpSpPr bwMode="auto">
          <a:xfrm>
            <a:off x="5722938" y="4784726"/>
            <a:ext cx="685800" cy="85725"/>
            <a:chOff x="2304" y="2688"/>
            <a:chExt cx="384" cy="48"/>
          </a:xfrm>
        </p:grpSpPr>
        <p:sp>
          <p:nvSpPr>
            <p:cNvPr id="15509" name="Rectangle 149">
              <a:extLst>
                <a:ext uri="{FF2B5EF4-FFF2-40B4-BE49-F238E27FC236}">
                  <a16:creationId xmlns:a16="http://schemas.microsoft.com/office/drawing/2014/main" id="{5A418BA7-5846-E1CA-39BA-9D583228CDF2}"/>
                </a:ext>
              </a:extLst>
            </p:cNvPr>
            <p:cNvSpPr>
              <a:spLocks noChangeArrowheads="1"/>
            </p:cNvSpPr>
            <p:nvPr/>
          </p:nvSpPr>
          <p:spPr bwMode="auto">
            <a:xfrm>
              <a:off x="2304" y="2688"/>
              <a:ext cx="96"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510" name="Rectangle 150">
              <a:extLst>
                <a:ext uri="{FF2B5EF4-FFF2-40B4-BE49-F238E27FC236}">
                  <a16:creationId xmlns:a16="http://schemas.microsoft.com/office/drawing/2014/main" id="{54256E8B-9AEF-3386-4FE6-1E97269B3EE1}"/>
                </a:ext>
              </a:extLst>
            </p:cNvPr>
            <p:cNvSpPr>
              <a:spLocks noChangeArrowheads="1"/>
            </p:cNvSpPr>
            <p:nvPr/>
          </p:nvSpPr>
          <p:spPr bwMode="auto">
            <a:xfrm>
              <a:off x="2400" y="2688"/>
              <a:ext cx="288" cy="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5511" name="Text Box 151">
            <a:extLst>
              <a:ext uri="{FF2B5EF4-FFF2-40B4-BE49-F238E27FC236}">
                <a16:creationId xmlns:a16="http://schemas.microsoft.com/office/drawing/2014/main" id="{C98B4708-72F2-DF98-8C44-E5E6C5EC3071}"/>
              </a:ext>
            </a:extLst>
          </p:cNvPr>
          <p:cNvSpPr txBox="1">
            <a:spLocks noChangeArrowheads="1"/>
          </p:cNvSpPr>
          <p:nvPr/>
        </p:nvSpPr>
        <p:spPr bwMode="auto">
          <a:xfrm>
            <a:off x="4352925" y="4357688"/>
            <a:ext cx="10350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92" tIns="51346" rIns="102692" bIns="51346">
            <a:spAutoFit/>
          </a:bodyPr>
          <a:lstStyle>
            <a:lvl1pPr defTabSz="1027113">
              <a:defRPr sz="2400">
                <a:solidFill>
                  <a:schemeClr val="tx1"/>
                </a:solidFill>
                <a:latin typeface="Times New Roman" panose="02020603050405020304" pitchFamily="18" charset="0"/>
              </a:defRPr>
            </a:lvl1pPr>
            <a:lvl2pPr marL="512763" defTabSz="1027113">
              <a:defRPr sz="2400">
                <a:solidFill>
                  <a:schemeClr val="tx1"/>
                </a:solidFill>
                <a:latin typeface="Times New Roman" panose="02020603050405020304" pitchFamily="18" charset="0"/>
              </a:defRPr>
            </a:lvl2pPr>
            <a:lvl3pPr marL="1027113" defTabSz="1027113">
              <a:defRPr sz="2400">
                <a:solidFill>
                  <a:schemeClr val="tx1"/>
                </a:solidFill>
                <a:latin typeface="Times New Roman" panose="02020603050405020304" pitchFamily="18" charset="0"/>
              </a:defRPr>
            </a:lvl3pPr>
            <a:lvl4pPr marL="1538288" defTabSz="1027113">
              <a:defRPr sz="2400">
                <a:solidFill>
                  <a:schemeClr val="tx1"/>
                </a:solidFill>
                <a:latin typeface="Times New Roman" panose="02020603050405020304" pitchFamily="18" charset="0"/>
              </a:defRPr>
            </a:lvl4pPr>
            <a:lvl5pPr marL="2054225" defTabSz="1027113">
              <a:defRPr sz="2400">
                <a:solidFill>
                  <a:schemeClr val="tx1"/>
                </a:solidFill>
                <a:latin typeface="Times New Roman" panose="02020603050405020304" pitchFamily="18" charset="0"/>
              </a:defRPr>
            </a:lvl5pPr>
            <a:lvl6pPr marL="2511425" defTabSz="1027113" fontAlgn="base">
              <a:spcBef>
                <a:spcPct val="0"/>
              </a:spcBef>
              <a:spcAft>
                <a:spcPct val="0"/>
              </a:spcAft>
              <a:defRPr sz="2400">
                <a:solidFill>
                  <a:schemeClr val="tx1"/>
                </a:solidFill>
                <a:latin typeface="Times New Roman" panose="02020603050405020304" pitchFamily="18" charset="0"/>
              </a:defRPr>
            </a:lvl6pPr>
            <a:lvl7pPr marL="2968625" defTabSz="1027113" fontAlgn="base">
              <a:spcBef>
                <a:spcPct val="0"/>
              </a:spcBef>
              <a:spcAft>
                <a:spcPct val="0"/>
              </a:spcAft>
              <a:defRPr sz="2400">
                <a:solidFill>
                  <a:schemeClr val="tx1"/>
                </a:solidFill>
                <a:latin typeface="Times New Roman" panose="02020603050405020304" pitchFamily="18" charset="0"/>
              </a:defRPr>
            </a:lvl7pPr>
            <a:lvl8pPr marL="3425825" defTabSz="1027113" fontAlgn="base">
              <a:spcBef>
                <a:spcPct val="0"/>
              </a:spcBef>
              <a:spcAft>
                <a:spcPct val="0"/>
              </a:spcAft>
              <a:defRPr sz="2400">
                <a:solidFill>
                  <a:schemeClr val="tx1"/>
                </a:solidFill>
                <a:latin typeface="Times New Roman" panose="02020603050405020304" pitchFamily="18" charset="0"/>
              </a:defRPr>
            </a:lvl8pPr>
            <a:lvl9pPr marL="3883025" defTabSz="10271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6000"/>
              </a:lnSpc>
            </a:pPr>
            <a:r>
              <a:rPr lang="en-US" altLang="en-US" sz="2000" b="1">
                <a:latin typeface="Arial" panose="020B0604020202020204" pitchFamily="34" charset="0"/>
              </a:rPr>
              <a:t>Router</a:t>
            </a:r>
          </a:p>
        </p:txBody>
      </p:sp>
      <p:sp>
        <p:nvSpPr>
          <p:cNvPr id="15512" name="Rectangle 152">
            <a:extLst>
              <a:ext uri="{FF2B5EF4-FFF2-40B4-BE49-F238E27FC236}">
                <a16:creationId xmlns:a16="http://schemas.microsoft.com/office/drawing/2014/main" id="{BEE0A6B0-9540-890F-6F05-15410E11196A}"/>
              </a:ext>
            </a:extLst>
          </p:cNvPr>
          <p:cNvSpPr>
            <a:spLocks noGrp="1" noChangeArrowheads="1"/>
          </p:cNvSpPr>
          <p:nvPr>
            <p:ph type="title"/>
          </p:nvPr>
        </p:nvSpPr>
        <p:spPr/>
        <p:txBody>
          <a:bodyPr vert="horz" lIns="102692" tIns="51346" rIns="102692" bIns="51346" rtlCol="0" anchor="t">
            <a:normAutofit/>
          </a:bodyPr>
          <a:lstStyle/>
          <a:p>
            <a:r>
              <a:rPr lang="en-US" altLang="en-US"/>
              <a:t>Packet Sniffing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5453"/>
                                        </p:tgtEl>
                                        <p:attrNameLst>
                                          <p:attrName>style.visibility</p:attrName>
                                        </p:attrNameLst>
                                      </p:cBhvr>
                                      <p:to>
                                        <p:strVal val="visible"/>
                                      </p:to>
                                    </p:set>
                                  </p:childTnLst>
                                  <p:subTnLst>
                                    <p:set>
                                      <p:cBhvr override="childStyle">
                                        <p:cTn dur="1" fill="hold" display="0" masterRel="nextClick" afterEffect="1"/>
                                        <p:tgtEl>
                                          <p:spTgt spid="15453"/>
                                        </p:tgtEl>
                                        <p:attrNameLst>
                                          <p:attrName>style.visibility</p:attrName>
                                        </p:attrNameLst>
                                      </p:cBhvr>
                                      <p:to>
                                        <p:strVal val="hidden"/>
                                      </p:to>
                                    </p:set>
                                  </p:sub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5429"/>
                                        </p:tgtEl>
                                        <p:attrNameLst>
                                          <p:attrName>style.visibility</p:attrName>
                                        </p:attrNameLst>
                                      </p:cBhvr>
                                      <p:to>
                                        <p:strVal val="visible"/>
                                      </p:to>
                                    </p:set>
                                  </p:childTnLst>
                                  <p:subTnLst>
                                    <p:set>
                                      <p:cBhvr override="childStyle">
                                        <p:cTn dur="1" fill="hold" display="0" masterRel="nextClick" afterEffect="1"/>
                                        <p:tgtEl>
                                          <p:spTgt spid="15429"/>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15432"/>
                                        </p:tgtEl>
                                        <p:attrNameLst>
                                          <p:attrName>style.visibility</p:attrName>
                                        </p:attrNameLst>
                                      </p:cBhvr>
                                      <p:to>
                                        <p:strVal val="visible"/>
                                      </p:to>
                                    </p:set>
                                    <p:anim calcmode="lin" valueType="num">
                                      <p:cBhvr additive="base">
                                        <p:cTn id="14" dur="500" fill="hold"/>
                                        <p:tgtEl>
                                          <p:spTgt spid="15432"/>
                                        </p:tgtEl>
                                        <p:attrNameLst>
                                          <p:attrName>ppt_x</p:attrName>
                                        </p:attrNameLst>
                                      </p:cBhvr>
                                      <p:tavLst>
                                        <p:tav tm="0">
                                          <p:val>
                                            <p:strVal val="0-#ppt_w/2"/>
                                          </p:val>
                                        </p:tav>
                                        <p:tav tm="100000">
                                          <p:val>
                                            <p:strVal val="#ppt_x"/>
                                          </p:val>
                                        </p:tav>
                                      </p:tavLst>
                                    </p:anim>
                                    <p:anim calcmode="lin" valueType="num">
                                      <p:cBhvr additive="base">
                                        <p:cTn id="15" dur="500" fill="hold"/>
                                        <p:tgtEl>
                                          <p:spTgt spid="1543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432"/>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15499"/>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499"/>
                                          </p:stCondLst>
                                        </p:cTn>
                                        <p:tgtEl>
                                          <p:spTgt spid="15447"/>
                                        </p:tgtEl>
                                        <p:attrNameLst>
                                          <p:attrName>style.visibility</p:attrName>
                                        </p:attrNameLst>
                                      </p:cBhvr>
                                      <p:to>
                                        <p:strVal val="visible"/>
                                      </p:to>
                                    </p:set>
                                  </p:childTnLst>
                                  <p:subTnLst>
                                    <p:set>
                                      <p:cBhvr override="childStyle">
                                        <p:cTn dur="1" fill="hold" display="0" masterRel="nextClick" afterEffect="1"/>
                                        <p:tgtEl>
                                          <p:spTgt spid="1544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5450"/>
                                        </p:tgtEl>
                                        <p:attrNameLst>
                                          <p:attrName>style.visibility</p:attrName>
                                        </p:attrNameLst>
                                      </p:cBhvr>
                                      <p:to>
                                        <p:strVal val="visible"/>
                                      </p:to>
                                    </p:set>
                                  </p:childTnLst>
                                  <p:subTnLst>
                                    <p:set>
                                      <p:cBhvr override="childStyle">
                                        <p:cTn dur="1" fill="hold" display="0" masterRel="nextClick" afterEffect="1"/>
                                        <p:tgtEl>
                                          <p:spTgt spid="15450"/>
                                        </p:tgtEl>
                                        <p:attrNameLst>
                                          <p:attrName>style.visibility</p:attrName>
                                        </p:attrNameLst>
                                      </p:cBhvr>
                                      <p:to>
                                        <p:strVal val="hidden"/>
                                      </p:to>
                                    </p:set>
                                  </p:sub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15435"/>
                                        </p:tgtEl>
                                        <p:attrNameLst>
                                          <p:attrName>style.visibility</p:attrName>
                                        </p:attrNameLst>
                                      </p:cBhvr>
                                      <p:to>
                                        <p:strVal val="visible"/>
                                      </p:to>
                                    </p:set>
                                  </p:childTnLst>
                                  <p:subTnLst>
                                    <p:set>
                                      <p:cBhvr override="childStyle">
                                        <p:cTn dur="1" fill="hold" display="0" masterRel="nextClick" afterEffect="1"/>
                                        <p:tgtEl>
                                          <p:spTgt spid="15435"/>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15438"/>
                                        </p:tgtEl>
                                        <p:attrNameLst>
                                          <p:attrName>style.visibility</p:attrName>
                                        </p:attrNameLst>
                                      </p:cBhvr>
                                      <p:to>
                                        <p:strVal val="visible"/>
                                      </p:to>
                                    </p:set>
                                    <p:anim calcmode="lin" valueType="num">
                                      <p:cBhvr additive="base">
                                        <p:cTn id="33" dur="500" fill="hold"/>
                                        <p:tgtEl>
                                          <p:spTgt spid="15438"/>
                                        </p:tgtEl>
                                        <p:attrNameLst>
                                          <p:attrName>ppt_x</p:attrName>
                                        </p:attrNameLst>
                                      </p:cBhvr>
                                      <p:tavLst>
                                        <p:tav tm="0">
                                          <p:val>
                                            <p:strVal val="1+#ppt_w/2"/>
                                          </p:val>
                                        </p:tav>
                                        <p:tav tm="100000">
                                          <p:val>
                                            <p:strVal val="#ppt_x"/>
                                          </p:val>
                                        </p:tav>
                                      </p:tavLst>
                                    </p:anim>
                                    <p:anim calcmode="lin" valueType="num">
                                      <p:cBhvr additive="base">
                                        <p:cTn id="34" dur="500" fill="hold"/>
                                        <p:tgtEl>
                                          <p:spTgt spid="1543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438"/>
                                        </p:tgtEl>
                                        <p:attrNameLst>
                                          <p:attrName>style.visibility</p:attrName>
                                        </p:attrNameLst>
                                      </p:cBhvr>
                                      <p:to>
                                        <p:strVal val="hidden"/>
                                      </p:to>
                                    </p:set>
                                  </p:sub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15502"/>
                                        </p:tgtEl>
                                        <p:attrNameLst>
                                          <p:attrName>style.visibility</p:attrName>
                                        </p:attrNameLst>
                                      </p:cBhvr>
                                      <p:to>
                                        <p:strVal val="visible"/>
                                      </p:to>
                                    </p:set>
                                  </p:childTnLst>
                                </p:cTn>
                              </p:par>
                            </p:childTnLst>
                          </p:cTn>
                        </p:par>
                        <p:par>
                          <p:cTn id="38" fill="hold" nodeType="afterGroup">
                            <p:stCondLst>
                              <p:cond delay="1000"/>
                            </p:stCondLst>
                            <p:childTnLst>
                              <p:par>
                                <p:cTn id="39" presetID="1" presetClass="entr" presetSubtype="0" fill="hold" nodeType="afterEffect">
                                  <p:stCondLst>
                                    <p:cond delay="0"/>
                                  </p:stCondLst>
                                  <p:childTnLst>
                                    <p:set>
                                      <p:cBhvr>
                                        <p:cTn id="40" dur="1" fill="hold">
                                          <p:stCondLst>
                                            <p:cond delay="499"/>
                                          </p:stCondLst>
                                        </p:cTn>
                                        <p:tgtEl>
                                          <p:spTgt spid="15456"/>
                                        </p:tgtEl>
                                        <p:attrNameLst>
                                          <p:attrName>style.visibility</p:attrName>
                                        </p:attrNameLst>
                                      </p:cBhvr>
                                      <p:to>
                                        <p:strVal val="visible"/>
                                      </p:to>
                                    </p:set>
                                  </p:childTnLst>
                                  <p:subTnLst>
                                    <p:set>
                                      <p:cBhvr override="childStyle">
                                        <p:cTn dur="1" fill="hold" display="0" masterRel="nextClick" afterEffect="1"/>
                                        <p:tgtEl>
                                          <p:spTgt spid="15456"/>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5459"/>
                                        </p:tgtEl>
                                        <p:attrNameLst>
                                          <p:attrName>style.visibility</p:attrName>
                                        </p:attrNameLst>
                                      </p:cBhvr>
                                      <p:to>
                                        <p:strVal val="visible"/>
                                      </p:to>
                                    </p:set>
                                  </p:childTnLst>
                                  <p:subTnLst>
                                    <p:set>
                                      <p:cBhvr override="childStyle">
                                        <p:cTn dur="1" fill="hold" display="0" masterRel="nextClick" afterEffect="1"/>
                                        <p:tgtEl>
                                          <p:spTgt spid="15459"/>
                                        </p:tgtEl>
                                        <p:attrNameLst>
                                          <p:attrName>style.visibility</p:attrName>
                                        </p:attrNameLst>
                                      </p:cBhvr>
                                      <p:to>
                                        <p:strVal val="hidden"/>
                                      </p:to>
                                    </p:set>
                                  </p:subTnLst>
                                </p:cTn>
                              </p:par>
                            </p:childTnLst>
                          </p:cTn>
                        </p:par>
                        <p:par>
                          <p:cTn id="45" fill="hold" nodeType="afterGroup">
                            <p:stCondLst>
                              <p:cond delay="500"/>
                            </p:stCondLst>
                            <p:childTnLst>
                              <p:par>
                                <p:cTn id="46" presetID="1" presetClass="entr" presetSubtype="0" fill="hold" nodeType="afterEffect">
                                  <p:stCondLst>
                                    <p:cond delay="0"/>
                                  </p:stCondLst>
                                  <p:childTnLst>
                                    <p:set>
                                      <p:cBhvr>
                                        <p:cTn id="47" dur="1" fill="hold">
                                          <p:stCondLst>
                                            <p:cond delay="499"/>
                                          </p:stCondLst>
                                        </p:cTn>
                                        <p:tgtEl>
                                          <p:spTgt spid="15444"/>
                                        </p:tgtEl>
                                        <p:attrNameLst>
                                          <p:attrName>style.visibility</p:attrName>
                                        </p:attrNameLst>
                                      </p:cBhvr>
                                      <p:to>
                                        <p:strVal val="visible"/>
                                      </p:to>
                                    </p:set>
                                  </p:childTnLst>
                                  <p:subTnLst>
                                    <p:set>
                                      <p:cBhvr override="childStyle">
                                        <p:cTn dur="1" fill="hold" display="0" masterRel="nextClick" afterEffect="1"/>
                                        <p:tgtEl>
                                          <p:spTgt spid="15444"/>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15479"/>
                                        </p:tgtEl>
                                        <p:attrNameLst>
                                          <p:attrName>style.visibility</p:attrName>
                                        </p:attrNameLst>
                                      </p:cBhvr>
                                      <p:to>
                                        <p:strVal val="visible"/>
                                      </p:to>
                                    </p:set>
                                    <p:anim calcmode="lin" valueType="num">
                                      <p:cBhvr additive="base">
                                        <p:cTn id="52" dur="500" fill="hold"/>
                                        <p:tgtEl>
                                          <p:spTgt spid="15479"/>
                                        </p:tgtEl>
                                        <p:attrNameLst>
                                          <p:attrName>ppt_x</p:attrName>
                                        </p:attrNameLst>
                                      </p:cBhvr>
                                      <p:tavLst>
                                        <p:tav tm="0">
                                          <p:val>
                                            <p:strVal val="0-#ppt_w/2"/>
                                          </p:val>
                                        </p:tav>
                                        <p:tav tm="100000">
                                          <p:val>
                                            <p:strVal val="#ppt_x"/>
                                          </p:val>
                                        </p:tav>
                                      </p:tavLst>
                                    </p:anim>
                                    <p:anim calcmode="lin" valueType="num">
                                      <p:cBhvr additive="base">
                                        <p:cTn id="53" dur="500" fill="hold"/>
                                        <p:tgtEl>
                                          <p:spTgt spid="1547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479"/>
                                        </p:tgtEl>
                                        <p:attrNameLst>
                                          <p:attrName>style.visibility</p:attrName>
                                        </p:attrNameLst>
                                      </p:cBhvr>
                                      <p:to>
                                        <p:strVal val="hidden"/>
                                      </p:to>
                                    </p:set>
                                  </p:subTnLst>
                                </p:cTn>
                              </p:par>
                            </p:childTnLst>
                          </p:cTn>
                        </p:par>
                        <p:par>
                          <p:cTn id="54" fill="hold" nodeType="afterGroup">
                            <p:stCondLst>
                              <p:cond delay="500"/>
                            </p:stCondLst>
                            <p:childTnLst>
                              <p:par>
                                <p:cTn id="55" presetID="1" presetClass="entr" presetSubtype="0" fill="hold" nodeType="afterEffect">
                                  <p:stCondLst>
                                    <p:cond delay="0"/>
                                  </p:stCondLst>
                                  <p:childTnLst>
                                    <p:set>
                                      <p:cBhvr>
                                        <p:cTn id="56" dur="1" fill="hold">
                                          <p:stCondLst>
                                            <p:cond delay="499"/>
                                          </p:stCondLst>
                                        </p:cTn>
                                        <p:tgtEl>
                                          <p:spTgt spid="15505"/>
                                        </p:tgtEl>
                                        <p:attrNameLst>
                                          <p:attrName>style.visibility</p:attrName>
                                        </p:attrNameLst>
                                      </p:cBhvr>
                                      <p:to>
                                        <p:strVal val="visible"/>
                                      </p:to>
                                    </p:set>
                                  </p:childTnLst>
                                </p:cTn>
                              </p:par>
                            </p:childTnLst>
                          </p:cTn>
                        </p:par>
                        <p:par>
                          <p:cTn id="57" fill="hold" nodeType="afterGroup">
                            <p:stCondLst>
                              <p:cond delay="1000"/>
                            </p:stCondLst>
                            <p:childTnLst>
                              <p:par>
                                <p:cTn id="58" presetID="1" presetClass="entr" presetSubtype="0" fill="hold" nodeType="afterEffect">
                                  <p:stCondLst>
                                    <p:cond delay="0"/>
                                  </p:stCondLst>
                                  <p:childTnLst>
                                    <p:set>
                                      <p:cBhvr>
                                        <p:cTn id="59" dur="1" fill="hold">
                                          <p:stCondLst>
                                            <p:cond delay="499"/>
                                          </p:stCondLst>
                                        </p:cTn>
                                        <p:tgtEl>
                                          <p:spTgt spid="15468"/>
                                        </p:tgtEl>
                                        <p:attrNameLst>
                                          <p:attrName>style.visibility</p:attrName>
                                        </p:attrNameLst>
                                      </p:cBhvr>
                                      <p:to>
                                        <p:strVal val="visible"/>
                                      </p:to>
                                    </p:set>
                                  </p:childTnLst>
                                  <p:subTnLst>
                                    <p:set>
                                      <p:cBhvr override="childStyle">
                                        <p:cTn dur="1" fill="hold" display="0" masterRel="nextClick" afterEffect="1"/>
                                        <p:tgtEl>
                                          <p:spTgt spid="15468"/>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15465"/>
                                        </p:tgtEl>
                                        <p:attrNameLst>
                                          <p:attrName>style.visibility</p:attrName>
                                        </p:attrNameLst>
                                      </p:cBhvr>
                                      <p:to>
                                        <p:strVal val="visible"/>
                                      </p:to>
                                    </p:set>
                                  </p:childTnLst>
                                  <p:subTnLst>
                                    <p:set>
                                      <p:cBhvr override="childStyle">
                                        <p:cTn dur="1" fill="hold" display="0" masterRel="nextClick" afterEffect="1"/>
                                        <p:tgtEl>
                                          <p:spTgt spid="15465"/>
                                        </p:tgtEl>
                                        <p:attrNameLst>
                                          <p:attrName>style.visibility</p:attrName>
                                        </p:attrNameLst>
                                      </p:cBhvr>
                                      <p:to>
                                        <p:strVal val="hidden"/>
                                      </p:to>
                                    </p:set>
                                  </p:subTnLst>
                                </p:cTn>
                              </p:par>
                            </p:childTnLst>
                          </p:cTn>
                        </p:par>
                        <p:par>
                          <p:cTn id="64" fill="hold" nodeType="afterGroup">
                            <p:stCondLst>
                              <p:cond delay="500"/>
                            </p:stCondLst>
                            <p:childTnLst>
                              <p:par>
                                <p:cTn id="65" presetID="1" presetClass="entr" presetSubtype="0" fill="hold" nodeType="afterEffect">
                                  <p:stCondLst>
                                    <p:cond delay="0"/>
                                  </p:stCondLst>
                                  <p:childTnLst>
                                    <p:set>
                                      <p:cBhvr>
                                        <p:cTn id="66" dur="1" fill="hold">
                                          <p:stCondLst>
                                            <p:cond delay="499"/>
                                          </p:stCondLst>
                                        </p:cTn>
                                        <p:tgtEl>
                                          <p:spTgt spid="15476"/>
                                        </p:tgtEl>
                                        <p:attrNameLst>
                                          <p:attrName>style.visibility</p:attrName>
                                        </p:attrNameLst>
                                      </p:cBhvr>
                                      <p:to>
                                        <p:strVal val="visible"/>
                                      </p:to>
                                    </p:set>
                                  </p:childTnLst>
                                  <p:subTnLst>
                                    <p:set>
                                      <p:cBhvr override="childStyle">
                                        <p:cTn dur="1" fill="hold" display="0" masterRel="nextClick" afterEffect="1"/>
                                        <p:tgtEl>
                                          <p:spTgt spid="15476"/>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15441"/>
                                        </p:tgtEl>
                                        <p:attrNameLst>
                                          <p:attrName>style.visibility</p:attrName>
                                        </p:attrNameLst>
                                      </p:cBhvr>
                                      <p:to>
                                        <p:strVal val="visible"/>
                                      </p:to>
                                    </p:set>
                                    <p:anim calcmode="lin" valueType="num">
                                      <p:cBhvr additive="base">
                                        <p:cTn id="71" dur="500" fill="hold"/>
                                        <p:tgtEl>
                                          <p:spTgt spid="15441"/>
                                        </p:tgtEl>
                                        <p:attrNameLst>
                                          <p:attrName>ppt_x</p:attrName>
                                        </p:attrNameLst>
                                      </p:cBhvr>
                                      <p:tavLst>
                                        <p:tav tm="0">
                                          <p:val>
                                            <p:strVal val="1+#ppt_w/2"/>
                                          </p:val>
                                        </p:tav>
                                        <p:tav tm="100000">
                                          <p:val>
                                            <p:strVal val="#ppt_x"/>
                                          </p:val>
                                        </p:tav>
                                      </p:tavLst>
                                    </p:anim>
                                    <p:anim calcmode="lin" valueType="num">
                                      <p:cBhvr additive="base">
                                        <p:cTn id="72" dur="500" fill="hold"/>
                                        <p:tgtEl>
                                          <p:spTgt spid="15441"/>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1" presetClass="entr" presetSubtype="0" fill="hold" nodeType="afterEffect">
                                  <p:stCondLst>
                                    <p:cond delay="0"/>
                                  </p:stCondLst>
                                  <p:childTnLst>
                                    <p:set>
                                      <p:cBhvr>
                                        <p:cTn id="75" dur="1" fill="hold">
                                          <p:stCondLst>
                                            <p:cond delay="499"/>
                                          </p:stCondLst>
                                        </p:cTn>
                                        <p:tgtEl>
                                          <p:spTgt spid="15508"/>
                                        </p:tgtEl>
                                        <p:attrNameLst>
                                          <p:attrName>style.visibility</p:attrName>
                                        </p:attrNameLst>
                                      </p:cBhvr>
                                      <p:to>
                                        <p:strVal val="visible"/>
                                      </p:to>
                                    </p:set>
                                  </p:childTnLst>
                                </p:cTn>
                              </p:par>
                            </p:childTnLst>
                          </p:cTn>
                        </p:par>
                        <p:par>
                          <p:cTn id="76" fill="hold" nodeType="afterGroup">
                            <p:stCondLst>
                              <p:cond delay="1000"/>
                            </p:stCondLst>
                            <p:childTnLst>
                              <p:par>
                                <p:cTn id="77" presetID="1" presetClass="entr" presetSubtype="0" fill="hold" nodeType="afterEffect">
                                  <p:stCondLst>
                                    <p:cond delay="0"/>
                                  </p:stCondLst>
                                  <p:childTnLst>
                                    <p:set>
                                      <p:cBhvr>
                                        <p:cTn id="78" dur="1" fill="hold">
                                          <p:stCondLst>
                                            <p:cond delay="499"/>
                                          </p:stCondLst>
                                        </p:cTn>
                                        <p:tgtEl>
                                          <p:spTgt spid="15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AF91E89-C798-6342-59EA-397D41EC444E}"/>
              </a:ext>
            </a:extLst>
          </p:cNvPr>
          <p:cNvSpPr>
            <a:spLocks noGrp="1"/>
          </p:cNvSpPr>
          <p:nvPr>
            <p:ph type="sldNum" sz="quarter" idx="12"/>
          </p:nvPr>
        </p:nvSpPr>
        <p:spPr/>
        <p:txBody>
          <a:bodyPr/>
          <a:lstStyle/>
          <a:p>
            <a:r>
              <a:rPr lang="en-US" altLang="en-US"/>
              <a:t>95752:3-</a:t>
            </a:r>
            <a:fld id="{FB0F2D78-C055-46CC-A9D3-1C3BFB87141A}" type="slidenum">
              <a:rPr lang="en-US" altLang="en-US"/>
              <a:pPr/>
              <a:t>72</a:t>
            </a:fld>
            <a:endParaRPr lang="en-US" altLang="en-US"/>
          </a:p>
        </p:txBody>
      </p:sp>
      <p:sp>
        <p:nvSpPr>
          <p:cNvPr id="19458" name="Rectangle 2">
            <a:extLst>
              <a:ext uri="{FF2B5EF4-FFF2-40B4-BE49-F238E27FC236}">
                <a16:creationId xmlns:a16="http://schemas.microsoft.com/office/drawing/2014/main" id="{1E9988EA-99E9-F3E4-BA39-8104ABA3B11D}"/>
              </a:ext>
            </a:extLst>
          </p:cNvPr>
          <p:cNvSpPr>
            <a:spLocks noGrp="1" noChangeArrowheads="1"/>
          </p:cNvSpPr>
          <p:nvPr>
            <p:ph type="title"/>
          </p:nvPr>
        </p:nvSpPr>
        <p:spPr/>
        <p:txBody>
          <a:bodyPr/>
          <a:lstStyle/>
          <a:p>
            <a:r>
              <a:rPr lang="en-US" altLang="en-US"/>
              <a:t>Wide Area Network Operation</a:t>
            </a:r>
          </a:p>
        </p:txBody>
      </p:sp>
      <p:sp>
        <p:nvSpPr>
          <p:cNvPr id="19459" name="Rectangle 3">
            <a:extLst>
              <a:ext uri="{FF2B5EF4-FFF2-40B4-BE49-F238E27FC236}">
                <a16:creationId xmlns:a16="http://schemas.microsoft.com/office/drawing/2014/main" id="{87CE721E-4732-3B9A-23D0-F8F18537978D}"/>
              </a:ext>
            </a:extLst>
          </p:cNvPr>
          <p:cNvSpPr>
            <a:spLocks noGrp="1" noChangeArrowheads="1"/>
          </p:cNvSpPr>
          <p:nvPr>
            <p:ph type="body" idx="1"/>
          </p:nvPr>
        </p:nvSpPr>
        <p:spPr/>
        <p:txBody>
          <a:bodyPr/>
          <a:lstStyle/>
          <a:p>
            <a:pPr>
              <a:lnSpc>
                <a:spcPct val="90000"/>
              </a:lnSpc>
            </a:pPr>
            <a:r>
              <a:rPr lang="en-US" altLang="en-US">
                <a:solidFill>
                  <a:srgbClr val="000000"/>
                </a:solidFill>
                <a:latin typeface="Helvetica" panose="020B0604020202020204" pitchFamily="34" charset="0"/>
                <a:cs typeface="Times New Roman" panose="02020603050405020304" pitchFamily="18" charset="0"/>
              </a:rPr>
              <a:t>Always Switched</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Circuit-Switched</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Packet-Switched</a:t>
            </a:r>
          </a:p>
          <a:p>
            <a:pPr>
              <a:lnSpc>
                <a:spcPct val="90000"/>
              </a:lnSpc>
            </a:pPr>
            <a:r>
              <a:rPr lang="en-US" altLang="en-US">
                <a:solidFill>
                  <a:srgbClr val="000000"/>
                </a:solidFill>
                <a:latin typeface="Helvetica" panose="020B0604020202020204" pitchFamily="34" charset="0"/>
                <a:cs typeface="Times New Roman" panose="02020603050405020304" pitchFamily="18" charset="0"/>
              </a:rPr>
              <a:t>Switch Settings determine route</a:t>
            </a:r>
          </a:p>
          <a:p>
            <a:pPr>
              <a:lnSpc>
                <a:spcPct val="90000"/>
              </a:lnSpc>
            </a:pPr>
            <a:r>
              <a:rPr lang="en-US" altLang="en-US">
                <a:solidFill>
                  <a:srgbClr val="000000"/>
                </a:solidFill>
                <a:latin typeface="Helvetica" panose="020B0604020202020204" pitchFamily="34" charset="0"/>
                <a:cs typeface="Times New Roman" panose="02020603050405020304" pitchFamily="18" charset="0"/>
              </a:rPr>
              <a:t>Choice Points: Routers</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Connect two or more networks</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Maintain information on best routes</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Exchange information with other routers</a:t>
            </a:r>
          </a:p>
        </p:txBody>
      </p:sp>
      <p:pic>
        <p:nvPicPr>
          <p:cNvPr id="19460" name="Picture 4">
            <a:extLst>
              <a:ext uri="{FF2B5EF4-FFF2-40B4-BE49-F238E27FC236}">
                <a16:creationId xmlns:a16="http://schemas.microsoft.com/office/drawing/2014/main" id="{7C1FB9AB-F75B-35DB-0C0A-A836AD809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638" y="1524001"/>
            <a:ext cx="2773362" cy="3463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EEEA434-2924-6E65-A4E1-2DF04C6DE35B}"/>
              </a:ext>
            </a:extLst>
          </p:cNvPr>
          <p:cNvSpPr>
            <a:spLocks noGrp="1"/>
          </p:cNvSpPr>
          <p:nvPr>
            <p:ph type="sldNum" sz="quarter" idx="12"/>
          </p:nvPr>
        </p:nvSpPr>
        <p:spPr/>
        <p:txBody>
          <a:bodyPr/>
          <a:lstStyle/>
          <a:p>
            <a:r>
              <a:rPr lang="en-US" altLang="en-US"/>
              <a:t>95752:3-</a:t>
            </a:r>
            <a:fld id="{7EECAB7A-A3E0-4BAE-B8F3-38BE4A549914}" type="slidenum">
              <a:rPr lang="en-US" altLang="en-US"/>
              <a:pPr/>
              <a:t>73</a:t>
            </a:fld>
            <a:endParaRPr lang="en-US" altLang="en-US"/>
          </a:p>
        </p:txBody>
      </p:sp>
      <p:sp>
        <p:nvSpPr>
          <p:cNvPr id="17410" name="Rectangle 2">
            <a:extLst>
              <a:ext uri="{FF2B5EF4-FFF2-40B4-BE49-F238E27FC236}">
                <a16:creationId xmlns:a16="http://schemas.microsoft.com/office/drawing/2014/main" id="{6DAE47B7-D470-A314-8B1A-7B2AF56826C3}"/>
              </a:ext>
            </a:extLst>
          </p:cNvPr>
          <p:cNvSpPr>
            <a:spLocks noGrp="1" noChangeArrowheads="1"/>
          </p:cNvSpPr>
          <p:nvPr>
            <p:ph type="title"/>
          </p:nvPr>
        </p:nvSpPr>
        <p:spPr/>
        <p:txBody>
          <a:bodyPr vert="horz" lIns="102705" tIns="51353" rIns="102705" bIns="51353" rtlCol="0" anchor="t">
            <a:normAutofit/>
          </a:bodyPr>
          <a:lstStyle/>
          <a:p>
            <a:r>
              <a:rPr lang="en-US" altLang="en-US"/>
              <a:t>Network Redirection</a:t>
            </a:r>
          </a:p>
        </p:txBody>
      </p:sp>
      <p:sp>
        <p:nvSpPr>
          <p:cNvPr id="17411" name="Rectangle 3">
            <a:extLst>
              <a:ext uri="{FF2B5EF4-FFF2-40B4-BE49-F238E27FC236}">
                <a16:creationId xmlns:a16="http://schemas.microsoft.com/office/drawing/2014/main" id="{332851FD-C1AC-2DB4-51DF-81303B3EF300}"/>
              </a:ext>
            </a:extLst>
          </p:cNvPr>
          <p:cNvSpPr>
            <a:spLocks noChangeArrowheads="1"/>
          </p:cNvSpPr>
          <p:nvPr/>
        </p:nvSpPr>
        <p:spPr bwMode="auto">
          <a:xfrm>
            <a:off x="8637589" y="3673475"/>
            <a:ext cx="85725" cy="73025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12" name="Rectangle 4">
            <a:extLst>
              <a:ext uri="{FF2B5EF4-FFF2-40B4-BE49-F238E27FC236}">
                <a16:creationId xmlns:a16="http://schemas.microsoft.com/office/drawing/2014/main" id="{6CE4BE3B-1EF9-6564-0A76-6468F2B36040}"/>
              </a:ext>
            </a:extLst>
          </p:cNvPr>
          <p:cNvSpPr>
            <a:spLocks noChangeArrowheads="1"/>
          </p:cNvSpPr>
          <p:nvPr/>
        </p:nvSpPr>
        <p:spPr bwMode="auto">
          <a:xfrm>
            <a:off x="3409951" y="3673475"/>
            <a:ext cx="85725" cy="730250"/>
          </a:xfrm>
          <a:prstGeom prst="rect">
            <a:avLst/>
          </a:prstGeom>
          <a:solidFill>
            <a:srgbClr val="FF3300"/>
          </a:solidFill>
          <a:ln w="9525">
            <a:solidFill>
              <a:srgbClr val="CC3300"/>
            </a:solidFill>
            <a:miter lim="800000"/>
            <a:headEnd/>
            <a:tailEnd/>
          </a:ln>
        </p:spPr>
        <p:txBody>
          <a:bodyPr/>
          <a:lstStyle/>
          <a:p>
            <a:endParaRPr lang="en-IN"/>
          </a:p>
        </p:txBody>
      </p:sp>
      <p:sp>
        <p:nvSpPr>
          <p:cNvPr id="17413" name="Rectangle 5">
            <a:extLst>
              <a:ext uri="{FF2B5EF4-FFF2-40B4-BE49-F238E27FC236}">
                <a16:creationId xmlns:a16="http://schemas.microsoft.com/office/drawing/2014/main" id="{520419A9-DC8A-4144-0C2E-769F01F5571A}"/>
              </a:ext>
            </a:extLst>
          </p:cNvPr>
          <p:cNvSpPr>
            <a:spLocks noChangeArrowheads="1"/>
          </p:cNvSpPr>
          <p:nvPr/>
        </p:nvSpPr>
        <p:spPr bwMode="auto">
          <a:xfrm>
            <a:off x="7580314" y="2990851"/>
            <a:ext cx="84137" cy="728663"/>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14" name="Rectangle 6">
            <a:extLst>
              <a:ext uri="{FF2B5EF4-FFF2-40B4-BE49-F238E27FC236}">
                <a16:creationId xmlns:a16="http://schemas.microsoft.com/office/drawing/2014/main" id="{7A321E9F-EEA8-FFAE-46B8-6E4DBB4C1E04}"/>
              </a:ext>
            </a:extLst>
          </p:cNvPr>
          <p:cNvSpPr>
            <a:spLocks noChangeArrowheads="1"/>
          </p:cNvSpPr>
          <p:nvPr/>
        </p:nvSpPr>
        <p:spPr bwMode="auto">
          <a:xfrm>
            <a:off x="2809876" y="3673476"/>
            <a:ext cx="6684963" cy="85725"/>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7415" name="Group 7">
            <a:extLst>
              <a:ext uri="{FF2B5EF4-FFF2-40B4-BE49-F238E27FC236}">
                <a16:creationId xmlns:a16="http://schemas.microsoft.com/office/drawing/2014/main" id="{E77D6BA4-5253-B89B-9183-E1B8783ED5DE}"/>
              </a:ext>
            </a:extLst>
          </p:cNvPr>
          <p:cNvGrpSpPr>
            <a:grpSpLocks/>
          </p:cNvGrpSpPr>
          <p:nvPr/>
        </p:nvGrpSpPr>
        <p:grpSpPr bwMode="auto">
          <a:xfrm>
            <a:off x="6665914" y="1624014"/>
            <a:ext cx="1722437" cy="1443037"/>
            <a:chOff x="3174" y="912"/>
            <a:chExt cx="964" cy="811"/>
          </a:xfrm>
        </p:grpSpPr>
        <p:sp>
          <p:nvSpPr>
            <p:cNvPr id="17416" name="Rectangle 8">
              <a:extLst>
                <a:ext uri="{FF2B5EF4-FFF2-40B4-BE49-F238E27FC236}">
                  <a16:creationId xmlns:a16="http://schemas.microsoft.com/office/drawing/2014/main" id="{B1295151-4CA6-ACAA-CC16-FBC38075AEBD}"/>
                </a:ext>
              </a:extLst>
            </p:cNvPr>
            <p:cNvSpPr>
              <a:spLocks noChangeArrowheads="1"/>
            </p:cNvSpPr>
            <p:nvPr/>
          </p:nvSpPr>
          <p:spPr bwMode="auto">
            <a:xfrm>
              <a:off x="3888" y="912"/>
              <a:ext cx="250" cy="774"/>
            </a:xfrm>
            <a:prstGeom prst="rect">
              <a:avLst/>
            </a:prstGeom>
            <a:solidFill>
              <a:srgbClr val="CC6600"/>
            </a:solidFill>
            <a:ln w="12700">
              <a:solidFill>
                <a:srgbClr val="000000"/>
              </a:solidFill>
              <a:miter lim="800000"/>
              <a:headEnd/>
              <a:tailEnd/>
            </a:ln>
          </p:spPr>
          <p:txBody>
            <a:bodyPr/>
            <a:lstStyle/>
            <a:p>
              <a:endParaRPr lang="en-IN"/>
            </a:p>
          </p:txBody>
        </p:sp>
        <p:sp>
          <p:nvSpPr>
            <p:cNvPr id="17417" name="Rectangle 9">
              <a:extLst>
                <a:ext uri="{FF2B5EF4-FFF2-40B4-BE49-F238E27FC236}">
                  <a16:creationId xmlns:a16="http://schemas.microsoft.com/office/drawing/2014/main" id="{55EFEE84-0380-32D6-6A46-69FC2CFA96DC}"/>
                </a:ext>
              </a:extLst>
            </p:cNvPr>
            <p:cNvSpPr>
              <a:spLocks noChangeArrowheads="1"/>
            </p:cNvSpPr>
            <p:nvPr/>
          </p:nvSpPr>
          <p:spPr bwMode="auto">
            <a:xfrm>
              <a:off x="3953" y="981"/>
              <a:ext cx="150" cy="220"/>
            </a:xfrm>
            <a:prstGeom prst="rect">
              <a:avLst/>
            </a:prstGeom>
            <a:solidFill>
              <a:srgbClr val="FFFFFF"/>
            </a:solidFill>
            <a:ln w="12700">
              <a:solidFill>
                <a:srgbClr val="000000"/>
              </a:solidFill>
              <a:miter lim="800000"/>
              <a:headEnd/>
              <a:tailEnd/>
            </a:ln>
          </p:spPr>
          <p:txBody>
            <a:bodyPr/>
            <a:lstStyle/>
            <a:p>
              <a:endParaRPr lang="en-IN"/>
            </a:p>
          </p:txBody>
        </p:sp>
        <p:sp>
          <p:nvSpPr>
            <p:cNvPr id="17418" name="Rectangle 10">
              <a:extLst>
                <a:ext uri="{FF2B5EF4-FFF2-40B4-BE49-F238E27FC236}">
                  <a16:creationId xmlns:a16="http://schemas.microsoft.com/office/drawing/2014/main" id="{9D9B1AE6-0854-83F1-5DF2-6D4003F7867C}"/>
                </a:ext>
              </a:extLst>
            </p:cNvPr>
            <p:cNvSpPr>
              <a:spLocks noChangeArrowheads="1"/>
            </p:cNvSpPr>
            <p:nvPr/>
          </p:nvSpPr>
          <p:spPr bwMode="auto">
            <a:xfrm>
              <a:off x="4100" y="1199"/>
              <a:ext cx="8" cy="4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19" name="Rectangle 11">
              <a:extLst>
                <a:ext uri="{FF2B5EF4-FFF2-40B4-BE49-F238E27FC236}">
                  <a16:creationId xmlns:a16="http://schemas.microsoft.com/office/drawing/2014/main" id="{10069FA5-9FE9-CBD9-7A08-1011883FF614}"/>
                </a:ext>
              </a:extLst>
            </p:cNvPr>
            <p:cNvSpPr>
              <a:spLocks noChangeArrowheads="1"/>
            </p:cNvSpPr>
            <p:nvPr/>
          </p:nvSpPr>
          <p:spPr bwMode="auto">
            <a:xfrm>
              <a:off x="3969" y="1041"/>
              <a:ext cx="44" cy="10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20" name="Rectangle 12">
              <a:extLst>
                <a:ext uri="{FF2B5EF4-FFF2-40B4-BE49-F238E27FC236}">
                  <a16:creationId xmlns:a16="http://schemas.microsoft.com/office/drawing/2014/main" id="{F62940A8-317E-FAA6-3D92-532B15919C99}"/>
                </a:ext>
              </a:extLst>
            </p:cNvPr>
            <p:cNvSpPr>
              <a:spLocks noChangeArrowheads="1"/>
            </p:cNvSpPr>
            <p:nvPr/>
          </p:nvSpPr>
          <p:spPr bwMode="auto">
            <a:xfrm>
              <a:off x="3986" y="981"/>
              <a:ext cx="11" cy="2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21" name="Rectangle 13">
              <a:extLst>
                <a:ext uri="{FF2B5EF4-FFF2-40B4-BE49-F238E27FC236}">
                  <a16:creationId xmlns:a16="http://schemas.microsoft.com/office/drawing/2014/main" id="{389923A2-4B8A-92F3-73D9-B572911CF128}"/>
                </a:ext>
              </a:extLst>
            </p:cNvPr>
            <p:cNvSpPr>
              <a:spLocks noChangeArrowheads="1"/>
            </p:cNvSpPr>
            <p:nvPr/>
          </p:nvSpPr>
          <p:spPr bwMode="auto">
            <a:xfrm>
              <a:off x="4073" y="1023"/>
              <a:ext cx="27" cy="4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22" name="Rectangle 14">
              <a:extLst>
                <a:ext uri="{FF2B5EF4-FFF2-40B4-BE49-F238E27FC236}">
                  <a16:creationId xmlns:a16="http://schemas.microsoft.com/office/drawing/2014/main" id="{18261A18-445E-173D-22ED-1A4D9E72B1B7}"/>
                </a:ext>
              </a:extLst>
            </p:cNvPr>
            <p:cNvSpPr>
              <a:spLocks noChangeArrowheads="1"/>
            </p:cNvSpPr>
            <p:nvPr/>
          </p:nvSpPr>
          <p:spPr bwMode="auto">
            <a:xfrm>
              <a:off x="4073" y="1110"/>
              <a:ext cx="26" cy="4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7423" name="Group 15">
              <a:extLst>
                <a:ext uri="{FF2B5EF4-FFF2-40B4-BE49-F238E27FC236}">
                  <a16:creationId xmlns:a16="http://schemas.microsoft.com/office/drawing/2014/main" id="{9B0CC6BB-AA00-5AF6-586A-F613195EEE38}"/>
                </a:ext>
              </a:extLst>
            </p:cNvPr>
            <p:cNvGrpSpPr>
              <a:grpSpLocks/>
            </p:cNvGrpSpPr>
            <p:nvPr/>
          </p:nvGrpSpPr>
          <p:grpSpPr bwMode="auto">
            <a:xfrm>
              <a:off x="3174" y="1165"/>
              <a:ext cx="904" cy="558"/>
              <a:chOff x="483" y="1064"/>
              <a:chExt cx="904" cy="558"/>
            </a:xfrm>
          </p:grpSpPr>
          <p:grpSp>
            <p:nvGrpSpPr>
              <p:cNvPr id="17424" name="Group 16">
                <a:extLst>
                  <a:ext uri="{FF2B5EF4-FFF2-40B4-BE49-F238E27FC236}">
                    <a16:creationId xmlns:a16="http://schemas.microsoft.com/office/drawing/2014/main" id="{0C4A8C41-C33A-E2AF-99DF-FAB1846F39BA}"/>
                  </a:ext>
                </a:extLst>
              </p:cNvPr>
              <p:cNvGrpSpPr>
                <a:grpSpLocks/>
              </p:cNvGrpSpPr>
              <p:nvPr/>
            </p:nvGrpSpPr>
            <p:grpSpPr bwMode="auto">
              <a:xfrm>
                <a:off x="483" y="1460"/>
                <a:ext cx="904" cy="162"/>
                <a:chOff x="483" y="1460"/>
                <a:chExt cx="904" cy="162"/>
              </a:xfrm>
            </p:grpSpPr>
            <p:sp>
              <p:nvSpPr>
                <p:cNvPr id="17425" name="Freeform 17">
                  <a:extLst>
                    <a:ext uri="{FF2B5EF4-FFF2-40B4-BE49-F238E27FC236}">
                      <a16:creationId xmlns:a16="http://schemas.microsoft.com/office/drawing/2014/main" id="{BFA8816B-8C51-982D-E248-4EAC2621EB7C}"/>
                    </a:ext>
                  </a:extLst>
                </p:cNvPr>
                <p:cNvSpPr>
                  <a:spLocks/>
                </p:cNvSpPr>
                <p:nvPr/>
              </p:nvSpPr>
              <p:spPr bwMode="auto">
                <a:xfrm>
                  <a:off x="483" y="1460"/>
                  <a:ext cx="904" cy="162"/>
                </a:xfrm>
                <a:custGeom>
                  <a:avLst/>
                  <a:gdLst>
                    <a:gd name="T0" fmla="*/ 112 w 904"/>
                    <a:gd name="T1" fmla="*/ 0 h 162"/>
                    <a:gd name="T2" fmla="*/ 795 w 904"/>
                    <a:gd name="T3" fmla="*/ 0 h 162"/>
                    <a:gd name="T4" fmla="*/ 903 w 904"/>
                    <a:gd name="T5" fmla="*/ 147 h 162"/>
                    <a:gd name="T6" fmla="*/ 904 w 904"/>
                    <a:gd name="T7" fmla="*/ 154 h 162"/>
                    <a:gd name="T8" fmla="*/ 900 w 904"/>
                    <a:gd name="T9" fmla="*/ 160 h 162"/>
                    <a:gd name="T10" fmla="*/ 893 w 904"/>
                    <a:gd name="T11" fmla="*/ 162 h 162"/>
                    <a:gd name="T12" fmla="*/ 13 w 904"/>
                    <a:gd name="T13" fmla="*/ 162 h 162"/>
                    <a:gd name="T14" fmla="*/ 4 w 904"/>
                    <a:gd name="T15" fmla="*/ 159 h 162"/>
                    <a:gd name="T16" fmla="*/ 0 w 904"/>
                    <a:gd name="T17" fmla="*/ 152 h 162"/>
                    <a:gd name="T18" fmla="*/ 2 w 904"/>
                    <a:gd name="T19" fmla="*/ 144 h 162"/>
                    <a:gd name="T20" fmla="*/ 112 w 904"/>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4" h="162">
                      <a:moveTo>
                        <a:pt x="112" y="0"/>
                      </a:moveTo>
                      <a:lnTo>
                        <a:pt x="795" y="0"/>
                      </a:lnTo>
                      <a:lnTo>
                        <a:pt x="903" y="147"/>
                      </a:lnTo>
                      <a:lnTo>
                        <a:pt x="904" y="154"/>
                      </a:lnTo>
                      <a:lnTo>
                        <a:pt x="900" y="160"/>
                      </a:lnTo>
                      <a:lnTo>
                        <a:pt x="893" y="162"/>
                      </a:lnTo>
                      <a:lnTo>
                        <a:pt x="13" y="162"/>
                      </a:lnTo>
                      <a:lnTo>
                        <a:pt x="4" y="159"/>
                      </a:lnTo>
                      <a:lnTo>
                        <a:pt x="0" y="152"/>
                      </a:lnTo>
                      <a:lnTo>
                        <a:pt x="2" y="144"/>
                      </a:lnTo>
                      <a:lnTo>
                        <a:pt x="112" y="0"/>
                      </a:lnTo>
                      <a:close/>
                    </a:path>
                  </a:pathLst>
                </a:custGeom>
                <a:solidFill>
                  <a:srgbClr val="FFFFFF"/>
                </a:solidFill>
                <a:ln w="12700">
                  <a:solidFill>
                    <a:srgbClr val="000000"/>
                  </a:solidFill>
                  <a:prstDash val="solid"/>
                  <a:round/>
                  <a:headEnd/>
                  <a:tailEnd/>
                </a:ln>
              </p:spPr>
              <p:txBody>
                <a:bodyPr/>
                <a:lstStyle/>
                <a:p>
                  <a:endParaRPr lang="en-IN"/>
                </a:p>
              </p:txBody>
            </p:sp>
            <p:sp>
              <p:nvSpPr>
                <p:cNvPr id="17426" name="Freeform 18">
                  <a:extLst>
                    <a:ext uri="{FF2B5EF4-FFF2-40B4-BE49-F238E27FC236}">
                      <a16:creationId xmlns:a16="http://schemas.microsoft.com/office/drawing/2014/main" id="{A5306135-5172-1950-85F2-E758DB57480A}"/>
                    </a:ext>
                  </a:extLst>
                </p:cNvPr>
                <p:cNvSpPr>
                  <a:spLocks/>
                </p:cNvSpPr>
                <p:nvPr/>
              </p:nvSpPr>
              <p:spPr bwMode="auto">
                <a:xfrm>
                  <a:off x="533" y="1495"/>
                  <a:ext cx="601" cy="104"/>
                </a:xfrm>
                <a:custGeom>
                  <a:avLst/>
                  <a:gdLst>
                    <a:gd name="T0" fmla="*/ 81 w 601"/>
                    <a:gd name="T1" fmla="*/ 0 h 104"/>
                    <a:gd name="T2" fmla="*/ 573 w 601"/>
                    <a:gd name="T3" fmla="*/ 0 h 104"/>
                    <a:gd name="T4" fmla="*/ 601 w 601"/>
                    <a:gd name="T5" fmla="*/ 104 h 104"/>
                    <a:gd name="T6" fmla="*/ 0 w 601"/>
                    <a:gd name="T7" fmla="*/ 104 h 104"/>
                    <a:gd name="T8" fmla="*/ 81 w 601"/>
                    <a:gd name="T9" fmla="*/ 0 h 104"/>
                  </a:gdLst>
                  <a:ahLst/>
                  <a:cxnLst>
                    <a:cxn ang="0">
                      <a:pos x="T0" y="T1"/>
                    </a:cxn>
                    <a:cxn ang="0">
                      <a:pos x="T2" y="T3"/>
                    </a:cxn>
                    <a:cxn ang="0">
                      <a:pos x="T4" y="T5"/>
                    </a:cxn>
                    <a:cxn ang="0">
                      <a:pos x="T6" y="T7"/>
                    </a:cxn>
                    <a:cxn ang="0">
                      <a:pos x="T8" y="T9"/>
                    </a:cxn>
                  </a:cxnLst>
                  <a:rect l="0" t="0" r="r" b="b"/>
                  <a:pathLst>
                    <a:path w="601" h="104">
                      <a:moveTo>
                        <a:pt x="81" y="0"/>
                      </a:moveTo>
                      <a:lnTo>
                        <a:pt x="573" y="0"/>
                      </a:lnTo>
                      <a:lnTo>
                        <a:pt x="601" y="104"/>
                      </a:lnTo>
                      <a:lnTo>
                        <a:pt x="0" y="104"/>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7427" name="Freeform 19">
                  <a:extLst>
                    <a:ext uri="{FF2B5EF4-FFF2-40B4-BE49-F238E27FC236}">
                      <a16:creationId xmlns:a16="http://schemas.microsoft.com/office/drawing/2014/main" id="{4B0D4A02-3F1D-0FFB-18C1-E890570632A4}"/>
                    </a:ext>
                  </a:extLst>
                </p:cNvPr>
                <p:cNvSpPr>
                  <a:spLocks/>
                </p:cNvSpPr>
                <p:nvPr/>
              </p:nvSpPr>
              <p:spPr bwMode="auto">
                <a:xfrm>
                  <a:off x="1153" y="1495"/>
                  <a:ext cx="182" cy="104"/>
                </a:xfrm>
                <a:custGeom>
                  <a:avLst/>
                  <a:gdLst>
                    <a:gd name="T0" fmla="*/ 0 w 182"/>
                    <a:gd name="T1" fmla="*/ 0 h 104"/>
                    <a:gd name="T2" fmla="*/ 108 w 182"/>
                    <a:gd name="T3" fmla="*/ 0 h 104"/>
                    <a:gd name="T4" fmla="*/ 182 w 182"/>
                    <a:gd name="T5" fmla="*/ 104 h 104"/>
                    <a:gd name="T6" fmla="*/ 34 w 182"/>
                    <a:gd name="T7" fmla="*/ 104 h 104"/>
                    <a:gd name="T8" fmla="*/ 0 w 182"/>
                    <a:gd name="T9" fmla="*/ 0 h 104"/>
                  </a:gdLst>
                  <a:ahLst/>
                  <a:cxnLst>
                    <a:cxn ang="0">
                      <a:pos x="T0" y="T1"/>
                    </a:cxn>
                    <a:cxn ang="0">
                      <a:pos x="T2" y="T3"/>
                    </a:cxn>
                    <a:cxn ang="0">
                      <a:pos x="T4" y="T5"/>
                    </a:cxn>
                    <a:cxn ang="0">
                      <a:pos x="T6" y="T7"/>
                    </a:cxn>
                    <a:cxn ang="0">
                      <a:pos x="T8" y="T9"/>
                    </a:cxn>
                  </a:cxnLst>
                  <a:rect l="0" t="0" r="r" b="b"/>
                  <a:pathLst>
                    <a:path w="182" h="104">
                      <a:moveTo>
                        <a:pt x="0" y="0"/>
                      </a:moveTo>
                      <a:lnTo>
                        <a:pt x="108" y="0"/>
                      </a:lnTo>
                      <a:lnTo>
                        <a:pt x="182" y="104"/>
                      </a:lnTo>
                      <a:lnTo>
                        <a:pt x="34" y="104"/>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sp>
            <p:nvSpPr>
              <p:cNvPr id="17428" name="Rectangle 20">
                <a:extLst>
                  <a:ext uri="{FF2B5EF4-FFF2-40B4-BE49-F238E27FC236}">
                    <a16:creationId xmlns:a16="http://schemas.microsoft.com/office/drawing/2014/main" id="{784394BF-0D12-CB10-DF3A-59739457D733}"/>
                  </a:ext>
                </a:extLst>
              </p:cNvPr>
              <p:cNvSpPr>
                <a:spLocks noChangeArrowheads="1"/>
              </p:cNvSpPr>
              <p:nvPr/>
            </p:nvSpPr>
            <p:spPr bwMode="auto">
              <a:xfrm>
                <a:off x="689" y="1064"/>
                <a:ext cx="491" cy="390"/>
              </a:xfrm>
              <a:prstGeom prst="rect">
                <a:avLst/>
              </a:prstGeom>
              <a:solidFill>
                <a:srgbClr val="FFFFFF"/>
              </a:solidFill>
              <a:ln w="12700">
                <a:solidFill>
                  <a:srgbClr val="000000"/>
                </a:solidFill>
                <a:miter lim="800000"/>
                <a:headEnd/>
                <a:tailEnd/>
              </a:ln>
            </p:spPr>
            <p:txBody>
              <a:bodyPr/>
              <a:lstStyle/>
              <a:p>
                <a:endParaRPr lang="en-IN"/>
              </a:p>
            </p:txBody>
          </p:sp>
          <p:sp>
            <p:nvSpPr>
              <p:cNvPr id="17429" name="Rectangle 21">
                <a:extLst>
                  <a:ext uri="{FF2B5EF4-FFF2-40B4-BE49-F238E27FC236}">
                    <a16:creationId xmlns:a16="http://schemas.microsoft.com/office/drawing/2014/main" id="{45EFFAA4-EF0D-7393-C52F-D60D2D230BE7}"/>
                  </a:ext>
                </a:extLst>
              </p:cNvPr>
              <p:cNvSpPr>
                <a:spLocks noChangeArrowheads="1"/>
              </p:cNvSpPr>
              <p:nvPr/>
            </p:nvSpPr>
            <p:spPr bwMode="auto">
              <a:xfrm>
                <a:off x="757" y="1118"/>
                <a:ext cx="355" cy="268"/>
              </a:xfrm>
              <a:prstGeom prst="rect">
                <a:avLst/>
              </a:prstGeom>
              <a:solidFill>
                <a:srgbClr val="114FFB"/>
              </a:solidFill>
              <a:ln w="12700">
                <a:solidFill>
                  <a:srgbClr val="000000"/>
                </a:solidFill>
                <a:miter lim="800000"/>
                <a:headEnd/>
                <a:tailEnd/>
              </a:ln>
            </p:spPr>
            <p:txBody>
              <a:bodyPr/>
              <a:lstStyle/>
              <a:p>
                <a:endParaRPr lang="en-IN"/>
              </a:p>
            </p:txBody>
          </p:sp>
          <p:sp>
            <p:nvSpPr>
              <p:cNvPr id="17430" name="Rectangle 22">
                <a:extLst>
                  <a:ext uri="{FF2B5EF4-FFF2-40B4-BE49-F238E27FC236}">
                    <a16:creationId xmlns:a16="http://schemas.microsoft.com/office/drawing/2014/main" id="{CF93256E-85B3-B0AF-157F-16852632813E}"/>
                  </a:ext>
                </a:extLst>
              </p:cNvPr>
              <p:cNvSpPr>
                <a:spLocks noChangeArrowheads="1"/>
              </p:cNvSpPr>
              <p:nvPr/>
            </p:nvSpPr>
            <p:spPr bwMode="auto">
              <a:xfrm>
                <a:off x="1069" y="1411"/>
                <a:ext cx="45"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sp>
        <p:nvSpPr>
          <p:cNvPr id="17431" name="Rectangle 23">
            <a:extLst>
              <a:ext uri="{FF2B5EF4-FFF2-40B4-BE49-F238E27FC236}">
                <a16:creationId xmlns:a16="http://schemas.microsoft.com/office/drawing/2014/main" id="{74F06561-F438-E24D-DD1C-D60759A532E1}"/>
              </a:ext>
            </a:extLst>
          </p:cNvPr>
          <p:cNvSpPr>
            <a:spLocks noChangeArrowheads="1"/>
          </p:cNvSpPr>
          <p:nvPr/>
        </p:nvSpPr>
        <p:spPr bwMode="auto">
          <a:xfrm>
            <a:off x="2724151" y="5040314"/>
            <a:ext cx="1484313" cy="452437"/>
          </a:xfrm>
          <a:prstGeom prst="rect">
            <a:avLst/>
          </a:prstGeom>
          <a:solidFill>
            <a:srgbClr val="FF3300"/>
          </a:solidFill>
          <a:ln w="12700">
            <a:solidFill>
              <a:srgbClr val="000000"/>
            </a:solidFill>
            <a:miter lim="800000"/>
            <a:headEnd/>
            <a:tailEnd/>
          </a:ln>
        </p:spPr>
        <p:txBody>
          <a:bodyPr/>
          <a:lstStyle/>
          <a:p>
            <a:endParaRPr lang="en-IN"/>
          </a:p>
        </p:txBody>
      </p:sp>
      <p:sp>
        <p:nvSpPr>
          <p:cNvPr id="17432" name="Rectangle 24">
            <a:extLst>
              <a:ext uri="{FF2B5EF4-FFF2-40B4-BE49-F238E27FC236}">
                <a16:creationId xmlns:a16="http://schemas.microsoft.com/office/drawing/2014/main" id="{8470D4D5-F37E-344D-BDE6-E54901F2C557}"/>
              </a:ext>
            </a:extLst>
          </p:cNvPr>
          <p:cNvSpPr>
            <a:spLocks noChangeArrowheads="1"/>
          </p:cNvSpPr>
          <p:nvPr/>
        </p:nvSpPr>
        <p:spPr bwMode="auto">
          <a:xfrm>
            <a:off x="3549650" y="5099051"/>
            <a:ext cx="509588" cy="206375"/>
          </a:xfrm>
          <a:prstGeom prst="rect">
            <a:avLst/>
          </a:prstGeom>
          <a:solidFill>
            <a:srgbClr val="808080"/>
          </a:solidFill>
          <a:ln w="12700">
            <a:solidFill>
              <a:srgbClr val="000000"/>
            </a:solidFill>
            <a:miter lim="800000"/>
            <a:headEnd/>
            <a:tailEnd/>
          </a:ln>
        </p:spPr>
        <p:txBody>
          <a:bodyPr/>
          <a:lstStyle/>
          <a:p>
            <a:endParaRPr lang="en-IN"/>
          </a:p>
        </p:txBody>
      </p:sp>
      <p:grpSp>
        <p:nvGrpSpPr>
          <p:cNvPr id="17433" name="Group 25">
            <a:extLst>
              <a:ext uri="{FF2B5EF4-FFF2-40B4-BE49-F238E27FC236}">
                <a16:creationId xmlns:a16="http://schemas.microsoft.com/office/drawing/2014/main" id="{5550E888-5C62-3BA9-10FF-D77B6ACCFE4E}"/>
              </a:ext>
            </a:extLst>
          </p:cNvPr>
          <p:cNvGrpSpPr>
            <a:grpSpLocks/>
          </p:cNvGrpSpPr>
          <p:nvPr/>
        </p:nvGrpSpPr>
        <p:grpSpPr bwMode="auto">
          <a:xfrm>
            <a:off x="2638426" y="5297489"/>
            <a:ext cx="1616075" cy="287337"/>
            <a:chOff x="2165" y="2864"/>
            <a:chExt cx="905" cy="162"/>
          </a:xfrm>
        </p:grpSpPr>
        <p:sp>
          <p:nvSpPr>
            <p:cNvPr id="17434" name="Freeform 26">
              <a:extLst>
                <a:ext uri="{FF2B5EF4-FFF2-40B4-BE49-F238E27FC236}">
                  <a16:creationId xmlns:a16="http://schemas.microsoft.com/office/drawing/2014/main" id="{41D375FC-5E18-658F-0A0E-39B8C64CB1A2}"/>
                </a:ext>
              </a:extLst>
            </p:cNvPr>
            <p:cNvSpPr>
              <a:spLocks/>
            </p:cNvSpPr>
            <p:nvPr/>
          </p:nvSpPr>
          <p:spPr bwMode="auto">
            <a:xfrm>
              <a:off x="2165" y="2864"/>
              <a:ext cx="905" cy="162"/>
            </a:xfrm>
            <a:custGeom>
              <a:avLst/>
              <a:gdLst>
                <a:gd name="T0" fmla="*/ 113 w 905"/>
                <a:gd name="T1" fmla="*/ 0 h 162"/>
                <a:gd name="T2" fmla="*/ 796 w 905"/>
                <a:gd name="T3" fmla="*/ 0 h 162"/>
                <a:gd name="T4" fmla="*/ 903 w 905"/>
                <a:gd name="T5" fmla="*/ 146 h 162"/>
                <a:gd name="T6" fmla="*/ 905 w 905"/>
                <a:gd name="T7" fmla="*/ 153 h 162"/>
                <a:gd name="T8" fmla="*/ 901 w 905"/>
                <a:gd name="T9" fmla="*/ 159 h 162"/>
                <a:gd name="T10" fmla="*/ 894 w 905"/>
                <a:gd name="T11" fmla="*/ 162 h 162"/>
                <a:gd name="T12" fmla="*/ 12 w 905"/>
                <a:gd name="T13" fmla="*/ 162 h 162"/>
                <a:gd name="T14" fmla="*/ 5 w 905"/>
                <a:gd name="T15" fmla="*/ 158 h 162"/>
                <a:gd name="T16" fmla="*/ 0 w 905"/>
                <a:gd name="T17" fmla="*/ 151 h 162"/>
                <a:gd name="T18" fmla="*/ 1 w 905"/>
                <a:gd name="T19" fmla="*/ 143 h 162"/>
                <a:gd name="T20" fmla="*/ 113 w 905"/>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162">
                  <a:moveTo>
                    <a:pt x="113" y="0"/>
                  </a:moveTo>
                  <a:lnTo>
                    <a:pt x="796" y="0"/>
                  </a:lnTo>
                  <a:lnTo>
                    <a:pt x="903" y="146"/>
                  </a:lnTo>
                  <a:lnTo>
                    <a:pt x="905" y="153"/>
                  </a:lnTo>
                  <a:lnTo>
                    <a:pt x="901" y="159"/>
                  </a:lnTo>
                  <a:lnTo>
                    <a:pt x="894" y="162"/>
                  </a:lnTo>
                  <a:lnTo>
                    <a:pt x="12" y="162"/>
                  </a:lnTo>
                  <a:lnTo>
                    <a:pt x="5" y="158"/>
                  </a:lnTo>
                  <a:lnTo>
                    <a:pt x="0" y="151"/>
                  </a:lnTo>
                  <a:lnTo>
                    <a:pt x="1" y="143"/>
                  </a:lnTo>
                  <a:lnTo>
                    <a:pt x="113" y="0"/>
                  </a:lnTo>
                  <a:close/>
                </a:path>
              </a:pathLst>
            </a:custGeom>
            <a:solidFill>
              <a:srgbClr val="FFFFFF"/>
            </a:solidFill>
            <a:ln w="12700">
              <a:solidFill>
                <a:srgbClr val="000000"/>
              </a:solidFill>
              <a:prstDash val="solid"/>
              <a:round/>
              <a:headEnd/>
              <a:tailEnd/>
            </a:ln>
          </p:spPr>
          <p:txBody>
            <a:bodyPr/>
            <a:lstStyle/>
            <a:p>
              <a:endParaRPr lang="en-IN"/>
            </a:p>
          </p:txBody>
        </p:sp>
        <p:sp>
          <p:nvSpPr>
            <p:cNvPr id="17435" name="Freeform 27">
              <a:extLst>
                <a:ext uri="{FF2B5EF4-FFF2-40B4-BE49-F238E27FC236}">
                  <a16:creationId xmlns:a16="http://schemas.microsoft.com/office/drawing/2014/main" id="{C57BC7AA-BAFF-D05F-5D88-FF29E9E176FF}"/>
                </a:ext>
              </a:extLst>
            </p:cNvPr>
            <p:cNvSpPr>
              <a:spLocks/>
            </p:cNvSpPr>
            <p:nvPr/>
          </p:nvSpPr>
          <p:spPr bwMode="auto">
            <a:xfrm>
              <a:off x="2215" y="2898"/>
              <a:ext cx="602" cy="103"/>
            </a:xfrm>
            <a:custGeom>
              <a:avLst/>
              <a:gdLst>
                <a:gd name="T0" fmla="*/ 81 w 602"/>
                <a:gd name="T1" fmla="*/ 0 h 103"/>
                <a:gd name="T2" fmla="*/ 574 w 602"/>
                <a:gd name="T3" fmla="*/ 0 h 103"/>
                <a:gd name="T4" fmla="*/ 602 w 602"/>
                <a:gd name="T5" fmla="*/ 103 h 103"/>
                <a:gd name="T6" fmla="*/ 0 w 602"/>
                <a:gd name="T7" fmla="*/ 103 h 103"/>
                <a:gd name="T8" fmla="*/ 81 w 602"/>
                <a:gd name="T9" fmla="*/ 0 h 103"/>
              </a:gdLst>
              <a:ahLst/>
              <a:cxnLst>
                <a:cxn ang="0">
                  <a:pos x="T0" y="T1"/>
                </a:cxn>
                <a:cxn ang="0">
                  <a:pos x="T2" y="T3"/>
                </a:cxn>
                <a:cxn ang="0">
                  <a:pos x="T4" y="T5"/>
                </a:cxn>
                <a:cxn ang="0">
                  <a:pos x="T6" y="T7"/>
                </a:cxn>
                <a:cxn ang="0">
                  <a:pos x="T8" y="T9"/>
                </a:cxn>
              </a:cxnLst>
              <a:rect l="0" t="0" r="r" b="b"/>
              <a:pathLst>
                <a:path w="602" h="103">
                  <a:moveTo>
                    <a:pt x="81" y="0"/>
                  </a:moveTo>
                  <a:lnTo>
                    <a:pt x="574" y="0"/>
                  </a:lnTo>
                  <a:lnTo>
                    <a:pt x="602" y="103"/>
                  </a:lnTo>
                  <a:lnTo>
                    <a:pt x="0" y="103"/>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7436" name="Freeform 28">
              <a:extLst>
                <a:ext uri="{FF2B5EF4-FFF2-40B4-BE49-F238E27FC236}">
                  <a16:creationId xmlns:a16="http://schemas.microsoft.com/office/drawing/2014/main" id="{111BFBE1-D6EE-4F96-96F8-363C2C0CFE7F}"/>
                </a:ext>
              </a:extLst>
            </p:cNvPr>
            <p:cNvSpPr>
              <a:spLocks/>
            </p:cNvSpPr>
            <p:nvPr/>
          </p:nvSpPr>
          <p:spPr bwMode="auto">
            <a:xfrm>
              <a:off x="2836" y="2898"/>
              <a:ext cx="183" cy="103"/>
            </a:xfrm>
            <a:custGeom>
              <a:avLst/>
              <a:gdLst>
                <a:gd name="T0" fmla="*/ 0 w 183"/>
                <a:gd name="T1" fmla="*/ 0 h 103"/>
                <a:gd name="T2" fmla="*/ 108 w 183"/>
                <a:gd name="T3" fmla="*/ 0 h 103"/>
                <a:gd name="T4" fmla="*/ 183 w 183"/>
                <a:gd name="T5" fmla="*/ 103 h 103"/>
                <a:gd name="T6" fmla="*/ 34 w 183"/>
                <a:gd name="T7" fmla="*/ 103 h 103"/>
                <a:gd name="T8" fmla="*/ 0 w 183"/>
                <a:gd name="T9" fmla="*/ 0 h 103"/>
              </a:gdLst>
              <a:ahLst/>
              <a:cxnLst>
                <a:cxn ang="0">
                  <a:pos x="T0" y="T1"/>
                </a:cxn>
                <a:cxn ang="0">
                  <a:pos x="T2" y="T3"/>
                </a:cxn>
                <a:cxn ang="0">
                  <a:pos x="T4" y="T5"/>
                </a:cxn>
                <a:cxn ang="0">
                  <a:pos x="T6" y="T7"/>
                </a:cxn>
                <a:cxn ang="0">
                  <a:pos x="T8" y="T9"/>
                </a:cxn>
              </a:cxnLst>
              <a:rect l="0" t="0" r="r" b="b"/>
              <a:pathLst>
                <a:path w="183" h="103">
                  <a:moveTo>
                    <a:pt x="0" y="0"/>
                  </a:moveTo>
                  <a:lnTo>
                    <a:pt x="108" y="0"/>
                  </a:lnTo>
                  <a:lnTo>
                    <a:pt x="183" y="103"/>
                  </a:lnTo>
                  <a:lnTo>
                    <a:pt x="34" y="103"/>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grpSp>
        <p:nvGrpSpPr>
          <p:cNvPr id="17437" name="Group 29">
            <a:extLst>
              <a:ext uri="{FF2B5EF4-FFF2-40B4-BE49-F238E27FC236}">
                <a16:creationId xmlns:a16="http://schemas.microsoft.com/office/drawing/2014/main" id="{442D040E-455A-0238-DA04-3B30DEADE8B9}"/>
              </a:ext>
            </a:extLst>
          </p:cNvPr>
          <p:cNvGrpSpPr>
            <a:grpSpLocks/>
          </p:cNvGrpSpPr>
          <p:nvPr/>
        </p:nvGrpSpPr>
        <p:grpSpPr bwMode="auto">
          <a:xfrm>
            <a:off x="2895600" y="4100513"/>
            <a:ext cx="1162050" cy="881062"/>
            <a:chOff x="2317" y="2222"/>
            <a:chExt cx="603" cy="495"/>
          </a:xfrm>
        </p:grpSpPr>
        <p:sp>
          <p:nvSpPr>
            <p:cNvPr id="17438" name="Rectangle 30">
              <a:extLst>
                <a:ext uri="{FF2B5EF4-FFF2-40B4-BE49-F238E27FC236}">
                  <a16:creationId xmlns:a16="http://schemas.microsoft.com/office/drawing/2014/main" id="{BC0E5EDA-C5E5-7E48-1C5A-0695B746626A}"/>
                </a:ext>
              </a:extLst>
            </p:cNvPr>
            <p:cNvSpPr>
              <a:spLocks noChangeArrowheads="1"/>
            </p:cNvSpPr>
            <p:nvPr/>
          </p:nvSpPr>
          <p:spPr bwMode="auto">
            <a:xfrm>
              <a:off x="2317" y="2222"/>
              <a:ext cx="603" cy="495"/>
            </a:xfrm>
            <a:prstGeom prst="rect">
              <a:avLst/>
            </a:prstGeom>
            <a:solidFill>
              <a:srgbClr val="FFFFFF"/>
            </a:solidFill>
            <a:ln w="12700">
              <a:solidFill>
                <a:srgbClr val="000000"/>
              </a:solidFill>
              <a:miter lim="800000"/>
              <a:headEnd/>
              <a:tailEnd/>
            </a:ln>
          </p:spPr>
          <p:txBody>
            <a:bodyPr/>
            <a:lstStyle/>
            <a:p>
              <a:endParaRPr lang="en-IN"/>
            </a:p>
          </p:txBody>
        </p:sp>
        <p:sp>
          <p:nvSpPr>
            <p:cNvPr id="17439" name="Rectangle 31">
              <a:extLst>
                <a:ext uri="{FF2B5EF4-FFF2-40B4-BE49-F238E27FC236}">
                  <a16:creationId xmlns:a16="http://schemas.microsoft.com/office/drawing/2014/main" id="{E4872110-87FF-1A89-9867-CD5AFC28A3FE}"/>
                </a:ext>
              </a:extLst>
            </p:cNvPr>
            <p:cNvSpPr>
              <a:spLocks noChangeArrowheads="1"/>
            </p:cNvSpPr>
            <p:nvPr/>
          </p:nvSpPr>
          <p:spPr bwMode="auto">
            <a:xfrm>
              <a:off x="2356" y="2263"/>
              <a:ext cx="524" cy="419"/>
            </a:xfrm>
            <a:prstGeom prst="rect">
              <a:avLst/>
            </a:prstGeom>
            <a:solidFill>
              <a:srgbClr val="114FFB"/>
            </a:solidFill>
            <a:ln w="12700">
              <a:solidFill>
                <a:srgbClr val="000000"/>
              </a:solidFill>
              <a:miter lim="800000"/>
              <a:headEnd/>
              <a:tailEnd/>
            </a:ln>
          </p:spPr>
          <p:txBody>
            <a:bodyPr/>
            <a:lstStyle/>
            <a:p>
              <a:endParaRPr lang="en-IN"/>
            </a:p>
          </p:txBody>
        </p:sp>
        <p:sp>
          <p:nvSpPr>
            <p:cNvPr id="17440" name="Rectangle 32">
              <a:extLst>
                <a:ext uri="{FF2B5EF4-FFF2-40B4-BE49-F238E27FC236}">
                  <a16:creationId xmlns:a16="http://schemas.microsoft.com/office/drawing/2014/main" id="{01FB707D-917A-F095-B6A5-E1E4D301A367}"/>
                </a:ext>
              </a:extLst>
            </p:cNvPr>
            <p:cNvSpPr>
              <a:spLocks noChangeArrowheads="1"/>
            </p:cNvSpPr>
            <p:nvPr/>
          </p:nvSpPr>
          <p:spPr bwMode="auto">
            <a:xfrm>
              <a:off x="2805" y="2263"/>
              <a:ext cx="74" cy="419"/>
            </a:xfrm>
            <a:prstGeom prst="rect">
              <a:avLst/>
            </a:prstGeom>
            <a:solidFill>
              <a:srgbClr val="FFFFFF"/>
            </a:solidFill>
            <a:ln w="12700">
              <a:solidFill>
                <a:srgbClr val="000000"/>
              </a:solidFill>
              <a:miter lim="800000"/>
              <a:headEnd/>
              <a:tailEnd/>
            </a:ln>
          </p:spPr>
          <p:txBody>
            <a:bodyPr/>
            <a:lstStyle/>
            <a:p>
              <a:endParaRPr lang="en-IN"/>
            </a:p>
          </p:txBody>
        </p:sp>
        <p:sp>
          <p:nvSpPr>
            <p:cNvPr id="17441" name="Rectangle 33">
              <a:extLst>
                <a:ext uri="{FF2B5EF4-FFF2-40B4-BE49-F238E27FC236}">
                  <a16:creationId xmlns:a16="http://schemas.microsoft.com/office/drawing/2014/main" id="{F77F425B-D691-0045-DDC1-B71F2A816A89}"/>
                </a:ext>
              </a:extLst>
            </p:cNvPr>
            <p:cNvSpPr>
              <a:spLocks noChangeArrowheads="1"/>
            </p:cNvSpPr>
            <p:nvPr/>
          </p:nvSpPr>
          <p:spPr bwMode="auto">
            <a:xfrm>
              <a:off x="2823" y="2285"/>
              <a:ext cx="36" cy="27"/>
            </a:xfrm>
            <a:prstGeom prst="rect">
              <a:avLst/>
            </a:prstGeom>
            <a:solidFill>
              <a:srgbClr val="FFFFFF"/>
            </a:solidFill>
            <a:ln w="12700">
              <a:solidFill>
                <a:srgbClr val="000000"/>
              </a:solidFill>
              <a:miter lim="800000"/>
              <a:headEnd/>
              <a:tailEnd/>
            </a:ln>
          </p:spPr>
          <p:txBody>
            <a:bodyPr/>
            <a:lstStyle/>
            <a:p>
              <a:endParaRPr lang="en-IN"/>
            </a:p>
          </p:txBody>
        </p:sp>
        <p:sp>
          <p:nvSpPr>
            <p:cNvPr id="17442" name="Oval 34">
              <a:extLst>
                <a:ext uri="{FF2B5EF4-FFF2-40B4-BE49-F238E27FC236}">
                  <a16:creationId xmlns:a16="http://schemas.microsoft.com/office/drawing/2014/main" id="{32F96452-96B2-674E-6139-90CC86F6B1AE}"/>
                </a:ext>
              </a:extLst>
            </p:cNvPr>
            <p:cNvSpPr>
              <a:spLocks noChangeArrowheads="1"/>
            </p:cNvSpPr>
            <p:nvPr/>
          </p:nvSpPr>
          <p:spPr bwMode="auto">
            <a:xfrm>
              <a:off x="2827" y="2467"/>
              <a:ext cx="26" cy="26"/>
            </a:xfrm>
            <a:prstGeom prst="ellipse">
              <a:avLst/>
            </a:prstGeom>
            <a:solidFill>
              <a:srgbClr val="FFFFFF"/>
            </a:solidFill>
            <a:ln w="12700">
              <a:solidFill>
                <a:srgbClr val="000000"/>
              </a:solidFill>
              <a:round/>
              <a:headEnd/>
              <a:tailEnd/>
            </a:ln>
          </p:spPr>
          <p:txBody>
            <a:bodyPr/>
            <a:lstStyle/>
            <a:p>
              <a:endParaRPr lang="en-IN"/>
            </a:p>
          </p:txBody>
        </p:sp>
        <p:sp>
          <p:nvSpPr>
            <p:cNvPr id="17443" name="Oval 35">
              <a:extLst>
                <a:ext uri="{FF2B5EF4-FFF2-40B4-BE49-F238E27FC236}">
                  <a16:creationId xmlns:a16="http://schemas.microsoft.com/office/drawing/2014/main" id="{E399CA5C-D9FA-B69C-A697-03A5FED24371}"/>
                </a:ext>
              </a:extLst>
            </p:cNvPr>
            <p:cNvSpPr>
              <a:spLocks noChangeArrowheads="1"/>
            </p:cNvSpPr>
            <p:nvPr/>
          </p:nvSpPr>
          <p:spPr bwMode="auto">
            <a:xfrm>
              <a:off x="2827" y="2543"/>
              <a:ext cx="26" cy="27"/>
            </a:xfrm>
            <a:prstGeom prst="ellipse">
              <a:avLst/>
            </a:prstGeom>
            <a:solidFill>
              <a:srgbClr val="FFFFFF"/>
            </a:solidFill>
            <a:ln w="12700">
              <a:solidFill>
                <a:srgbClr val="000000"/>
              </a:solidFill>
              <a:round/>
              <a:headEnd/>
              <a:tailEnd/>
            </a:ln>
          </p:spPr>
          <p:txBody>
            <a:bodyPr/>
            <a:lstStyle/>
            <a:p>
              <a:endParaRPr lang="en-IN"/>
            </a:p>
          </p:txBody>
        </p:sp>
        <p:sp>
          <p:nvSpPr>
            <p:cNvPr id="17444" name="Oval 36">
              <a:extLst>
                <a:ext uri="{FF2B5EF4-FFF2-40B4-BE49-F238E27FC236}">
                  <a16:creationId xmlns:a16="http://schemas.microsoft.com/office/drawing/2014/main" id="{F2EFE43D-F521-3BF7-2837-A064525AF7FA}"/>
                </a:ext>
              </a:extLst>
            </p:cNvPr>
            <p:cNvSpPr>
              <a:spLocks noChangeArrowheads="1"/>
            </p:cNvSpPr>
            <p:nvPr/>
          </p:nvSpPr>
          <p:spPr bwMode="auto">
            <a:xfrm>
              <a:off x="2827" y="2616"/>
              <a:ext cx="26" cy="26"/>
            </a:xfrm>
            <a:prstGeom prst="ellipse">
              <a:avLst/>
            </a:prstGeom>
            <a:solidFill>
              <a:srgbClr val="FFFFFF"/>
            </a:solidFill>
            <a:ln w="12700">
              <a:solidFill>
                <a:srgbClr val="000000"/>
              </a:solidFill>
              <a:round/>
              <a:headEnd/>
              <a:tailEnd/>
            </a:ln>
          </p:spPr>
          <p:txBody>
            <a:bodyPr/>
            <a:lstStyle/>
            <a:p>
              <a:endParaRPr lang="en-IN"/>
            </a:p>
          </p:txBody>
        </p:sp>
      </p:grpSp>
      <p:grpSp>
        <p:nvGrpSpPr>
          <p:cNvPr id="17445" name="Group 37">
            <a:extLst>
              <a:ext uri="{FF2B5EF4-FFF2-40B4-BE49-F238E27FC236}">
                <a16:creationId xmlns:a16="http://schemas.microsoft.com/office/drawing/2014/main" id="{8894F756-5B30-256A-3C39-5C348BDE419A}"/>
              </a:ext>
            </a:extLst>
          </p:cNvPr>
          <p:cNvGrpSpPr>
            <a:grpSpLocks/>
          </p:cNvGrpSpPr>
          <p:nvPr/>
        </p:nvGrpSpPr>
        <p:grpSpPr bwMode="auto">
          <a:xfrm>
            <a:off x="7866064" y="4100513"/>
            <a:ext cx="1616075" cy="1484312"/>
            <a:chOff x="3552" y="2304"/>
            <a:chExt cx="905" cy="834"/>
          </a:xfrm>
        </p:grpSpPr>
        <p:sp>
          <p:nvSpPr>
            <p:cNvPr id="17446" name="Rectangle 38">
              <a:extLst>
                <a:ext uri="{FF2B5EF4-FFF2-40B4-BE49-F238E27FC236}">
                  <a16:creationId xmlns:a16="http://schemas.microsoft.com/office/drawing/2014/main" id="{B8EF0CCD-CF29-C7A0-9D14-EA52DD7F657F}"/>
                </a:ext>
              </a:extLst>
            </p:cNvPr>
            <p:cNvSpPr>
              <a:spLocks noChangeArrowheads="1"/>
            </p:cNvSpPr>
            <p:nvPr/>
          </p:nvSpPr>
          <p:spPr bwMode="auto">
            <a:xfrm>
              <a:off x="3600" y="2832"/>
              <a:ext cx="831" cy="254"/>
            </a:xfrm>
            <a:prstGeom prst="rect">
              <a:avLst/>
            </a:prstGeom>
            <a:solidFill>
              <a:schemeClr val="accent2"/>
            </a:solidFill>
            <a:ln w="12700">
              <a:solidFill>
                <a:srgbClr val="000000"/>
              </a:solidFill>
              <a:miter lim="800000"/>
              <a:headEnd/>
              <a:tailEnd/>
            </a:ln>
          </p:spPr>
          <p:txBody>
            <a:bodyPr/>
            <a:lstStyle/>
            <a:p>
              <a:endParaRPr lang="en-IN"/>
            </a:p>
          </p:txBody>
        </p:sp>
        <p:sp>
          <p:nvSpPr>
            <p:cNvPr id="17447" name="Rectangle 39">
              <a:extLst>
                <a:ext uri="{FF2B5EF4-FFF2-40B4-BE49-F238E27FC236}">
                  <a16:creationId xmlns:a16="http://schemas.microsoft.com/office/drawing/2014/main" id="{55695E81-395D-1179-2D52-70A7FFDBF50D}"/>
                </a:ext>
              </a:extLst>
            </p:cNvPr>
            <p:cNvSpPr>
              <a:spLocks noChangeArrowheads="1"/>
            </p:cNvSpPr>
            <p:nvPr/>
          </p:nvSpPr>
          <p:spPr bwMode="auto">
            <a:xfrm>
              <a:off x="4062" y="2865"/>
              <a:ext cx="286" cy="116"/>
            </a:xfrm>
            <a:prstGeom prst="rect">
              <a:avLst/>
            </a:prstGeom>
            <a:solidFill>
              <a:srgbClr val="808080"/>
            </a:solidFill>
            <a:ln w="12700">
              <a:solidFill>
                <a:srgbClr val="000000"/>
              </a:solidFill>
              <a:miter lim="800000"/>
              <a:headEnd/>
              <a:tailEnd/>
            </a:ln>
          </p:spPr>
          <p:txBody>
            <a:bodyPr/>
            <a:lstStyle/>
            <a:p>
              <a:endParaRPr lang="en-IN"/>
            </a:p>
          </p:txBody>
        </p:sp>
        <p:grpSp>
          <p:nvGrpSpPr>
            <p:cNvPr id="17448" name="Group 40">
              <a:extLst>
                <a:ext uri="{FF2B5EF4-FFF2-40B4-BE49-F238E27FC236}">
                  <a16:creationId xmlns:a16="http://schemas.microsoft.com/office/drawing/2014/main" id="{36D876E1-D741-62FF-67D1-A8A83A77E1C7}"/>
                </a:ext>
              </a:extLst>
            </p:cNvPr>
            <p:cNvGrpSpPr>
              <a:grpSpLocks/>
            </p:cNvGrpSpPr>
            <p:nvPr/>
          </p:nvGrpSpPr>
          <p:grpSpPr bwMode="auto">
            <a:xfrm>
              <a:off x="3552" y="2976"/>
              <a:ext cx="905" cy="162"/>
              <a:chOff x="2165" y="2864"/>
              <a:chExt cx="905" cy="162"/>
            </a:xfrm>
          </p:grpSpPr>
          <p:sp>
            <p:nvSpPr>
              <p:cNvPr id="17449" name="Freeform 41">
                <a:extLst>
                  <a:ext uri="{FF2B5EF4-FFF2-40B4-BE49-F238E27FC236}">
                    <a16:creationId xmlns:a16="http://schemas.microsoft.com/office/drawing/2014/main" id="{14862435-3D1D-D311-7EB3-BE327C5A531F}"/>
                  </a:ext>
                </a:extLst>
              </p:cNvPr>
              <p:cNvSpPr>
                <a:spLocks/>
              </p:cNvSpPr>
              <p:nvPr/>
            </p:nvSpPr>
            <p:spPr bwMode="auto">
              <a:xfrm>
                <a:off x="2165" y="2864"/>
                <a:ext cx="905" cy="162"/>
              </a:xfrm>
              <a:custGeom>
                <a:avLst/>
                <a:gdLst>
                  <a:gd name="T0" fmla="*/ 113 w 905"/>
                  <a:gd name="T1" fmla="*/ 0 h 162"/>
                  <a:gd name="T2" fmla="*/ 796 w 905"/>
                  <a:gd name="T3" fmla="*/ 0 h 162"/>
                  <a:gd name="T4" fmla="*/ 903 w 905"/>
                  <a:gd name="T5" fmla="*/ 146 h 162"/>
                  <a:gd name="T6" fmla="*/ 905 w 905"/>
                  <a:gd name="T7" fmla="*/ 153 h 162"/>
                  <a:gd name="T8" fmla="*/ 901 w 905"/>
                  <a:gd name="T9" fmla="*/ 159 h 162"/>
                  <a:gd name="T10" fmla="*/ 894 w 905"/>
                  <a:gd name="T11" fmla="*/ 162 h 162"/>
                  <a:gd name="T12" fmla="*/ 12 w 905"/>
                  <a:gd name="T13" fmla="*/ 162 h 162"/>
                  <a:gd name="T14" fmla="*/ 5 w 905"/>
                  <a:gd name="T15" fmla="*/ 158 h 162"/>
                  <a:gd name="T16" fmla="*/ 0 w 905"/>
                  <a:gd name="T17" fmla="*/ 151 h 162"/>
                  <a:gd name="T18" fmla="*/ 1 w 905"/>
                  <a:gd name="T19" fmla="*/ 143 h 162"/>
                  <a:gd name="T20" fmla="*/ 113 w 905"/>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162">
                    <a:moveTo>
                      <a:pt x="113" y="0"/>
                    </a:moveTo>
                    <a:lnTo>
                      <a:pt x="796" y="0"/>
                    </a:lnTo>
                    <a:lnTo>
                      <a:pt x="903" y="146"/>
                    </a:lnTo>
                    <a:lnTo>
                      <a:pt x="905" y="153"/>
                    </a:lnTo>
                    <a:lnTo>
                      <a:pt x="901" y="159"/>
                    </a:lnTo>
                    <a:lnTo>
                      <a:pt x="894" y="162"/>
                    </a:lnTo>
                    <a:lnTo>
                      <a:pt x="12" y="162"/>
                    </a:lnTo>
                    <a:lnTo>
                      <a:pt x="5" y="158"/>
                    </a:lnTo>
                    <a:lnTo>
                      <a:pt x="0" y="151"/>
                    </a:lnTo>
                    <a:lnTo>
                      <a:pt x="1" y="143"/>
                    </a:lnTo>
                    <a:lnTo>
                      <a:pt x="113" y="0"/>
                    </a:lnTo>
                    <a:close/>
                  </a:path>
                </a:pathLst>
              </a:custGeom>
              <a:solidFill>
                <a:srgbClr val="FFFFFF"/>
              </a:solidFill>
              <a:ln w="12700">
                <a:solidFill>
                  <a:srgbClr val="000000"/>
                </a:solidFill>
                <a:prstDash val="solid"/>
                <a:round/>
                <a:headEnd/>
                <a:tailEnd/>
              </a:ln>
            </p:spPr>
            <p:txBody>
              <a:bodyPr/>
              <a:lstStyle/>
              <a:p>
                <a:endParaRPr lang="en-IN"/>
              </a:p>
            </p:txBody>
          </p:sp>
          <p:sp>
            <p:nvSpPr>
              <p:cNvPr id="17450" name="Freeform 42">
                <a:extLst>
                  <a:ext uri="{FF2B5EF4-FFF2-40B4-BE49-F238E27FC236}">
                    <a16:creationId xmlns:a16="http://schemas.microsoft.com/office/drawing/2014/main" id="{61A3A2B0-E16B-4A3A-04A9-18925D987098}"/>
                  </a:ext>
                </a:extLst>
              </p:cNvPr>
              <p:cNvSpPr>
                <a:spLocks/>
              </p:cNvSpPr>
              <p:nvPr/>
            </p:nvSpPr>
            <p:spPr bwMode="auto">
              <a:xfrm>
                <a:off x="2215" y="2898"/>
                <a:ext cx="602" cy="103"/>
              </a:xfrm>
              <a:custGeom>
                <a:avLst/>
                <a:gdLst>
                  <a:gd name="T0" fmla="*/ 81 w 602"/>
                  <a:gd name="T1" fmla="*/ 0 h 103"/>
                  <a:gd name="T2" fmla="*/ 574 w 602"/>
                  <a:gd name="T3" fmla="*/ 0 h 103"/>
                  <a:gd name="T4" fmla="*/ 602 w 602"/>
                  <a:gd name="T5" fmla="*/ 103 h 103"/>
                  <a:gd name="T6" fmla="*/ 0 w 602"/>
                  <a:gd name="T7" fmla="*/ 103 h 103"/>
                  <a:gd name="T8" fmla="*/ 81 w 602"/>
                  <a:gd name="T9" fmla="*/ 0 h 103"/>
                </a:gdLst>
                <a:ahLst/>
                <a:cxnLst>
                  <a:cxn ang="0">
                    <a:pos x="T0" y="T1"/>
                  </a:cxn>
                  <a:cxn ang="0">
                    <a:pos x="T2" y="T3"/>
                  </a:cxn>
                  <a:cxn ang="0">
                    <a:pos x="T4" y="T5"/>
                  </a:cxn>
                  <a:cxn ang="0">
                    <a:pos x="T6" y="T7"/>
                  </a:cxn>
                  <a:cxn ang="0">
                    <a:pos x="T8" y="T9"/>
                  </a:cxn>
                </a:cxnLst>
                <a:rect l="0" t="0" r="r" b="b"/>
                <a:pathLst>
                  <a:path w="602" h="103">
                    <a:moveTo>
                      <a:pt x="81" y="0"/>
                    </a:moveTo>
                    <a:lnTo>
                      <a:pt x="574" y="0"/>
                    </a:lnTo>
                    <a:lnTo>
                      <a:pt x="602" y="103"/>
                    </a:lnTo>
                    <a:lnTo>
                      <a:pt x="0" y="103"/>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7451" name="Freeform 43">
                <a:extLst>
                  <a:ext uri="{FF2B5EF4-FFF2-40B4-BE49-F238E27FC236}">
                    <a16:creationId xmlns:a16="http://schemas.microsoft.com/office/drawing/2014/main" id="{2712EDD4-E401-6F6E-A50E-ED554B830B12}"/>
                  </a:ext>
                </a:extLst>
              </p:cNvPr>
              <p:cNvSpPr>
                <a:spLocks/>
              </p:cNvSpPr>
              <p:nvPr/>
            </p:nvSpPr>
            <p:spPr bwMode="auto">
              <a:xfrm>
                <a:off x="2836" y="2898"/>
                <a:ext cx="183" cy="103"/>
              </a:xfrm>
              <a:custGeom>
                <a:avLst/>
                <a:gdLst>
                  <a:gd name="T0" fmla="*/ 0 w 183"/>
                  <a:gd name="T1" fmla="*/ 0 h 103"/>
                  <a:gd name="T2" fmla="*/ 108 w 183"/>
                  <a:gd name="T3" fmla="*/ 0 h 103"/>
                  <a:gd name="T4" fmla="*/ 183 w 183"/>
                  <a:gd name="T5" fmla="*/ 103 h 103"/>
                  <a:gd name="T6" fmla="*/ 34 w 183"/>
                  <a:gd name="T7" fmla="*/ 103 h 103"/>
                  <a:gd name="T8" fmla="*/ 0 w 183"/>
                  <a:gd name="T9" fmla="*/ 0 h 103"/>
                </a:gdLst>
                <a:ahLst/>
                <a:cxnLst>
                  <a:cxn ang="0">
                    <a:pos x="T0" y="T1"/>
                  </a:cxn>
                  <a:cxn ang="0">
                    <a:pos x="T2" y="T3"/>
                  </a:cxn>
                  <a:cxn ang="0">
                    <a:pos x="T4" y="T5"/>
                  </a:cxn>
                  <a:cxn ang="0">
                    <a:pos x="T6" y="T7"/>
                  </a:cxn>
                  <a:cxn ang="0">
                    <a:pos x="T8" y="T9"/>
                  </a:cxn>
                </a:cxnLst>
                <a:rect l="0" t="0" r="r" b="b"/>
                <a:pathLst>
                  <a:path w="183" h="103">
                    <a:moveTo>
                      <a:pt x="0" y="0"/>
                    </a:moveTo>
                    <a:lnTo>
                      <a:pt x="108" y="0"/>
                    </a:lnTo>
                    <a:lnTo>
                      <a:pt x="183" y="103"/>
                    </a:lnTo>
                    <a:lnTo>
                      <a:pt x="34" y="103"/>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grpSp>
          <p:nvGrpSpPr>
            <p:cNvPr id="17452" name="Group 44">
              <a:extLst>
                <a:ext uri="{FF2B5EF4-FFF2-40B4-BE49-F238E27FC236}">
                  <a16:creationId xmlns:a16="http://schemas.microsoft.com/office/drawing/2014/main" id="{E3503924-1699-54F7-32AD-4B523A576BC4}"/>
                </a:ext>
              </a:extLst>
            </p:cNvPr>
            <p:cNvGrpSpPr>
              <a:grpSpLocks/>
            </p:cNvGrpSpPr>
            <p:nvPr/>
          </p:nvGrpSpPr>
          <p:grpSpPr bwMode="auto">
            <a:xfrm>
              <a:off x="3696" y="2304"/>
              <a:ext cx="651" cy="495"/>
              <a:chOff x="2317" y="2222"/>
              <a:chExt cx="603" cy="495"/>
            </a:xfrm>
          </p:grpSpPr>
          <p:sp>
            <p:nvSpPr>
              <p:cNvPr id="17453" name="Rectangle 45">
                <a:extLst>
                  <a:ext uri="{FF2B5EF4-FFF2-40B4-BE49-F238E27FC236}">
                    <a16:creationId xmlns:a16="http://schemas.microsoft.com/office/drawing/2014/main" id="{1876B326-DC97-26C8-61A5-DA8F3BB21396}"/>
                  </a:ext>
                </a:extLst>
              </p:cNvPr>
              <p:cNvSpPr>
                <a:spLocks noChangeArrowheads="1"/>
              </p:cNvSpPr>
              <p:nvPr/>
            </p:nvSpPr>
            <p:spPr bwMode="auto">
              <a:xfrm>
                <a:off x="2317" y="2222"/>
                <a:ext cx="603" cy="495"/>
              </a:xfrm>
              <a:prstGeom prst="rect">
                <a:avLst/>
              </a:prstGeom>
              <a:solidFill>
                <a:srgbClr val="FFFFFF"/>
              </a:solidFill>
              <a:ln w="12700">
                <a:solidFill>
                  <a:srgbClr val="000000"/>
                </a:solidFill>
                <a:miter lim="800000"/>
                <a:headEnd/>
                <a:tailEnd/>
              </a:ln>
            </p:spPr>
            <p:txBody>
              <a:bodyPr/>
              <a:lstStyle/>
              <a:p>
                <a:endParaRPr lang="en-IN"/>
              </a:p>
            </p:txBody>
          </p:sp>
          <p:sp>
            <p:nvSpPr>
              <p:cNvPr id="17454" name="Rectangle 46">
                <a:extLst>
                  <a:ext uri="{FF2B5EF4-FFF2-40B4-BE49-F238E27FC236}">
                    <a16:creationId xmlns:a16="http://schemas.microsoft.com/office/drawing/2014/main" id="{261893B2-9E72-A78D-644A-4C3863B7DDD7}"/>
                  </a:ext>
                </a:extLst>
              </p:cNvPr>
              <p:cNvSpPr>
                <a:spLocks noChangeArrowheads="1"/>
              </p:cNvSpPr>
              <p:nvPr/>
            </p:nvSpPr>
            <p:spPr bwMode="auto">
              <a:xfrm>
                <a:off x="2356" y="2263"/>
                <a:ext cx="524" cy="419"/>
              </a:xfrm>
              <a:prstGeom prst="rect">
                <a:avLst/>
              </a:prstGeom>
              <a:solidFill>
                <a:srgbClr val="114FFB"/>
              </a:solidFill>
              <a:ln w="12700">
                <a:solidFill>
                  <a:srgbClr val="000000"/>
                </a:solidFill>
                <a:miter lim="800000"/>
                <a:headEnd/>
                <a:tailEnd/>
              </a:ln>
            </p:spPr>
            <p:txBody>
              <a:bodyPr/>
              <a:lstStyle/>
              <a:p>
                <a:endParaRPr lang="en-IN"/>
              </a:p>
            </p:txBody>
          </p:sp>
          <p:sp>
            <p:nvSpPr>
              <p:cNvPr id="17455" name="Rectangle 47">
                <a:extLst>
                  <a:ext uri="{FF2B5EF4-FFF2-40B4-BE49-F238E27FC236}">
                    <a16:creationId xmlns:a16="http://schemas.microsoft.com/office/drawing/2014/main" id="{9D9C9821-7E90-6625-3009-31A0585CBCE2}"/>
                  </a:ext>
                </a:extLst>
              </p:cNvPr>
              <p:cNvSpPr>
                <a:spLocks noChangeArrowheads="1"/>
              </p:cNvSpPr>
              <p:nvPr/>
            </p:nvSpPr>
            <p:spPr bwMode="auto">
              <a:xfrm>
                <a:off x="2805" y="2263"/>
                <a:ext cx="74" cy="419"/>
              </a:xfrm>
              <a:prstGeom prst="rect">
                <a:avLst/>
              </a:prstGeom>
              <a:solidFill>
                <a:srgbClr val="FFFFFF"/>
              </a:solidFill>
              <a:ln w="12700">
                <a:solidFill>
                  <a:srgbClr val="000000"/>
                </a:solidFill>
                <a:miter lim="800000"/>
                <a:headEnd/>
                <a:tailEnd/>
              </a:ln>
            </p:spPr>
            <p:txBody>
              <a:bodyPr/>
              <a:lstStyle/>
              <a:p>
                <a:endParaRPr lang="en-IN"/>
              </a:p>
            </p:txBody>
          </p:sp>
          <p:sp>
            <p:nvSpPr>
              <p:cNvPr id="17456" name="Rectangle 48">
                <a:extLst>
                  <a:ext uri="{FF2B5EF4-FFF2-40B4-BE49-F238E27FC236}">
                    <a16:creationId xmlns:a16="http://schemas.microsoft.com/office/drawing/2014/main" id="{3320F865-FFB7-AB57-8B4F-DD916FD62680}"/>
                  </a:ext>
                </a:extLst>
              </p:cNvPr>
              <p:cNvSpPr>
                <a:spLocks noChangeArrowheads="1"/>
              </p:cNvSpPr>
              <p:nvPr/>
            </p:nvSpPr>
            <p:spPr bwMode="auto">
              <a:xfrm>
                <a:off x="2823" y="2285"/>
                <a:ext cx="36" cy="27"/>
              </a:xfrm>
              <a:prstGeom prst="rect">
                <a:avLst/>
              </a:prstGeom>
              <a:solidFill>
                <a:srgbClr val="FFFFFF"/>
              </a:solidFill>
              <a:ln w="12700">
                <a:solidFill>
                  <a:srgbClr val="000000"/>
                </a:solidFill>
                <a:miter lim="800000"/>
                <a:headEnd/>
                <a:tailEnd/>
              </a:ln>
            </p:spPr>
            <p:txBody>
              <a:bodyPr/>
              <a:lstStyle/>
              <a:p>
                <a:endParaRPr lang="en-IN"/>
              </a:p>
            </p:txBody>
          </p:sp>
          <p:sp>
            <p:nvSpPr>
              <p:cNvPr id="17457" name="Oval 49">
                <a:extLst>
                  <a:ext uri="{FF2B5EF4-FFF2-40B4-BE49-F238E27FC236}">
                    <a16:creationId xmlns:a16="http://schemas.microsoft.com/office/drawing/2014/main" id="{F4C71446-283A-D37C-094F-E1479E43C7A3}"/>
                  </a:ext>
                </a:extLst>
              </p:cNvPr>
              <p:cNvSpPr>
                <a:spLocks noChangeArrowheads="1"/>
              </p:cNvSpPr>
              <p:nvPr/>
            </p:nvSpPr>
            <p:spPr bwMode="auto">
              <a:xfrm>
                <a:off x="2827" y="2467"/>
                <a:ext cx="26" cy="26"/>
              </a:xfrm>
              <a:prstGeom prst="ellipse">
                <a:avLst/>
              </a:prstGeom>
              <a:solidFill>
                <a:srgbClr val="FFFFFF"/>
              </a:solidFill>
              <a:ln w="12700">
                <a:solidFill>
                  <a:srgbClr val="000000"/>
                </a:solidFill>
                <a:round/>
                <a:headEnd/>
                <a:tailEnd/>
              </a:ln>
            </p:spPr>
            <p:txBody>
              <a:bodyPr/>
              <a:lstStyle/>
              <a:p>
                <a:endParaRPr lang="en-IN"/>
              </a:p>
            </p:txBody>
          </p:sp>
          <p:sp>
            <p:nvSpPr>
              <p:cNvPr id="17458" name="Oval 50">
                <a:extLst>
                  <a:ext uri="{FF2B5EF4-FFF2-40B4-BE49-F238E27FC236}">
                    <a16:creationId xmlns:a16="http://schemas.microsoft.com/office/drawing/2014/main" id="{0F278BFA-FB42-503A-E81E-F5815A11A65C}"/>
                  </a:ext>
                </a:extLst>
              </p:cNvPr>
              <p:cNvSpPr>
                <a:spLocks noChangeArrowheads="1"/>
              </p:cNvSpPr>
              <p:nvPr/>
            </p:nvSpPr>
            <p:spPr bwMode="auto">
              <a:xfrm>
                <a:off x="2827" y="2543"/>
                <a:ext cx="26" cy="27"/>
              </a:xfrm>
              <a:prstGeom prst="ellipse">
                <a:avLst/>
              </a:prstGeom>
              <a:solidFill>
                <a:srgbClr val="FFFFFF"/>
              </a:solidFill>
              <a:ln w="12700">
                <a:solidFill>
                  <a:srgbClr val="000000"/>
                </a:solidFill>
                <a:round/>
                <a:headEnd/>
                <a:tailEnd/>
              </a:ln>
            </p:spPr>
            <p:txBody>
              <a:bodyPr/>
              <a:lstStyle/>
              <a:p>
                <a:endParaRPr lang="en-IN"/>
              </a:p>
            </p:txBody>
          </p:sp>
          <p:sp>
            <p:nvSpPr>
              <p:cNvPr id="17459" name="Oval 51">
                <a:extLst>
                  <a:ext uri="{FF2B5EF4-FFF2-40B4-BE49-F238E27FC236}">
                    <a16:creationId xmlns:a16="http://schemas.microsoft.com/office/drawing/2014/main" id="{299527FD-0FBC-1608-07A0-A8E3D91F03A7}"/>
                  </a:ext>
                </a:extLst>
              </p:cNvPr>
              <p:cNvSpPr>
                <a:spLocks noChangeArrowheads="1"/>
              </p:cNvSpPr>
              <p:nvPr/>
            </p:nvSpPr>
            <p:spPr bwMode="auto">
              <a:xfrm>
                <a:off x="2827" y="2616"/>
                <a:ext cx="26" cy="26"/>
              </a:xfrm>
              <a:prstGeom prst="ellipse">
                <a:avLst/>
              </a:prstGeom>
              <a:solidFill>
                <a:srgbClr val="FFFFFF"/>
              </a:solidFill>
              <a:ln w="12700">
                <a:solidFill>
                  <a:srgbClr val="000000"/>
                </a:solidFill>
                <a:round/>
                <a:headEnd/>
                <a:tailEnd/>
              </a:ln>
            </p:spPr>
            <p:txBody>
              <a:bodyPr/>
              <a:lstStyle/>
              <a:p>
                <a:endParaRPr lang="en-IN"/>
              </a:p>
            </p:txBody>
          </p:sp>
        </p:grpSp>
      </p:grpSp>
      <p:grpSp>
        <p:nvGrpSpPr>
          <p:cNvPr id="17460" name="Group 52">
            <a:extLst>
              <a:ext uri="{FF2B5EF4-FFF2-40B4-BE49-F238E27FC236}">
                <a16:creationId xmlns:a16="http://schemas.microsoft.com/office/drawing/2014/main" id="{2639A03B-0FC2-7897-4F70-1B81A551A510}"/>
              </a:ext>
            </a:extLst>
          </p:cNvPr>
          <p:cNvGrpSpPr>
            <a:grpSpLocks/>
          </p:cNvGrpSpPr>
          <p:nvPr/>
        </p:nvGrpSpPr>
        <p:grpSpPr bwMode="auto">
          <a:xfrm>
            <a:off x="5295900" y="3687763"/>
            <a:ext cx="1614488" cy="1911350"/>
            <a:chOff x="2112" y="2064"/>
            <a:chExt cx="905" cy="1074"/>
          </a:xfrm>
        </p:grpSpPr>
        <p:sp>
          <p:nvSpPr>
            <p:cNvPr id="17461" name="Rectangle 53">
              <a:extLst>
                <a:ext uri="{FF2B5EF4-FFF2-40B4-BE49-F238E27FC236}">
                  <a16:creationId xmlns:a16="http://schemas.microsoft.com/office/drawing/2014/main" id="{24D42851-DEE1-F95C-514F-3514BE4511FB}"/>
                </a:ext>
              </a:extLst>
            </p:cNvPr>
            <p:cNvSpPr>
              <a:spLocks noChangeArrowheads="1"/>
            </p:cNvSpPr>
            <p:nvPr/>
          </p:nvSpPr>
          <p:spPr bwMode="auto">
            <a:xfrm>
              <a:off x="2544" y="2064"/>
              <a:ext cx="48" cy="410"/>
            </a:xfrm>
            <a:prstGeom prst="rect">
              <a:avLst/>
            </a:prstGeom>
            <a:solidFill>
              <a:srgbClr val="114F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62" name="Rectangle 54">
              <a:extLst>
                <a:ext uri="{FF2B5EF4-FFF2-40B4-BE49-F238E27FC236}">
                  <a16:creationId xmlns:a16="http://schemas.microsoft.com/office/drawing/2014/main" id="{9C837CAF-DECD-F45F-A8A2-E6D789CE9B9D}"/>
                </a:ext>
              </a:extLst>
            </p:cNvPr>
            <p:cNvSpPr>
              <a:spLocks noChangeArrowheads="1"/>
            </p:cNvSpPr>
            <p:nvPr/>
          </p:nvSpPr>
          <p:spPr bwMode="auto">
            <a:xfrm>
              <a:off x="2160" y="2832"/>
              <a:ext cx="831" cy="254"/>
            </a:xfrm>
            <a:prstGeom prst="rect">
              <a:avLst/>
            </a:prstGeom>
            <a:solidFill>
              <a:schemeClr val="accent1"/>
            </a:solidFill>
            <a:ln w="12700">
              <a:solidFill>
                <a:srgbClr val="000000"/>
              </a:solidFill>
              <a:miter lim="800000"/>
              <a:headEnd/>
              <a:tailEnd/>
            </a:ln>
          </p:spPr>
          <p:txBody>
            <a:bodyPr/>
            <a:lstStyle/>
            <a:p>
              <a:endParaRPr lang="en-IN"/>
            </a:p>
          </p:txBody>
        </p:sp>
        <p:sp>
          <p:nvSpPr>
            <p:cNvPr id="17463" name="Rectangle 55">
              <a:extLst>
                <a:ext uri="{FF2B5EF4-FFF2-40B4-BE49-F238E27FC236}">
                  <a16:creationId xmlns:a16="http://schemas.microsoft.com/office/drawing/2014/main" id="{438E393A-55B8-942C-09BD-93CCAA55297C}"/>
                </a:ext>
              </a:extLst>
            </p:cNvPr>
            <p:cNvSpPr>
              <a:spLocks noChangeArrowheads="1"/>
            </p:cNvSpPr>
            <p:nvPr/>
          </p:nvSpPr>
          <p:spPr bwMode="auto">
            <a:xfrm>
              <a:off x="2622" y="2865"/>
              <a:ext cx="286" cy="116"/>
            </a:xfrm>
            <a:prstGeom prst="rect">
              <a:avLst/>
            </a:prstGeom>
            <a:solidFill>
              <a:srgbClr val="808080"/>
            </a:solidFill>
            <a:ln w="12700">
              <a:solidFill>
                <a:srgbClr val="000000"/>
              </a:solidFill>
              <a:miter lim="800000"/>
              <a:headEnd/>
              <a:tailEnd/>
            </a:ln>
          </p:spPr>
          <p:txBody>
            <a:bodyPr/>
            <a:lstStyle/>
            <a:p>
              <a:endParaRPr lang="en-IN"/>
            </a:p>
          </p:txBody>
        </p:sp>
        <p:grpSp>
          <p:nvGrpSpPr>
            <p:cNvPr id="17464" name="Group 56">
              <a:extLst>
                <a:ext uri="{FF2B5EF4-FFF2-40B4-BE49-F238E27FC236}">
                  <a16:creationId xmlns:a16="http://schemas.microsoft.com/office/drawing/2014/main" id="{3ADFC5FF-42A4-2791-F35D-52B36F346998}"/>
                </a:ext>
              </a:extLst>
            </p:cNvPr>
            <p:cNvGrpSpPr>
              <a:grpSpLocks/>
            </p:cNvGrpSpPr>
            <p:nvPr/>
          </p:nvGrpSpPr>
          <p:grpSpPr bwMode="auto">
            <a:xfrm>
              <a:off x="2112" y="2976"/>
              <a:ext cx="905" cy="162"/>
              <a:chOff x="2165" y="2864"/>
              <a:chExt cx="905" cy="162"/>
            </a:xfrm>
          </p:grpSpPr>
          <p:sp>
            <p:nvSpPr>
              <p:cNvPr id="17465" name="Freeform 57">
                <a:extLst>
                  <a:ext uri="{FF2B5EF4-FFF2-40B4-BE49-F238E27FC236}">
                    <a16:creationId xmlns:a16="http://schemas.microsoft.com/office/drawing/2014/main" id="{569A058D-4339-DE60-48DA-5F60F58139B8}"/>
                  </a:ext>
                </a:extLst>
              </p:cNvPr>
              <p:cNvSpPr>
                <a:spLocks/>
              </p:cNvSpPr>
              <p:nvPr/>
            </p:nvSpPr>
            <p:spPr bwMode="auto">
              <a:xfrm>
                <a:off x="2165" y="2864"/>
                <a:ext cx="905" cy="162"/>
              </a:xfrm>
              <a:custGeom>
                <a:avLst/>
                <a:gdLst>
                  <a:gd name="T0" fmla="*/ 113 w 905"/>
                  <a:gd name="T1" fmla="*/ 0 h 162"/>
                  <a:gd name="T2" fmla="*/ 796 w 905"/>
                  <a:gd name="T3" fmla="*/ 0 h 162"/>
                  <a:gd name="T4" fmla="*/ 903 w 905"/>
                  <a:gd name="T5" fmla="*/ 146 h 162"/>
                  <a:gd name="T6" fmla="*/ 905 w 905"/>
                  <a:gd name="T7" fmla="*/ 153 h 162"/>
                  <a:gd name="T8" fmla="*/ 901 w 905"/>
                  <a:gd name="T9" fmla="*/ 159 h 162"/>
                  <a:gd name="T10" fmla="*/ 894 w 905"/>
                  <a:gd name="T11" fmla="*/ 162 h 162"/>
                  <a:gd name="T12" fmla="*/ 12 w 905"/>
                  <a:gd name="T13" fmla="*/ 162 h 162"/>
                  <a:gd name="T14" fmla="*/ 5 w 905"/>
                  <a:gd name="T15" fmla="*/ 158 h 162"/>
                  <a:gd name="T16" fmla="*/ 0 w 905"/>
                  <a:gd name="T17" fmla="*/ 151 h 162"/>
                  <a:gd name="T18" fmla="*/ 1 w 905"/>
                  <a:gd name="T19" fmla="*/ 143 h 162"/>
                  <a:gd name="T20" fmla="*/ 113 w 905"/>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5" h="162">
                    <a:moveTo>
                      <a:pt x="113" y="0"/>
                    </a:moveTo>
                    <a:lnTo>
                      <a:pt x="796" y="0"/>
                    </a:lnTo>
                    <a:lnTo>
                      <a:pt x="903" y="146"/>
                    </a:lnTo>
                    <a:lnTo>
                      <a:pt x="905" y="153"/>
                    </a:lnTo>
                    <a:lnTo>
                      <a:pt x="901" y="159"/>
                    </a:lnTo>
                    <a:lnTo>
                      <a:pt x="894" y="162"/>
                    </a:lnTo>
                    <a:lnTo>
                      <a:pt x="12" y="162"/>
                    </a:lnTo>
                    <a:lnTo>
                      <a:pt x="5" y="158"/>
                    </a:lnTo>
                    <a:lnTo>
                      <a:pt x="0" y="151"/>
                    </a:lnTo>
                    <a:lnTo>
                      <a:pt x="1" y="143"/>
                    </a:lnTo>
                    <a:lnTo>
                      <a:pt x="113" y="0"/>
                    </a:lnTo>
                    <a:close/>
                  </a:path>
                </a:pathLst>
              </a:custGeom>
              <a:solidFill>
                <a:srgbClr val="FFFFFF"/>
              </a:solidFill>
              <a:ln w="12700">
                <a:solidFill>
                  <a:srgbClr val="000000"/>
                </a:solidFill>
                <a:prstDash val="solid"/>
                <a:round/>
                <a:headEnd/>
                <a:tailEnd/>
              </a:ln>
            </p:spPr>
            <p:txBody>
              <a:bodyPr/>
              <a:lstStyle/>
              <a:p>
                <a:endParaRPr lang="en-IN"/>
              </a:p>
            </p:txBody>
          </p:sp>
          <p:sp>
            <p:nvSpPr>
              <p:cNvPr id="17466" name="Freeform 58">
                <a:extLst>
                  <a:ext uri="{FF2B5EF4-FFF2-40B4-BE49-F238E27FC236}">
                    <a16:creationId xmlns:a16="http://schemas.microsoft.com/office/drawing/2014/main" id="{492598F9-C5CE-7F50-F702-725A27F32C3B}"/>
                  </a:ext>
                </a:extLst>
              </p:cNvPr>
              <p:cNvSpPr>
                <a:spLocks/>
              </p:cNvSpPr>
              <p:nvPr/>
            </p:nvSpPr>
            <p:spPr bwMode="auto">
              <a:xfrm>
                <a:off x="2215" y="2898"/>
                <a:ext cx="602" cy="103"/>
              </a:xfrm>
              <a:custGeom>
                <a:avLst/>
                <a:gdLst>
                  <a:gd name="T0" fmla="*/ 81 w 602"/>
                  <a:gd name="T1" fmla="*/ 0 h 103"/>
                  <a:gd name="T2" fmla="*/ 574 w 602"/>
                  <a:gd name="T3" fmla="*/ 0 h 103"/>
                  <a:gd name="T4" fmla="*/ 602 w 602"/>
                  <a:gd name="T5" fmla="*/ 103 h 103"/>
                  <a:gd name="T6" fmla="*/ 0 w 602"/>
                  <a:gd name="T7" fmla="*/ 103 h 103"/>
                  <a:gd name="T8" fmla="*/ 81 w 602"/>
                  <a:gd name="T9" fmla="*/ 0 h 103"/>
                </a:gdLst>
                <a:ahLst/>
                <a:cxnLst>
                  <a:cxn ang="0">
                    <a:pos x="T0" y="T1"/>
                  </a:cxn>
                  <a:cxn ang="0">
                    <a:pos x="T2" y="T3"/>
                  </a:cxn>
                  <a:cxn ang="0">
                    <a:pos x="T4" y="T5"/>
                  </a:cxn>
                  <a:cxn ang="0">
                    <a:pos x="T6" y="T7"/>
                  </a:cxn>
                  <a:cxn ang="0">
                    <a:pos x="T8" y="T9"/>
                  </a:cxn>
                </a:cxnLst>
                <a:rect l="0" t="0" r="r" b="b"/>
                <a:pathLst>
                  <a:path w="602" h="103">
                    <a:moveTo>
                      <a:pt x="81" y="0"/>
                    </a:moveTo>
                    <a:lnTo>
                      <a:pt x="574" y="0"/>
                    </a:lnTo>
                    <a:lnTo>
                      <a:pt x="602" y="103"/>
                    </a:lnTo>
                    <a:lnTo>
                      <a:pt x="0" y="103"/>
                    </a:lnTo>
                    <a:lnTo>
                      <a:pt x="81" y="0"/>
                    </a:lnTo>
                    <a:close/>
                  </a:path>
                </a:pathLst>
              </a:custGeom>
              <a:solidFill>
                <a:srgbClr val="FFFFFF"/>
              </a:solidFill>
              <a:ln w="12700">
                <a:solidFill>
                  <a:srgbClr val="000000"/>
                </a:solidFill>
                <a:prstDash val="solid"/>
                <a:round/>
                <a:headEnd/>
                <a:tailEnd/>
              </a:ln>
            </p:spPr>
            <p:txBody>
              <a:bodyPr/>
              <a:lstStyle/>
              <a:p>
                <a:endParaRPr lang="en-IN"/>
              </a:p>
            </p:txBody>
          </p:sp>
          <p:sp>
            <p:nvSpPr>
              <p:cNvPr id="17467" name="Freeform 59">
                <a:extLst>
                  <a:ext uri="{FF2B5EF4-FFF2-40B4-BE49-F238E27FC236}">
                    <a16:creationId xmlns:a16="http://schemas.microsoft.com/office/drawing/2014/main" id="{DE4F6388-E5C2-7377-ACFD-69E7285050B9}"/>
                  </a:ext>
                </a:extLst>
              </p:cNvPr>
              <p:cNvSpPr>
                <a:spLocks/>
              </p:cNvSpPr>
              <p:nvPr/>
            </p:nvSpPr>
            <p:spPr bwMode="auto">
              <a:xfrm>
                <a:off x="2836" y="2898"/>
                <a:ext cx="183" cy="103"/>
              </a:xfrm>
              <a:custGeom>
                <a:avLst/>
                <a:gdLst>
                  <a:gd name="T0" fmla="*/ 0 w 183"/>
                  <a:gd name="T1" fmla="*/ 0 h 103"/>
                  <a:gd name="T2" fmla="*/ 108 w 183"/>
                  <a:gd name="T3" fmla="*/ 0 h 103"/>
                  <a:gd name="T4" fmla="*/ 183 w 183"/>
                  <a:gd name="T5" fmla="*/ 103 h 103"/>
                  <a:gd name="T6" fmla="*/ 34 w 183"/>
                  <a:gd name="T7" fmla="*/ 103 h 103"/>
                  <a:gd name="T8" fmla="*/ 0 w 183"/>
                  <a:gd name="T9" fmla="*/ 0 h 103"/>
                </a:gdLst>
                <a:ahLst/>
                <a:cxnLst>
                  <a:cxn ang="0">
                    <a:pos x="T0" y="T1"/>
                  </a:cxn>
                  <a:cxn ang="0">
                    <a:pos x="T2" y="T3"/>
                  </a:cxn>
                  <a:cxn ang="0">
                    <a:pos x="T4" y="T5"/>
                  </a:cxn>
                  <a:cxn ang="0">
                    <a:pos x="T6" y="T7"/>
                  </a:cxn>
                  <a:cxn ang="0">
                    <a:pos x="T8" y="T9"/>
                  </a:cxn>
                </a:cxnLst>
                <a:rect l="0" t="0" r="r" b="b"/>
                <a:pathLst>
                  <a:path w="183" h="103">
                    <a:moveTo>
                      <a:pt x="0" y="0"/>
                    </a:moveTo>
                    <a:lnTo>
                      <a:pt x="108" y="0"/>
                    </a:lnTo>
                    <a:lnTo>
                      <a:pt x="183" y="103"/>
                    </a:lnTo>
                    <a:lnTo>
                      <a:pt x="34" y="103"/>
                    </a:lnTo>
                    <a:lnTo>
                      <a:pt x="0" y="0"/>
                    </a:lnTo>
                    <a:close/>
                  </a:path>
                </a:pathLst>
              </a:custGeom>
              <a:solidFill>
                <a:srgbClr val="FFFFFF"/>
              </a:solidFill>
              <a:ln w="12700">
                <a:solidFill>
                  <a:srgbClr val="000000"/>
                </a:solidFill>
                <a:prstDash val="solid"/>
                <a:round/>
                <a:headEnd/>
                <a:tailEnd/>
              </a:ln>
            </p:spPr>
            <p:txBody>
              <a:bodyPr/>
              <a:lstStyle/>
              <a:p>
                <a:endParaRPr lang="en-IN"/>
              </a:p>
            </p:txBody>
          </p:sp>
        </p:grpSp>
        <p:grpSp>
          <p:nvGrpSpPr>
            <p:cNvPr id="17468" name="Group 60">
              <a:extLst>
                <a:ext uri="{FF2B5EF4-FFF2-40B4-BE49-F238E27FC236}">
                  <a16:creationId xmlns:a16="http://schemas.microsoft.com/office/drawing/2014/main" id="{6875B34E-085E-A42B-3E82-D02DC9B404DA}"/>
                </a:ext>
              </a:extLst>
            </p:cNvPr>
            <p:cNvGrpSpPr>
              <a:grpSpLocks/>
            </p:cNvGrpSpPr>
            <p:nvPr/>
          </p:nvGrpSpPr>
          <p:grpSpPr bwMode="auto">
            <a:xfrm>
              <a:off x="2256" y="2304"/>
              <a:ext cx="651" cy="495"/>
              <a:chOff x="2317" y="2222"/>
              <a:chExt cx="603" cy="495"/>
            </a:xfrm>
          </p:grpSpPr>
          <p:sp>
            <p:nvSpPr>
              <p:cNvPr id="17469" name="Rectangle 61">
                <a:extLst>
                  <a:ext uri="{FF2B5EF4-FFF2-40B4-BE49-F238E27FC236}">
                    <a16:creationId xmlns:a16="http://schemas.microsoft.com/office/drawing/2014/main" id="{78866B54-CEA3-B5BF-C11D-FB1BAB46E478}"/>
                  </a:ext>
                </a:extLst>
              </p:cNvPr>
              <p:cNvSpPr>
                <a:spLocks noChangeArrowheads="1"/>
              </p:cNvSpPr>
              <p:nvPr/>
            </p:nvSpPr>
            <p:spPr bwMode="auto">
              <a:xfrm>
                <a:off x="2317" y="2222"/>
                <a:ext cx="603" cy="495"/>
              </a:xfrm>
              <a:prstGeom prst="rect">
                <a:avLst/>
              </a:prstGeom>
              <a:solidFill>
                <a:srgbClr val="FFFFFF"/>
              </a:solidFill>
              <a:ln w="12700">
                <a:solidFill>
                  <a:srgbClr val="000000"/>
                </a:solidFill>
                <a:miter lim="800000"/>
                <a:headEnd/>
                <a:tailEnd/>
              </a:ln>
            </p:spPr>
            <p:txBody>
              <a:bodyPr/>
              <a:lstStyle/>
              <a:p>
                <a:endParaRPr lang="en-IN"/>
              </a:p>
            </p:txBody>
          </p:sp>
          <p:sp>
            <p:nvSpPr>
              <p:cNvPr id="17470" name="Rectangle 62">
                <a:extLst>
                  <a:ext uri="{FF2B5EF4-FFF2-40B4-BE49-F238E27FC236}">
                    <a16:creationId xmlns:a16="http://schemas.microsoft.com/office/drawing/2014/main" id="{19951E6C-EE6B-B8D7-E319-1D2DC7B5D796}"/>
                  </a:ext>
                </a:extLst>
              </p:cNvPr>
              <p:cNvSpPr>
                <a:spLocks noChangeArrowheads="1"/>
              </p:cNvSpPr>
              <p:nvPr/>
            </p:nvSpPr>
            <p:spPr bwMode="auto">
              <a:xfrm>
                <a:off x="2356" y="2263"/>
                <a:ext cx="524" cy="419"/>
              </a:xfrm>
              <a:prstGeom prst="rect">
                <a:avLst/>
              </a:prstGeom>
              <a:solidFill>
                <a:srgbClr val="114FFB"/>
              </a:solidFill>
              <a:ln w="12700">
                <a:solidFill>
                  <a:srgbClr val="000000"/>
                </a:solidFill>
                <a:miter lim="800000"/>
                <a:headEnd/>
                <a:tailEnd/>
              </a:ln>
            </p:spPr>
            <p:txBody>
              <a:bodyPr/>
              <a:lstStyle/>
              <a:p>
                <a:endParaRPr lang="en-IN"/>
              </a:p>
            </p:txBody>
          </p:sp>
          <p:sp>
            <p:nvSpPr>
              <p:cNvPr id="17471" name="Rectangle 63">
                <a:extLst>
                  <a:ext uri="{FF2B5EF4-FFF2-40B4-BE49-F238E27FC236}">
                    <a16:creationId xmlns:a16="http://schemas.microsoft.com/office/drawing/2014/main" id="{E3D3E501-FBBE-EDFB-2A51-1A3FBB459B03}"/>
                  </a:ext>
                </a:extLst>
              </p:cNvPr>
              <p:cNvSpPr>
                <a:spLocks noChangeArrowheads="1"/>
              </p:cNvSpPr>
              <p:nvPr/>
            </p:nvSpPr>
            <p:spPr bwMode="auto">
              <a:xfrm>
                <a:off x="2805" y="2263"/>
                <a:ext cx="74" cy="419"/>
              </a:xfrm>
              <a:prstGeom prst="rect">
                <a:avLst/>
              </a:prstGeom>
              <a:solidFill>
                <a:srgbClr val="FFFFFF"/>
              </a:solidFill>
              <a:ln w="12700">
                <a:solidFill>
                  <a:srgbClr val="000000"/>
                </a:solidFill>
                <a:miter lim="800000"/>
                <a:headEnd/>
                <a:tailEnd/>
              </a:ln>
            </p:spPr>
            <p:txBody>
              <a:bodyPr/>
              <a:lstStyle/>
              <a:p>
                <a:endParaRPr lang="en-IN"/>
              </a:p>
            </p:txBody>
          </p:sp>
          <p:sp>
            <p:nvSpPr>
              <p:cNvPr id="17472" name="Rectangle 64">
                <a:extLst>
                  <a:ext uri="{FF2B5EF4-FFF2-40B4-BE49-F238E27FC236}">
                    <a16:creationId xmlns:a16="http://schemas.microsoft.com/office/drawing/2014/main" id="{3E48F1AD-25AA-C349-946A-BD9EBAF9C83A}"/>
                  </a:ext>
                </a:extLst>
              </p:cNvPr>
              <p:cNvSpPr>
                <a:spLocks noChangeArrowheads="1"/>
              </p:cNvSpPr>
              <p:nvPr/>
            </p:nvSpPr>
            <p:spPr bwMode="auto">
              <a:xfrm>
                <a:off x="2823" y="2285"/>
                <a:ext cx="36" cy="27"/>
              </a:xfrm>
              <a:prstGeom prst="rect">
                <a:avLst/>
              </a:prstGeom>
              <a:solidFill>
                <a:srgbClr val="FFFFFF"/>
              </a:solidFill>
              <a:ln w="12700">
                <a:solidFill>
                  <a:srgbClr val="000000"/>
                </a:solidFill>
                <a:miter lim="800000"/>
                <a:headEnd/>
                <a:tailEnd/>
              </a:ln>
            </p:spPr>
            <p:txBody>
              <a:bodyPr/>
              <a:lstStyle/>
              <a:p>
                <a:endParaRPr lang="en-IN"/>
              </a:p>
            </p:txBody>
          </p:sp>
          <p:sp>
            <p:nvSpPr>
              <p:cNvPr id="17473" name="Oval 65">
                <a:extLst>
                  <a:ext uri="{FF2B5EF4-FFF2-40B4-BE49-F238E27FC236}">
                    <a16:creationId xmlns:a16="http://schemas.microsoft.com/office/drawing/2014/main" id="{BD8CCE19-9636-66FB-1674-F4FBAF131B3D}"/>
                  </a:ext>
                </a:extLst>
              </p:cNvPr>
              <p:cNvSpPr>
                <a:spLocks noChangeArrowheads="1"/>
              </p:cNvSpPr>
              <p:nvPr/>
            </p:nvSpPr>
            <p:spPr bwMode="auto">
              <a:xfrm>
                <a:off x="2827" y="2467"/>
                <a:ext cx="26" cy="26"/>
              </a:xfrm>
              <a:prstGeom prst="ellipse">
                <a:avLst/>
              </a:prstGeom>
              <a:solidFill>
                <a:srgbClr val="FFFFFF"/>
              </a:solidFill>
              <a:ln w="12700">
                <a:solidFill>
                  <a:srgbClr val="000000"/>
                </a:solidFill>
                <a:round/>
                <a:headEnd/>
                <a:tailEnd/>
              </a:ln>
            </p:spPr>
            <p:txBody>
              <a:bodyPr/>
              <a:lstStyle/>
              <a:p>
                <a:endParaRPr lang="en-IN"/>
              </a:p>
            </p:txBody>
          </p:sp>
          <p:sp>
            <p:nvSpPr>
              <p:cNvPr id="17474" name="Oval 66">
                <a:extLst>
                  <a:ext uri="{FF2B5EF4-FFF2-40B4-BE49-F238E27FC236}">
                    <a16:creationId xmlns:a16="http://schemas.microsoft.com/office/drawing/2014/main" id="{9EEEC900-C544-7829-8738-B6F3216E9480}"/>
                  </a:ext>
                </a:extLst>
              </p:cNvPr>
              <p:cNvSpPr>
                <a:spLocks noChangeArrowheads="1"/>
              </p:cNvSpPr>
              <p:nvPr/>
            </p:nvSpPr>
            <p:spPr bwMode="auto">
              <a:xfrm>
                <a:off x="2827" y="2543"/>
                <a:ext cx="26" cy="27"/>
              </a:xfrm>
              <a:prstGeom prst="ellipse">
                <a:avLst/>
              </a:prstGeom>
              <a:solidFill>
                <a:srgbClr val="FFFFFF"/>
              </a:solidFill>
              <a:ln w="12700">
                <a:solidFill>
                  <a:srgbClr val="000000"/>
                </a:solidFill>
                <a:round/>
                <a:headEnd/>
                <a:tailEnd/>
              </a:ln>
            </p:spPr>
            <p:txBody>
              <a:bodyPr/>
              <a:lstStyle/>
              <a:p>
                <a:endParaRPr lang="en-IN"/>
              </a:p>
            </p:txBody>
          </p:sp>
          <p:sp>
            <p:nvSpPr>
              <p:cNvPr id="17475" name="Oval 67">
                <a:extLst>
                  <a:ext uri="{FF2B5EF4-FFF2-40B4-BE49-F238E27FC236}">
                    <a16:creationId xmlns:a16="http://schemas.microsoft.com/office/drawing/2014/main" id="{32EAFE3C-506C-5A01-20BA-44BB4CE0B1BC}"/>
                  </a:ext>
                </a:extLst>
              </p:cNvPr>
              <p:cNvSpPr>
                <a:spLocks noChangeArrowheads="1"/>
              </p:cNvSpPr>
              <p:nvPr/>
            </p:nvSpPr>
            <p:spPr bwMode="auto">
              <a:xfrm>
                <a:off x="2827" y="2616"/>
                <a:ext cx="26" cy="26"/>
              </a:xfrm>
              <a:prstGeom prst="ellipse">
                <a:avLst/>
              </a:prstGeom>
              <a:solidFill>
                <a:srgbClr val="FFFFFF"/>
              </a:solidFill>
              <a:ln w="12700">
                <a:solidFill>
                  <a:srgbClr val="000000"/>
                </a:solidFill>
                <a:round/>
                <a:headEnd/>
                <a:tailEnd/>
              </a:ln>
            </p:spPr>
            <p:txBody>
              <a:bodyPr/>
              <a:lstStyle/>
              <a:p>
                <a:endParaRPr lang="en-IN"/>
              </a:p>
            </p:txBody>
          </p:sp>
        </p:grpSp>
      </p:grpSp>
      <p:grpSp>
        <p:nvGrpSpPr>
          <p:cNvPr id="17476" name="Group 68">
            <a:extLst>
              <a:ext uri="{FF2B5EF4-FFF2-40B4-BE49-F238E27FC236}">
                <a16:creationId xmlns:a16="http://schemas.microsoft.com/office/drawing/2014/main" id="{56859938-A643-55F1-94EB-2ABDB69942ED}"/>
              </a:ext>
            </a:extLst>
          </p:cNvPr>
          <p:cNvGrpSpPr>
            <a:grpSpLocks/>
          </p:cNvGrpSpPr>
          <p:nvPr/>
        </p:nvGrpSpPr>
        <p:grpSpPr bwMode="auto">
          <a:xfrm rot="5400000">
            <a:off x="4198938" y="3486151"/>
            <a:ext cx="1289050" cy="466725"/>
            <a:chOff x="2147" y="1360"/>
            <a:chExt cx="724" cy="262"/>
          </a:xfrm>
        </p:grpSpPr>
        <p:sp>
          <p:nvSpPr>
            <p:cNvPr id="17477" name="Rectangle 69">
              <a:extLst>
                <a:ext uri="{FF2B5EF4-FFF2-40B4-BE49-F238E27FC236}">
                  <a16:creationId xmlns:a16="http://schemas.microsoft.com/office/drawing/2014/main" id="{5473A0D2-09D3-55E4-B2D3-C998EE69DDE9}"/>
                </a:ext>
              </a:extLst>
            </p:cNvPr>
            <p:cNvSpPr>
              <a:spLocks noChangeArrowheads="1"/>
            </p:cNvSpPr>
            <p:nvPr/>
          </p:nvSpPr>
          <p:spPr bwMode="auto">
            <a:xfrm>
              <a:off x="2147" y="1371"/>
              <a:ext cx="724" cy="251"/>
            </a:xfrm>
            <a:prstGeom prst="rect">
              <a:avLst/>
            </a:prstGeom>
            <a:solidFill>
              <a:srgbClr val="C0C0C0"/>
            </a:solidFill>
            <a:ln w="12700">
              <a:solidFill>
                <a:srgbClr val="000000"/>
              </a:solidFill>
              <a:miter lim="800000"/>
              <a:headEnd/>
              <a:tailEnd/>
            </a:ln>
          </p:spPr>
          <p:txBody>
            <a:bodyPr/>
            <a:lstStyle/>
            <a:p>
              <a:endParaRPr lang="en-IN"/>
            </a:p>
          </p:txBody>
        </p:sp>
        <p:sp>
          <p:nvSpPr>
            <p:cNvPr id="17478" name="Rectangle 70">
              <a:extLst>
                <a:ext uri="{FF2B5EF4-FFF2-40B4-BE49-F238E27FC236}">
                  <a16:creationId xmlns:a16="http://schemas.microsoft.com/office/drawing/2014/main" id="{BD25ECD7-6130-29EB-E3E9-2781E284E263}"/>
                </a:ext>
              </a:extLst>
            </p:cNvPr>
            <p:cNvSpPr>
              <a:spLocks noChangeArrowheads="1"/>
            </p:cNvSpPr>
            <p:nvPr/>
          </p:nvSpPr>
          <p:spPr bwMode="auto">
            <a:xfrm>
              <a:off x="2149" y="1545"/>
              <a:ext cx="720"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7479" name="Group 71">
              <a:extLst>
                <a:ext uri="{FF2B5EF4-FFF2-40B4-BE49-F238E27FC236}">
                  <a16:creationId xmlns:a16="http://schemas.microsoft.com/office/drawing/2014/main" id="{30B2EDFD-BFAA-BDE6-6F69-C717410C105B}"/>
                </a:ext>
              </a:extLst>
            </p:cNvPr>
            <p:cNvGrpSpPr>
              <a:grpSpLocks/>
            </p:cNvGrpSpPr>
            <p:nvPr/>
          </p:nvGrpSpPr>
          <p:grpSpPr bwMode="auto">
            <a:xfrm>
              <a:off x="2576" y="1562"/>
              <a:ext cx="180" cy="59"/>
              <a:chOff x="2576" y="1562"/>
              <a:chExt cx="180" cy="59"/>
            </a:xfrm>
          </p:grpSpPr>
          <p:sp>
            <p:nvSpPr>
              <p:cNvPr id="17480" name="Rectangle 72">
                <a:extLst>
                  <a:ext uri="{FF2B5EF4-FFF2-40B4-BE49-F238E27FC236}">
                    <a16:creationId xmlns:a16="http://schemas.microsoft.com/office/drawing/2014/main" id="{1A2BA93F-5253-C26B-AB74-1DCF456D9877}"/>
                  </a:ext>
                </a:extLst>
              </p:cNvPr>
              <p:cNvSpPr>
                <a:spLocks noChangeArrowheads="1"/>
              </p:cNvSpPr>
              <p:nvPr/>
            </p:nvSpPr>
            <p:spPr bwMode="auto">
              <a:xfrm>
                <a:off x="2576" y="1562"/>
                <a:ext cx="19"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81" name="Rectangle 73">
                <a:extLst>
                  <a:ext uri="{FF2B5EF4-FFF2-40B4-BE49-F238E27FC236}">
                    <a16:creationId xmlns:a16="http://schemas.microsoft.com/office/drawing/2014/main" id="{12043909-4257-E07A-27C7-125641E70C1F}"/>
                  </a:ext>
                </a:extLst>
              </p:cNvPr>
              <p:cNvSpPr>
                <a:spLocks noChangeArrowheads="1"/>
              </p:cNvSpPr>
              <p:nvPr/>
            </p:nvSpPr>
            <p:spPr bwMode="auto">
              <a:xfrm>
                <a:off x="2633" y="1562"/>
                <a:ext cx="19"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82" name="Rectangle 74">
                <a:extLst>
                  <a:ext uri="{FF2B5EF4-FFF2-40B4-BE49-F238E27FC236}">
                    <a16:creationId xmlns:a16="http://schemas.microsoft.com/office/drawing/2014/main" id="{A05C28BA-99B3-D641-1390-F4A62B8B234E}"/>
                  </a:ext>
                </a:extLst>
              </p:cNvPr>
              <p:cNvSpPr>
                <a:spLocks noChangeArrowheads="1"/>
              </p:cNvSpPr>
              <p:nvPr/>
            </p:nvSpPr>
            <p:spPr bwMode="auto">
              <a:xfrm>
                <a:off x="2686" y="1562"/>
                <a:ext cx="19"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83" name="Rectangle 75">
                <a:extLst>
                  <a:ext uri="{FF2B5EF4-FFF2-40B4-BE49-F238E27FC236}">
                    <a16:creationId xmlns:a16="http://schemas.microsoft.com/office/drawing/2014/main" id="{EB6562A8-7EDF-68B9-FDC1-92E12D377A45}"/>
                  </a:ext>
                </a:extLst>
              </p:cNvPr>
              <p:cNvSpPr>
                <a:spLocks noChangeArrowheads="1"/>
              </p:cNvSpPr>
              <p:nvPr/>
            </p:nvSpPr>
            <p:spPr bwMode="auto">
              <a:xfrm>
                <a:off x="2738" y="1562"/>
                <a:ext cx="1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7484" name="Rectangle 76">
              <a:extLst>
                <a:ext uri="{FF2B5EF4-FFF2-40B4-BE49-F238E27FC236}">
                  <a16:creationId xmlns:a16="http://schemas.microsoft.com/office/drawing/2014/main" id="{AC58FFE0-041F-3CAF-697E-EED57653B889}"/>
                </a:ext>
              </a:extLst>
            </p:cNvPr>
            <p:cNvSpPr>
              <a:spLocks noChangeArrowheads="1"/>
            </p:cNvSpPr>
            <p:nvPr/>
          </p:nvSpPr>
          <p:spPr bwMode="auto">
            <a:xfrm>
              <a:off x="2240" y="1360"/>
              <a:ext cx="15"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nvGrpSpPr>
          <p:cNvPr id="17485" name="Group 77">
            <a:extLst>
              <a:ext uri="{FF2B5EF4-FFF2-40B4-BE49-F238E27FC236}">
                <a16:creationId xmlns:a16="http://schemas.microsoft.com/office/drawing/2014/main" id="{DFC258B0-0964-2688-B3D5-C99F5201EFD5}"/>
              </a:ext>
            </a:extLst>
          </p:cNvPr>
          <p:cNvGrpSpPr>
            <a:grpSpLocks/>
          </p:cNvGrpSpPr>
          <p:nvPr/>
        </p:nvGrpSpPr>
        <p:grpSpPr bwMode="auto">
          <a:xfrm>
            <a:off x="3067050" y="4257675"/>
            <a:ext cx="685800" cy="598488"/>
            <a:chOff x="864" y="2392"/>
            <a:chExt cx="384" cy="336"/>
          </a:xfrm>
        </p:grpSpPr>
        <p:grpSp>
          <p:nvGrpSpPr>
            <p:cNvPr id="17486" name="Group 78">
              <a:extLst>
                <a:ext uri="{FF2B5EF4-FFF2-40B4-BE49-F238E27FC236}">
                  <a16:creationId xmlns:a16="http://schemas.microsoft.com/office/drawing/2014/main" id="{9D9BDDF2-FA23-D845-26F9-30FE4B259B69}"/>
                </a:ext>
              </a:extLst>
            </p:cNvPr>
            <p:cNvGrpSpPr>
              <a:grpSpLocks/>
            </p:cNvGrpSpPr>
            <p:nvPr/>
          </p:nvGrpSpPr>
          <p:grpSpPr bwMode="auto">
            <a:xfrm>
              <a:off x="864" y="2392"/>
              <a:ext cx="384" cy="48"/>
              <a:chOff x="864" y="2392"/>
              <a:chExt cx="384" cy="48"/>
            </a:xfrm>
          </p:grpSpPr>
          <p:sp>
            <p:nvSpPr>
              <p:cNvPr id="17487" name="Rectangle 79">
                <a:extLst>
                  <a:ext uri="{FF2B5EF4-FFF2-40B4-BE49-F238E27FC236}">
                    <a16:creationId xmlns:a16="http://schemas.microsoft.com/office/drawing/2014/main" id="{9F8DBDB7-F2C5-EC15-E141-5CF7F574A159}"/>
                  </a:ext>
                </a:extLst>
              </p:cNvPr>
              <p:cNvSpPr>
                <a:spLocks noChangeArrowheads="1"/>
              </p:cNvSpPr>
              <p:nvPr/>
            </p:nvSpPr>
            <p:spPr bwMode="auto">
              <a:xfrm>
                <a:off x="960" y="2392"/>
                <a:ext cx="288"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88" name="Rectangle 80">
                <a:extLst>
                  <a:ext uri="{FF2B5EF4-FFF2-40B4-BE49-F238E27FC236}">
                    <a16:creationId xmlns:a16="http://schemas.microsoft.com/office/drawing/2014/main" id="{98BBF45E-611E-3876-5F2E-BC549636A4FB}"/>
                  </a:ext>
                </a:extLst>
              </p:cNvPr>
              <p:cNvSpPr>
                <a:spLocks noChangeArrowheads="1"/>
              </p:cNvSpPr>
              <p:nvPr/>
            </p:nvSpPr>
            <p:spPr bwMode="auto">
              <a:xfrm>
                <a:off x="864" y="2392"/>
                <a:ext cx="96" cy="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7489" name="Group 81">
              <a:extLst>
                <a:ext uri="{FF2B5EF4-FFF2-40B4-BE49-F238E27FC236}">
                  <a16:creationId xmlns:a16="http://schemas.microsoft.com/office/drawing/2014/main" id="{B2F83626-926D-BA21-607D-01B3B2C1F250}"/>
                </a:ext>
              </a:extLst>
            </p:cNvPr>
            <p:cNvGrpSpPr>
              <a:grpSpLocks/>
            </p:cNvGrpSpPr>
            <p:nvPr/>
          </p:nvGrpSpPr>
          <p:grpSpPr bwMode="auto">
            <a:xfrm>
              <a:off x="864" y="2488"/>
              <a:ext cx="384" cy="48"/>
              <a:chOff x="864" y="2488"/>
              <a:chExt cx="384" cy="48"/>
            </a:xfrm>
          </p:grpSpPr>
          <p:sp>
            <p:nvSpPr>
              <p:cNvPr id="17490" name="Rectangle 82">
                <a:extLst>
                  <a:ext uri="{FF2B5EF4-FFF2-40B4-BE49-F238E27FC236}">
                    <a16:creationId xmlns:a16="http://schemas.microsoft.com/office/drawing/2014/main" id="{20047F50-34FB-43B6-6278-13872F5727B5}"/>
                  </a:ext>
                </a:extLst>
              </p:cNvPr>
              <p:cNvSpPr>
                <a:spLocks noChangeArrowheads="1"/>
              </p:cNvSpPr>
              <p:nvPr/>
            </p:nvSpPr>
            <p:spPr bwMode="auto">
              <a:xfrm>
                <a:off x="960" y="2488"/>
                <a:ext cx="288" cy="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91" name="Rectangle 83">
                <a:extLst>
                  <a:ext uri="{FF2B5EF4-FFF2-40B4-BE49-F238E27FC236}">
                    <a16:creationId xmlns:a16="http://schemas.microsoft.com/office/drawing/2014/main" id="{85E444AF-7547-9484-798B-82586D8E722E}"/>
                  </a:ext>
                </a:extLst>
              </p:cNvPr>
              <p:cNvSpPr>
                <a:spLocks noChangeArrowheads="1"/>
              </p:cNvSpPr>
              <p:nvPr/>
            </p:nvSpPr>
            <p:spPr bwMode="auto">
              <a:xfrm>
                <a:off x="864" y="2488"/>
                <a:ext cx="96"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7492" name="Group 84">
              <a:extLst>
                <a:ext uri="{FF2B5EF4-FFF2-40B4-BE49-F238E27FC236}">
                  <a16:creationId xmlns:a16="http://schemas.microsoft.com/office/drawing/2014/main" id="{06B7BD0B-5CAB-54C4-7E7D-6309C69629B9}"/>
                </a:ext>
              </a:extLst>
            </p:cNvPr>
            <p:cNvGrpSpPr>
              <a:grpSpLocks/>
            </p:cNvGrpSpPr>
            <p:nvPr/>
          </p:nvGrpSpPr>
          <p:grpSpPr bwMode="auto">
            <a:xfrm>
              <a:off x="864" y="2584"/>
              <a:ext cx="384" cy="48"/>
              <a:chOff x="864" y="2584"/>
              <a:chExt cx="384" cy="48"/>
            </a:xfrm>
          </p:grpSpPr>
          <p:sp>
            <p:nvSpPr>
              <p:cNvPr id="17493" name="Rectangle 85">
                <a:extLst>
                  <a:ext uri="{FF2B5EF4-FFF2-40B4-BE49-F238E27FC236}">
                    <a16:creationId xmlns:a16="http://schemas.microsoft.com/office/drawing/2014/main" id="{E8BEF0FF-9710-5872-43CB-E8B7720D9C58}"/>
                  </a:ext>
                </a:extLst>
              </p:cNvPr>
              <p:cNvSpPr>
                <a:spLocks noChangeArrowheads="1"/>
              </p:cNvSpPr>
              <p:nvPr/>
            </p:nvSpPr>
            <p:spPr bwMode="auto">
              <a:xfrm>
                <a:off x="960" y="2584"/>
                <a:ext cx="288"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94" name="Rectangle 86">
                <a:extLst>
                  <a:ext uri="{FF2B5EF4-FFF2-40B4-BE49-F238E27FC236}">
                    <a16:creationId xmlns:a16="http://schemas.microsoft.com/office/drawing/2014/main" id="{51747D8F-568C-CB10-A39D-B54D48B9480C}"/>
                  </a:ext>
                </a:extLst>
              </p:cNvPr>
              <p:cNvSpPr>
                <a:spLocks noChangeArrowheads="1"/>
              </p:cNvSpPr>
              <p:nvPr/>
            </p:nvSpPr>
            <p:spPr bwMode="auto">
              <a:xfrm>
                <a:off x="864" y="2584"/>
                <a:ext cx="96"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17495" name="Group 87">
              <a:extLst>
                <a:ext uri="{FF2B5EF4-FFF2-40B4-BE49-F238E27FC236}">
                  <a16:creationId xmlns:a16="http://schemas.microsoft.com/office/drawing/2014/main" id="{27F1EEDB-0F5E-DDD6-B476-2179B28F472E}"/>
                </a:ext>
              </a:extLst>
            </p:cNvPr>
            <p:cNvGrpSpPr>
              <a:grpSpLocks/>
            </p:cNvGrpSpPr>
            <p:nvPr/>
          </p:nvGrpSpPr>
          <p:grpSpPr bwMode="auto">
            <a:xfrm>
              <a:off x="864" y="2680"/>
              <a:ext cx="384" cy="48"/>
              <a:chOff x="864" y="2680"/>
              <a:chExt cx="384" cy="48"/>
            </a:xfrm>
          </p:grpSpPr>
          <p:sp>
            <p:nvSpPr>
              <p:cNvPr id="17496" name="Rectangle 88">
                <a:extLst>
                  <a:ext uri="{FF2B5EF4-FFF2-40B4-BE49-F238E27FC236}">
                    <a16:creationId xmlns:a16="http://schemas.microsoft.com/office/drawing/2014/main" id="{830FDAB2-85F6-44B0-C151-D94AB51824FB}"/>
                  </a:ext>
                </a:extLst>
              </p:cNvPr>
              <p:cNvSpPr>
                <a:spLocks noChangeArrowheads="1"/>
              </p:cNvSpPr>
              <p:nvPr/>
            </p:nvSpPr>
            <p:spPr bwMode="auto">
              <a:xfrm>
                <a:off x="864" y="2680"/>
                <a:ext cx="96" cy="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97" name="Rectangle 89">
                <a:extLst>
                  <a:ext uri="{FF2B5EF4-FFF2-40B4-BE49-F238E27FC236}">
                    <a16:creationId xmlns:a16="http://schemas.microsoft.com/office/drawing/2014/main" id="{D63884BC-50A1-1789-1902-DEA2EF7C1653}"/>
                  </a:ext>
                </a:extLst>
              </p:cNvPr>
              <p:cNvSpPr>
                <a:spLocks noChangeArrowheads="1"/>
              </p:cNvSpPr>
              <p:nvPr/>
            </p:nvSpPr>
            <p:spPr bwMode="auto">
              <a:xfrm>
                <a:off x="960" y="2680"/>
                <a:ext cx="288" cy="48"/>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cxnSp>
        <p:nvCxnSpPr>
          <p:cNvPr id="17498" name="AutoShape 90">
            <a:extLst>
              <a:ext uri="{FF2B5EF4-FFF2-40B4-BE49-F238E27FC236}">
                <a16:creationId xmlns:a16="http://schemas.microsoft.com/office/drawing/2014/main" id="{BC267C42-CA6F-E7FD-D3AF-67B758094B05}"/>
              </a:ext>
            </a:extLst>
          </p:cNvPr>
          <p:cNvCxnSpPr>
            <a:cxnSpLocks noChangeShapeType="1"/>
            <a:stCxn id="17426" idx="2"/>
            <a:endCxn id="17477" idx="0"/>
          </p:cNvCxnSpPr>
          <p:nvPr/>
        </p:nvCxnSpPr>
        <p:spPr bwMode="auto">
          <a:xfrm flipH="1">
            <a:off x="5054601" y="3025776"/>
            <a:ext cx="2773363" cy="690563"/>
          </a:xfrm>
          <a:prstGeom prst="curvedConnector3">
            <a:avLst>
              <a:gd name="adj1" fmla="val -8241"/>
            </a:avLst>
          </a:prstGeom>
          <a:noFill/>
          <a:ln w="38100">
            <a:solidFill>
              <a:schemeClr val="accent1"/>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99" name="Line 91">
            <a:extLst>
              <a:ext uri="{FF2B5EF4-FFF2-40B4-BE49-F238E27FC236}">
                <a16:creationId xmlns:a16="http://schemas.microsoft.com/office/drawing/2014/main" id="{821C6314-2B5A-12B5-6821-2170C0F916F5}"/>
              </a:ext>
            </a:extLst>
          </p:cNvPr>
          <p:cNvSpPr>
            <a:spLocks noChangeShapeType="1"/>
          </p:cNvSpPr>
          <p:nvPr/>
        </p:nvSpPr>
        <p:spPr bwMode="auto">
          <a:xfrm flipH="1">
            <a:off x="3467101" y="3716338"/>
            <a:ext cx="1114425" cy="355600"/>
          </a:xfrm>
          <a:prstGeom prst="line">
            <a:avLst/>
          </a:prstGeom>
          <a:noFill/>
          <a:ln w="38100">
            <a:solidFill>
              <a:schemeClr val="accent1"/>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500" name="Line 92">
            <a:extLst>
              <a:ext uri="{FF2B5EF4-FFF2-40B4-BE49-F238E27FC236}">
                <a16:creationId xmlns:a16="http://schemas.microsoft.com/office/drawing/2014/main" id="{AC3B4916-6374-1B68-D6B5-D34205639B1D}"/>
              </a:ext>
            </a:extLst>
          </p:cNvPr>
          <p:cNvSpPr>
            <a:spLocks noChangeShapeType="1"/>
          </p:cNvSpPr>
          <p:nvPr/>
        </p:nvSpPr>
        <p:spPr bwMode="auto">
          <a:xfrm flipV="1">
            <a:off x="4238626" y="4429126"/>
            <a:ext cx="442913" cy="754063"/>
          </a:xfrm>
          <a:prstGeom prst="line">
            <a:avLst/>
          </a:prstGeom>
          <a:noFill/>
          <a:ln w="38100">
            <a:solidFill>
              <a:srgbClr val="FF3300"/>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501" name="Text Box 93">
            <a:extLst>
              <a:ext uri="{FF2B5EF4-FFF2-40B4-BE49-F238E27FC236}">
                <a16:creationId xmlns:a16="http://schemas.microsoft.com/office/drawing/2014/main" id="{A33F7F8D-08C6-4A37-9057-6572D6FB8980}"/>
              </a:ext>
            </a:extLst>
          </p:cNvPr>
          <p:cNvSpPr txBox="1">
            <a:spLocks noChangeArrowheads="1"/>
          </p:cNvSpPr>
          <p:nvPr/>
        </p:nvSpPr>
        <p:spPr bwMode="auto">
          <a:xfrm>
            <a:off x="2824163" y="1395413"/>
            <a:ext cx="3770312"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705" tIns="51353" rIns="102705" bIns="51353">
            <a:spAutoFit/>
          </a:bodyPr>
          <a:lstStyle>
            <a:lvl1pPr defTabSz="1027113">
              <a:defRPr sz="2400">
                <a:solidFill>
                  <a:schemeClr val="tx1"/>
                </a:solidFill>
                <a:latin typeface="Times New Roman" panose="02020603050405020304" pitchFamily="18" charset="0"/>
              </a:defRPr>
            </a:lvl1pPr>
            <a:lvl2pPr marL="512763" defTabSz="1027113">
              <a:defRPr sz="2400">
                <a:solidFill>
                  <a:schemeClr val="tx1"/>
                </a:solidFill>
                <a:latin typeface="Times New Roman" panose="02020603050405020304" pitchFamily="18" charset="0"/>
              </a:defRPr>
            </a:lvl2pPr>
            <a:lvl3pPr marL="1027113" defTabSz="1027113">
              <a:defRPr sz="2400">
                <a:solidFill>
                  <a:schemeClr val="tx1"/>
                </a:solidFill>
                <a:latin typeface="Times New Roman" panose="02020603050405020304" pitchFamily="18" charset="0"/>
              </a:defRPr>
            </a:lvl3pPr>
            <a:lvl4pPr marL="1539875" defTabSz="1027113">
              <a:defRPr sz="2400">
                <a:solidFill>
                  <a:schemeClr val="tx1"/>
                </a:solidFill>
                <a:latin typeface="Times New Roman" panose="02020603050405020304" pitchFamily="18" charset="0"/>
              </a:defRPr>
            </a:lvl4pPr>
            <a:lvl5pPr marL="2054225" defTabSz="1027113">
              <a:defRPr sz="2400">
                <a:solidFill>
                  <a:schemeClr val="tx1"/>
                </a:solidFill>
                <a:latin typeface="Times New Roman" panose="02020603050405020304" pitchFamily="18" charset="0"/>
              </a:defRPr>
            </a:lvl5pPr>
            <a:lvl6pPr marL="2511425" defTabSz="1027113" fontAlgn="base">
              <a:spcBef>
                <a:spcPct val="0"/>
              </a:spcBef>
              <a:spcAft>
                <a:spcPct val="0"/>
              </a:spcAft>
              <a:defRPr sz="2400">
                <a:solidFill>
                  <a:schemeClr val="tx1"/>
                </a:solidFill>
                <a:latin typeface="Times New Roman" panose="02020603050405020304" pitchFamily="18" charset="0"/>
              </a:defRPr>
            </a:lvl6pPr>
            <a:lvl7pPr marL="2968625" defTabSz="1027113" fontAlgn="base">
              <a:spcBef>
                <a:spcPct val="0"/>
              </a:spcBef>
              <a:spcAft>
                <a:spcPct val="0"/>
              </a:spcAft>
              <a:defRPr sz="2400">
                <a:solidFill>
                  <a:schemeClr val="tx1"/>
                </a:solidFill>
                <a:latin typeface="Times New Roman" panose="02020603050405020304" pitchFamily="18" charset="0"/>
              </a:defRPr>
            </a:lvl7pPr>
            <a:lvl8pPr marL="3425825" defTabSz="1027113" fontAlgn="base">
              <a:spcBef>
                <a:spcPct val="0"/>
              </a:spcBef>
              <a:spcAft>
                <a:spcPct val="0"/>
              </a:spcAft>
              <a:defRPr sz="2400">
                <a:solidFill>
                  <a:schemeClr val="tx1"/>
                </a:solidFill>
                <a:latin typeface="Times New Roman" panose="02020603050405020304" pitchFamily="18" charset="0"/>
              </a:defRPr>
            </a:lvl8pPr>
            <a:lvl9pPr marL="3883025" defTabSz="1027113"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latin typeface="Arial" panose="020B0604020202020204" pitchFamily="34" charset="0"/>
              </a:rPr>
              <a:t>Intruders can fool routers into sending traffic to unauthorized locations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5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9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1749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7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302F767-A646-82DF-73B0-E14759101166}"/>
              </a:ext>
            </a:extLst>
          </p:cNvPr>
          <p:cNvSpPr>
            <a:spLocks noGrp="1"/>
          </p:cNvSpPr>
          <p:nvPr>
            <p:ph type="sldNum" sz="quarter" idx="12"/>
          </p:nvPr>
        </p:nvSpPr>
        <p:spPr/>
        <p:txBody>
          <a:bodyPr/>
          <a:lstStyle/>
          <a:p>
            <a:r>
              <a:rPr lang="en-US" altLang="en-US"/>
              <a:t>95752:3-</a:t>
            </a:r>
            <a:fld id="{30AE6EF7-18AC-4A04-BA1A-AEF0F2962E21}" type="slidenum">
              <a:rPr lang="en-US" altLang="en-US"/>
              <a:pPr/>
              <a:t>74</a:t>
            </a:fld>
            <a:endParaRPr lang="en-US" altLang="en-US"/>
          </a:p>
        </p:txBody>
      </p:sp>
      <p:sp>
        <p:nvSpPr>
          <p:cNvPr id="21506" name="Rectangle 2">
            <a:extLst>
              <a:ext uri="{FF2B5EF4-FFF2-40B4-BE49-F238E27FC236}">
                <a16:creationId xmlns:a16="http://schemas.microsoft.com/office/drawing/2014/main" id="{9C0E06A2-7B46-6389-9A37-DCDC02F5A390}"/>
              </a:ext>
            </a:extLst>
          </p:cNvPr>
          <p:cNvSpPr>
            <a:spLocks noGrp="1" noChangeArrowheads="1"/>
          </p:cNvSpPr>
          <p:nvPr>
            <p:ph type="title"/>
          </p:nvPr>
        </p:nvSpPr>
        <p:spPr>
          <a:xfrm>
            <a:off x="2209800" y="0"/>
            <a:ext cx="7772400" cy="1143000"/>
          </a:xfrm>
        </p:spPr>
        <p:txBody>
          <a:bodyPr/>
          <a:lstStyle/>
          <a:p>
            <a:r>
              <a:rPr lang="en-US" altLang="en-US"/>
              <a:t>Other Network Attacks</a:t>
            </a:r>
          </a:p>
        </p:txBody>
      </p:sp>
      <p:sp>
        <p:nvSpPr>
          <p:cNvPr id="21507" name="Rectangle 3">
            <a:extLst>
              <a:ext uri="{FF2B5EF4-FFF2-40B4-BE49-F238E27FC236}">
                <a16:creationId xmlns:a16="http://schemas.microsoft.com/office/drawing/2014/main" id="{CB460A4E-759B-276A-782F-94AA798D9A82}"/>
              </a:ext>
            </a:extLst>
          </p:cNvPr>
          <p:cNvSpPr>
            <a:spLocks noGrp="1" noChangeArrowheads="1"/>
          </p:cNvSpPr>
          <p:nvPr>
            <p:ph type="body" idx="1"/>
          </p:nvPr>
        </p:nvSpPr>
        <p:spPr>
          <a:xfrm>
            <a:off x="2209800" y="914400"/>
            <a:ext cx="7772400" cy="5181600"/>
          </a:xfrm>
        </p:spPr>
        <p:txBody>
          <a:bodyPr/>
          <a:lstStyle/>
          <a:p>
            <a:r>
              <a:rPr lang="en-US" altLang="en-US"/>
              <a:t>Tapping</a:t>
            </a:r>
          </a:p>
          <a:p>
            <a:pPr lvl="1"/>
            <a:r>
              <a:rPr lang="en-US" altLang="en-US"/>
              <a:t>Method depends on network medium</a:t>
            </a:r>
          </a:p>
          <a:p>
            <a:pPr lvl="1"/>
            <a:r>
              <a:rPr lang="en-US" altLang="en-US"/>
              <a:t>Countermeasures: </a:t>
            </a:r>
          </a:p>
          <a:p>
            <a:pPr lvl="2"/>
            <a:r>
              <a:rPr lang="en-US" altLang="en-US"/>
              <a:t>Encryption</a:t>
            </a:r>
          </a:p>
          <a:p>
            <a:pPr lvl="2"/>
            <a:r>
              <a:rPr lang="en-US" altLang="en-US"/>
              <a:t>Physical protection &amp; inspection</a:t>
            </a:r>
          </a:p>
          <a:p>
            <a:r>
              <a:rPr lang="en-US" altLang="en-US"/>
              <a:t>Van Eck Radiation</a:t>
            </a:r>
          </a:p>
          <a:p>
            <a:pPr lvl="1"/>
            <a:r>
              <a:rPr lang="en-US" altLang="en-US"/>
              <a:t>Current through wire: Radio waves</a:t>
            </a:r>
          </a:p>
          <a:p>
            <a:pPr lvl="1"/>
            <a:r>
              <a:rPr lang="en-US" altLang="en-US"/>
              <a:t>Receiver tunes in on hosts/network</a:t>
            </a:r>
          </a:p>
          <a:p>
            <a:pPr lvl="1"/>
            <a:r>
              <a:rPr lang="en-US" altLang="en-US"/>
              <a:t>Countermeasures:</a:t>
            </a:r>
          </a:p>
          <a:p>
            <a:pPr lvl="2"/>
            <a:r>
              <a:rPr lang="en-US" altLang="en-US"/>
              <a:t>Encryption</a:t>
            </a:r>
          </a:p>
          <a:p>
            <a:pPr lvl="2"/>
            <a:r>
              <a:rPr lang="en-US" altLang="en-US"/>
              <a:t>Distance</a:t>
            </a:r>
          </a:p>
          <a:p>
            <a:pPr lvl="2"/>
            <a:r>
              <a:rPr lang="en-US" altLang="en-US"/>
              <a:t>Emission Control</a:t>
            </a:r>
          </a:p>
        </p:txBody>
      </p:sp>
      <p:grpSp>
        <p:nvGrpSpPr>
          <p:cNvPr id="21511" name="Group 7">
            <a:extLst>
              <a:ext uri="{FF2B5EF4-FFF2-40B4-BE49-F238E27FC236}">
                <a16:creationId xmlns:a16="http://schemas.microsoft.com/office/drawing/2014/main" id="{0ACCE80E-B133-EE27-D6B5-C8577F56032D}"/>
              </a:ext>
            </a:extLst>
          </p:cNvPr>
          <p:cNvGrpSpPr>
            <a:grpSpLocks/>
          </p:cNvGrpSpPr>
          <p:nvPr/>
        </p:nvGrpSpPr>
        <p:grpSpPr bwMode="auto">
          <a:xfrm>
            <a:off x="6781800" y="4343400"/>
            <a:ext cx="3886200" cy="1905000"/>
            <a:chOff x="2544" y="720"/>
            <a:chExt cx="2592" cy="1392"/>
          </a:xfrm>
        </p:grpSpPr>
        <p:graphicFrame>
          <p:nvGraphicFramePr>
            <p:cNvPr id="21509" name="Object 5">
              <a:extLst>
                <a:ext uri="{FF2B5EF4-FFF2-40B4-BE49-F238E27FC236}">
                  <a16:creationId xmlns:a16="http://schemas.microsoft.com/office/drawing/2014/main" id="{A976CEAC-9538-1E5A-B6F5-EAF55325485E}"/>
                </a:ext>
              </a:extLst>
            </p:cNvPr>
            <p:cNvGraphicFramePr>
              <a:graphicFrameLocks noChangeAspect="1"/>
            </p:cNvGraphicFramePr>
            <p:nvPr/>
          </p:nvGraphicFramePr>
          <p:xfrm>
            <a:off x="2832" y="720"/>
            <a:ext cx="1981" cy="1387"/>
          </p:xfrm>
          <a:graphic>
            <a:graphicData uri="http://schemas.openxmlformats.org/presentationml/2006/ole">
              <mc:AlternateContent xmlns:mc="http://schemas.openxmlformats.org/markup-compatibility/2006">
                <mc:Choice xmlns:v="urn:schemas-microsoft-com:vml" Requires="v">
                  <p:oleObj name="Clip" r:id="rId2" imgW="5680800" imgH="3978000" progId="MS_ClipArt_Gallery.2">
                    <p:embed/>
                  </p:oleObj>
                </mc:Choice>
                <mc:Fallback>
                  <p:oleObj name="Clip" r:id="rId2" imgW="5680800" imgH="3978000" progId="MS_ClipArt_Gallery.2">
                    <p:embed/>
                    <p:pic>
                      <p:nvPicPr>
                        <p:cNvPr id="21509" name="Object 5">
                          <a:extLst>
                            <a:ext uri="{FF2B5EF4-FFF2-40B4-BE49-F238E27FC236}">
                              <a16:creationId xmlns:a16="http://schemas.microsoft.com/office/drawing/2014/main" id="{A976CEAC-9538-1E5A-B6F5-EAF553254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 y="720"/>
                          <a:ext cx="1981" cy="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6">
              <a:extLst>
                <a:ext uri="{FF2B5EF4-FFF2-40B4-BE49-F238E27FC236}">
                  <a16:creationId xmlns:a16="http://schemas.microsoft.com/office/drawing/2014/main" id="{92B6227F-CAA4-6493-C01E-05BBD588AC5C}"/>
                </a:ext>
              </a:extLst>
            </p:cNvPr>
            <p:cNvGraphicFramePr>
              <a:graphicFrameLocks noChangeAspect="1"/>
            </p:cNvGraphicFramePr>
            <p:nvPr/>
          </p:nvGraphicFramePr>
          <p:xfrm>
            <a:off x="2544" y="720"/>
            <a:ext cx="2592" cy="1392"/>
          </p:xfrm>
          <a:graphic>
            <a:graphicData uri="http://schemas.openxmlformats.org/presentationml/2006/ole">
              <mc:AlternateContent xmlns:mc="http://schemas.openxmlformats.org/markup-compatibility/2006">
                <mc:Choice xmlns:v="urn:schemas-microsoft-com:vml" Requires="v">
                  <p:oleObj name="Clip" r:id="rId4" imgW="837360" imgH="639000" progId="MS_ClipArt_Gallery.2">
                    <p:embed/>
                  </p:oleObj>
                </mc:Choice>
                <mc:Fallback>
                  <p:oleObj name="Clip" r:id="rId4" imgW="837360" imgH="639000" progId="MS_ClipArt_Gallery.2">
                    <p:embed/>
                    <p:pic>
                      <p:nvPicPr>
                        <p:cNvPr id="21510" name="Object 6">
                          <a:extLst>
                            <a:ext uri="{FF2B5EF4-FFF2-40B4-BE49-F238E27FC236}">
                              <a16:creationId xmlns:a16="http://schemas.microsoft.com/office/drawing/2014/main" id="{92B6227F-CAA4-6493-C01E-05BBD588AC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720"/>
                          <a:ext cx="2592" cy="1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D18A324-266E-F3BC-E5E2-D2CCAF60BAE2}"/>
              </a:ext>
            </a:extLst>
          </p:cNvPr>
          <p:cNvSpPr>
            <a:spLocks noGrp="1"/>
          </p:cNvSpPr>
          <p:nvPr>
            <p:ph type="sldNum" sz="quarter" idx="12"/>
          </p:nvPr>
        </p:nvSpPr>
        <p:spPr/>
        <p:txBody>
          <a:bodyPr/>
          <a:lstStyle/>
          <a:p>
            <a:r>
              <a:rPr lang="en-US" altLang="en-US"/>
              <a:t>95752:3-</a:t>
            </a:r>
            <a:fld id="{EAF2440C-82E5-40C9-B851-E37EDEE5E6E6}" type="slidenum">
              <a:rPr lang="en-US" altLang="en-US"/>
              <a:pPr/>
              <a:t>75</a:t>
            </a:fld>
            <a:endParaRPr lang="en-US" altLang="en-US"/>
          </a:p>
        </p:txBody>
      </p:sp>
      <p:sp>
        <p:nvSpPr>
          <p:cNvPr id="22530" name="Rectangle 2">
            <a:extLst>
              <a:ext uri="{FF2B5EF4-FFF2-40B4-BE49-F238E27FC236}">
                <a16:creationId xmlns:a16="http://schemas.microsoft.com/office/drawing/2014/main" id="{3F56BAE6-99C9-F704-6F8D-8CF001D7C66D}"/>
              </a:ext>
            </a:extLst>
          </p:cNvPr>
          <p:cNvSpPr>
            <a:spLocks noGrp="1" noChangeArrowheads="1"/>
          </p:cNvSpPr>
          <p:nvPr>
            <p:ph type="title"/>
          </p:nvPr>
        </p:nvSpPr>
        <p:spPr>
          <a:xfrm>
            <a:off x="2209800" y="0"/>
            <a:ext cx="7772400" cy="1143000"/>
          </a:xfrm>
        </p:spPr>
        <p:txBody>
          <a:bodyPr/>
          <a:lstStyle/>
          <a:p>
            <a:r>
              <a:rPr lang="en-US" altLang="en-US"/>
              <a:t>Generate Password</a:t>
            </a:r>
          </a:p>
        </p:txBody>
      </p:sp>
      <p:sp>
        <p:nvSpPr>
          <p:cNvPr id="22531" name="Rectangle 3">
            <a:extLst>
              <a:ext uri="{FF2B5EF4-FFF2-40B4-BE49-F238E27FC236}">
                <a16:creationId xmlns:a16="http://schemas.microsoft.com/office/drawing/2014/main" id="{D80775E4-5295-7AB4-C62E-7BB90A842A12}"/>
              </a:ext>
            </a:extLst>
          </p:cNvPr>
          <p:cNvSpPr>
            <a:spLocks noGrp="1" noChangeArrowheads="1"/>
          </p:cNvSpPr>
          <p:nvPr>
            <p:ph type="body" idx="1"/>
          </p:nvPr>
        </p:nvSpPr>
        <p:spPr>
          <a:xfrm>
            <a:off x="2209800" y="990600"/>
            <a:ext cx="7772400" cy="5105400"/>
          </a:xfrm>
        </p:spPr>
        <p:txBody>
          <a:bodyPr>
            <a:normAutofit lnSpcReduction="10000"/>
          </a:bodyPr>
          <a:lstStyle/>
          <a:p>
            <a:pPr>
              <a:lnSpc>
                <a:spcPct val="90000"/>
              </a:lnSpc>
            </a:pPr>
            <a:r>
              <a:rPr lang="en-US" altLang="en-US"/>
              <a:t>Use a dictionary</a:t>
            </a:r>
          </a:p>
          <a:p>
            <a:pPr>
              <a:lnSpc>
                <a:spcPct val="90000"/>
              </a:lnSpc>
            </a:pPr>
            <a:r>
              <a:rPr lang="en-US" altLang="en-US"/>
              <a:t>Requires: Scrambled password, </a:t>
            </a:r>
            <a:br>
              <a:rPr lang="en-US" altLang="en-US"/>
            </a:br>
            <a:r>
              <a:rPr lang="en-US" altLang="en-US"/>
              <a:t>Encryption method &amp; Large dictionary</a:t>
            </a:r>
          </a:p>
          <a:p>
            <a:pPr>
              <a:lnSpc>
                <a:spcPct val="90000"/>
              </a:lnSpc>
            </a:pPr>
            <a:r>
              <a:rPr lang="en-US" altLang="en-US"/>
              <a:t>Password Cracking</a:t>
            </a:r>
          </a:p>
          <a:p>
            <a:pPr lvl="1">
              <a:lnSpc>
                <a:spcPct val="90000"/>
              </a:lnSpc>
            </a:pPr>
            <a:r>
              <a:rPr lang="en-US" altLang="en-US"/>
              <a:t>Natural language words and slang</a:t>
            </a:r>
          </a:p>
          <a:p>
            <a:pPr lvl="1">
              <a:lnSpc>
                <a:spcPct val="90000"/>
              </a:lnSpc>
            </a:pPr>
            <a:r>
              <a:rPr lang="en-US" altLang="en-US"/>
              <a:t>Backwards / Forwards / Punctuation and Numbers inserted</a:t>
            </a:r>
          </a:p>
          <a:p>
            <a:pPr lvl="1">
              <a:lnSpc>
                <a:spcPct val="90000"/>
              </a:lnSpc>
            </a:pPr>
            <a:r>
              <a:rPr lang="en-US" altLang="en-US"/>
              <a:t>Program: 27,000 passwords in approx 3 seconds (Pentium II/133)</a:t>
            </a:r>
          </a:p>
          <a:p>
            <a:pPr>
              <a:lnSpc>
                <a:spcPct val="90000"/>
              </a:lnSpc>
            </a:pPr>
            <a:r>
              <a:rPr lang="en-US" altLang="en-US"/>
              <a:t>Countermeasures</a:t>
            </a:r>
          </a:p>
          <a:p>
            <a:pPr lvl="1">
              <a:lnSpc>
                <a:spcPct val="90000"/>
              </a:lnSpc>
            </a:pPr>
            <a:r>
              <a:rPr lang="en-US" altLang="en-US"/>
              <a:t>Preventive strike (BEWARE)</a:t>
            </a:r>
          </a:p>
          <a:p>
            <a:pPr lvl="1">
              <a:lnSpc>
                <a:spcPct val="90000"/>
              </a:lnSpc>
            </a:pPr>
            <a:r>
              <a:rPr lang="en-US" altLang="en-US"/>
              <a:t>Password rules</a:t>
            </a:r>
          </a:p>
          <a:p>
            <a:pPr lvl="1">
              <a:lnSpc>
                <a:spcPct val="90000"/>
              </a:lnSpc>
            </a:pPr>
            <a:r>
              <a:rPr lang="en-US" altLang="en-US"/>
              <a:t>Other authentication</a:t>
            </a:r>
          </a:p>
        </p:txBody>
      </p:sp>
      <p:pic>
        <p:nvPicPr>
          <p:cNvPr id="22532" name="Picture 4">
            <a:extLst>
              <a:ext uri="{FF2B5EF4-FFF2-40B4-BE49-F238E27FC236}">
                <a16:creationId xmlns:a16="http://schemas.microsoft.com/office/drawing/2014/main" id="{2C926EAA-2D8B-CD56-F68F-72D0AAD46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267200"/>
            <a:ext cx="2984500"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8FE5D9F-D83C-B145-5A29-3404AFCDCA93}"/>
              </a:ext>
            </a:extLst>
          </p:cNvPr>
          <p:cNvSpPr>
            <a:spLocks noGrp="1"/>
          </p:cNvSpPr>
          <p:nvPr>
            <p:ph type="sldNum" sz="quarter" idx="12"/>
          </p:nvPr>
        </p:nvSpPr>
        <p:spPr/>
        <p:txBody>
          <a:bodyPr/>
          <a:lstStyle/>
          <a:p>
            <a:r>
              <a:rPr lang="en-US" altLang="en-US"/>
              <a:t>95752:3-</a:t>
            </a:r>
            <a:fld id="{70364EAF-A31E-4E15-81B6-7AB149267747}" type="slidenum">
              <a:rPr lang="en-US" altLang="en-US"/>
              <a:pPr/>
              <a:t>76</a:t>
            </a:fld>
            <a:endParaRPr lang="en-US" altLang="en-US"/>
          </a:p>
        </p:txBody>
      </p:sp>
      <p:sp>
        <p:nvSpPr>
          <p:cNvPr id="23554" name="Rectangle 2">
            <a:extLst>
              <a:ext uri="{FF2B5EF4-FFF2-40B4-BE49-F238E27FC236}">
                <a16:creationId xmlns:a16="http://schemas.microsoft.com/office/drawing/2014/main" id="{0B210C17-918E-6F79-02AE-42F6E88FEE23}"/>
              </a:ext>
            </a:extLst>
          </p:cNvPr>
          <p:cNvSpPr>
            <a:spLocks noGrp="1" noChangeArrowheads="1"/>
          </p:cNvSpPr>
          <p:nvPr>
            <p:ph type="title"/>
          </p:nvPr>
        </p:nvSpPr>
        <p:spPr>
          <a:xfrm>
            <a:off x="2209800" y="0"/>
            <a:ext cx="7772400" cy="1143000"/>
          </a:xfrm>
        </p:spPr>
        <p:txBody>
          <a:bodyPr/>
          <a:lstStyle/>
          <a:p>
            <a:r>
              <a:rPr lang="en-US" altLang="en-US"/>
              <a:t>Guess Password</a:t>
            </a:r>
          </a:p>
        </p:txBody>
      </p:sp>
      <p:sp>
        <p:nvSpPr>
          <p:cNvPr id="23555" name="Rectangle 3">
            <a:extLst>
              <a:ext uri="{FF2B5EF4-FFF2-40B4-BE49-F238E27FC236}">
                <a16:creationId xmlns:a16="http://schemas.microsoft.com/office/drawing/2014/main" id="{BFB1F574-8098-CB98-80BF-4ACF0FEF5695}"/>
              </a:ext>
            </a:extLst>
          </p:cNvPr>
          <p:cNvSpPr>
            <a:spLocks noGrp="1" noChangeArrowheads="1"/>
          </p:cNvSpPr>
          <p:nvPr>
            <p:ph type="body" idx="1"/>
          </p:nvPr>
        </p:nvSpPr>
        <p:spPr>
          <a:xfrm>
            <a:off x="2209800" y="914400"/>
            <a:ext cx="7772400" cy="5181600"/>
          </a:xfrm>
        </p:spPr>
        <p:txBody>
          <a:bodyPr/>
          <a:lstStyle/>
          <a:p>
            <a:r>
              <a:rPr lang="en-US" altLang="en-US"/>
              <a:t>Use knowledge of user</a:t>
            </a:r>
          </a:p>
          <a:p>
            <a:pPr lvl="1"/>
            <a:r>
              <a:rPr lang="en-US" altLang="en-US"/>
              <a:t>System information</a:t>
            </a:r>
          </a:p>
          <a:p>
            <a:pPr lvl="1"/>
            <a:r>
              <a:rPr lang="en-US" altLang="en-US"/>
              <a:t>Personal information</a:t>
            </a:r>
          </a:p>
          <a:p>
            <a:pPr lvl="1"/>
            <a:r>
              <a:rPr lang="en-US" altLang="en-US"/>
              <a:t>Occupation information</a:t>
            </a:r>
          </a:p>
          <a:p>
            <a:r>
              <a:rPr lang="en-US" altLang="en-US"/>
              <a:t>Often combined with dictionary attack</a:t>
            </a:r>
          </a:p>
          <a:p>
            <a:r>
              <a:rPr lang="en-US" altLang="en-US"/>
              <a:t>Countermeasures</a:t>
            </a:r>
          </a:p>
          <a:p>
            <a:pPr lvl="1"/>
            <a:r>
              <a:rPr lang="en-US" altLang="en-US"/>
              <a:t>Password rules</a:t>
            </a:r>
          </a:p>
          <a:p>
            <a:pPr lvl="1"/>
            <a:r>
              <a:rPr lang="en-US" altLang="en-US"/>
              <a:t>Other authentication</a:t>
            </a:r>
          </a:p>
        </p:txBody>
      </p:sp>
      <p:pic>
        <p:nvPicPr>
          <p:cNvPr id="23556" name="Picture 4">
            <a:extLst>
              <a:ext uri="{FF2B5EF4-FFF2-40B4-BE49-F238E27FC236}">
                <a16:creationId xmlns:a16="http://schemas.microsoft.com/office/drawing/2014/main" id="{B1236288-C216-F204-051A-573001498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1" y="381001"/>
            <a:ext cx="2212975" cy="2625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9750C94-7D5A-36F5-165A-1E6E6B4A77CF}"/>
              </a:ext>
            </a:extLst>
          </p:cNvPr>
          <p:cNvSpPr>
            <a:spLocks noGrp="1"/>
          </p:cNvSpPr>
          <p:nvPr>
            <p:ph type="sldNum" sz="quarter" idx="12"/>
          </p:nvPr>
        </p:nvSpPr>
        <p:spPr/>
        <p:txBody>
          <a:bodyPr/>
          <a:lstStyle/>
          <a:p>
            <a:r>
              <a:rPr lang="en-US" altLang="en-US"/>
              <a:t>95752:3-</a:t>
            </a:r>
            <a:fld id="{0D84FF2D-A15C-4947-9BE5-48B955908863}" type="slidenum">
              <a:rPr lang="en-US" altLang="en-US"/>
              <a:pPr/>
              <a:t>77</a:t>
            </a:fld>
            <a:endParaRPr lang="en-US" altLang="en-US"/>
          </a:p>
        </p:txBody>
      </p:sp>
      <p:sp>
        <p:nvSpPr>
          <p:cNvPr id="24578" name="Rectangle 2">
            <a:extLst>
              <a:ext uri="{FF2B5EF4-FFF2-40B4-BE49-F238E27FC236}">
                <a16:creationId xmlns:a16="http://schemas.microsoft.com/office/drawing/2014/main" id="{0B29B1D1-21D7-F190-1754-1FEF6AE8A3D9}"/>
              </a:ext>
            </a:extLst>
          </p:cNvPr>
          <p:cNvSpPr>
            <a:spLocks noGrp="1" noChangeArrowheads="1"/>
          </p:cNvSpPr>
          <p:nvPr>
            <p:ph type="title"/>
          </p:nvPr>
        </p:nvSpPr>
        <p:spPr/>
        <p:txBody>
          <a:bodyPr/>
          <a:lstStyle/>
          <a:p>
            <a:r>
              <a:rPr lang="en-US" altLang="en-US"/>
              <a:t>Passwords on Many Machines</a:t>
            </a:r>
          </a:p>
        </p:txBody>
      </p:sp>
      <p:sp>
        <p:nvSpPr>
          <p:cNvPr id="24579" name="Rectangle 3">
            <a:extLst>
              <a:ext uri="{FF2B5EF4-FFF2-40B4-BE49-F238E27FC236}">
                <a16:creationId xmlns:a16="http://schemas.microsoft.com/office/drawing/2014/main" id="{4D998CFD-F347-3930-0C91-DE24975EF099}"/>
              </a:ext>
            </a:extLst>
          </p:cNvPr>
          <p:cNvSpPr>
            <a:spLocks noGrp="1" noChangeArrowheads="1"/>
          </p:cNvSpPr>
          <p:nvPr>
            <p:ph type="body" idx="1"/>
          </p:nvPr>
        </p:nvSpPr>
        <p:spPr/>
        <p:txBody>
          <a:bodyPr/>
          <a:lstStyle/>
          <a:p>
            <a:r>
              <a:rPr lang="en-US" altLang="en-US"/>
              <a:t>One or Many?</a:t>
            </a:r>
          </a:p>
          <a:p>
            <a:pPr lvl="1"/>
            <a:r>
              <a:rPr lang="en-US" altLang="en-US"/>
              <a:t>Ease of memorization vs. likelihood of writing </a:t>
            </a:r>
          </a:p>
          <a:p>
            <a:pPr lvl="1"/>
            <a:r>
              <a:rPr lang="en-US" altLang="en-US"/>
              <a:t>Options:</a:t>
            </a:r>
          </a:p>
          <a:p>
            <a:pPr lvl="2"/>
            <a:r>
              <a:rPr lang="en-US" altLang="en-US"/>
              <a:t>Secure stored passwords</a:t>
            </a:r>
          </a:p>
          <a:p>
            <a:pPr lvl="2"/>
            <a:r>
              <a:rPr lang="en-US" altLang="en-US"/>
              <a:t>Network authentication method</a:t>
            </a:r>
          </a:p>
          <a:p>
            <a:pPr lvl="2"/>
            <a:r>
              <a:rPr lang="en-US" altLang="en-US"/>
              <a:t>Algorithm for varying passwords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EF744E1-31E1-1BAD-D50D-74B7F883605A}"/>
              </a:ext>
            </a:extLst>
          </p:cNvPr>
          <p:cNvSpPr>
            <a:spLocks noGrp="1"/>
          </p:cNvSpPr>
          <p:nvPr>
            <p:ph type="sldNum" sz="quarter" idx="12"/>
          </p:nvPr>
        </p:nvSpPr>
        <p:spPr/>
        <p:txBody>
          <a:bodyPr/>
          <a:lstStyle/>
          <a:p>
            <a:r>
              <a:rPr lang="en-US" altLang="en-US"/>
              <a:t>95752:3-</a:t>
            </a:r>
            <a:fld id="{649EFDFE-2184-4E17-9850-4489C7C41538}" type="slidenum">
              <a:rPr lang="en-US" altLang="en-US"/>
              <a:pPr/>
              <a:t>78</a:t>
            </a:fld>
            <a:endParaRPr lang="en-US" altLang="en-US"/>
          </a:p>
        </p:txBody>
      </p:sp>
      <p:sp>
        <p:nvSpPr>
          <p:cNvPr id="25602" name="Rectangle 2">
            <a:extLst>
              <a:ext uri="{FF2B5EF4-FFF2-40B4-BE49-F238E27FC236}">
                <a16:creationId xmlns:a16="http://schemas.microsoft.com/office/drawing/2014/main" id="{877F8A6F-C8C2-6D55-CFAC-413EB90C3D97}"/>
              </a:ext>
            </a:extLst>
          </p:cNvPr>
          <p:cNvSpPr>
            <a:spLocks noGrp="1" noChangeArrowheads="1"/>
          </p:cNvSpPr>
          <p:nvPr>
            <p:ph type="title"/>
          </p:nvPr>
        </p:nvSpPr>
        <p:spPr>
          <a:xfrm>
            <a:off x="2209800" y="0"/>
            <a:ext cx="7772400" cy="1143000"/>
          </a:xfrm>
        </p:spPr>
        <p:txBody>
          <a:bodyPr/>
          <a:lstStyle/>
          <a:p>
            <a:r>
              <a:rPr lang="en-US" altLang="en-US"/>
              <a:t>Something You Have</a:t>
            </a:r>
          </a:p>
        </p:txBody>
      </p:sp>
      <p:sp>
        <p:nvSpPr>
          <p:cNvPr id="25603" name="Rectangle 3">
            <a:extLst>
              <a:ext uri="{FF2B5EF4-FFF2-40B4-BE49-F238E27FC236}">
                <a16:creationId xmlns:a16="http://schemas.microsoft.com/office/drawing/2014/main" id="{4830733A-A332-2932-4F36-3A5BF5934EAB}"/>
              </a:ext>
            </a:extLst>
          </p:cNvPr>
          <p:cNvSpPr>
            <a:spLocks noGrp="1" noChangeArrowheads="1"/>
          </p:cNvSpPr>
          <p:nvPr>
            <p:ph type="body" idx="1"/>
          </p:nvPr>
        </p:nvSpPr>
        <p:spPr>
          <a:xfrm>
            <a:off x="2209800" y="914400"/>
            <a:ext cx="7772400" cy="5181600"/>
          </a:xfrm>
        </p:spPr>
        <p:txBody>
          <a:bodyPr/>
          <a:lstStyle/>
          <a:p>
            <a:r>
              <a:rPr lang="en-US" altLang="en-US"/>
              <a:t>Convert logical security to physical security</a:t>
            </a:r>
          </a:p>
          <a:p>
            <a:pPr lvl="1"/>
            <a:r>
              <a:rPr lang="en-US" altLang="en-US"/>
              <a:t>One-time pad</a:t>
            </a:r>
          </a:p>
          <a:p>
            <a:pPr lvl="1"/>
            <a:r>
              <a:rPr lang="en-US" altLang="en-US"/>
              <a:t>Strip card / smart card</a:t>
            </a:r>
          </a:p>
          <a:p>
            <a:pPr lvl="1"/>
            <a:r>
              <a:rPr lang="en-US" altLang="en-US"/>
              <a:t>Dongle</a:t>
            </a:r>
          </a:p>
          <a:p>
            <a:pPr lvl="1"/>
            <a:r>
              <a:rPr lang="en-US" altLang="en-US"/>
              <a:t>Challenge-Response calculator</a:t>
            </a:r>
          </a:p>
          <a:p>
            <a:r>
              <a:rPr lang="en-US" altLang="en-US"/>
              <a:t>Problems: Cost &amp; token issuing/handling</a:t>
            </a:r>
          </a:p>
          <a:p>
            <a:r>
              <a:rPr lang="en-US" altLang="en-US"/>
              <a:t>Advantages: Physical presence; hard to hack</a:t>
            </a:r>
          </a:p>
        </p:txBody>
      </p:sp>
      <p:pic>
        <p:nvPicPr>
          <p:cNvPr id="25604" name="Picture 4">
            <a:extLst>
              <a:ext uri="{FF2B5EF4-FFF2-40B4-BE49-F238E27FC236}">
                <a16:creationId xmlns:a16="http://schemas.microsoft.com/office/drawing/2014/main" id="{A7EFBCB9-4FCE-8B3A-08F5-54CC1648D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738" y="1609725"/>
            <a:ext cx="1765300" cy="1493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2E28961-8B57-6B32-DF88-284C0A9F4354}"/>
              </a:ext>
            </a:extLst>
          </p:cNvPr>
          <p:cNvSpPr>
            <a:spLocks noGrp="1"/>
          </p:cNvSpPr>
          <p:nvPr>
            <p:ph type="sldNum" sz="quarter" idx="12"/>
          </p:nvPr>
        </p:nvSpPr>
        <p:spPr/>
        <p:txBody>
          <a:bodyPr/>
          <a:lstStyle/>
          <a:p>
            <a:r>
              <a:rPr lang="en-US" altLang="en-US"/>
              <a:t>95752:3-</a:t>
            </a:r>
            <a:fld id="{9C2711AA-6634-4A09-A394-C50D58DF644C}" type="slidenum">
              <a:rPr lang="en-US" altLang="en-US"/>
              <a:pPr/>
              <a:t>79</a:t>
            </a:fld>
            <a:endParaRPr lang="en-US" altLang="en-US"/>
          </a:p>
        </p:txBody>
      </p:sp>
      <p:sp>
        <p:nvSpPr>
          <p:cNvPr id="26626" name="Rectangle 2">
            <a:extLst>
              <a:ext uri="{FF2B5EF4-FFF2-40B4-BE49-F238E27FC236}">
                <a16:creationId xmlns:a16="http://schemas.microsoft.com/office/drawing/2014/main" id="{690563FB-4D7C-EB47-C9DB-E998D22BAC03}"/>
              </a:ext>
            </a:extLst>
          </p:cNvPr>
          <p:cNvSpPr>
            <a:spLocks noGrp="1" noChangeArrowheads="1"/>
          </p:cNvSpPr>
          <p:nvPr>
            <p:ph type="title"/>
          </p:nvPr>
        </p:nvSpPr>
        <p:spPr>
          <a:xfrm>
            <a:off x="2286000" y="0"/>
            <a:ext cx="7772400" cy="1143000"/>
          </a:xfrm>
        </p:spPr>
        <p:txBody>
          <a:bodyPr/>
          <a:lstStyle/>
          <a:p>
            <a:r>
              <a:rPr lang="en-US" altLang="en-US"/>
              <a:t>Something You Are</a:t>
            </a:r>
          </a:p>
        </p:txBody>
      </p:sp>
      <p:sp>
        <p:nvSpPr>
          <p:cNvPr id="26627" name="Rectangle 3">
            <a:extLst>
              <a:ext uri="{FF2B5EF4-FFF2-40B4-BE49-F238E27FC236}">
                <a16:creationId xmlns:a16="http://schemas.microsoft.com/office/drawing/2014/main" id="{76DC1762-4FA3-09D7-5F91-70B52A2202B6}"/>
              </a:ext>
            </a:extLst>
          </p:cNvPr>
          <p:cNvSpPr>
            <a:spLocks noGrp="1" noChangeArrowheads="1"/>
          </p:cNvSpPr>
          <p:nvPr>
            <p:ph type="body" idx="1"/>
          </p:nvPr>
        </p:nvSpPr>
        <p:spPr>
          <a:xfrm>
            <a:off x="2209800" y="914400"/>
            <a:ext cx="7772400" cy="5181600"/>
          </a:xfrm>
        </p:spPr>
        <p:txBody>
          <a:bodyPr/>
          <a:lstStyle/>
          <a:p>
            <a:r>
              <a:rPr lang="en-US" altLang="en-US"/>
              <a:t>Biometrics: Measure physical characteristic</a:t>
            </a:r>
          </a:p>
          <a:p>
            <a:pPr lvl="1"/>
            <a:r>
              <a:rPr lang="en-US" altLang="en-US"/>
              <a:t>Face geometry</a:t>
            </a:r>
          </a:p>
          <a:p>
            <a:pPr lvl="1"/>
            <a:r>
              <a:rPr lang="en-US" altLang="en-US"/>
              <a:t>Hand geometry</a:t>
            </a:r>
          </a:p>
          <a:p>
            <a:pPr lvl="1"/>
            <a:r>
              <a:rPr lang="en-US" altLang="en-US"/>
              <a:t>Fingerprint</a:t>
            </a:r>
          </a:p>
          <a:p>
            <a:pPr lvl="1"/>
            <a:r>
              <a:rPr lang="en-US" altLang="en-US"/>
              <a:t>Voiceprint</a:t>
            </a:r>
          </a:p>
          <a:p>
            <a:pPr lvl="1"/>
            <a:r>
              <a:rPr lang="en-US" altLang="en-US"/>
              <a:t>Retinal Scan</a:t>
            </a:r>
          </a:p>
          <a:p>
            <a:pPr lvl="1"/>
            <a:r>
              <a:rPr lang="en-US" altLang="en-US"/>
              <a:t>Signature</a:t>
            </a:r>
          </a:p>
          <a:p>
            <a:r>
              <a:rPr lang="en-US" altLang="en-US"/>
              <a:t>Advantages: Physical presence, not easily lost</a:t>
            </a:r>
          </a:p>
          <a:p>
            <a:r>
              <a:rPr lang="en-US" altLang="en-US"/>
              <a:t>Disadvantages: Cost, Security, Variation, Handicaps</a:t>
            </a:r>
          </a:p>
        </p:txBody>
      </p:sp>
      <p:pic>
        <p:nvPicPr>
          <p:cNvPr id="26628" name="Picture 4">
            <a:extLst>
              <a:ext uri="{FF2B5EF4-FFF2-40B4-BE49-F238E27FC236}">
                <a16:creationId xmlns:a16="http://schemas.microsoft.com/office/drawing/2014/main" id="{E5372242-4011-EC15-4135-01037A5DF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371600"/>
            <a:ext cx="3398838" cy="2744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BC33-05ED-AA89-68F4-1CA44B4D4149}"/>
              </a:ext>
            </a:extLst>
          </p:cNvPr>
          <p:cNvSpPr>
            <a:spLocks noGrp="1"/>
          </p:cNvSpPr>
          <p:nvPr>
            <p:ph type="title"/>
          </p:nvPr>
        </p:nvSpPr>
        <p:spPr/>
        <p:txBody>
          <a:bodyPr>
            <a:normAutofit fontScale="90000"/>
          </a:bodyPr>
          <a:lstStyle/>
          <a:p>
            <a:pPr algn="ctr"/>
            <a:r>
              <a:rPr lang="en-US" sz="3600" dirty="0"/>
              <a:t>Data breaches can lead to severe financial, reputational, and legal consequences for organizations</a:t>
            </a:r>
            <a:br>
              <a:rPr lang="en-US" dirty="0"/>
            </a:br>
            <a:endParaRPr lang="en-IN" dirty="0"/>
          </a:p>
        </p:txBody>
      </p:sp>
      <p:sp>
        <p:nvSpPr>
          <p:cNvPr id="3" name="Content Placeholder 2">
            <a:extLst>
              <a:ext uri="{FF2B5EF4-FFF2-40B4-BE49-F238E27FC236}">
                <a16:creationId xmlns:a16="http://schemas.microsoft.com/office/drawing/2014/main" id="{2E320D8F-B378-56D5-B0FE-C7723236189E}"/>
              </a:ext>
            </a:extLst>
          </p:cNvPr>
          <p:cNvSpPr>
            <a:spLocks noGrp="1"/>
          </p:cNvSpPr>
          <p:nvPr>
            <p:ph idx="1"/>
          </p:nvPr>
        </p:nvSpPr>
        <p:spPr/>
        <p:txBody>
          <a:bodyPr>
            <a:normAutofit fontScale="92500" lnSpcReduction="10000"/>
          </a:bodyPr>
          <a:lstStyle/>
          <a:p>
            <a:r>
              <a:rPr lang="en-IN" dirty="0"/>
              <a:t>Financial Consequences</a:t>
            </a:r>
          </a:p>
          <a:p>
            <a:pPr lvl="1"/>
            <a:r>
              <a:rPr lang="en-IN" b="1" dirty="0"/>
              <a:t>Direct Costs</a:t>
            </a:r>
          </a:p>
          <a:p>
            <a:pPr lvl="1"/>
            <a:r>
              <a:rPr lang="en-IN" b="1" dirty="0"/>
              <a:t>Indirect Costs</a:t>
            </a:r>
          </a:p>
          <a:p>
            <a:r>
              <a:rPr lang="en-US" b="1" dirty="0"/>
              <a:t>Example 1: Equifax (2017)</a:t>
            </a:r>
          </a:p>
          <a:p>
            <a:pPr>
              <a:buFont typeface="Arial" panose="020B0604020202020204" pitchFamily="34" charset="0"/>
              <a:buChar char="•"/>
            </a:pPr>
            <a:r>
              <a:rPr lang="en-US" dirty="0"/>
              <a:t>In 2017, Equifax, one of the largest credit reporting agencies, suffered a data breach that exposed the personal information (including Social Security numbers and credit card details) of approximately 147 million individuals.</a:t>
            </a:r>
          </a:p>
          <a:p>
            <a:pPr>
              <a:buFont typeface="Arial" panose="020B0604020202020204" pitchFamily="34" charset="0"/>
              <a:buChar char="•"/>
            </a:pPr>
            <a:r>
              <a:rPr lang="en-US" b="1" dirty="0"/>
              <a:t>Financial Consequences</a:t>
            </a:r>
            <a:r>
              <a:rPr lang="en-US" dirty="0"/>
              <a:t>: Equifax incurred over $1.4 billion in fines and settlements and spent hundreds of millions in upgrading its cybersecurity infrastructure. The company also had to pay $700 million as part of a settlement with the Federal Trade Commission (FTC).</a:t>
            </a:r>
          </a:p>
          <a:p>
            <a:pPr marL="0" indent="0">
              <a:buNone/>
            </a:pPr>
            <a:endParaRPr lang="en-IN" dirty="0"/>
          </a:p>
        </p:txBody>
      </p:sp>
    </p:spTree>
    <p:extLst>
      <p:ext uri="{BB962C8B-B14F-4D97-AF65-F5344CB8AC3E}">
        <p14:creationId xmlns:p14="http://schemas.microsoft.com/office/powerpoint/2010/main" val="22387744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6F10EA4-7CF1-A93D-688C-45FA8A6DDBBB}"/>
              </a:ext>
            </a:extLst>
          </p:cNvPr>
          <p:cNvSpPr>
            <a:spLocks noGrp="1"/>
          </p:cNvSpPr>
          <p:nvPr>
            <p:ph type="sldNum" sz="quarter" idx="12"/>
          </p:nvPr>
        </p:nvSpPr>
        <p:spPr/>
        <p:txBody>
          <a:bodyPr/>
          <a:lstStyle/>
          <a:p>
            <a:r>
              <a:rPr lang="en-US" altLang="en-US"/>
              <a:t>95752:3-</a:t>
            </a:r>
            <a:fld id="{68E09482-7318-47BB-9CBF-6A045917AB60}" type="slidenum">
              <a:rPr lang="en-US" altLang="en-US"/>
              <a:pPr/>
              <a:t>80</a:t>
            </a:fld>
            <a:endParaRPr lang="en-US" altLang="en-US"/>
          </a:p>
        </p:txBody>
      </p:sp>
      <p:sp>
        <p:nvSpPr>
          <p:cNvPr id="30722" name="Rectangle 2">
            <a:extLst>
              <a:ext uri="{FF2B5EF4-FFF2-40B4-BE49-F238E27FC236}">
                <a16:creationId xmlns:a16="http://schemas.microsoft.com/office/drawing/2014/main" id="{E43B2FC5-7F11-7062-4AF6-C856A9A45E08}"/>
              </a:ext>
            </a:extLst>
          </p:cNvPr>
          <p:cNvSpPr>
            <a:spLocks noGrp="1" noChangeArrowheads="1"/>
          </p:cNvSpPr>
          <p:nvPr>
            <p:ph type="title"/>
          </p:nvPr>
        </p:nvSpPr>
        <p:spPr/>
        <p:txBody>
          <a:bodyPr/>
          <a:lstStyle/>
          <a:p>
            <a:r>
              <a:rPr lang="en-US" altLang="en-US"/>
              <a:t>Authentication Summary</a:t>
            </a:r>
          </a:p>
        </p:txBody>
      </p:sp>
      <p:sp>
        <p:nvSpPr>
          <p:cNvPr id="30723" name="Rectangle 3">
            <a:extLst>
              <a:ext uri="{FF2B5EF4-FFF2-40B4-BE49-F238E27FC236}">
                <a16:creationId xmlns:a16="http://schemas.microsoft.com/office/drawing/2014/main" id="{672CEB3C-3B44-CDCE-282C-319B9EC91782}"/>
              </a:ext>
            </a:extLst>
          </p:cNvPr>
          <p:cNvSpPr>
            <a:spLocks noGrp="1" noChangeArrowheads="1"/>
          </p:cNvSpPr>
          <p:nvPr>
            <p:ph type="body" idx="1"/>
          </p:nvPr>
        </p:nvSpPr>
        <p:spPr/>
        <p:txBody>
          <a:bodyPr/>
          <a:lstStyle/>
          <a:p>
            <a:r>
              <a:rPr lang="en-US" altLang="en-US"/>
              <a:t>Many different options available</a:t>
            </a:r>
          </a:p>
          <a:p>
            <a:r>
              <a:rPr lang="en-US" altLang="en-US"/>
              <a:t>None perfect</a:t>
            </a:r>
          </a:p>
          <a:p>
            <a:r>
              <a:rPr lang="en-US" altLang="en-US"/>
              <a:t>Combined solutions are possible</a:t>
            </a:r>
          </a:p>
          <a:p>
            <a:r>
              <a:rPr lang="en-US" altLang="en-US"/>
              <a:t>Risk: assumption that other method will protect weaknesses</a:t>
            </a:r>
          </a:p>
          <a:p>
            <a:r>
              <a:rPr lang="en-US" altLang="en-US"/>
              <a:t>Overlapping design needed</a:t>
            </a:r>
          </a:p>
        </p:txBody>
      </p:sp>
      <p:pic>
        <p:nvPicPr>
          <p:cNvPr id="30724" name="Picture 4">
            <a:extLst>
              <a:ext uri="{FF2B5EF4-FFF2-40B4-BE49-F238E27FC236}">
                <a16:creationId xmlns:a16="http://schemas.microsoft.com/office/drawing/2014/main" id="{9952920E-859A-47D7-4EB8-F96E0A228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6" y="1524000"/>
            <a:ext cx="1876425"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9CFA5C0-79D7-7CBC-F101-A6270E45FFED}"/>
              </a:ext>
            </a:extLst>
          </p:cNvPr>
          <p:cNvSpPr>
            <a:spLocks noGrp="1"/>
          </p:cNvSpPr>
          <p:nvPr>
            <p:ph type="sldNum" sz="quarter" idx="12"/>
          </p:nvPr>
        </p:nvSpPr>
        <p:spPr/>
        <p:txBody>
          <a:bodyPr/>
          <a:lstStyle/>
          <a:p>
            <a:r>
              <a:rPr lang="en-US" altLang="en-US"/>
              <a:t>95752:3-</a:t>
            </a:r>
            <a:fld id="{B47D97DC-9A0C-48E1-87B2-54DE9BC59E1F}" type="slidenum">
              <a:rPr lang="en-US" altLang="en-US"/>
              <a:pPr/>
              <a:t>81</a:t>
            </a:fld>
            <a:endParaRPr lang="en-US" altLang="en-US"/>
          </a:p>
        </p:txBody>
      </p:sp>
      <p:sp>
        <p:nvSpPr>
          <p:cNvPr id="27650" name="Rectangle 2">
            <a:extLst>
              <a:ext uri="{FF2B5EF4-FFF2-40B4-BE49-F238E27FC236}">
                <a16:creationId xmlns:a16="http://schemas.microsoft.com/office/drawing/2014/main" id="{978B15D9-9AA6-09E2-7EEC-82794F4E7DEB}"/>
              </a:ext>
            </a:extLst>
          </p:cNvPr>
          <p:cNvSpPr>
            <a:spLocks noGrp="1" noChangeArrowheads="1"/>
          </p:cNvSpPr>
          <p:nvPr>
            <p:ph type="title"/>
          </p:nvPr>
        </p:nvSpPr>
        <p:spPr>
          <a:xfrm>
            <a:off x="2209800" y="0"/>
            <a:ext cx="7772400" cy="1143000"/>
          </a:xfrm>
        </p:spPr>
        <p:txBody>
          <a:bodyPr/>
          <a:lstStyle/>
          <a:p>
            <a:r>
              <a:rPr lang="en-US" altLang="en-US"/>
              <a:t>Computer Files</a:t>
            </a:r>
          </a:p>
        </p:txBody>
      </p:sp>
      <p:sp>
        <p:nvSpPr>
          <p:cNvPr id="27651" name="Rectangle 3">
            <a:extLst>
              <a:ext uri="{FF2B5EF4-FFF2-40B4-BE49-F238E27FC236}">
                <a16:creationId xmlns:a16="http://schemas.microsoft.com/office/drawing/2014/main" id="{49421D8D-D15D-6C9E-1068-BF15EF83CC64}"/>
              </a:ext>
            </a:extLst>
          </p:cNvPr>
          <p:cNvSpPr>
            <a:spLocks noGrp="1" noChangeArrowheads="1"/>
          </p:cNvSpPr>
          <p:nvPr>
            <p:ph type="body" idx="1"/>
          </p:nvPr>
        </p:nvSpPr>
        <p:spPr>
          <a:xfrm>
            <a:off x="2209800" y="990600"/>
            <a:ext cx="7772400" cy="5105400"/>
          </a:xfrm>
        </p:spPr>
        <p:txBody>
          <a:bodyPr/>
          <a:lstStyle/>
          <a:p>
            <a:r>
              <a:rPr lang="en-US" altLang="en-US"/>
              <a:t>File: almost every visible aspect of system</a:t>
            </a:r>
          </a:p>
          <a:p>
            <a:r>
              <a:rPr lang="en-US" altLang="en-US"/>
              <a:t>Human names vs. Computer reference</a:t>
            </a:r>
          </a:p>
          <a:p>
            <a:r>
              <a:rPr lang="en-US" altLang="en-US"/>
              <a:t>Information on files:</a:t>
            </a:r>
          </a:p>
          <a:p>
            <a:pPr lvl="1"/>
            <a:r>
              <a:rPr lang="en-US" altLang="en-US"/>
              <a:t>Location</a:t>
            </a:r>
          </a:p>
          <a:p>
            <a:pPr lvl="1"/>
            <a:r>
              <a:rPr lang="en-US" altLang="en-US"/>
              <a:t>Size</a:t>
            </a:r>
          </a:p>
          <a:p>
            <a:pPr lvl="1"/>
            <a:r>
              <a:rPr lang="en-US" altLang="en-US"/>
              <a:t>Type</a:t>
            </a:r>
          </a:p>
          <a:p>
            <a:pPr lvl="1"/>
            <a:r>
              <a:rPr lang="en-US" altLang="en-US"/>
              <a:t>Creation and access times</a:t>
            </a:r>
          </a:p>
          <a:p>
            <a:pPr lvl="1"/>
            <a:r>
              <a:rPr lang="en-US" altLang="en-US"/>
              <a:t>Owner</a:t>
            </a:r>
          </a:p>
          <a:p>
            <a:pPr lvl="1"/>
            <a:r>
              <a:rPr lang="en-US" altLang="en-US"/>
              <a:t>Protections</a:t>
            </a:r>
          </a:p>
        </p:txBody>
      </p:sp>
      <p:pic>
        <p:nvPicPr>
          <p:cNvPr id="27652" name="Picture 4">
            <a:extLst>
              <a:ext uri="{FF2B5EF4-FFF2-40B4-BE49-F238E27FC236}">
                <a16:creationId xmlns:a16="http://schemas.microsoft.com/office/drawing/2014/main" id="{B050C04E-3E83-1EAC-134E-71D3814A4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514600"/>
            <a:ext cx="2700338"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8767BB2-7404-222B-42CE-335007BC1A3B}"/>
              </a:ext>
            </a:extLst>
          </p:cNvPr>
          <p:cNvSpPr>
            <a:spLocks noGrp="1"/>
          </p:cNvSpPr>
          <p:nvPr>
            <p:ph type="sldNum" sz="quarter" idx="12"/>
          </p:nvPr>
        </p:nvSpPr>
        <p:spPr/>
        <p:txBody>
          <a:bodyPr/>
          <a:lstStyle/>
          <a:p>
            <a:r>
              <a:rPr lang="en-US" altLang="en-US"/>
              <a:t>95752:3-</a:t>
            </a:r>
            <a:fld id="{F94244F4-9E2B-484A-A555-0FA2836A8501}" type="slidenum">
              <a:rPr lang="en-US" altLang="en-US"/>
              <a:pPr/>
              <a:t>82</a:t>
            </a:fld>
            <a:endParaRPr lang="en-US" altLang="en-US"/>
          </a:p>
        </p:txBody>
      </p:sp>
      <p:sp>
        <p:nvSpPr>
          <p:cNvPr id="28674" name="Rectangle 2">
            <a:extLst>
              <a:ext uri="{FF2B5EF4-FFF2-40B4-BE49-F238E27FC236}">
                <a16:creationId xmlns:a16="http://schemas.microsoft.com/office/drawing/2014/main" id="{4758734B-5873-6353-0392-6BFDC91193BD}"/>
              </a:ext>
            </a:extLst>
          </p:cNvPr>
          <p:cNvSpPr>
            <a:spLocks noGrp="1" noChangeArrowheads="1"/>
          </p:cNvSpPr>
          <p:nvPr>
            <p:ph type="title"/>
          </p:nvPr>
        </p:nvSpPr>
        <p:spPr/>
        <p:txBody>
          <a:bodyPr/>
          <a:lstStyle/>
          <a:p>
            <a:r>
              <a:rPr lang="en-US" altLang="en-US"/>
              <a:t>File Protections</a:t>
            </a:r>
          </a:p>
        </p:txBody>
      </p:sp>
      <p:sp>
        <p:nvSpPr>
          <p:cNvPr id="28675" name="Rectangle 3">
            <a:extLst>
              <a:ext uri="{FF2B5EF4-FFF2-40B4-BE49-F238E27FC236}">
                <a16:creationId xmlns:a16="http://schemas.microsoft.com/office/drawing/2014/main" id="{934E56CC-740B-0068-B8FC-0BD60E337003}"/>
              </a:ext>
            </a:extLst>
          </p:cNvPr>
          <p:cNvSpPr>
            <a:spLocks noGrp="1" noChangeArrowheads="1"/>
          </p:cNvSpPr>
          <p:nvPr>
            <p:ph type="body" idx="1"/>
          </p:nvPr>
        </p:nvSpPr>
        <p:spPr/>
        <p:txBody>
          <a:bodyPr/>
          <a:lstStyle/>
          <a:p>
            <a:r>
              <a:rPr lang="en-US" altLang="en-US"/>
              <a:t>File Permissions: grouped usage</a:t>
            </a:r>
          </a:p>
          <a:p>
            <a:pPr lvl="1"/>
            <a:r>
              <a:rPr lang="en-US" altLang="en-US"/>
              <a:t>Owner, Collaborators and others</a:t>
            </a:r>
          </a:p>
          <a:p>
            <a:pPr lvl="1"/>
            <a:r>
              <a:rPr lang="en-US" altLang="en-US"/>
              <a:t>Read, Write, Execute, etc. allowed</a:t>
            </a:r>
          </a:p>
          <a:p>
            <a:r>
              <a:rPr lang="en-US" altLang="en-US"/>
              <a:t>Access Control Lists: who can do what</a:t>
            </a:r>
          </a:p>
          <a:p>
            <a:pPr lvl="1"/>
            <a:r>
              <a:rPr lang="en-US" altLang="en-US"/>
              <a:t>Account name and permissions</a:t>
            </a:r>
          </a:p>
          <a:p>
            <a:r>
              <a:rPr lang="en-US" altLang="en-US"/>
              <a:t>Syntax and Semantics depend on Operating System</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061A7FB-0410-6F58-5ECE-5A0C1F247BD7}"/>
              </a:ext>
            </a:extLst>
          </p:cNvPr>
          <p:cNvSpPr>
            <a:spLocks noGrp="1"/>
          </p:cNvSpPr>
          <p:nvPr>
            <p:ph type="sldNum" sz="quarter" idx="12"/>
          </p:nvPr>
        </p:nvSpPr>
        <p:spPr/>
        <p:txBody>
          <a:bodyPr/>
          <a:lstStyle/>
          <a:p>
            <a:r>
              <a:rPr lang="en-US" altLang="en-US"/>
              <a:t>95752:3-</a:t>
            </a:r>
            <a:fld id="{A8C5D369-1DF9-4AC9-A16B-E9AEFBFA2BF5}" type="slidenum">
              <a:rPr lang="en-US" altLang="en-US"/>
              <a:pPr/>
              <a:t>83</a:t>
            </a:fld>
            <a:endParaRPr lang="en-US" altLang="en-US"/>
          </a:p>
        </p:txBody>
      </p:sp>
      <p:sp>
        <p:nvSpPr>
          <p:cNvPr id="29698" name="Rectangle 2">
            <a:extLst>
              <a:ext uri="{FF2B5EF4-FFF2-40B4-BE49-F238E27FC236}">
                <a16:creationId xmlns:a16="http://schemas.microsoft.com/office/drawing/2014/main" id="{429026EA-939A-B287-D574-25F4F642BFF3}"/>
              </a:ext>
            </a:extLst>
          </p:cNvPr>
          <p:cNvSpPr>
            <a:spLocks noGrp="1" noChangeArrowheads="1"/>
          </p:cNvSpPr>
          <p:nvPr>
            <p:ph type="title"/>
          </p:nvPr>
        </p:nvSpPr>
        <p:spPr/>
        <p:txBody>
          <a:bodyPr/>
          <a:lstStyle/>
          <a:p>
            <a:r>
              <a:rPr lang="en-US" altLang="en-US"/>
              <a:t>Using File Permissions</a:t>
            </a:r>
          </a:p>
        </p:txBody>
      </p:sp>
      <p:sp>
        <p:nvSpPr>
          <p:cNvPr id="29699" name="Rectangle 3">
            <a:extLst>
              <a:ext uri="{FF2B5EF4-FFF2-40B4-BE49-F238E27FC236}">
                <a16:creationId xmlns:a16="http://schemas.microsoft.com/office/drawing/2014/main" id="{EB2F9D2D-604B-D525-D3E8-B70FF44C1AF2}"/>
              </a:ext>
            </a:extLst>
          </p:cNvPr>
          <p:cNvSpPr>
            <a:spLocks noGrp="1" noChangeArrowheads="1"/>
          </p:cNvSpPr>
          <p:nvPr>
            <p:ph type="body" idx="1"/>
          </p:nvPr>
        </p:nvSpPr>
        <p:spPr/>
        <p:txBody>
          <a:bodyPr/>
          <a:lstStyle/>
          <a:p>
            <a:r>
              <a:rPr lang="en-US" altLang="en-US"/>
              <a:t>Be as restrictive as reasonable</a:t>
            </a:r>
          </a:p>
          <a:p>
            <a:r>
              <a:rPr lang="en-US" altLang="en-US"/>
              <a:t>Use minimal permissions as defaults</a:t>
            </a:r>
          </a:p>
          <a:p>
            <a:r>
              <a:rPr lang="en-US" altLang="en-US"/>
              <a:t>Enforce individual account usage</a:t>
            </a:r>
          </a:p>
          <a:p>
            <a:r>
              <a:rPr lang="en-US" altLang="en-US"/>
              <a:t>Use directory permissions</a:t>
            </a:r>
          </a:p>
          <a:p>
            <a:endParaRPr lang="en-US" altLang="en-US"/>
          </a:p>
          <a:p>
            <a:pPr>
              <a:buFontTx/>
              <a:buNone/>
            </a:pPr>
            <a:r>
              <a:rPr lang="en-US" altLang="en-US"/>
              <a:t>“Something everyone owns, no one owns”</a:t>
            </a:r>
          </a:p>
        </p:txBody>
      </p:sp>
      <p:pic>
        <p:nvPicPr>
          <p:cNvPr id="29700" name="Picture 4">
            <a:extLst>
              <a:ext uri="{FF2B5EF4-FFF2-40B4-BE49-F238E27FC236}">
                <a16:creationId xmlns:a16="http://schemas.microsoft.com/office/drawing/2014/main" id="{701D413A-09ED-DFFD-1417-3C29923EB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1" y="3200400"/>
            <a:ext cx="1793875" cy="158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7E8C9F1-6B33-EF92-D756-0320D151F291}"/>
              </a:ext>
            </a:extLst>
          </p:cNvPr>
          <p:cNvSpPr>
            <a:spLocks noGrp="1"/>
          </p:cNvSpPr>
          <p:nvPr>
            <p:ph type="sldNum" sz="quarter" idx="12"/>
          </p:nvPr>
        </p:nvSpPr>
        <p:spPr/>
        <p:txBody>
          <a:bodyPr/>
          <a:lstStyle/>
          <a:p>
            <a:r>
              <a:rPr lang="en-US" altLang="en-US"/>
              <a:t>95752:3-</a:t>
            </a:r>
            <a:fld id="{30BB51DE-DECD-49D0-A4CD-866A842A89F5}" type="slidenum">
              <a:rPr lang="en-US" altLang="en-US"/>
              <a:pPr/>
              <a:t>84</a:t>
            </a:fld>
            <a:endParaRPr lang="en-US" altLang="en-US"/>
          </a:p>
        </p:txBody>
      </p:sp>
      <p:sp>
        <p:nvSpPr>
          <p:cNvPr id="3074" name="Rectangle 2">
            <a:extLst>
              <a:ext uri="{FF2B5EF4-FFF2-40B4-BE49-F238E27FC236}">
                <a16:creationId xmlns:a16="http://schemas.microsoft.com/office/drawing/2014/main" id="{759820AA-9DD2-4CEC-1941-39FBF1A75F30}"/>
              </a:ext>
            </a:extLst>
          </p:cNvPr>
          <p:cNvSpPr>
            <a:spLocks noGrp="1" noChangeArrowheads="1"/>
          </p:cNvSpPr>
          <p:nvPr>
            <p:ph type="title"/>
          </p:nvPr>
        </p:nvSpPr>
        <p:spPr>
          <a:xfrm>
            <a:off x="2209800" y="0"/>
            <a:ext cx="7772400" cy="1143000"/>
          </a:xfrm>
        </p:spPr>
        <p:txBody>
          <a:bodyPr/>
          <a:lstStyle/>
          <a:p>
            <a:r>
              <a:rPr lang="en-US" altLang="en-US"/>
              <a:t>Defeating File Permissions</a:t>
            </a:r>
          </a:p>
        </p:txBody>
      </p:sp>
      <p:sp>
        <p:nvSpPr>
          <p:cNvPr id="3075" name="Rectangle 3">
            <a:extLst>
              <a:ext uri="{FF2B5EF4-FFF2-40B4-BE49-F238E27FC236}">
                <a16:creationId xmlns:a16="http://schemas.microsoft.com/office/drawing/2014/main" id="{7482E216-3751-13D4-126D-9F34C71AF1EC}"/>
              </a:ext>
            </a:extLst>
          </p:cNvPr>
          <p:cNvSpPr>
            <a:spLocks noGrp="1" noChangeArrowheads="1"/>
          </p:cNvSpPr>
          <p:nvPr>
            <p:ph type="body" idx="1"/>
          </p:nvPr>
        </p:nvSpPr>
        <p:spPr>
          <a:xfrm>
            <a:off x="2209800" y="990600"/>
            <a:ext cx="7772400" cy="5105400"/>
          </a:xfrm>
        </p:spPr>
        <p:txBody>
          <a:bodyPr/>
          <a:lstStyle/>
          <a:p>
            <a:pPr>
              <a:lnSpc>
                <a:spcPct val="90000"/>
              </a:lnSpc>
            </a:pPr>
            <a:r>
              <a:rPr lang="en-US" altLang="en-US">
                <a:solidFill>
                  <a:srgbClr val="000000"/>
                </a:solidFill>
                <a:latin typeface="Helvetica" panose="020B0604020202020204" pitchFamily="34" charset="0"/>
                <a:cs typeface="Times New Roman" panose="02020603050405020304" pitchFamily="18" charset="0"/>
              </a:rPr>
              <a:t>Physical access:</a:t>
            </a:r>
          </a:p>
          <a:p>
            <a:pPr lvl="1">
              <a:lnSpc>
                <a:spcPct val="90000"/>
              </a:lnSpc>
            </a:pPr>
            <a:r>
              <a:rPr lang="en-US" altLang="en-US">
                <a:latin typeface="Helvetica" panose="020B0604020202020204" pitchFamily="34" charset="0"/>
                <a:cs typeface="Times New Roman" panose="02020603050405020304" pitchFamily="18" charset="0"/>
              </a:rPr>
              <a:t>Reboot under different Operating System</a:t>
            </a:r>
          </a:p>
          <a:p>
            <a:pPr lvl="1">
              <a:lnSpc>
                <a:spcPct val="90000"/>
              </a:lnSpc>
            </a:pPr>
            <a:r>
              <a:rPr lang="en-US" altLang="en-US">
                <a:latin typeface="Helvetica" panose="020B0604020202020204" pitchFamily="34" charset="0"/>
                <a:cs typeface="Times New Roman" panose="02020603050405020304" pitchFamily="18" charset="0"/>
              </a:rPr>
              <a:t>Raw access</a:t>
            </a:r>
          </a:p>
          <a:p>
            <a:pPr>
              <a:lnSpc>
                <a:spcPct val="90000"/>
              </a:lnSpc>
            </a:pPr>
            <a:r>
              <a:rPr lang="en-US" altLang="en-US">
                <a:solidFill>
                  <a:srgbClr val="000000"/>
                </a:solidFill>
                <a:latin typeface="Helvetica" panose="020B0604020202020204" pitchFamily="34" charset="0"/>
                <a:cs typeface="Times New Roman" panose="02020603050405020304" pitchFamily="18" charset="0"/>
              </a:rPr>
              <a:t>Subvert applications</a:t>
            </a:r>
            <a:endParaRPr lang="en-US" altLang="en-US">
              <a:latin typeface="Helvetica" panose="020B0604020202020204" pitchFamily="34" charset="0"/>
              <a:cs typeface="Times New Roman" panose="02020603050405020304" pitchFamily="18" charset="0"/>
            </a:endParaRP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Trojan Horses</a:t>
            </a:r>
            <a:endParaRPr lang="en-US" altLang="en-US">
              <a:latin typeface="Helvetica" panose="020B0604020202020204" pitchFamily="34" charset="0"/>
              <a:cs typeface="Times New Roman" panose="02020603050405020304" pitchFamily="18" charset="0"/>
            </a:endParaRP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Direct corruption</a:t>
            </a:r>
            <a:endParaRPr lang="en-US" altLang="en-US">
              <a:latin typeface="Helvetica" panose="020B0604020202020204" pitchFamily="34" charset="0"/>
              <a:cs typeface="Times New Roman" panose="02020603050405020304" pitchFamily="18" charset="0"/>
            </a:endParaRP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Virus</a:t>
            </a:r>
            <a:endParaRPr lang="en-US" altLang="en-US">
              <a:latin typeface="Helvetica" panose="020B0604020202020204" pitchFamily="34" charset="0"/>
              <a:cs typeface="Times New Roman" panose="02020603050405020304" pitchFamily="18" charset="0"/>
            </a:endParaRPr>
          </a:p>
          <a:p>
            <a:pPr>
              <a:lnSpc>
                <a:spcPct val="90000"/>
              </a:lnSpc>
            </a:pPr>
            <a:r>
              <a:rPr lang="en-US" altLang="en-US">
                <a:solidFill>
                  <a:srgbClr val="000000"/>
                </a:solidFill>
                <a:latin typeface="Helvetica" panose="020B0604020202020204" pitchFamily="34" charset="0"/>
                <a:cs typeface="Times New Roman" panose="02020603050405020304" pitchFamily="18" charset="0"/>
              </a:rPr>
              <a:t>Countermeasures:</a:t>
            </a:r>
            <a:endParaRPr lang="en-US" altLang="en-US">
              <a:latin typeface="Helvetica" panose="020B0604020202020204" pitchFamily="34" charset="0"/>
              <a:cs typeface="Times New Roman" panose="02020603050405020304" pitchFamily="18" charset="0"/>
            </a:endParaRP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Physical protection</a:t>
            </a: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Disk encryption</a:t>
            </a:r>
            <a:endParaRPr lang="en-US" altLang="en-US">
              <a:latin typeface="Helvetica" panose="020B0604020202020204" pitchFamily="34" charset="0"/>
              <a:cs typeface="Times New Roman" panose="02020603050405020304" pitchFamily="18" charset="0"/>
            </a:endParaRP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Configuration Control</a:t>
            </a:r>
            <a:endParaRPr lang="en-US" altLang="en-US">
              <a:latin typeface="Helvetica" panose="020B0604020202020204" pitchFamily="34" charset="0"/>
              <a:cs typeface="Times New Roman" panose="02020603050405020304" pitchFamily="18" charset="0"/>
            </a:endParaRPr>
          </a:p>
          <a:p>
            <a:pPr lvl="1">
              <a:lnSpc>
                <a:spcPct val="90000"/>
              </a:lnSpc>
            </a:pPr>
            <a:r>
              <a:rPr lang="en-US" altLang="en-US">
                <a:solidFill>
                  <a:srgbClr val="000000"/>
                </a:solidFill>
                <a:latin typeface="Helvetica" panose="020B0604020202020204" pitchFamily="34" charset="0"/>
                <a:cs typeface="Times New Roman" panose="02020603050405020304" pitchFamily="18" charset="0"/>
              </a:rPr>
              <a:t>Integrity checking</a:t>
            </a:r>
            <a:endParaRPr lang="en-US" altLang="en-US">
              <a:latin typeface="Helvetica" panose="020B0604020202020204" pitchFamily="34" charset="0"/>
              <a:cs typeface="Times New Roman" panose="02020603050405020304" pitchFamily="18" charset="0"/>
            </a:endParaRPr>
          </a:p>
          <a:p>
            <a:pPr>
              <a:lnSpc>
                <a:spcPct val="90000"/>
              </a:lnSpc>
            </a:pPr>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None/>
            </a:pPr>
            <a:endParaRPr lang="en-US" altLang="en-US" b="1" dirty="0"/>
          </a:p>
          <a:p>
            <a:pPr marL="0" indent="0" algn="ctr">
              <a:buNone/>
            </a:pPr>
            <a:endParaRPr lang="en-US" altLang="en-US" b="1" dirty="0"/>
          </a:p>
          <a:p>
            <a:pPr marL="0" indent="0" algn="ctr">
              <a:buNone/>
            </a:pPr>
            <a:r>
              <a:rPr lang="en-US" altLang="en-US" sz="3600" b="1" dirty="0"/>
              <a:t>Database Security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30.1 Introduction to Database Security Issues</a:t>
            </a:r>
          </a:p>
        </p:txBody>
      </p:sp>
      <p:sp>
        <p:nvSpPr>
          <p:cNvPr id="16387" name="Content Placeholder 2"/>
          <p:cNvSpPr>
            <a:spLocks noGrp="1"/>
          </p:cNvSpPr>
          <p:nvPr>
            <p:ph idx="1"/>
          </p:nvPr>
        </p:nvSpPr>
        <p:spPr/>
        <p:txBody>
          <a:bodyPr/>
          <a:lstStyle/>
          <a:p>
            <a:r>
              <a:rPr lang="en-US" altLang="en-US" dirty="0"/>
              <a:t>Database security a broad area</a:t>
            </a:r>
          </a:p>
          <a:p>
            <a:pPr lvl="1"/>
            <a:r>
              <a:rPr lang="en-US" altLang="en-US" dirty="0"/>
              <a:t>Legal, ethical, policy, and system-related issues</a:t>
            </a:r>
          </a:p>
          <a:p>
            <a:r>
              <a:rPr lang="en-US" altLang="en-US" dirty="0"/>
              <a:t>Threats to databases</a:t>
            </a:r>
          </a:p>
          <a:p>
            <a:pPr lvl="1"/>
            <a:r>
              <a:rPr lang="en-US" altLang="en-US" dirty="0"/>
              <a:t>Loss of integrity</a:t>
            </a:r>
          </a:p>
          <a:p>
            <a:pPr lvl="2"/>
            <a:r>
              <a:rPr lang="en-US" altLang="en-US" dirty="0"/>
              <a:t>Improper modification of information</a:t>
            </a:r>
          </a:p>
          <a:p>
            <a:pPr lvl="1"/>
            <a:r>
              <a:rPr lang="en-US" altLang="en-US" dirty="0"/>
              <a:t>Loss of availability</a:t>
            </a:r>
          </a:p>
          <a:p>
            <a:pPr lvl="2"/>
            <a:r>
              <a:rPr lang="en-US" altLang="en-US" dirty="0"/>
              <a:t>Legitimate user cannot access data objects</a:t>
            </a:r>
          </a:p>
          <a:p>
            <a:pPr lvl="1"/>
            <a:r>
              <a:rPr lang="en-US" altLang="en-US" dirty="0"/>
              <a:t>Loss of confidentiality</a:t>
            </a:r>
          </a:p>
          <a:p>
            <a:pPr lvl="2"/>
            <a:r>
              <a:rPr lang="en-US" altLang="en-US" dirty="0"/>
              <a:t>Unauthorized disclosure of confidential information</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0B0EFBA8-7B15-49AB-B8C6-B2D1A2772BF4}" type="slidenum">
              <a:rPr lang="en-US" altLang="en-US" sz="1400">
                <a:solidFill>
                  <a:srgbClr val="990033"/>
                </a:solidFill>
              </a:rPr>
              <a:pPr>
                <a:spcBef>
                  <a:spcPct val="0"/>
                </a:spcBef>
                <a:buClrTx/>
                <a:buSzTx/>
                <a:buFontTx/>
                <a:buNone/>
              </a:pPr>
              <a:t>86</a:t>
            </a:fld>
            <a:endParaRPr lang="en-CA" altLang="en-US" sz="1400" dirty="0">
              <a:solidFill>
                <a:srgbClr val="990033"/>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 to Database Security Issues (cont’d.)</a:t>
            </a:r>
          </a:p>
        </p:txBody>
      </p:sp>
      <p:sp>
        <p:nvSpPr>
          <p:cNvPr id="16387" name="Content Placeholder 2"/>
          <p:cNvSpPr>
            <a:spLocks noGrp="1"/>
          </p:cNvSpPr>
          <p:nvPr>
            <p:ph idx="1"/>
          </p:nvPr>
        </p:nvSpPr>
        <p:spPr/>
        <p:txBody>
          <a:bodyPr/>
          <a:lstStyle/>
          <a:p>
            <a:r>
              <a:rPr lang="en-US" dirty="0"/>
              <a:t>Database works as part of a network of services</a:t>
            </a:r>
          </a:p>
          <a:p>
            <a:pPr lvl="1"/>
            <a:r>
              <a:rPr lang="en-US" dirty="0"/>
              <a:t>Applications, Web servers, firewalls, SSL terminators, and security monitoring systems</a:t>
            </a:r>
          </a:p>
          <a:p>
            <a:r>
              <a:rPr lang="en-US" altLang="en-US" dirty="0"/>
              <a:t>Types of database control measures</a:t>
            </a:r>
          </a:p>
          <a:p>
            <a:pPr lvl="1"/>
            <a:r>
              <a:rPr lang="en-US" altLang="en-US" dirty="0"/>
              <a:t>Access control</a:t>
            </a:r>
          </a:p>
          <a:p>
            <a:pPr lvl="1"/>
            <a:r>
              <a:rPr lang="en-US" dirty="0"/>
              <a:t>Inference control</a:t>
            </a:r>
          </a:p>
          <a:p>
            <a:pPr lvl="1"/>
            <a:r>
              <a:rPr lang="en-US" dirty="0"/>
              <a:t>Flow control</a:t>
            </a:r>
          </a:p>
          <a:p>
            <a:pPr lvl="1"/>
            <a:r>
              <a:rPr lang="en-US" dirty="0"/>
              <a:t>Encryption</a:t>
            </a:r>
            <a:endParaRPr lang="en-US" altLang="en-US" dirty="0"/>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0B0EFBA8-7B15-49AB-B8C6-B2D1A2772BF4}" type="slidenum">
              <a:rPr lang="en-US" altLang="en-US" sz="1400">
                <a:solidFill>
                  <a:srgbClr val="990033"/>
                </a:solidFill>
              </a:rPr>
              <a:pPr>
                <a:spcBef>
                  <a:spcPct val="0"/>
                </a:spcBef>
                <a:buClrTx/>
                <a:buSzTx/>
                <a:buFontTx/>
                <a:buNone/>
              </a:pPr>
              <a:t>87</a:t>
            </a:fld>
            <a:endParaRPr lang="en-CA" altLang="en-US" sz="1400" dirty="0">
              <a:solidFill>
                <a:srgbClr val="990033"/>
              </a:solidFill>
            </a:endParaRPr>
          </a:p>
        </p:txBody>
      </p:sp>
    </p:spTree>
    <p:extLst>
      <p:ext uri="{BB962C8B-B14F-4D97-AF65-F5344CB8AC3E}">
        <p14:creationId xmlns:p14="http://schemas.microsoft.com/office/powerpoint/2010/main" val="14289567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 to Database Security Issues (cont’d.)</a:t>
            </a:r>
          </a:p>
        </p:txBody>
      </p:sp>
      <p:sp>
        <p:nvSpPr>
          <p:cNvPr id="16387" name="Content Placeholder 2"/>
          <p:cNvSpPr>
            <a:spLocks noGrp="1"/>
          </p:cNvSpPr>
          <p:nvPr>
            <p:ph idx="1"/>
          </p:nvPr>
        </p:nvSpPr>
        <p:spPr/>
        <p:txBody>
          <a:bodyPr/>
          <a:lstStyle/>
          <a:p>
            <a:r>
              <a:rPr lang="en-US" dirty="0"/>
              <a:t>Discretionary security mechanisms</a:t>
            </a:r>
          </a:p>
          <a:p>
            <a:pPr lvl="1"/>
            <a:r>
              <a:rPr lang="en-US" dirty="0"/>
              <a:t>Used to grant privileges to users</a:t>
            </a:r>
          </a:p>
          <a:p>
            <a:r>
              <a:rPr lang="en-US" altLang="en-US" dirty="0"/>
              <a:t>Mandatory security mechanisms</a:t>
            </a:r>
          </a:p>
          <a:p>
            <a:pPr lvl="1"/>
            <a:r>
              <a:rPr lang="en-US" altLang="en-US" dirty="0"/>
              <a:t>Classify data and users into various security classes</a:t>
            </a:r>
          </a:p>
          <a:p>
            <a:pPr lvl="1"/>
            <a:r>
              <a:rPr lang="en-US" altLang="en-US" dirty="0"/>
              <a:t>Implement security policy</a:t>
            </a:r>
          </a:p>
          <a:p>
            <a:r>
              <a:rPr lang="en-US" altLang="en-US" dirty="0"/>
              <a:t>Role-based security</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0B0EFBA8-7B15-49AB-B8C6-B2D1A2772BF4}" type="slidenum">
              <a:rPr lang="en-US" altLang="en-US" sz="1400">
                <a:solidFill>
                  <a:srgbClr val="990033"/>
                </a:solidFill>
              </a:rPr>
              <a:pPr>
                <a:spcBef>
                  <a:spcPct val="0"/>
                </a:spcBef>
                <a:buClrTx/>
                <a:buSzTx/>
                <a:buFontTx/>
                <a:buNone/>
              </a:pPr>
              <a:t>88</a:t>
            </a:fld>
            <a:endParaRPr lang="en-CA" altLang="en-US" sz="1400" dirty="0">
              <a:solidFill>
                <a:srgbClr val="990033"/>
              </a:solidFill>
            </a:endParaRPr>
          </a:p>
        </p:txBody>
      </p:sp>
    </p:spTree>
    <p:extLst>
      <p:ext uri="{BB962C8B-B14F-4D97-AF65-F5344CB8AC3E}">
        <p14:creationId xmlns:p14="http://schemas.microsoft.com/office/powerpoint/2010/main" val="20499494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 to Database Security Issues (cont’d.)</a:t>
            </a:r>
          </a:p>
        </p:txBody>
      </p:sp>
      <p:sp>
        <p:nvSpPr>
          <p:cNvPr id="16387" name="Content Placeholder 2"/>
          <p:cNvSpPr>
            <a:spLocks noGrp="1"/>
          </p:cNvSpPr>
          <p:nvPr>
            <p:ph idx="1"/>
          </p:nvPr>
        </p:nvSpPr>
        <p:spPr/>
        <p:txBody>
          <a:bodyPr/>
          <a:lstStyle/>
          <a:p>
            <a:r>
              <a:rPr lang="en-US" dirty="0"/>
              <a:t>Control measures</a:t>
            </a:r>
          </a:p>
          <a:p>
            <a:pPr lvl="1"/>
            <a:r>
              <a:rPr lang="en-US" dirty="0"/>
              <a:t>Access control</a:t>
            </a:r>
          </a:p>
          <a:p>
            <a:pPr lvl="2"/>
            <a:r>
              <a:rPr lang="en-US" dirty="0"/>
              <a:t>Handled by creating user accounts and passwords</a:t>
            </a:r>
          </a:p>
          <a:p>
            <a:pPr lvl="1"/>
            <a:r>
              <a:rPr lang="en-US" dirty="0"/>
              <a:t>Inference control</a:t>
            </a:r>
          </a:p>
          <a:p>
            <a:pPr lvl="2"/>
            <a:r>
              <a:rPr lang="en-US" dirty="0"/>
              <a:t>Must ensure information about individuals cannot be accessed</a:t>
            </a:r>
          </a:p>
          <a:p>
            <a:pPr lvl="1"/>
            <a:r>
              <a:rPr lang="en-US" dirty="0"/>
              <a:t>Flow control</a:t>
            </a:r>
          </a:p>
          <a:p>
            <a:pPr lvl="2"/>
            <a:r>
              <a:rPr lang="en-US" dirty="0"/>
              <a:t>Prevents information from flowing to unauthorized users</a:t>
            </a:r>
          </a:p>
          <a:p>
            <a:pPr lvl="1"/>
            <a:r>
              <a:rPr lang="en-US" dirty="0"/>
              <a:t>Data encryption</a:t>
            </a:r>
          </a:p>
          <a:p>
            <a:pPr lvl="2"/>
            <a:r>
              <a:rPr lang="en-US" altLang="en-US" dirty="0"/>
              <a:t>Used to protect sensitive transmitted data</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0B0EFBA8-7B15-49AB-B8C6-B2D1A2772BF4}" type="slidenum">
              <a:rPr lang="en-US" altLang="en-US" sz="1400">
                <a:solidFill>
                  <a:srgbClr val="990033"/>
                </a:solidFill>
              </a:rPr>
              <a:pPr>
                <a:spcBef>
                  <a:spcPct val="0"/>
                </a:spcBef>
                <a:buClrTx/>
                <a:buSzTx/>
                <a:buFontTx/>
                <a:buNone/>
              </a:pPr>
              <a:t>89</a:t>
            </a:fld>
            <a:endParaRPr lang="en-CA" altLang="en-US" sz="1400" dirty="0">
              <a:solidFill>
                <a:srgbClr val="990033"/>
              </a:solidFill>
            </a:endParaRPr>
          </a:p>
        </p:txBody>
      </p:sp>
    </p:spTree>
    <p:extLst>
      <p:ext uri="{BB962C8B-B14F-4D97-AF65-F5344CB8AC3E}">
        <p14:creationId xmlns:p14="http://schemas.microsoft.com/office/powerpoint/2010/main" val="349474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BC33-05ED-AA89-68F4-1CA44B4D4149}"/>
              </a:ext>
            </a:extLst>
          </p:cNvPr>
          <p:cNvSpPr>
            <a:spLocks noGrp="1"/>
          </p:cNvSpPr>
          <p:nvPr>
            <p:ph type="title"/>
          </p:nvPr>
        </p:nvSpPr>
        <p:spPr/>
        <p:txBody>
          <a:bodyPr>
            <a:normAutofit fontScale="90000"/>
          </a:bodyPr>
          <a:lstStyle/>
          <a:p>
            <a:pPr algn="ctr"/>
            <a:r>
              <a:rPr lang="en-US" sz="3600" dirty="0"/>
              <a:t>Data breaches can lead to severe financial, reputational, and legal consequences for organizations</a:t>
            </a:r>
            <a:br>
              <a:rPr lang="en-US" dirty="0"/>
            </a:br>
            <a:endParaRPr lang="en-IN" dirty="0"/>
          </a:p>
        </p:txBody>
      </p:sp>
      <p:sp>
        <p:nvSpPr>
          <p:cNvPr id="3" name="Content Placeholder 2">
            <a:extLst>
              <a:ext uri="{FF2B5EF4-FFF2-40B4-BE49-F238E27FC236}">
                <a16:creationId xmlns:a16="http://schemas.microsoft.com/office/drawing/2014/main" id="{2E320D8F-B378-56D5-B0FE-C7723236189E}"/>
              </a:ext>
            </a:extLst>
          </p:cNvPr>
          <p:cNvSpPr>
            <a:spLocks noGrp="1"/>
          </p:cNvSpPr>
          <p:nvPr>
            <p:ph idx="1"/>
          </p:nvPr>
        </p:nvSpPr>
        <p:spPr/>
        <p:txBody>
          <a:bodyPr>
            <a:normAutofit fontScale="85000" lnSpcReduction="20000"/>
          </a:bodyPr>
          <a:lstStyle/>
          <a:p>
            <a:r>
              <a:rPr lang="en-IN" b="1" dirty="0"/>
              <a:t>Reputational Damage</a:t>
            </a:r>
          </a:p>
          <a:p>
            <a:r>
              <a:rPr lang="en-US" dirty="0"/>
              <a:t>The damage to an organization's reputation after a data breach can be long-lasting. Trust is a critical asset for any business, especially those handling sensitive personal information, such as financial institutions, healthcare providers, or e-commerce companies. When this trust is compromised, the consequences include:</a:t>
            </a:r>
          </a:p>
          <a:p>
            <a:pPr>
              <a:buFont typeface="Arial" panose="020B0604020202020204" pitchFamily="34" charset="0"/>
              <a:buChar char="•"/>
            </a:pPr>
            <a:r>
              <a:rPr lang="en-US" b="1" dirty="0"/>
              <a:t>Customer Trust Loss</a:t>
            </a:r>
            <a:r>
              <a:rPr lang="en-US" dirty="0"/>
              <a:t>: Once customers believe that their personal data is not safe, they may switch to competitors.</a:t>
            </a:r>
          </a:p>
          <a:p>
            <a:pPr>
              <a:buFont typeface="Arial" panose="020B0604020202020204" pitchFamily="34" charset="0"/>
              <a:buChar char="•"/>
            </a:pPr>
            <a:r>
              <a:rPr lang="en-US" b="1" dirty="0"/>
              <a:t>Brand Image Erosion</a:t>
            </a:r>
            <a:r>
              <a:rPr lang="en-US" dirty="0"/>
              <a:t>: Negative media coverage and public perception damage can take years to recover from, and the organization's brand may never fully regain its previous standing.</a:t>
            </a:r>
          </a:p>
          <a:p>
            <a:pPr>
              <a:buFont typeface="Arial" panose="020B0604020202020204" pitchFamily="34" charset="0"/>
              <a:buChar char="•"/>
            </a:pPr>
            <a:r>
              <a:rPr lang="en-US" b="1" dirty="0"/>
              <a:t>Investor Confidence Decline</a:t>
            </a:r>
            <a:r>
              <a:rPr lang="en-US" dirty="0"/>
              <a:t>: Shareholders and investors may lose confidence in the company's leadership and cybersecurity posture, which can affect stock prices and long-term business stability.</a:t>
            </a:r>
          </a:p>
          <a:p>
            <a:pPr marL="0" indent="0">
              <a:buNone/>
            </a:pPr>
            <a:endParaRPr lang="en-IN" dirty="0"/>
          </a:p>
        </p:txBody>
      </p:sp>
    </p:spTree>
    <p:extLst>
      <p:ext uri="{BB962C8B-B14F-4D97-AF65-F5344CB8AC3E}">
        <p14:creationId xmlns:p14="http://schemas.microsoft.com/office/powerpoint/2010/main" val="42940726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and the DBA</a:t>
            </a:r>
          </a:p>
        </p:txBody>
      </p:sp>
      <p:sp>
        <p:nvSpPr>
          <p:cNvPr id="3" name="Content Placeholder 2"/>
          <p:cNvSpPr>
            <a:spLocks noGrp="1"/>
          </p:cNvSpPr>
          <p:nvPr>
            <p:ph idx="1"/>
          </p:nvPr>
        </p:nvSpPr>
        <p:spPr/>
        <p:txBody>
          <a:bodyPr/>
          <a:lstStyle/>
          <a:p>
            <a:r>
              <a:rPr lang="en-US" dirty="0"/>
              <a:t>Database administrator (DBA)</a:t>
            </a:r>
          </a:p>
          <a:p>
            <a:pPr lvl="1"/>
            <a:r>
              <a:rPr lang="en-US" dirty="0"/>
              <a:t>Central authority for administering database system</a:t>
            </a:r>
          </a:p>
          <a:p>
            <a:pPr lvl="1"/>
            <a:r>
              <a:rPr lang="en-US" dirty="0"/>
              <a:t>Superuser or system account</a:t>
            </a:r>
          </a:p>
          <a:p>
            <a:r>
              <a:rPr lang="en-US" dirty="0"/>
              <a:t>DBA-privileged commands</a:t>
            </a:r>
          </a:p>
          <a:p>
            <a:pPr lvl="1"/>
            <a:r>
              <a:rPr lang="en-US" dirty="0"/>
              <a:t>Account creation</a:t>
            </a:r>
          </a:p>
          <a:p>
            <a:pPr lvl="1"/>
            <a:r>
              <a:rPr lang="en-US" dirty="0"/>
              <a:t>Privilege granting</a:t>
            </a:r>
          </a:p>
          <a:p>
            <a:pPr lvl="1"/>
            <a:r>
              <a:rPr lang="en-US" dirty="0"/>
              <a:t>Privilege revocation</a:t>
            </a:r>
          </a:p>
          <a:p>
            <a:pPr lvl="1"/>
            <a:r>
              <a:rPr lang="en-US" dirty="0"/>
              <a:t>Security level assignment</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90</a:t>
            </a:fld>
            <a:endParaRPr lang="en-CA" altLang="en-US" dirty="0"/>
          </a:p>
        </p:txBody>
      </p:sp>
    </p:spTree>
    <p:extLst>
      <p:ext uri="{BB962C8B-B14F-4D97-AF65-F5344CB8AC3E}">
        <p14:creationId xmlns:p14="http://schemas.microsoft.com/office/powerpoint/2010/main" val="1544552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User Accounts, and Database Audits</a:t>
            </a:r>
          </a:p>
        </p:txBody>
      </p:sp>
      <p:sp>
        <p:nvSpPr>
          <p:cNvPr id="3" name="Content Placeholder 2"/>
          <p:cNvSpPr>
            <a:spLocks noGrp="1"/>
          </p:cNvSpPr>
          <p:nvPr>
            <p:ph idx="1"/>
          </p:nvPr>
        </p:nvSpPr>
        <p:spPr/>
        <p:txBody>
          <a:bodyPr/>
          <a:lstStyle/>
          <a:p>
            <a:r>
              <a:rPr lang="en-US" dirty="0"/>
              <a:t>User must log in using assigned username and password</a:t>
            </a:r>
          </a:p>
          <a:p>
            <a:r>
              <a:rPr lang="en-US" dirty="0"/>
              <a:t>Login session</a:t>
            </a:r>
          </a:p>
          <a:p>
            <a:pPr lvl="1"/>
            <a:r>
              <a:rPr lang="en-US" dirty="0"/>
              <a:t>Sequence of database operations by a certain user</a:t>
            </a:r>
          </a:p>
          <a:p>
            <a:pPr lvl="1"/>
            <a:r>
              <a:rPr lang="en-US" dirty="0"/>
              <a:t>Recorded in system log</a:t>
            </a:r>
          </a:p>
          <a:p>
            <a:r>
              <a:rPr lang="en-US" dirty="0"/>
              <a:t>Database audit</a:t>
            </a:r>
          </a:p>
          <a:p>
            <a:pPr lvl="1"/>
            <a:r>
              <a:rPr lang="en-US" dirty="0"/>
              <a:t>Reviewing log to examine all accesses and operations applied during a certain time period</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91</a:t>
            </a:fld>
            <a:endParaRPr lang="en-CA" altLang="en-US" dirty="0"/>
          </a:p>
        </p:txBody>
      </p:sp>
    </p:spTree>
    <p:extLst>
      <p:ext uri="{BB962C8B-B14F-4D97-AF65-F5344CB8AC3E}">
        <p14:creationId xmlns:p14="http://schemas.microsoft.com/office/powerpoint/2010/main" val="41295965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Sensitive Data and Types of Disclosures</a:t>
            </a:r>
          </a:p>
        </p:txBody>
      </p:sp>
      <p:sp>
        <p:nvSpPr>
          <p:cNvPr id="3" name="Content Placeholder 2"/>
          <p:cNvSpPr>
            <a:spLocks noGrp="1"/>
          </p:cNvSpPr>
          <p:nvPr>
            <p:ph idx="1"/>
          </p:nvPr>
        </p:nvSpPr>
        <p:spPr/>
        <p:txBody>
          <a:bodyPr/>
          <a:lstStyle/>
          <a:p>
            <a:r>
              <a:rPr lang="en-US" dirty="0"/>
              <a:t>Sensitivity of data</a:t>
            </a:r>
          </a:p>
          <a:p>
            <a:pPr lvl="1"/>
            <a:r>
              <a:rPr lang="en-US" dirty="0"/>
              <a:t>Inherently sensitive</a:t>
            </a:r>
          </a:p>
          <a:p>
            <a:pPr lvl="1"/>
            <a:r>
              <a:rPr lang="en-US" dirty="0"/>
              <a:t>From a sensitive source</a:t>
            </a:r>
          </a:p>
          <a:p>
            <a:pPr lvl="1"/>
            <a:r>
              <a:rPr lang="en-US" dirty="0"/>
              <a:t>Declared sensitive</a:t>
            </a:r>
          </a:p>
          <a:p>
            <a:pPr lvl="1"/>
            <a:r>
              <a:rPr lang="en-US" dirty="0"/>
              <a:t>A sensitive attribute or sensitive record</a:t>
            </a:r>
          </a:p>
          <a:p>
            <a:pPr lvl="1"/>
            <a:r>
              <a:rPr lang="en-US" dirty="0"/>
              <a:t>Sensitivity in relation to previously disclosed data</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92</a:t>
            </a:fld>
            <a:endParaRPr lang="en-CA" altLang="en-US" dirty="0"/>
          </a:p>
        </p:txBody>
      </p:sp>
    </p:spTree>
    <p:extLst>
      <p:ext uri="{BB962C8B-B14F-4D97-AF65-F5344CB8AC3E}">
        <p14:creationId xmlns:p14="http://schemas.microsoft.com/office/powerpoint/2010/main" val="12701156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Sensitive Data and Types of Disclosures (cont’d.)</a:t>
            </a:r>
          </a:p>
        </p:txBody>
      </p:sp>
      <p:sp>
        <p:nvSpPr>
          <p:cNvPr id="3" name="Content Placeholder 2"/>
          <p:cNvSpPr>
            <a:spLocks noGrp="1"/>
          </p:cNvSpPr>
          <p:nvPr>
            <p:ph idx="1"/>
          </p:nvPr>
        </p:nvSpPr>
        <p:spPr/>
        <p:txBody>
          <a:bodyPr/>
          <a:lstStyle/>
          <a:p>
            <a:r>
              <a:rPr lang="en-US" dirty="0"/>
              <a:t>Factors in deciding whether it is safe to reveal the data</a:t>
            </a:r>
          </a:p>
          <a:p>
            <a:pPr lvl="1"/>
            <a:r>
              <a:rPr lang="en-US" dirty="0"/>
              <a:t>Data availability</a:t>
            </a:r>
          </a:p>
          <a:p>
            <a:pPr lvl="2"/>
            <a:r>
              <a:rPr lang="en-US" dirty="0"/>
              <a:t>Not available when being updated</a:t>
            </a:r>
          </a:p>
          <a:p>
            <a:pPr lvl="1"/>
            <a:r>
              <a:rPr lang="en-US" dirty="0"/>
              <a:t>Access acceptability</a:t>
            </a:r>
          </a:p>
          <a:p>
            <a:pPr lvl="2"/>
            <a:r>
              <a:rPr lang="en-US" dirty="0"/>
              <a:t>Authorized users</a:t>
            </a:r>
          </a:p>
          <a:p>
            <a:pPr lvl="1"/>
            <a:r>
              <a:rPr lang="en-US" dirty="0"/>
              <a:t>Authenticity assurance</a:t>
            </a:r>
          </a:p>
          <a:p>
            <a:pPr lvl="2"/>
            <a:r>
              <a:rPr lang="en-US" dirty="0"/>
              <a:t>External characteristics of the user</a:t>
            </a:r>
          </a:p>
          <a:p>
            <a:pPr lvl="2"/>
            <a:r>
              <a:rPr lang="en-US" dirty="0"/>
              <a:t>Example: access only allowed during working hours</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93</a:t>
            </a:fld>
            <a:endParaRPr lang="en-CA" altLang="en-US" dirty="0"/>
          </a:p>
        </p:txBody>
      </p:sp>
    </p:spTree>
    <p:extLst>
      <p:ext uri="{BB962C8B-B14F-4D97-AF65-F5344CB8AC3E}">
        <p14:creationId xmlns:p14="http://schemas.microsoft.com/office/powerpoint/2010/main" val="33370614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Sensitive Data and Types of Disclosures (cont’d.)</a:t>
            </a:r>
          </a:p>
        </p:txBody>
      </p:sp>
      <p:sp>
        <p:nvSpPr>
          <p:cNvPr id="3" name="Content Placeholder 2"/>
          <p:cNvSpPr>
            <a:spLocks noGrp="1"/>
          </p:cNvSpPr>
          <p:nvPr>
            <p:ph idx="1"/>
          </p:nvPr>
        </p:nvSpPr>
        <p:spPr/>
        <p:txBody>
          <a:bodyPr/>
          <a:lstStyle/>
          <a:p>
            <a:r>
              <a:rPr lang="en-US" dirty="0"/>
              <a:t>Typically a tradeoff between precision and security</a:t>
            </a:r>
          </a:p>
          <a:p>
            <a:r>
              <a:rPr lang="en-US" dirty="0"/>
              <a:t>Precision</a:t>
            </a:r>
          </a:p>
          <a:p>
            <a:pPr lvl="1"/>
            <a:r>
              <a:rPr lang="en-US" dirty="0"/>
              <a:t>Protect all sensitive data while making available as much nonsensitive data as possible</a:t>
            </a:r>
          </a:p>
          <a:p>
            <a:r>
              <a:rPr lang="en-US" dirty="0"/>
              <a:t>Security</a:t>
            </a:r>
          </a:p>
          <a:p>
            <a:pPr lvl="1"/>
            <a:r>
              <a:rPr lang="en-US" dirty="0"/>
              <a:t>Ensuring data kept safe from corruption and access suitably controlled</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94</a:t>
            </a:fld>
            <a:endParaRPr lang="en-CA" altLang="en-US" dirty="0"/>
          </a:p>
        </p:txBody>
      </p:sp>
    </p:spTree>
    <p:extLst>
      <p:ext uri="{BB962C8B-B14F-4D97-AF65-F5344CB8AC3E}">
        <p14:creationId xmlns:p14="http://schemas.microsoft.com/office/powerpoint/2010/main" val="19105840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Information Security and Information Privacy</a:t>
            </a:r>
          </a:p>
        </p:txBody>
      </p:sp>
      <p:sp>
        <p:nvSpPr>
          <p:cNvPr id="3" name="Content Placeholder 2"/>
          <p:cNvSpPr>
            <a:spLocks noGrp="1"/>
          </p:cNvSpPr>
          <p:nvPr>
            <p:ph idx="1"/>
          </p:nvPr>
        </p:nvSpPr>
        <p:spPr/>
        <p:txBody>
          <a:bodyPr/>
          <a:lstStyle/>
          <a:p>
            <a:r>
              <a:rPr lang="en-US" dirty="0"/>
              <a:t>Concept of privacy goes beyond security</a:t>
            </a:r>
          </a:p>
          <a:p>
            <a:pPr lvl="1"/>
            <a:r>
              <a:rPr lang="en-US" dirty="0"/>
              <a:t>Ability of individuals to control the terms under which their personal information is acquired and used</a:t>
            </a:r>
          </a:p>
          <a:p>
            <a:pPr lvl="1"/>
            <a:r>
              <a:rPr lang="en-US" dirty="0"/>
              <a:t>Security a required building block for privacy</a:t>
            </a:r>
          </a:p>
          <a:p>
            <a:r>
              <a:rPr lang="en-US" dirty="0"/>
              <a:t>Preventing storage of personal information</a:t>
            </a:r>
          </a:p>
          <a:p>
            <a:r>
              <a:rPr lang="en-US" dirty="0"/>
              <a:t>Ensuring appropriate use of personal information</a:t>
            </a:r>
          </a:p>
          <a:p>
            <a:r>
              <a:rPr lang="en-US" dirty="0"/>
              <a:t>Trust relates to both security and privacy</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95</a:t>
            </a:fld>
            <a:endParaRPr lang="en-CA" altLang="en-US" dirty="0"/>
          </a:p>
        </p:txBody>
      </p:sp>
    </p:spTree>
    <p:extLst>
      <p:ext uri="{BB962C8B-B14F-4D97-AF65-F5344CB8AC3E}">
        <p14:creationId xmlns:p14="http://schemas.microsoft.com/office/powerpoint/2010/main" val="26508084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752600" y="303214"/>
            <a:ext cx="8610600" cy="992187"/>
          </a:xfrm>
        </p:spPr>
        <p:txBody>
          <a:bodyPr>
            <a:normAutofit fontScale="90000"/>
          </a:bodyPr>
          <a:lstStyle/>
          <a:p>
            <a:r>
              <a:rPr lang="en-US" altLang="en-US" dirty="0"/>
              <a:t>30.2 Discretionary Access Control Based on Granting and Revoking Privileges</a:t>
            </a:r>
          </a:p>
        </p:txBody>
      </p:sp>
      <p:sp>
        <p:nvSpPr>
          <p:cNvPr id="16387" name="Content Placeholder 2"/>
          <p:cNvSpPr>
            <a:spLocks noGrp="1"/>
          </p:cNvSpPr>
          <p:nvPr>
            <p:ph idx="1"/>
          </p:nvPr>
        </p:nvSpPr>
        <p:spPr/>
        <p:txBody>
          <a:bodyPr/>
          <a:lstStyle/>
          <a:p>
            <a:r>
              <a:rPr lang="en-US" altLang="en-US" dirty="0"/>
              <a:t>Two levels for assigning privileges to use a database system</a:t>
            </a:r>
          </a:p>
          <a:p>
            <a:pPr lvl="1"/>
            <a:r>
              <a:rPr lang="en-US" altLang="en-US" dirty="0"/>
              <a:t>Account level</a:t>
            </a:r>
          </a:p>
          <a:p>
            <a:pPr lvl="2"/>
            <a:r>
              <a:rPr lang="en-US" altLang="en-US" dirty="0"/>
              <a:t>Example: CREATE SCHEMA or CREATE TABLE privilege</a:t>
            </a:r>
          </a:p>
          <a:p>
            <a:pPr lvl="2"/>
            <a:r>
              <a:rPr lang="en-US" altLang="en-US" dirty="0"/>
              <a:t>Not defined for SQL2</a:t>
            </a:r>
          </a:p>
          <a:p>
            <a:pPr lvl="1"/>
            <a:r>
              <a:rPr lang="en-US" altLang="en-US" dirty="0"/>
              <a:t>Relation (or table) level</a:t>
            </a:r>
          </a:p>
          <a:p>
            <a:pPr lvl="2"/>
            <a:r>
              <a:rPr lang="en-US" altLang="en-US" dirty="0"/>
              <a:t>Defined for SQL2</a:t>
            </a:r>
          </a:p>
          <a:p>
            <a:pPr lvl="2"/>
            <a:r>
              <a:rPr lang="en-US" altLang="en-US" dirty="0"/>
              <a:t>Access matrix model</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0B0EFBA8-7B15-49AB-B8C6-B2D1A2772BF4}" type="slidenum">
              <a:rPr lang="en-US" altLang="en-US" sz="1400">
                <a:solidFill>
                  <a:srgbClr val="990033"/>
                </a:solidFill>
              </a:rPr>
              <a:pPr>
                <a:spcBef>
                  <a:spcPct val="0"/>
                </a:spcBef>
                <a:buClrTx/>
                <a:buSzTx/>
                <a:buFontTx/>
                <a:buNone/>
              </a:pPr>
              <a:t>96</a:t>
            </a:fld>
            <a:endParaRPr lang="en-CA" altLang="en-US" sz="1400" dirty="0">
              <a:solidFill>
                <a:srgbClr val="990033"/>
              </a:solidFill>
            </a:endParaRPr>
          </a:p>
        </p:txBody>
      </p:sp>
    </p:spTree>
    <p:extLst>
      <p:ext uri="{BB962C8B-B14F-4D97-AF65-F5344CB8AC3E}">
        <p14:creationId xmlns:p14="http://schemas.microsoft.com/office/powerpoint/2010/main" val="14021885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752600" y="303214"/>
            <a:ext cx="8610600" cy="992187"/>
          </a:xfrm>
        </p:spPr>
        <p:txBody>
          <a:bodyPr>
            <a:normAutofit fontScale="90000"/>
          </a:bodyPr>
          <a:lstStyle/>
          <a:p>
            <a:r>
              <a:rPr lang="en-US" altLang="en-US" dirty="0"/>
              <a:t>Discretionary Access Control (cont’d.)</a:t>
            </a:r>
          </a:p>
        </p:txBody>
      </p:sp>
      <p:sp>
        <p:nvSpPr>
          <p:cNvPr id="16387" name="Content Placeholder 2"/>
          <p:cNvSpPr>
            <a:spLocks noGrp="1"/>
          </p:cNvSpPr>
          <p:nvPr>
            <p:ph idx="1"/>
          </p:nvPr>
        </p:nvSpPr>
        <p:spPr/>
        <p:txBody>
          <a:bodyPr/>
          <a:lstStyle/>
          <a:p>
            <a:r>
              <a:rPr lang="en-US" altLang="en-US" dirty="0"/>
              <a:t>Relation or table level (cont’d.)</a:t>
            </a:r>
          </a:p>
          <a:p>
            <a:pPr lvl="1"/>
            <a:r>
              <a:rPr lang="en-US" altLang="en-US" dirty="0"/>
              <a:t>Each relation R assigned an owner account</a:t>
            </a:r>
          </a:p>
          <a:p>
            <a:pPr lvl="1"/>
            <a:r>
              <a:rPr lang="en-US" altLang="en-US" dirty="0"/>
              <a:t>Owner of a relation given all privileges on that relation</a:t>
            </a:r>
          </a:p>
          <a:p>
            <a:pPr lvl="1"/>
            <a:r>
              <a:rPr lang="en-US" altLang="en-US" dirty="0"/>
              <a:t>Owner can grant privileges to other users on any owned relation</a:t>
            </a:r>
          </a:p>
          <a:p>
            <a:pPr lvl="2"/>
            <a:r>
              <a:rPr lang="en-US" altLang="en-US" dirty="0"/>
              <a:t>SELECT (retrieval or read) privilege on R</a:t>
            </a:r>
          </a:p>
          <a:p>
            <a:pPr lvl="2"/>
            <a:r>
              <a:rPr lang="en-US" altLang="en-US" dirty="0"/>
              <a:t>Modification privilege on R</a:t>
            </a:r>
          </a:p>
          <a:p>
            <a:pPr lvl="2"/>
            <a:r>
              <a:rPr lang="en-US" altLang="en-US" dirty="0"/>
              <a:t>References privilege on R</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30- </a:t>
            </a:r>
            <a:fld id="{0B0EFBA8-7B15-49AB-B8C6-B2D1A2772BF4}" type="slidenum">
              <a:rPr lang="en-US" altLang="en-US" sz="1400">
                <a:solidFill>
                  <a:srgbClr val="990033"/>
                </a:solidFill>
              </a:rPr>
              <a:pPr>
                <a:spcBef>
                  <a:spcPct val="0"/>
                </a:spcBef>
                <a:buClrTx/>
                <a:buSzTx/>
                <a:buFontTx/>
                <a:buNone/>
              </a:pPr>
              <a:t>97</a:t>
            </a:fld>
            <a:endParaRPr lang="en-CA" altLang="en-US" sz="1400" dirty="0">
              <a:solidFill>
                <a:srgbClr val="990033"/>
              </a:solidFill>
            </a:endParaRPr>
          </a:p>
        </p:txBody>
      </p:sp>
    </p:spTree>
    <p:extLst>
      <p:ext uri="{BB962C8B-B14F-4D97-AF65-F5344CB8AC3E}">
        <p14:creationId xmlns:p14="http://schemas.microsoft.com/office/powerpoint/2010/main" val="19216072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Privileges Through the Use of Views</a:t>
            </a:r>
          </a:p>
        </p:txBody>
      </p:sp>
      <p:sp>
        <p:nvSpPr>
          <p:cNvPr id="3" name="Content Placeholder 2"/>
          <p:cNvSpPr>
            <a:spLocks noGrp="1"/>
          </p:cNvSpPr>
          <p:nvPr>
            <p:ph idx="1"/>
          </p:nvPr>
        </p:nvSpPr>
        <p:spPr/>
        <p:txBody>
          <a:bodyPr/>
          <a:lstStyle/>
          <a:p>
            <a:r>
              <a:rPr lang="en-US" dirty="0"/>
              <a:t>Consider owner A of relation R and other party B</a:t>
            </a:r>
          </a:p>
          <a:p>
            <a:pPr lvl="1"/>
            <a:r>
              <a:rPr lang="en-US" dirty="0"/>
              <a:t>A can create view V of R that includes only attributes A wants B to access</a:t>
            </a:r>
          </a:p>
          <a:p>
            <a:pPr lvl="2"/>
            <a:r>
              <a:rPr lang="en-US" dirty="0"/>
              <a:t>Grant SELECT on V to B</a:t>
            </a:r>
          </a:p>
          <a:p>
            <a:r>
              <a:rPr lang="en-US" dirty="0"/>
              <a:t>Can define the view with a query that selects only those tuples from R that A wants B to access</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98</a:t>
            </a:fld>
            <a:endParaRPr lang="en-CA" altLang="en-US" dirty="0"/>
          </a:p>
        </p:txBody>
      </p:sp>
    </p:spTree>
    <p:extLst>
      <p:ext uri="{BB962C8B-B14F-4D97-AF65-F5344CB8AC3E}">
        <p14:creationId xmlns:p14="http://schemas.microsoft.com/office/powerpoint/2010/main" val="13579131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Revocation and Propagation of Privileges</a:t>
            </a:r>
          </a:p>
        </p:txBody>
      </p:sp>
      <p:sp>
        <p:nvSpPr>
          <p:cNvPr id="3" name="Content Placeholder 2"/>
          <p:cNvSpPr>
            <a:spLocks noGrp="1"/>
          </p:cNvSpPr>
          <p:nvPr>
            <p:ph idx="1"/>
          </p:nvPr>
        </p:nvSpPr>
        <p:spPr/>
        <p:txBody>
          <a:bodyPr/>
          <a:lstStyle/>
          <a:p>
            <a:r>
              <a:rPr lang="en-US" dirty="0"/>
              <a:t>Revoking of Privileges</a:t>
            </a:r>
          </a:p>
          <a:p>
            <a:pPr lvl="1"/>
            <a:r>
              <a:rPr lang="en-US" dirty="0"/>
              <a:t>Useful for granting a privilege temporarily</a:t>
            </a:r>
          </a:p>
          <a:p>
            <a:pPr lvl="1"/>
            <a:r>
              <a:rPr lang="en-US" dirty="0"/>
              <a:t>REVOKE command used to cancel a privilege</a:t>
            </a:r>
          </a:p>
          <a:p>
            <a:r>
              <a:rPr lang="en-US" dirty="0"/>
              <a:t>Propagation of privileges using the GRANT OPTION</a:t>
            </a:r>
          </a:p>
          <a:p>
            <a:pPr lvl="1"/>
            <a:r>
              <a:rPr lang="en-US" dirty="0"/>
              <a:t>If GRANT OPTION is given, B can grant privilege to other accounts</a:t>
            </a:r>
          </a:p>
          <a:p>
            <a:pPr lvl="1"/>
            <a:r>
              <a:rPr lang="en-US" dirty="0"/>
              <a:t>DBMS must keep track of how privileges were granted if DBMS allows propagation</a:t>
            </a:r>
          </a:p>
        </p:txBody>
      </p:sp>
      <p:sp>
        <p:nvSpPr>
          <p:cNvPr id="4" name="Slide Number Placeholder 3"/>
          <p:cNvSpPr>
            <a:spLocks noGrp="1"/>
          </p:cNvSpPr>
          <p:nvPr>
            <p:ph type="sldNum" sz="quarter" idx="10"/>
          </p:nvPr>
        </p:nvSpPr>
        <p:spPr/>
        <p:txBody>
          <a:bodyPr/>
          <a:lstStyle/>
          <a:p>
            <a:pPr>
              <a:defRPr/>
            </a:pPr>
            <a:r>
              <a:rPr lang="en-US" altLang="en-US" dirty="0"/>
              <a:t>Slide 30- </a:t>
            </a:r>
            <a:fld id="{2D4306B9-CFD7-4637-81D1-AA1B82412423}" type="slidenum">
              <a:rPr lang="en-US" altLang="en-US" smtClean="0"/>
              <a:pPr>
                <a:defRPr/>
              </a:pPr>
              <a:t>99</a:t>
            </a:fld>
            <a:endParaRPr lang="en-CA" altLang="en-US" dirty="0"/>
          </a:p>
        </p:txBody>
      </p:sp>
    </p:spTree>
    <p:extLst>
      <p:ext uri="{BB962C8B-B14F-4D97-AF65-F5344CB8AC3E}">
        <p14:creationId xmlns:p14="http://schemas.microsoft.com/office/powerpoint/2010/main" val="1536861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5090</TotalTime>
  <Words>7262</Words>
  <Application>Microsoft Office PowerPoint</Application>
  <PresentationFormat>Widescreen</PresentationFormat>
  <Paragraphs>938</Paragraphs>
  <Slides>130</Slides>
  <Notes>33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130</vt:i4>
      </vt:variant>
    </vt:vector>
  </HeadingPairs>
  <TitlesOfParts>
    <vt:vector size="144" baseType="lpstr">
      <vt:lpstr>宋体</vt:lpstr>
      <vt:lpstr>Aptos</vt:lpstr>
      <vt:lpstr>Aptos Display</vt:lpstr>
      <vt:lpstr>Arial</vt:lpstr>
      <vt:lpstr>Comic Sans MS</vt:lpstr>
      <vt:lpstr>Helvetica</vt:lpstr>
      <vt:lpstr>Inter</vt:lpstr>
      <vt:lpstr>Symbol</vt:lpstr>
      <vt:lpstr>Tahoma</vt:lpstr>
      <vt:lpstr>Times</vt:lpstr>
      <vt:lpstr>Times New Roman</vt:lpstr>
      <vt:lpstr>Wingdings</vt:lpstr>
      <vt:lpstr>Office Theme</vt:lpstr>
      <vt:lpstr>Clip</vt:lpstr>
      <vt:lpstr>IT Data Security Lecture Series</vt:lpstr>
      <vt:lpstr>Contents</vt:lpstr>
      <vt:lpstr>Countermeasures Defined</vt:lpstr>
      <vt:lpstr>Types of Countermeasures</vt:lpstr>
      <vt:lpstr>Common Countermeasures Used in Computer Security</vt:lpstr>
      <vt:lpstr>Common Countermeasures Used in Computer Security</vt:lpstr>
      <vt:lpstr>The Importance of Data Protection</vt:lpstr>
      <vt:lpstr>Data breaches can lead to severe financial, reputational, and legal consequences for organizations </vt:lpstr>
      <vt:lpstr>Data breaches can lead to severe financial, reputational, and legal consequences for organizations </vt:lpstr>
      <vt:lpstr>Data breaches can lead to severe financial, reputational, and legal consequences for organizations </vt:lpstr>
      <vt:lpstr>Data breaches can lead to severe financial, reputational, and legal consequences for organizations </vt:lpstr>
      <vt:lpstr>Data breaches can lead to severe financial, reputational, and legal consequences for organizations </vt:lpstr>
      <vt:lpstr>Regulations such as GDPR Privacy</vt:lpstr>
      <vt:lpstr>GDPR (General Data Protection Regulation) </vt:lpstr>
      <vt:lpstr>GDPR (General Data Protection Regulation) </vt:lpstr>
      <vt:lpstr>Example : Google GDPR Fine (2019)</vt:lpstr>
      <vt:lpstr>CCPA (California Consumer Privacy Act)</vt:lpstr>
      <vt:lpstr>Key Requirements:</vt:lpstr>
      <vt:lpstr>Key Requirements:</vt:lpstr>
      <vt:lpstr>Example: Salesforce and Oracle Lawsuit (2020)</vt:lpstr>
      <vt:lpstr>Evolution of Mitigation Techniques</vt:lpstr>
      <vt:lpstr>Early Data Security Techniques (1960s–1980s)</vt:lpstr>
      <vt:lpstr>The Rise of Network Security (1980s–1990s)</vt:lpstr>
      <vt:lpstr>Modern Data Security (2000s–2010s)</vt:lpstr>
      <vt:lpstr>Modern Data Security (2000s–2010s)</vt:lpstr>
      <vt:lpstr>Emerging and Current Data Security Techniques (2010s–Present)</vt:lpstr>
      <vt:lpstr>Emerging and Current Data Security Techniques (2010s–Present)</vt:lpstr>
      <vt:lpstr>Future Trends in Data Security</vt:lpstr>
      <vt:lpstr>Countermeasures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RSA: Choosing keys</vt:lpstr>
      <vt:lpstr>RSA: Encryption, decryption</vt:lpstr>
      <vt:lpstr>RSA example:</vt:lpstr>
      <vt:lpstr>PowerPoint Presentation</vt:lpstr>
      <vt:lpstr>Access Control</vt:lpstr>
      <vt:lpstr>Access Control</vt:lpstr>
      <vt:lpstr>Authentication</vt:lpstr>
      <vt:lpstr>Passwords</vt:lpstr>
      <vt:lpstr>Password Security</vt:lpstr>
      <vt:lpstr>Password Storage</vt:lpstr>
      <vt:lpstr>Password Attacks</vt:lpstr>
      <vt:lpstr>Given Password</vt:lpstr>
      <vt:lpstr>Grab Password (locally)</vt:lpstr>
      <vt:lpstr>Local Network Operation</vt:lpstr>
      <vt:lpstr>Packet Sniffing</vt:lpstr>
      <vt:lpstr>Wide Area Network Operation</vt:lpstr>
      <vt:lpstr>Network Redirection</vt:lpstr>
      <vt:lpstr>Other Network Attacks</vt:lpstr>
      <vt:lpstr>Generate Password</vt:lpstr>
      <vt:lpstr>Guess Password</vt:lpstr>
      <vt:lpstr>Passwords on Many Machines</vt:lpstr>
      <vt:lpstr>Something You Have</vt:lpstr>
      <vt:lpstr>Something You Are</vt:lpstr>
      <vt:lpstr>Authentication Summary</vt:lpstr>
      <vt:lpstr>Computer Files</vt:lpstr>
      <vt:lpstr>File Protections</vt:lpstr>
      <vt:lpstr>Using File Permissions</vt:lpstr>
      <vt:lpstr>Defeating File Permissions</vt:lpstr>
      <vt:lpstr>PowerPoint Presentation</vt:lpstr>
      <vt:lpstr>30.1 Introduction to Database Security Issues</vt:lpstr>
      <vt:lpstr>Introduction to Database Security Issues (cont’d.)</vt:lpstr>
      <vt:lpstr>Introduction to Database Security Issues (cont’d.)</vt:lpstr>
      <vt:lpstr>Introduction to Database Security Issues (cont’d.)</vt:lpstr>
      <vt:lpstr>Database Security and the DBA</vt:lpstr>
      <vt:lpstr>Access Control, User Accounts, and Database Audits</vt:lpstr>
      <vt:lpstr>Sensitive Data and Types of Disclosures</vt:lpstr>
      <vt:lpstr>Sensitive Data and Types of Disclosures (cont’d.)</vt:lpstr>
      <vt:lpstr>Sensitive Data and Types of Disclosures (cont’d.)</vt:lpstr>
      <vt:lpstr>Relationship Between Information Security and Information Privacy</vt:lpstr>
      <vt:lpstr>30.2 Discretionary Access Control Based on Granting and Revoking Privileges</vt:lpstr>
      <vt:lpstr>Discretionary Access Control (cont’d.)</vt:lpstr>
      <vt:lpstr>Specifying Privileges Through the Use of Views</vt:lpstr>
      <vt:lpstr>Revocation and Propagation of Privileges</vt:lpstr>
      <vt:lpstr>Revocation and Propagation of Privileges (cont’d.)</vt:lpstr>
      <vt:lpstr>30.3 Mandatory Access Control and Role-Based Access Control for Multilevel Security</vt:lpstr>
      <vt:lpstr>Mandatory Access Control and Role-Based Access Control for Multilevel Security (cont’d.)</vt:lpstr>
      <vt:lpstr>PowerPoint Presentation</vt:lpstr>
      <vt:lpstr>Comparing Discretionary Access Control and Mandatory Access Control</vt:lpstr>
      <vt:lpstr>Role-Based Access Control</vt:lpstr>
      <vt:lpstr>Label-Based Security and Row-Level Access Control</vt:lpstr>
      <vt:lpstr>XML Access Control</vt:lpstr>
      <vt:lpstr>Access Control Policies for the Web and Mobile Applications</vt:lpstr>
      <vt:lpstr>30.4 SQL Injection</vt:lpstr>
      <vt:lpstr>SQL Injection Methods</vt:lpstr>
      <vt:lpstr>SQL Injection Methods (cont’d.)</vt:lpstr>
      <vt:lpstr>Risks Associated with SQL Injection</vt:lpstr>
      <vt:lpstr>Protection Techniques</vt:lpstr>
      <vt:lpstr>30.5 Introduction to Statistical Database Security</vt:lpstr>
      <vt:lpstr>Introduction to Statistical Database Security (cont’d.)</vt:lpstr>
      <vt:lpstr>30.6 Introduction to Flow Control</vt:lpstr>
      <vt:lpstr>Introduction to Flow Control (cont’d.)</vt:lpstr>
      <vt:lpstr>30.7 Encryption and Public Key Infrastructures</vt:lpstr>
      <vt:lpstr>Encryption and Public Key Infrastructures (cont’d.)</vt:lpstr>
      <vt:lpstr>Encryption and Public Key Infrastructures (cont’d.)</vt:lpstr>
      <vt:lpstr>Digital Signatures</vt:lpstr>
      <vt:lpstr>Digital Certificates</vt:lpstr>
      <vt:lpstr>30.8 Privacy Issues and Preservation</vt:lpstr>
      <vt:lpstr>30.9 Challenges to Maintaining Database Security</vt:lpstr>
      <vt:lpstr>Challenges to Maintaining Database Security (cont’d.)</vt:lpstr>
      <vt:lpstr>30.10 Oracle Label-Based Security</vt:lpstr>
      <vt:lpstr>Label Security Architecture</vt:lpstr>
      <vt:lpstr>How Data Labels and User Labels Work Together</vt:lpstr>
      <vt:lpstr>30.11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Narendra Kumar Dewangan</dc:creator>
  <cp:lastModifiedBy>Narendra Kumar Dewangan</cp:lastModifiedBy>
  <cp:revision>100</cp:revision>
  <dcterms:created xsi:type="dcterms:W3CDTF">2024-08-21T05:33:10Z</dcterms:created>
  <dcterms:modified xsi:type="dcterms:W3CDTF">2024-10-08T09:23:02Z</dcterms:modified>
</cp:coreProperties>
</file>