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B5ADC6-1C4D-4D93-ABC5-AAE36DA681F1}" v="87" dt="2024-08-21T09:11:56.6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endra Kumar Dewangan" userId="13b04745-cb53-4b17-80d6-4c1e8065a03b" providerId="ADAL" clId="{C2B5ADC6-1C4D-4D93-ABC5-AAE36DA681F1}"/>
    <pc:docChg chg="undo custSel addSld modSld">
      <pc:chgData name="Narendra Kumar Dewangan" userId="13b04745-cb53-4b17-80d6-4c1e8065a03b" providerId="ADAL" clId="{C2B5ADC6-1C4D-4D93-ABC5-AAE36DA681F1}" dt="2024-08-21T09:12:31.735" v="777" actId="1038"/>
      <pc:docMkLst>
        <pc:docMk/>
      </pc:docMkLst>
      <pc:sldChg chg="addSp delSp modSp new mod setBg">
        <pc:chgData name="Narendra Kumar Dewangan" userId="13b04745-cb53-4b17-80d6-4c1e8065a03b" providerId="ADAL" clId="{C2B5ADC6-1C4D-4D93-ABC5-AAE36DA681F1}" dt="2024-08-21T05:50:30.308" v="186" actId="1076"/>
        <pc:sldMkLst>
          <pc:docMk/>
          <pc:sldMk cId="4100618917" sldId="256"/>
        </pc:sldMkLst>
        <pc:spChg chg="mod">
          <ac:chgData name="Narendra Kumar Dewangan" userId="13b04745-cb53-4b17-80d6-4c1e8065a03b" providerId="ADAL" clId="{C2B5ADC6-1C4D-4D93-ABC5-AAE36DA681F1}" dt="2024-08-21T05:47:12.269" v="59" actId="1076"/>
          <ac:spMkLst>
            <pc:docMk/>
            <pc:sldMk cId="4100618917" sldId="256"/>
            <ac:spMk id="2" creationId="{E9C307DA-88BB-D06A-F76C-36047CD32D2C}"/>
          </ac:spMkLst>
        </pc:spChg>
        <pc:spChg chg="mod">
          <ac:chgData name="Narendra Kumar Dewangan" userId="13b04745-cb53-4b17-80d6-4c1e8065a03b" providerId="ADAL" clId="{C2B5ADC6-1C4D-4D93-ABC5-AAE36DA681F1}" dt="2024-08-21T05:47:50.259" v="66" actId="1076"/>
          <ac:spMkLst>
            <pc:docMk/>
            <pc:sldMk cId="4100618917" sldId="256"/>
            <ac:spMk id="3" creationId="{EF178538-6718-9F45-FA40-A23CF50BE604}"/>
          </ac:spMkLst>
        </pc:spChg>
        <pc:spChg chg="add mod">
          <ac:chgData name="Narendra Kumar Dewangan" userId="13b04745-cb53-4b17-80d6-4c1e8065a03b" providerId="ADAL" clId="{C2B5ADC6-1C4D-4D93-ABC5-AAE36DA681F1}" dt="2024-08-21T05:50:30.308" v="186" actId="1076"/>
          <ac:spMkLst>
            <pc:docMk/>
            <pc:sldMk cId="4100618917" sldId="256"/>
            <ac:spMk id="8" creationId="{EA983B3F-69C6-D674-402D-477901418B2E}"/>
          </ac:spMkLst>
        </pc:spChg>
        <pc:spChg chg="add del">
          <ac:chgData name="Narendra Kumar Dewangan" userId="13b04745-cb53-4b17-80d6-4c1e8065a03b" providerId="ADAL" clId="{C2B5ADC6-1C4D-4D93-ABC5-AAE36DA681F1}" dt="2024-08-21T05:45:22.075" v="48" actId="26606"/>
          <ac:spMkLst>
            <pc:docMk/>
            <pc:sldMk cId="4100618917" sldId="256"/>
            <ac:spMk id="10" creationId="{0671A8AE-40A1-4631-A6B8-581AFF065482}"/>
          </ac:spMkLst>
        </pc:spChg>
        <pc:spChg chg="add del">
          <ac:chgData name="Narendra Kumar Dewangan" userId="13b04745-cb53-4b17-80d6-4c1e8065a03b" providerId="ADAL" clId="{C2B5ADC6-1C4D-4D93-ABC5-AAE36DA681F1}" dt="2024-08-21T05:45:22.075" v="48" actId="26606"/>
          <ac:spMkLst>
            <pc:docMk/>
            <pc:sldMk cId="4100618917" sldId="256"/>
            <ac:spMk id="12" creationId="{AB58EF07-17C2-48CF-ABB0-EEF1F17CB8F0}"/>
          </ac:spMkLst>
        </pc:spChg>
        <pc:spChg chg="add del">
          <ac:chgData name="Narendra Kumar Dewangan" userId="13b04745-cb53-4b17-80d6-4c1e8065a03b" providerId="ADAL" clId="{C2B5ADC6-1C4D-4D93-ABC5-AAE36DA681F1}" dt="2024-08-21T05:45:22.075" v="48" actId="26606"/>
          <ac:spMkLst>
            <pc:docMk/>
            <pc:sldMk cId="4100618917" sldId="256"/>
            <ac:spMk id="14" creationId="{AF2F604E-43BE-4DC3-B983-E071523364F8}"/>
          </ac:spMkLst>
        </pc:spChg>
        <pc:spChg chg="add del">
          <ac:chgData name="Narendra Kumar Dewangan" userId="13b04745-cb53-4b17-80d6-4c1e8065a03b" providerId="ADAL" clId="{C2B5ADC6-1C4D-4D93-ABC5-AAE36DA681F1}" dt="2024-08-21T05:45:22.075" v="48" actId="26606"/>
          <ac:spMkLst>
            <pc:docMk/>
            <pc:sldMk cId="4100618917" sldId="256"/>
            <ac:spMk id="16" creationId="{08C9B587-E65E-4B52-B37C-ABEBB6E87928}"/>
          </ac:spMkLst>
        </pc:spChg>
        <pc:spChg chg="add del">
          <ac:chgData name="Narendra Kumar Dewangan" userId="13b04745-cb53-4b17-80d6-4c1e8065a03b" providerId="ADAL" clId="{C2B5ADC6-1C4D-4D93-ABC5-AAE36DA681F1}" dt="2024-08-21T05:45:35.600" v="50" actId="26606"/>
          <ac:spMkLst>
            <pc:docMk/>
            <pc:sldMk cId="4100618917" sldId="256"/>
            <ac:spMk id="17" creationId="{B81933D1-5615-42C7-9C0B-4EB7105CCE2D}"/>
          </ac:spMkLst>
        </pc:spChg>
        <pc:spChg chg="add del">
          <ac:chgData name="Narendra Kumar Dewangan" userId="13b04745-cb53-4b17-80d6-4c1e8065a03b" providerId="ADAL" clId="{C2B5ADC6-1C4D-4D93-ABC5-AAE36DA681F1}" dt="2024-08-21T05:45:35.600" v="50" actId="26606"/>
          <ac:spMkLst>
            <pc:docMk/>
            <pc:sldMk cId="4100618917" sldId="256"/>
            <ac:spMk id="18" creationId="{47942995-B07F-4636-9A06-C6A104B260A8}"/>
          </ac:spMkLst>
        </pc:spChg>
        <pc:spChg chg="add del">
          <ac:chgData name="Narendra Kumar Dewangan" userId="13b04745-cb53-4b17-80d6-4c1e8065a03b" providerId="ADAL" clId="{C2B5ADC6-1C4D-4D93-ABC5-AAE36DA681F1}" dt="2024-08-21T05:45:35.600" v="50" actId="26606"/>
          <ac:spMkLst>
            <pc:docMk/>
            <pc:sldMk cId="4100618917" sldId="256"/>
            <ac:spMk id="19" creationId="{19C9EAEA-39D0-4B0E-A0EB-51E7B26740B1}"/>
          </ac:spMkLst>
        </pc:spChg>
        <pc:spChg chg="add del">
          <ac:chgData name="Narendra Kumar Dewangan" userId="13b04745-cb53-4b17-80d6-4c1e8065a03b" providerId="ADAL" clId="{C2B5ADC6-1C4D-4D93-ABC5-AAE36DA681F1}" dt="2024-08-21T05:46:48.958" v="55" actId="26606"/>
          <ac:spMkLst>
            <pc:docMk/>
            <pc:sldMk cId="4100618917" sldId="256"/>
            <ac:spMk id="23" creationId="{ECC07320-C2CA-4E29-8481-9D9E143C7788}"/>
          </ac:spMkLst>
        </pc:spChg>
        <pc:spChg chg="add del">
          <ac:chgData name="Narendra Kumar Dewangan" userId="13b04745-cb53-4b17-80d6-4c1e8065a03b" providerId="ADAL" clId="{C2B5ADC6-1C4D-4D93-ABC5-AAE36DA681F1}" dt="2024-08-21T05:46:48.958" v="55" actId="26606"/>
          <ac:spMkLst>
            <pc:docMk/>
            <pc:sldMk cId="4100618917" sldId="256"/>
            <ac:spMk id="24" creationId="{178FB36B-5BFE-42CA-BC60-1115E0D95EEC}"/>
          </ac:spMkLst>
        </pc:spChg>
        <pc:spChg chg="add">
          <ac:chgData name="Narendra Kumar Dewangan" userId="13b04745-cb53-4b17-80d6-4c1e8065a03b" providerId="ADAL" clId="{C2B5ADC6-1C4D-4D93-ABC5-AAE36DA681F1}" dt="2024-08-21T05:46:48.958" v="55" actId="26606"/>
          <ac:spMkLst>
            <pc:docMk/>
            <pc:sldMk cId="4100618917" sldId="256"/>
            <ac:spMk id="29" creationId="{4D60F200-5EB0-B223-2439-C96C67F0FEE1}"/>
          </ac:spMkLst>
        </pc:spChg>
        <pc:spChg chg="add">
          <ac:chgData name="Narendra Kumar Dewangan" userId="13b04745-cb53-4b17-80d6-4c1e8065a03b" providerId="ADAL" clId="{C2B5ADC6-1C4D-4D93-ABC5-AAE36DA681F1}" dt="2024-08-21T05:46:48.958" v="55" actId="26606"/>
          <ac:spMkLst>
            <pc:docMk/>
            <pc:sldMk cId="4100618917" sldId="256"/>
            <ac:spMk id="31" creationId="{1740453C-744F-DB3A-47EC-15EACE1DC117}"/>
          </ac:spMkLst>
        </pc:spChg>
        <pc:spChg chg="add">
          <ac:chgData name="Narendra Kumar Dewangan" userId="13b04745-cb53-4b17-80d6-4c1e8065a03b" providerId="ADAL" clId="{C2B5ADC6-1C4D-4D93-ABC5-AAE36DA681F1}" dt="2024-08-21T05:46:48.958" v="55" actId="26606"/>
          <ac:spMkLst>
            <pc:docMk/>
            <pc:sldMk cId="4100618917" sldId="256"/>
            <ac:spMk id="33" creationId="{336537A4-07E4-0E22-D14E-018FE569F2CC}"/>
          </ac:spMkLst>
        </pc:spChg>
        <pc:spChg chg="add">
          <ac:chgData name="Narendra Kumar Dewangan" userId="13b04745-cb53-4b17-80d6-4c1e8065a03b" providerId="ADAL" clId="{C2B5ADC6-1C4D-4D93-ABC5-AAE36DA681F1}" dt="2024-08-21T05:46:48.958" v="55" actId="26606"/>
          <ac:spMkLst>
            <pc:docMk/>
            <pc:sldMk cId="4100618917" sldId="256"/>
            <ac:spMk id="35" creationId="{62DF39DD-D69A-31B8-53C1-94595DDDBC5F}"/>
          </ac:spMkLst>
        </pc:spChg>
        <pc:spChg chg="add">
          <ac:chgData name="Narendra Kumar Dewangan" userId="13b04745-cb53-4b17-80d6-4c1e8065a03b" providerId="ADAL" clId="{C2B5ADC6-1C4D-4D93-ABC5-AAE36DA681F1}" dt="2024-08-21T05:46:48.958" v="55" actId="26606"/>
          <ac:spMkLst>
            <pc:docMk/>
            <pc:sldMk cId="4100618917" sldId="256"/>
            <ac:spMk id="37" creationId="{01EB5855-8EB7-1AE5-9030-5D0AA3C1AF4B}"/>
          </ac:spMkLst>
        </pc:spChg>
        <pc:spChg chg="add">
          <ac:chgData name="Narendra Kumar Dewangan" userId="13b04745-cb53-4b17-80d6-4c1e8065a03b" providerId="ADAL" clId="{C2B5ADC6-1C4D-4D93-ABC5-AAE36DA681F1}" dt="2024-08-21T05:46:48.958" v="55" actId="26606"/>
          <ac:spMkLst>
            <pc:docMk/>
            <pc:sldMk cId="4100618917" sldId="256"/>
            <ac:spMk id="39" creationId="{1031A9CD-7DCC-4A2F-A3A5-54F91317F7BA}"/>
          </ac:spMkLst>
        </pc:spChg>
        <pc:grpChg chg="add del">
          <ac:chgData name="Narendra Kumar Dewangan" userId="13b04745-cb53-4b17-80d6-4c1e8065a03b" providerId="ADAL" clId="{C2B5ADC6-1C4D-4D93-ABC5-AAE36DA681F1}" dt="2024-08-21T05:45:35.600" v="50" actId="26606"/>
          <ac:grpSpMkLst>
            <pc:docMk/>
            <pc:sldMk cId="4100618917" sldId="256"/>
            <ac:grpSpMk id="20" creationId="{032D8612-31EB-44CF-A1D0-14FD4C705424}"/>
          </ac:grpSpMkLst>
        </pc:grpChg>
        <pc:picChg chg="add mod ord">
          <ac:chgData name="Narendra Kumar Dewangan" userId="13b04745-cb53-4b17-80d6-4c1e8065a03b" providerId="ADAL" clId="{C2B5ADC6-1C4D-4D93-ABC5-AAE36DA681F1}" dt="2024-08-21T05:46:48.958" v="55" actId="26606"/>
          <ac:picMkLst>
            <pc:docMk/>
            <pc:sldMk cId="4100618917" sldId="256"/>
            <ac:picMk id="5" creationId="{58AD4D0D-5E63-2744-C113-EC08F9F99EF0}"/>
          </ac:picMkLst>
        </pc:picChg>
        <pc:picChg chg="add mod ord">
          <ac:chgData name="Narendra Kumar Dewangan" userId="13b04745-cb53-4b17-80d6-4c1e8065a03b" providerId="ADAL" clId="{C2B5ADC6-1C4D-4D93-ABC5-AAE36DA681F1}" dt="2024-08-21T05:47:43.405" v="65" actId="1076"/>
          <ac:picMkLst>
            <pc:docMk/>
            <pc:sldMk cId="4100618917" sldId="256"/>
            <ac:picMk id="7" creationId="{AE653B94-7429-781B-B3BC-DAF9E18B4077}"/>
          </ac:picMkLst>
        </pc:picChg>
      </pc:sldChg>
      <pc:sldChg chg="addSp modSp new mod setBg">
        <pc:chgData name="Narendra Kumar Dewangan" userId="13b04745-cb53-4b17-80d6-4c1e8065a03b" providerId="ADAL" clId="{C2B5ADC6-1C4D-4D93-ABC5-AAE36DA681F1}" dt="2024-08-21T05:53:52.446" v="321" actId="26606"/>
        <pc:sldMkLst>
          <pc:docMk/>
          <pc:sldMk cId="3248053876" sldId="257"/>
        </pc:sldMkLst>
        <pc:spChg chg="mod">
          <ac:chgData name="Narendra Kumar Dewangan" userId="13b04745-cb53-4b17-80d6-4c1e8065a03b" providerId="ADAL" clId="{C2B5ADC6-1C4D-4D93-ABC5-AAE36DA681F1}" dt="2024-08-21T05:53:52.446" v="321" actId="26606"/>
          <ac:spMkLst>
            <pc:docMk/>
            <pc:sldMk cId="3248053876" sldId="257"/>
            <ac:spMk id="2" creationId="{6E4EE9A6-FE1D-A8FC-865E-BFC9E31B5557}"/>
          </ac:spMkLst>
        </pc:spChg>
        <pc:spChg chg="mod">
          <ac:chgData name="Narendra Kumar Dewangan" userId="13b04745-cb53-4b17-80d6-4c1e8065a03b" providerId="ADAL" clId="{C2B5ADC6-1C4D-4D93-ABC5-AAE36DA681F1}" dt="2024-08-21T05:53:52.446" v="321" actId="26606"/>
          <ac:spMkLst>
            <pc:docMk/>
            <pc:sldMk cId="3248053876" sldId="257"/>
            <ac:spMk id="3" creationId="{2B226AD5-9F43-B235-9488-D49B0351E972}"/>
          </ac:spMkLst>
        </pc:spChg>
        <pc:spChg chg="add">
          <ac:chgData name="Narendra Kumar Dewangan" userId="13b04745-cb53-4b17-80d6-4c1e8065a03b" providerId="ADAL" clId="{C2B5ADC6-1C4D-4D93-ABC5-AAE36DA681F1}" dt="2024-08-21T05:53:52.446" v="321" actId="26606"/>
          <ac:spMkLst>
            <pc:docMk/>
            <pc:sldMk cId="3248053876" sldId="257"/>
            <ac:spMk id="9" creationId="{9F7D5CDA-D291-4307-BF55-1381FED29634}"/>
          </ac:spMkLst>
        </pc:spChg>
        <pc:picChg chg="add">
          <ac:chgData name="Narendra Kumar Dewangan" userId="13b04745-cb53-4b17-80d6-4c1e8065a03b" providerId="ADAL" clId="{C2B5ADC6-1C4D-4D93-ABC5-AAE36DA681F1}" dt="2024-08-21T05:53:52.446" v="321" actId="26606"/>
          <ac:picMkLst>
            <pc:docMk/>
            <pc:sldMk cId="3248053876" sldId="257"/>
            <ac:picMk id="5" creationId="{40AAE17F-1EC7-6347-D7E9-F262EE1751D8}"/>
          </ac:picMkLst>
        </pc:picChg>
      </pc:sldChg>
      <pc:sldChg chg="addSp modSp new mod">
        <pc:chgData name="Narendra Kumar Dewangan" userId="13b04745-cb53-4b17-80d6-4c1e8065a03b" providerId="ADAL" clId="{C2B5ADC6-1C4D-4D93-ABC5-AAE36DA681F1}" dt="2024-08-21T06:45:29.151" v="547" actId="14100"/>
        <pc:sldMkLst>
          <pc:docMk/>
          <pc:sldMk cId="1134155848" sldId="258"/>
        </pc:sldMkLst>
        <pc:spChg chg="mod">
          <ac:chgData name="Narendra Kumar Dewangan" userId="13b04745-cb53-4b17-80d6-4c1e8065a03b" providerId="ADAL" clId="{C2B5ADC6-1C4D-4D93-ABC5-AAE36DA681F1}" dt="2024-08-21T05:54:15.739" v="332" actId="20577"/>
          <ac:spMkLst>
            <pc:docMk/>
            <pc:sldMk cId="1134155848" sldId="258"/>
            <ac:spMk id="2" creationId="{0CE75CB7-A0A6-40ED-C44E-35F52FC13114}"/>
          </ac:spMkLst>
        </pc:spChg>
        <pc:spChg chg="mod">
          <ac:chgData name="Narendra Kumar Dewangan" userId="13b04745-cb53-4b17-80d6-4c1e8065a03b" providerId="ADAL" clId="{C2B5ADC6-1C4D-4D93-ABC5-AAE36DA681F1}" dt="2024-08-21T06:02:14.452" v="337" actId="20577"/>
          <ac:spMkLst>
            <pc:docMk/>
            <pc:sldMk cId="1134155848" sldId="258"/>
            <ac:spMk id="3" creationId="{B676040C-A7B3-C40B-F87B-6A2D7F40CC81}"/>
          </ac:spMkLst>
        </pc:spChg>
        <pc:picChg chg="add mod">
          <ac:chgData name="Narendra Kumar Dewangan" userId="13b04745-cb53-4b17-80d6-4c1e8065a03b" providerId="ADAL" clId="{C2B5ADC6-1C4D-4D93-ABC5-AAE36DA681F1}" dt="2024-08-21T06:45:29.151" v="547" actId="14100"/>
          <ac:picMkLst>
            <pc:docMk/>
            <pc:sldMk cId="1134155848" sldId="258"/>
            <ac:picMk id="4" creationId="{61679549-61FB-30FB-25E1-3262E5551C76}"/>
          </ac:picMkLst>
        </pc:picChg>
      </pc:sldChg>
      <pc:sldChg chg="addSp modSp new mod">
        <pc:chgData name="Narendra Kumar Dewangan" userId="13b04745-cb53-4b17-80d6-4c1e8065a03b" providerId="ADAL" clId="{C2B5ADC6-1C4D-4D93-ABC5-AAE36DA681F1}" dt="2024-08-21T06:47:54.165" v="548"/>
        <pc:sldMkLst>
          <pc:docMk/>
          <pc:sldMk cId="1855925870" sldId="259"/>
        </pc:sldMkLst>
        <pc:spChg chg="mod">
          <ac:chgData name="Narendra Kumar Dewangan" userId="13b04745-cb53-4b17-80d6-4c1e8065a03b" providerId="ADAL" clId="{C2B5ADC6-1C4D-4D93-ABC5-AAE36DA681F1}" dt="2024-08-21T06:02:38.993" v="366" actId="20577"/>
          <ac:spMkLst>
            <pc:docMk/>
            <pc:sldMk cId="1855925870" sldId="259"/>
            <ac:spMk id="2" creationId="{5A704E12-69E3-FDAA-A661-6DA9FB312034}"/>
          </ac:spMkLst>
        </pc:spChg>
        <pc:spChg chg="mod">
          <ac:chgData name="Narendra Kumar Dewangan" userId="13b04745-cb53-4b17-80d6-4c1e8065a03b" providerId="ADAL" clId="{C2B5ADC6-1C4D-4D93-ABC5-AAE36DA681F1}" dt="2024-08-21T06:03:33.133" v="378" actId="123"/>
          <ac:spMkLst>
            <pc:docMk/>
            <pc:sldMk cId="1855925870" sldId="259"/>
            <ac:spMk id="3" creationId="{EC7D5AA8-C71B-A027-F98F-7D218E86BA90}"/>
          </ac:spMkLst>
        </pc:spChg>
        <pc:spChg chg="add">
          <ac:chgData name="Narendra Kumar Dewangan" userId="13b04745-cb53-4b17-80d6-4c1e8065a03b" providerId="ADAL" clId="{C2B5ADC6-1C4D-4D93-ABC5-AAE36DA681F1}" dt="2024-08-21T06:03:05.818" v="370"/>
          <ac:spMkLst>
            <pc:docMk/>
            <pc:sldMk cId="1855925870" sldId="259"/>
            <ac:spMk id="4" creationId="{04D5C208-E22B-BCBD-AE42-12B3A25FBB84}"/>
          </ac:spMkLst>
        </pc:spChg>
        <pc:picChg chg="add mod">
          <ac:chgData name="Narendra Kumar Dewangan" userId="13b04745-cb53-4b17-80d6-4c1e8065a03b" providerId="ADAL" clId="{C2B5ADC6-1C4D-4D93-ABC5-AAE36DA681F1}" dt="2024-08-21T06:47:54.165" v="548"/>
          <ac:picMkLst>
            <pc:docMk/>
            <pc:sldMk cId="1855925870" sldId="259"/>
            <ac:picMk id="5" creationId="{72CA9789-E9D9-FCD9-9D79-FEAFDD64C2D7}"/>
          </ac:picMkLst>
        </pc:picChg>
      </pc:sldChg>
      <pc:sldChg chg="addSp modSp add mod">
        <pc:chgData name="Narendra Kumar Dewangan" userId="13b04745-cb53-4b17-80d6-4c1e8065a03b" providerId="ADAL" clId="{C2B5ADC6-1C4D-4D93-ABC5-AAE36DA681F1}" dt="2024-08-21T06:47:56.946" v="549"/>
        <pc:sldMkLst>
          <pc:docMk/>
          <pc:sldMk cId="3583343361" sldId="260"/>
        </pc:sldMkLst>
        <pc:spChg chg="mod">
          <ac:chgData name="Narendra Kumar Dewangan" userId="13b04745-cb53-4b17-80d6-4c1e8065a03b" providerId="ADAL" clId="{C2B5ADC6-1C4D-4D93-ABC5-AAE36DA681F1}" dt="2024-08-21T06:04:29.773" v="386" actId="12"/>
          <ac:spMkLst>
            <pc:docMk/>
            <pc:sldMk cId="3583343361" sldId="260"/>
            <ac:spMk id="3" creationId="{EC7D5AA8-C71B-A027-F98F-7D218E86BA90}"/>
          </ac:spMkLst>
        </pc:spChg>
        <pc:picChg chg="add mod">
          <ac:chgData name="Narendra Kumar Dewangan" userId="13b04745-cb53-4b17-80d6-4c1e8065a03b" providerId="ADAL" clId="{C2B5ADC6-1C4D-4D93-ABC5-AAE36DA681F1}" dt="2024-08-21T06:47:56.946" v="549"/>
          <ac:picMkLst>
            <pc:docMk/>
            <pc:sldMk cId="3583343361" sldId="260"/>
            <ac:picMk id="4" creationId="{C85F5D0A-2C19-FA53-E56B-FB6163696B4E}"/>
          </ac:picMkLst>
        </pc:picChg>
      </pc:sldChg>
      <pc:sldChg chg="addSp modSp add mod">
        <pc:chgData name="Narendra Kumar Dewangan" userId="13b04745-cb53-4b17-80d6-4c1e8065a03b" providerId="ADAL" clId="{C2B5ADC6-1C4D-4D93-ABC5-AAE36DA681F1}" dt="2024-08-21T06:48:01.304" v="550"/>
        <pc:sldMkLst>
          <pc:docMk/>
          <pc:sldMk cId="1334685325" sldId="261"/>
        </pc:sldMkLst>
        <pc:spChg chg="mod">
          <ac:chgData name="Narendra Kumar Dewangan" userId="13b04745-cb53-4b17-80d6-4c1e8065a03b" providerId="ADAL" clId="{C2B5ADC6-1C4D-4D93-ABC5-AAE36DA681F1}" dt="2024-08-21T06:26:52.093" v="413" actId="12"/>
          <ac:spMkLst>
            <pc:docMk/>
            <pc:sldMk cId="1334685325" sldId="261"/>
            <ac:spMk id="3" creationId="{EC7D5AA8-C71B-A027-F98F-7D218E86BA90}"/>
          </ac:spMkLst>
        </pc:spChg>
        <pc:spChg chg="add">
          <ac:chgData name="Narendra Kumar Dewangan" userId="13b04745-cb53-4b17-80d6-4c1e8065a03b" providerId="ADAL" clId="{C2B5ADC6-1C4D-4D93-ABC5-AAE36DA681F1}" dt="2024-08-21T06:26:12.366" v="397"/>
          <ac:spMkLst>
            <pc:docMk/>
            <pc:sldMk cId="1334685325" sldId="261"/>
            <ac:spMk id="4" creationId="{5236CAD1-6A12-59C2-CE27-CB91DF426322}"/>
          </ac:spMkLst>
        </pc:spChg>
        <pc:picChg chg="add mod">
          <ac:chgData name="Narendra Kumar Dewangan" userId="13b04745-cb53-4b17-80d6-4c1e8065a03b" providerId="ADAL" clId="{C2B5ADC6-1C4D-4D93-ABC5-AAE36DA681F1}" dt="2024-08-21T06:48:01.304" v="550"/>
          <ac:picMkLst>
            <pc:docMk/>
            <pc:sldMk cId="1334685325" sldId="261"/>
            <ac:picMk id="5" creationId="{10E01D06-A703-4392-ED41-7F30C57AC41A}"/>
          </ac:picMkLst>
        </pc:picChg>
      </pc:sldChg>
      <pc:sldChg chg="addSp modSp add mod">
        <pc:chgData name="Narendra Kumar Dewangan" userId="13b04745-cb53-4b17-80d6-4c1e8065a03b" providerId="ADAL" clId="{C2B5ADC6-1C4D-4D93-ABC5-AAE36DA681F1}" dt="2024-08-21T06:48:04.069" v="551"/>
        <pc:sldMkLst>
          <pc:docMk/>
          <pc:sldMk cId="1486557981" sldId="262"/>
        </pc:sldMkLst>
        <pc:spChg chg="mod">
          <ac:chgData name="Narendra Kumar Dewangan" userId="13b04745-cb53-4b17-80d6-4c1e8065a03b" providerId="ADAL" clId="{C2B5ADC6-1C4D-4D93-ABC5-AAE36DA681F1}" dt="2024-08-21T06:27:10.245" v="414"/>
          <ac:spMkLst>
            <pc:docMk/>
            <pc:sldMk cId="1486557981" sldId="262"/>
            <ac:spMk id="2" creationId="{5A704E12-69E3-FDAA-A661-6DA9FB312034}"/>
          </ac:spMkLst>
        </pc:spChg>
        <pc:spChg chg="mod">
          <ac:chgData name="Narendra Kumar Dewangan" userId="13b04745-cb53-4b17-80d6-4c1e8065a03b" providerId="ADAL" clId="{C2B5ADC6-1C4D-4D93-ABC5-AAE36DA681F1}" dt="2024-08-21T06:28:24.841" v="429" actId="27636"/>
          <ac:spMkLst>
            <pc:docMk/>
            <pc:sldMk cId="1486557981" sldId="262"/>
            <ac:spMk id="3" creationId="{EC7D5AA8-C71B-A027-F98F-7D218E86BA90}"/>
          </ac:spMkLst>
        </pc:spChg>
        <pc:picChg chg="add mod">
          <ac:chgData name="Narendra Kumar Dewangan" userId="13b04745-cb53-4b17-80d6-4c1e8065a03b" providerId="ADAL" clId="{C2B5ADC6-1C4D-4D93-ABC5-AAE36DA681F1}" dt="2024-08-21T06:48:04.069" v="551"/>
          <ac:picMkLst>
            <pc:docMk/>
            <pc:sldMk cId="1486557981" sldId="262"/>
            <ac:picMk id="4" creationId="{5E296D1F-675B-C2B8-A30E-B3B5628151B6}"/>
          </ac:picMkLst>
        </pc:picChg>
      </pc:sldChg>
      <pc:sldChg chg="addSp modSp add mod">
        <pc:chgData name="Narendra Kumar Dewangan" userId="13b04745-cb53-4b17-80d6-4c1e8065a03b" providerId="ADAL" clId="{C2B5ADC6-1C4D-4D93-ABC5-AAE36DA681F1}" dt="2024-08-21T06:48:08.983" v="552"/>
        <pc:sldMkLst>
          <pc:docMk/>
          <pc:sldMk cId="698566162" sldId="263"/>
        </pc:sldMkLst>
        <pc:spChg chg="mod">
          <ac:chgData name="Narendra Kumar Dewangan" userId="13b04745-cb53-4b17-80d6-4c1e8065a03b" providerId="ADAL" clId="{C2B5ADC6-1C4D-4D93-ABC5-AAE36DA681F1}" dt="2024-08-21T06:28:45.698" v="431"/>
          <ac:spMkLst>
            <pc:docMk/>
            <pc:sldMk cId="698566162" sldId="263"/>
            <ac:spMk id="2" creationId="{5A704E12-69E3-FDAA-A661-6DA9FB312034}"/>
          </ac:spMkLst>
        </pc:spChg>
        <pc:spChg chg="mod">
          <ac:chgData name="Narendra Kumar Dewangan" userId="13b04745-cb53-4b17-80d6-4c1e8065a03b" providerId="ADAL" clId="{C2B5ADC6-1C4D-4D93-ABC5-AAE36DA681F1}" dt="2024-08-21T06:30:29.744" v="451" actId="27636"/>
          <ac:spMkLst>
            <pc:docMk/>
            <pc:sldMk cId="698566162" sldId="263"/>
            <ac:spMk id="3" creationId="{EC7D5AA8-C71B-A027-F98F-7D218E86BA90}"/>
          </ac:spMkLst>
        </pc:spChg>
        <pc:spChg chg="add">
          <ac:chgData name="Narendra Kumar Dewangan" userId="13b04745-cb53-4b17-80d6-4c1e8065a03b" providerId="ADAL" clId="{C2B5ADC6-1C4D-4D93-ABC5-AAE36DA681F1}" dt="2024-08-21T06:29:05.559" v="432"/>
          <ac:spMkLst>
            <pc:docMk/>
            <pc:sldMk cId="698566162" sldId="263"/>
            <ac:spMk id="4" creationId="{DF0D03DC-C0E8-BEE9-B2A4-DE19BF8F863B}"/>
          </ac:spMkLst>
        </pc:spChg>
        <pc:picChg chg="add mod">
          <ac:chgData name="Narendra Kumar Dewangan" userId="13b04745-cb53-4b17-80d6-4c1e8065a03b" providerId="ADAL" clId="{C2B5ADC6-1C4D-4D93-ABC5-AAE36DA681F1}" dt="2024-08-21T06:48:08.983" v="552"/>
          <ac:picMkLst>
            <pc:docMk/>
            <pc:sldMk cId="698566162" sldId="263"/>
            <ac:picMk id="5" creationId="{B632585F-82A3-EDE6-E302-821BA48BCE39}"/>
          </ac:picMkLst>
        </pc:picChg>
      </pc:sldChg>
      <pc:sldChg chg="addSp modSp add mod">
        <pc:chgData name="Narendra Kumar Dewangan" userId="13b04745-cb53-4b17-80d6-4c1e8065a03b" providerId="ADAL" clId="{C2B5ADC6-1C4D-4D93-ABC5-AAE36DA681F1}" dt="2024-08-21T06:48:11.951" v="553"/>
        <pc:sldMkLst>
          <pc:docMk/>
          <pc:sldMk cId="1892661562" sldId="264"/>
        </pc:sldMkLst>
        <pc:spChg chg="mod">
          <ac:chgData name="Narendra Kumar Dewangan" userId="13b04745-cb53-4b17-80d6-4c1e8065a03b" providerId="ADAL" clId="{C2B5ADC6-1C4D-4D93-ABC5-AAE36DA681F1}" dt="2024-08-21T06:30:16.184" v="447" actId="20577"/>
          <ac:spMkLst>
            <pc:docMk/>
            <pc:sldMk cId="1892661562" sldId="264"/>
            <ac:spMk id="3" creationId="{EC7D5AA8-C71B-A027-F98F-7D218E86BA90}"/>
          </ac:spMkLst>
        </pc:spChg>
        <pc:picChg chg="add mod">
          <ac:chgData name="Narendra Kumar Dewangan" userId="13b04745-cb53-4b17-80d6-4c1e8065a03b" providerId="ADAL" clId="{C2B5ADC6-1C4D-4D93-ABC5-AAE36DA681F1}" dt="2024-08-21T06:48:11.951" v="553"/>
          <ac:picMkLst>
            <pc:docMk/>
            <pc:sldMk cId="1892661562" sldId="264"/>
            <ac:picMk id="4" creationId="{E21A2056-C251-49AF-4723-545A19FFF630}"/>
          </ac:picMkLst>
        </pc:picChg>
      </pc:sldChg>
      <pc:sldChg chg="modSp new mod">
        <pc:chgData name="Narendra Kumar Dewangan" userId="13b04745-cb53-4b17-80d6-4c1e8065a03b" providerId="ADAL" clId="{C2B5ADC6-1C4D-4D93-ABC5-AAE36DA681F1}" dt="2024-08-21T06:34:51.185" v="499" actId="113"/>
        <pc:sldMkLst>
          <pc:docMk/>
          <pc:sldMk cId="646782976" sldId="265"/>
        </pc:sldMkLst>
        <pc:spChg chg="mod">
          <ac:chgData name="Narendra Kumar Dewangan" userId="13b04745-cb53-4b17-80d6-4c1e8065a03b" providerId="ADAL" clId="{C2B5ADC6-1C4D-4D93-ABC5-AAE36DA681F1}" dt="2024-08-21T06:31:38.060" v="473" actId="20577"/>
          <ac:spMkLst>
            <pc:docMk/>
            <pc:sldMk cId="646782976" sldId="265"/>
            <ac:spMk id="2" creationId="{3CDEBAF6-A02D-D16F-4332-280D51A58B37}"/>
          </ac:spMkLst>
        </pc:spChg>
        <pc:spChg chg="mod">
          <ac:chgData name="Narendra Kumar Dewangan" userId="13b04745-cb53-4b17-80d6-4c1e8065a03b" providerId="ADAL" clId="{C2B5ADC6-1C4D-4D93-ABC5-AAE36DA681F1}" dt="2024-08-21T06:34:51.185" v="499" actId="113"/>
          <ac:spMkLst>
            <pc:docMk/>
            <pc:sldMk cId="646782976" sldId="265"/>
            <ac:spMk id="3" creationId="{B7235C16-6614-E750-6E3F-5FF8741C26C3}"/>
          </ac:spMkLst>
        </pc:spChg>
      </pc:sldChg>
      <pc:sldChg chg="addSp delSp modSp new mod setBg">
        <pc:chgData name="Narendra Kumar Dewangan" userId="13b04745-cb53-4b17-80d6-4c1e8065a03b" providerId="ADAL" clId="{C2B5ADC6-1C4D-4D93-ABC5-AAE36DA681F1}" dt="2024-08-21T06:48:15.279" v="554"/>
        <pc:sldMkLst>
          <pc:docMk/>
          <pc:sldMk cId="2825162545" sldId="266"/>
        </pc:sldMkLst>
        <pc:spChg chg="mod">
          <ac:chgData name="Narendra Kumar Dewangan" userId="13b04745-cb53-4b17-80d6-4c1e8065a03b" providerId="ADAL" clId="{C2B5ADC6-1C4D-4D93-ABC5-AAE36DA681F1}" dt="2024-08-21T06:41:05.620" v="511" actId="26606"/>
          <ac:spMkLst>
            <pc:docMk/>
            <pc:sldMk cId="2825162545" sldId="266"/>
            <ac:spMk id="2" creationId="{8DB8C479-3E6A-52B5-4719-7356EFF22EF3}"/>
          </ac:spMkLst>
        </pc:spChg>
        <pc:spChg chg="add del mod">
          <ac:chgData name="Narendra Kumar Dewangan" userId="13b04745-cb53-4b17-80d6-4c1e8065a03b" providerId="ADAL" clId="{C2B5ADC6-1C4D-4D93-ABC5-AAE36DA681F1}" dt="2024-08-21T06:41:05.620" v="511" actId="26606"/>
          <ac:spMkLst>
            <pc:docMk/>
            <pc:sldMk cId="2825162545" sldId="266"/>
            <ac:spMk id="3" creationId="{C207BD8E-61A0-8ECA-2906-15F9CC2169CB}"/>
          </ac:spMkLst>
        </pc:spChg>
        <pc:spChg chg="add mod">
          <ac:chgData name="Narendra Kumar Dewangan" userId="13b04745-cb53-4b17-80d6-4c1e8065a03b" providerId="ADAL" clId="{C2B5ADC6-1C4D-4D93-ABC5-AAE36DA681F1}" dt="2024-08-21T06:40:30.381" v="503"/>
          <ac:spMkLst>
            <pc:docMk/>
            <pc:sldMk cId="2825162545" sldId="266"/>
            <ac:spMk id="4" creationId="{205A5904-4116-8932-8975-A2B98F142081}"/>
          </ac:spMkLst>
        </pc:spChg>
        <pc:spChg chg="add">
          <ac:chgData name="Narendra Kumar Dewangan" userId="13b04745-cb53-4b17-80d6-4c1e8065a03b" providerId="ADAL" clId="{C2B5ADC6-1C4D-4D93-ABC5-AAE36DA681F1}" dt="2024-08-21T06:41:05.620" v="511" actId="26606"/>
          <ac:spMkLst>
            <pc:docMk/>
            <pc:sldMk cId="2825162545" sldId="266"/>
            <ac:spMk id="9" creationId="{BACC6370-2D7E-4714-9D71-7542949D7D5D}"/>
          </ac:spMkLst>
        </pc:spChg>
        <pc:spChg chg="add">
          <ac:chgData name="Narendra Kumar Dewangan" userId="13b04745-cb53-4b17-80d6-4c1e8065a03b" providerId="ADAL" clId="{C2B5ADC6-1C4D-4D93-ABC5-AAE36DA681F1}" dt="2024-08-21T06:41:05.620" v="511" actId="26606"/>
          <ac:spMkLst>
            <pc:docMk/>
            <pc:sldMk cId="2825162545" sldId="266"/>
            <ac:spMk id="11" creationId="{F68B3F68-107C-434F-AA38-110D5EA91B85}"/>
          </ac:spMkLst>
        </pc:spChg>
        <pc:spChg chg="add">
          <ac:chgData name="Narendra Kumar Dewangan" userId="13b04745-cb53-4b17-80d6-4c1e8065a03b" providerId="ADAL" clId="{C2B5ADC6-1C4D-4D93-ABC5-AAE36DA681F1}" dt="2024-08-21T06:41:05.620" v="511" actId="26606"/>
          <ac:spMkLst>
            <pc:docMk/>
            <pc:sldMk cId="2825162545" sldId="266"/>
            <ac:spMk id="13" creationId="{AAD0DBB9-1A4B-4391-81D4-CB19F9AB918A}"/>
          </ac:spMkLst>
        </pc:spChg>
        <pc:spChg chg="add">
          <ac:chgData name="Narendra Kumar Dewangan" userId="13b04745-cb53-4b17-80d6-4c1e8065a03b" providerId="ADAL" clId="{C2B5ADC6-1C4D-4D93-ABC5-AAE36DA681F1}" dt="2024-08-21T06:41:05.620" v="511" actId="26606"/>
          <ac:spMkLst>
            <pc:docMk/>
            <pc:sldMk cId="2825162545" sldId="266"/>
            <ac:spMk id="15" creationId="{063BBA22-50EA-4C4D-BE05-F1CE4E63AA56}"/>
          </ac:spMkLst>
        </pc:spChg>
        <pc:graphicFrameChg chg="add">
          <ac:chgData name="Narendra Kumar Dewangan" userId="13b04745-cb53-4b17-80d6-4c1e8065a03b" providerId="ADAL" clId="{C2B5ADC6-1C4D-4D93-ABC5-AAE36DA681F1}" dt="2024-08-21T06:41:05.620" v="511" actId="26606"/>
          <ac:graphicFrameMkLst>
            <pc:docMk/>
            <pc:sldMk cId="2825162545" sldId="266"/>
            <ac:graphicFrameMk id="5" creationId="{3F4F89C4-3A18-5AAB-B779-0F8A4DDC0005}"/>
          </ac:graphicFrameMkLst>
        </pc:graphicFrameChg>
        <pc:picChg chg="add mod">
          <ac:chgData name="Narendra Kumar Dewangan" userId="13b04745-cb53-4b17-80d6-4c1e8065a03b" providerId="ADAL" clId="{C2B5ADC6-1C4D-4D93-ABC5-AAE36DA681F1}" dt="2024-08-21T06:48:15.279" v="554"/>
          <ac:picMkLst>
            <pc:docMk/>
            <pc:sldMk cId="2825162545" sldId="266"/>
            <ac:picMk id="6" creationId="{6FC6B81B-7F7C-7E08-EA7A-402FB7859B41}"/>
          </ac:picMkLst>
        </pc:picChg>
      </pc:sldChg>
      <pc:sldChg chg="addSp modSp new mod setBg">
        <pc:chgData name="Narendra Kumar Dewangan" userId="13b04745-cb53-4b17-80d6-4c1e8065a03b" providerId="ADAL" clId="{C2B5ADC6-1C4D-4D93-ABC5-AAE36DA681F1}" dt="2024-08-21T06:48:19.421" v="555"/>
        <pc:sldMkLst>
          <pc:docMk/>
          <pc:sldMk cId="3700286762" sldId="267"/>
        </pc:sldMkLst>
        <pc:spChg chg="mod">
          <ac:chgData name="Narendra Kumar Dewangan" userId="13b04745-cb53-4b17-80d6-4c1e8065a03b" providerId="ADAL" clId="{C2B5ADC6-1C4D-4D93-ABC5-AAE36DA681F1}" dt="2024-08-21T06:41:55.784" v="520" actId="26606"/>
          <ac:spMkLst>
            <pc:docMk/>
            <pc:sldMk cId="3700286762" sldId="267"/>
            <ac:spMk id="2" creationId="{4DD2DCCF-E194-A222-BE1F-CD4249E9B6C7}"/>
          </ac:spMkLst>
        </pc:spChg>
        <pc:spChg chg="mod">
          <ac:chgData name="Narendra Kumar Dewangan" userId="13b04745-cb53-4b17-80d6-4c1e8065a03b" providerId="ADAL" clId="{C2B5ADC6-1C4D-4D93-ABC5-AAE36DA681F1}" dt="2024-08-21T06:41:55.784" v="520" actId="26606"/>
          <ac:spMkLst>
            <pc:docMk/>
            <pc:sldMk cId="3700286762" sldId="267"/>
            <ac:spMk id="3" creationId="{2A57B5A1-4CA0-DE34-DE32-84348983D5B5}"/>
          </ac:spMkLst>
        </pc:spChg>
        <pc:spChg chg="add">
          <ac:chgData name="Narendra Kumar Dewangan" userId="13b04745-cb53-4b17-80d6-4c1e8065a03b" providerId="ADAL" clId="{C2B5ADC6-1C4D-4D93-ABC5-AAE36DA681F1}" dt="2024-08-21T06:41:55.784" v="520" actId="26606"/>
          <ac:spMkLst>
            <pc:docMk/>
            <pc:sldMk cId="3700286762" sldId="267"/>
            <ac:spMk id="10" creationId="{245A9F99-D9B1-4094-A2E2-B90AC1DB7B9C}"/>
          </ac:spMkLst>
        </pc:spChg>
        <pc:spChg chg="add">
          <ac:chgData name="Narendra Kumar Dewangan" userId="13b04745-cb53-4b17-80d6-4c1e8065a03b" providerId="ADAL" clId="{C2B5ADC6-1C4D-4D93-ABC5-AAE36DA681F1}" dt="2024-08-21T06:41:55.784" v="520" actId="26606"/>
          <ac:spMkLst>
            <pc:docMk/>
            <pc:sldMk cId="3700286762" sldId="267"/>
            <ac:spMk id="12" creationId="{B7FAF607-473A-4A43-A23D-BBFF5C4117BB}"/>
          </ac:spMkLst>
        </pc:spChg>
        <pc:grpChg chg="add">
          <ac:chgData name="Narendra Kumar Dewangan" userId="13b04745-cb53-4b17-80d6-4c1e8065a03b" providerId="ADAL" clId="{C2B5ADC6-1C4D-4D93-ABC5-AAE36DA681F1}" dt="2024-08-21T06:41:55.784" v="520" actId="26606"/>
          <ac:grpSpMkLst>
            <pc:docMk/>
            <pc:sldMk cId="3700286762" sldId="267"/>
            <ac:grpSpMk id="14" creationId="{C5F6476F-D303-44D3-B30F-1BA348F0F64A}"/>
          </ac:grpSpMkLst>
        </pc:grpChg>
        <pc:picChg chg="add mod">
          <ac:chgData name="Narendra Kumar Dewangan" userId="13b04745-cb53-4b17-80d6-4c1e8065a03b" providerId="ADAL" clId="{C2B5ADC6-1C4D-4D93-ABC5-AAE36DA681F1}" dt="2024-08-21T06:48:19.421" v="555"/>
          <ac:picMkLst>
            <pc:docMk/>
            <pc:sldMk cId="3700286762" sldId="267"/>
            <ac:picMk id="4" creationId="{BCC32594-9F47-5203-5BD1-81D06E4956BC}"/>
          </ac:picMkLst>
        </pc:picChg>
        <pc:picChg chg="add">
          <ac:chgData name="Narendra Kumar Dewangan" userId="13b04745-cb53-4b17-80d6-4c1e8065a03b" providerId="ADAL" clId="{C2B5ADC6-1C4D-4D93-ABC5-AAE36DA681F1}" dt="2024-08-21T06:41:55.784" v="520" actId="26606"/>
          <ac:picMkLst>
            <pc:docMk/>
            <pc:sldMk cId="3700286762" sldId="267"/>
            <ac:picMk id="7" creationId="{AEF5807D-54BE-2B8C-E973-745807260E02}"/>
          </ac:picMkLst>
        </pc:picChg>
      </pc:sldChg>
      <pc:sldChg chg="addSp delSp modSp new mod setBg">
        <pc:chgData name="Narendra Kumar Dewangan" userId="13b04745-cb53-4b17-80d6-4c1e8065a03b" providerId="ADAL" clId="{C2B5ADC6-1C4D-4D93-ABC5-AAE36DA681F1}" dt="2024-08-21T06:48:22.882" v="556"/>
        <pc:sldMkLst>
          <pc:docMk/>
          <pc:sldMk cId="2770079323" sldId="268"/>
        </pc:sldMkLst>
        <pc:spChg chg="mod">
          <ac:chgData name="Narendra Kumar Dewangan" userId="13b04745-cb53-4b17-80d6-4c1e8065a03b" providerId="ADAL" clId="{C2B5ADC6-1C4D-4D93-ABC5-AAE36DA681F1}" dt="2024-08-21T06:42:39.334" v="529" actId="26606"/>
          <ac:spMkLst>
            <pc:docMk/>
            <pc:sldMk cId="2770079323" sldId="268"/>
            <ac:spMk id="2" creationId="{48D57192-04ED-1696-44D0-2FA5C5AEE69D}"/>
          </ac:spMkLst>
        </pc:spChg>
        <pc:spChg chg="add del mod">
          <ac:chgData name="Narendra Kumar Dewangan" userId="13b04745-cb53-4b17-80d6-4c1e8065a03b" providerId="ADAL" clId="{C2B5ADC6-1C4D-4D93-ABC5-AAE36DA681F1}" dt="2024-08-21T06:42:39.334" v="529" actId="26606"/>
          <ac:spMkLst>
            <pc:docMk/>
            <pc:sldMk cId="2770079323" sldId="268"/>
            <ac:spMk id="3" creationId="{0A700944-517B-CA75-4360-A1A8D498A7AA}"/>
          </ac:spMkLst>
        </pc:spChg>
        <pc:spChg chg="add mod">
          <ac:chgData name="Narendra Kumar Dewangan" userId="13b04745-cb53-4b17-80d6-4c1e8065a03b" providerId="ADAL" clId="{C2B5ADC6-1C4D-4D93-ABC5-AAE36DA681F1}" dt="2024-08-21T06:42:29.039" v="525"/>
          <ac:spMkLst>
            <pc:docMk/>
            <pc:sldMk cId="2770079323" sldId="268"/>
            <ac:spMk id="4" creationId="{A8D285C9-D43C-6708-008A-9E9FECB7E1C7}"/>
          </ac:spMkLst>
        </pc:spChg>
        <pc:spChg chg="add">
          <ac:chgData name="Narendra Kumar Dewangan" userId="13b04745-cb53-4b17-80d6-4c1e8065a03b" providerId="ADAL" clId="{C2B5ADC6-1C4D-4D93-ABC5-AAE36DA681F1}" dt="2024-08-21T06:42:39.334" v="529" actId="26606"/>
          <ac:spMkLst>
            <pc:docMk/>
            <pc:sldMk cId="2770079323" sldId="268"/>
            <ac:spMk id="10" creationId="{952B4610-38D5-4CB6-81BF-0A650217F550}"/>
          </ac:spMkLst>
        </pc:spChg>
        <pc:graphicFrameChg chg="add">
          <ac:chgData name="Narendra Kumar Dewangan" userId="13b04745-cb53-4b17-80d6-4c1e8065a03b" providerId="ADAL" clId="{C2B5ADC6-1C4D-4D93-ABC5-AAE36DA681F1}" dt="2024-08-21T06:42:39.334" v="529" actId="26606"/>
          <ac:graphicFrameMkLst>
            <pc:docMk/>
            <pc:sldMk cId="2770079323" sldId="268"/>
            <ac:graphicFrameMk id="5" creationId="{4FCB22BB-C26A-36AC-564A-792FA472191A}"/>
          </ac:graphicFrameMkLst>
        </pc:graphicFrameChg>
        <pc:picChg chg="add">
          <ac:chgData name="Narendra Kumar Dewangan" userId="13b04745-cb53-4b17-80d6-4c1e8065a03b" providerId="ADAL" clId="{C2B5ADC6-1C4D-4D93-ABC5-AAE36DA681F1}" dt="2024-08-21T06:42:39.334" v="529" actId="26606"/>
          <ac:picMkLst>
            <pc:docMk/>
            <pc:sldMk cId="2770079323" sldId="268"/>
            <ac:picMk id="6" creationId="{CD306FCD-673B-B713-E0F4-6E25C913B1C1}"/>
          </ac:picMkLst>
        </pc:picChg>
        <pc:picChg chg="add mod">
          <ac:chgData name="Narendra Kumar Dewangan" userId="13b04745-cb53-4b17-80d6-4c1e8065a03b" providerId="ADAL" clId="{C2B5ADC6-1C4D-4D93-ABC5-AAE36DA681F1}" dt="2024-08-21T06:48:22.882" v="556"/>
          <ac:picMkLst>
            <pc:docMk/>
            <pc:sldMk cId="2770079323" sldId="268"/>
            <ac:picMk id="7" creationId="{C1EAD29D-82FA-8618-CF11-189E4E4D4AE7}"/>
          </ac:picMkLst>
        </pc:picChg>
      </pc:sldChg>
      <pc:sldChg chg="addSp delSp modSp new mod">
        <pc:chgData name="Narendra Kumar Dewangan" userId="13b04745-cb53-4b17-80d6-4c1e8065a03b" providerId="ADAL" clId="{C2B5ADC6-1C4D-4D93-ABC5-AAE36DA681F1}" dt="2024-08-21T06:48:25.335" v="557"/>
        <pc:sldMkLst>
          <pc:docMk/>
          <pc:sldMk cId="695994278" sldId="269"/>
        </pc:sldMkLst>
        <pc:spChg chg="mod">
          <ac:chgData name="Narendra Kumar Dewangan" userId="13b04745-cb53-4b17-80d6-4c1e8065a03b" providerId="ADAL" clId="{C2B5ADC6-1C4D-4D93-ABC5-AAE36DA681F1}" dt="2024-08-21T06:42:54.217" v="531"/>
          <ac:spMkLst>
            <pc:docMk/>
            <pc:sldMk cId="695994278" sldId="269"/>
            <ac:spMk id="2" creationId="{B6E581C1-A747-1DEA-FFCA-15AC7FAF7BAC}"/>
          </ac:spMkLst>
        </pc:spChg>
        <pc:spChg chg="add del mod">
          <ac:chgData name="Narendra Kumar Dewangan" userId="13b04745-cb53-4b17-80d6-4c1e8065a03b" providerId="ADAL" clId="{C2B5ADC6-1C4D-4D93-ABC5-AAE36DA681F1}" dt="2024-08-21T06:43:33.259" v="537" actId="26606"/>
          <ac:spMkLst>
            <pc:docMk/>
            <pc:sldMk cId="695994278" sldId="269"/>
            <ac:spMk id="3" creationId="{68DF8751-6C56-A3EF-338A-2629E5E178E4}"/>
          </ac:spMkLst>
        </pc:spChg>
        <pc:graphicFrameChg chg="add del">
          <ac:chgData name="Narendra Kumar Dewangan" userId="13b04745-cb53-4b17-80d6-4c1e8065a03b" providerId="ADAL" clId="{C2B5ADC6-1C4D-4D93-ABC5-AAE36DA681F1}" dt="2024-08-21T06:43:33.212" v="536" actId="26606"/>
          <ac:graphicFrameMkLst>
            <pc:docMk/>
            <pc:sldMk cId="695994278" sldId="269"/>
            <ac:graphicFrameMk id="5" creationId="{BB0AC5DC-7A64-AC50-0C69-6AB3EDC11A79}"/>
          </ac:graphicFrameMkLst>
        </pc:graphicFrameChg>
        <pc:graphicFrameChg chg="add">
          <ac:chgData name="Narendra Kumar Dewangan" userId="13b04745-cb53-4b17-80d6-4c1e8065a03b" providerId="ADAL" clId="{C2B5ADC6-1C4D-4D93-ABC5-AAE36DA681F1}" dt="2024-08-21T06:43:33.259" v="537" actId="26606"/>
          <ac:graphicFrameMkLst>
            <pc:docMk/>
            <pc:sldMk cId="695994278" sldId="269"/>
            <ac:graphicFrameMk id="7" creationId="{CD76A9F0-5ECC-F394-BABD-505054CCB5C6}"/>
          </ac:graphicFrameMkLst>
        </pc:graphicFrameChg>
        <pc:picChg chg="add mod">
          <ac:chgData name="Narendra Kumar Dewangan" userId="13b04745-cb53-4b17-80d6-4c1e8065a03b" providerId="ADAL" clId="{C2B5ADC6-1C4D-4D93-ABC5-AAE36DA681F1}" dt="2024-08-21T06:48:25.335" v="557"/>
          <ac:picMkLst>
            <pc:docMk/>
            <pc:sldMk cId="695994278" sldId="269"/>
            <ac:picMk id="4" creationId="{EE504B43-8218-537D-8401-87AE40BCAAE8}"/>
          </ac:picMkLst>
        </pc:picChg>
      </pc:sldChg>
      <pc:sldChg chg="addSp modSp new mod setBg">
        <pc:chgData name="Narendra Kumar Dewangan" userId="13b04745-cb53-4b17-80d6-4c1e8065a03b" providerId="ADAL" clId="{C2B5ADC6-1C4D-4D93-ABC5-AAE36DA681F1}" dt="2024-08-21T06:48:27.881" v="558"/>
        <pc:sldMkLst>
          <pc:docMk/>
          <pc:sldMk cId="3234114846" sldId="270"/>
        </pc:sldMkLst>
        <pc:spChg chg="mod">
          <ac:chgData name="Narendra Kumar Dewangan" userId="13b04745-cb53-4b17-80d6-4c1e8065a03b" providerId="ADAL" clId="{C2B5ADC6-1C4D-4D93-ABC5-AAE36DA681F1}" dt="2024-08-21T06:44:40.996" v="542" actId="26606"/>
          <ac:spMkLst>
            <pc:docMk/>
            <pc:sldMk cId="3234114846" sldId="270"/>
            <ac:spMk id="2" creationId="{DBF3185D-0C4E-6DC9-86EB-B553EA815C7E}"/>
          </ac:spMkLst>
        </pc:spChg>
        <pc:spChg chg="mod">
          <ac:chgData name="Narendra Kumar Dewangan" userId="13b04745-cb53-4b17-80d6-4c1e8065a03b" providerId="ADAL" clId="{C2B5ADC6-1C4D-4D93-ABC5-AAE36DA681F1}" dt="2024-08-21T06:44:54.583" v="543" actId="20577"/>
          <ac:spMkLst>
            <pc:docMk/>
            <pc:sldMk cId="3234114846" sldId="270"/>
            <ac:spMk id="3" creationId="{AB1D729F-7B15-6D7A-D7C3-29F52C5DFEAA}"/>
          </ac:spMkLst>
        </pc:spChg>
        <pc:spChg chg="add">
          <ac:chgData name="Narendra Kumar Dewangan" userId="13b04745-cb53-4b17-80d6-4c1e8065a03b" providerId="ADAL" clId="{C2B5ADC6-1C4D-4D93-ABC5-AAE36DA681F1}" dt="2024-08-21T06:44:40.996" v="542" actId="26606"/>
          <ac:spMkLst>
            <pc:docMk/>
            <pc:sldMk cId="3234114846" sldId="270"/>
            <ac:spMk id="10" creationId="{245A9F99-D9B1-4094-A2E2-B90AC1DB7B9C}"/>
          </ac:spMkLst>
        </pc:spChg>
        <pc:spChg chg="add">
          <ac:chgData name="Narendra Kumar Dewangan" userId="13b04745-cb53-4b17-80d6-4c1e8065a03b" providerId="ADAL" clId="{C2B5ADC6-1C4D-4D93-ABC5-AAE36DA681F1}" dt="2024-08-21T06:44:40.996" v="542" actId="26606"/>
          <ac:spMkLst>
            <pc:docMk/>
            <pc:sldMk cId="3234114846" sldId="270"/>
            <ac:spMk id="12" creationId="{B7FAF607-473A-4A43-A23D-BBFF5C4117BB}"/>
          </ac:spMkLst>
        </pc:spChg>
        <pc:grpChg chg="add">
          <ac:chgData name="Narendra Kumar Dewangan" userId="13b04745-cb53-4b17-80d6-4c1e8065a03b" providerId="ADAL" clId="{C2B5ADC6-1C4D-4D93-ABC5-AAE36DA681F1}" dt="2024-08-21T06:44:40.996" v="542" actId="26606"/>
          <ac:grpSpMkLst>
            <pc:docMk/>
            <pc:sldMk cId="3234114846" sldId="270"/>
            <ac:grpSpMk id="14" creationId="{C5F6476F-D303-44D3-B30F-1BA348F0F64A}"/>
          </ac:grpSpMkLst>
        </pc:grpChg>
        <pc:picChg chg="add mod">
          <ac:chgData name="Narendra Kumar Dewangan" userId="13b04745-cb53-4b17-80d6-4c1e8065a03b" providerId="ADAL" clId="{C2B5ADC6-1C4D-4D93-ABC5-AAE36DA681F1}" dt="2024-08-21T06:48:27.881" v="558"/>
          <ac:picMkLst>
            <pc:docMk/>
            <pc:sldMk cId="3234114846" sldId="270"/>
            <ac:picMk id="4" creationId="{E81AE37A-5E33-E5AF-F2A7-CC6507E6DB00}"/>
          </ac:picMkLst>
        </pc:picChg>
        <pc:picChg chg="add">
          <ac:chgData name="Narendra Kumar Dewangan" userId="13b04745-cb53-4b17-80d6-4c1e8065a03b" providerId="ADAL" clId="{C2B5ADC6-1C4D-4D93-ABC5-AAE36DA681F1}" dt="2024-08-21T06:44:40.996" v="542" actId="26606"/>
          <ac:picMkLst>
            <pc:docMk/>
            <pc:sldMk cId="3234114846" sldId="270"/>
            <ac:picMk id="7" creationId="{EC31DF18-95F5-5CDD-74BA-FBF01C891D92}"/>
          </ac:picMkLst>
        </pc:picChg>
      </pc:sldChg>
      <pc:sldChg chg="addSp delSp modSp new mod setBg">
        <pc:chgData name="Narendra Kumar Dewangan" userId="13b04745-cb53-4b17-80d6-4c1e8065a03b" providerId="ADAL" clId="{C2B5ADC6-1C4D-4D93-ABC5-AAE36DA681F1}" dt="2024-08-21T06:49:57.558" v="571"/>
        <pc:sldMkLst>
          <pc:docMk/>
          <pc:sldMk cId="2353456165" sldId="271"/>
        </pc:sldMkLst>
        <pc:spChg chg="mod">
          <ac:chgData name="Narendra Kumar Dewangan" userId="13b04745-cb53-4b17-80d6-4c1e8065a03b" providerId="ADAL" clId="{C2B5ADC6-1C4D-4D93-ABC5-AAE36DA681F1}" dt="2024-08-21T06:49:49.850" v="570" actId="26606"/>
          <ac:spMkLst>
            <pc:docMk/>
            <pc:sldMk cId="2353456165" sldId="271"/>
            <ac:spMk id="2" creationId="{1740E8BA-A427-BF62-D6B9-E1021983BE01}"/>
          </ac:spMkLst>
        </pc:spChg>
        <pc:spChg chg="add del mod">
          <ac:chgData name="Narendra Kumar Dewangan" userId="13b04745-cb53-4b17-80d6-4c1e8065a03b" providerId="ADAL" clId="{C2B5ADC6-1C4D-4D93-ABC5-AAE36DA681F1}" dt="2024-08-21T06:49:49.850" v="570" actId="26606"/>
          <ac:spMkLst>
            <pc:docMk/>
            <pc:sldMk cId="2353456165" sldId="271"/>
            <ac:spMk id="3" creationId="{007282E6-5325-72A3-96A5-E31B039573CB}"/>
          </ac:spMkLst>
        </pc:spChg>
        <pc:spChg chg="add mod">
          <ac:chgData name="Narendra Kumar Dewangan" userId="13b04745-cb53-4b17-80d6-4c1e8065a03b" providerId="ADAL" clId="{C2B5ADC6-1C4D-4D93-ABC5-AAE36DA681F1}" dt="2024-08-21T06:49:04.807" v="562"/>
          <ac:spMkLst>
            <pc:docMk/>
            <pc:sldMk cId="2353456165" sldId="271"/>
            <ac:spMk id="4" creationId="{93F99FF3-7D36-4C9C-53FD-0E1001252AB2}"/>
          </ac:spMkLst>
        </pc:spChg>
        <pc:spChg chg="add">
          <ac:chgData name="Narendra Kumar Dewangan" userId="13b04745-cb53-4b17-80d6-4c1e8065a03b" providerId="ADAL" clId="{C2B5ADC6-1C4D-4D93-ABC5-AAE36DA681F1}" dt="2024-08-21T06:49:49.850" v="570" actId="26606"/>
          <ac:spMkLst>
            <pc:docMk/>
            <pc:sldMk cId="2353456165" sldId="271"/>
            <ac:spMk id="11" creationId="{007282E6-5325-72A3-96A5-E31B039573CB}"/>
          </ac:spMkLst>
        </pc:spChg>
        <pc:graphicFrameChg chg="add del">
          <ac:chgData name="Narendra Kumar Dewangan" userId="13b04745-cb53-4b17-80d6-4c1e8065a03b" providerId="ADAL" clId="{C2B5ADC6-1C4D-4D93-ABC5-AAE36DA681F1}" dt="2024-08-21T06:49:32.132" v="567" actId="26606"/>
          <ac:graphicFrameMkLst>
            <pc:docMk/>
            <pc:sldMk cId="2353456165" sldId="271"/>
            <ac:graphicFrameMk id="5" creationId="{E246EE1F-3449-3C3D-D600-EB40865E96BA}"/>
          </ac:graphicFrameMkLst>
        </pc:graphicFrameChg>
        <pc:graphicFrameChg chg="add del">
          <ac:chgData name="Narendra Kumar Dewangan" userId="13b04745-cb53-4b17-80d6-4c1e8065a03b" providerId="ADAL" clId="{C2B5ADC6-1C4D-4D93-ABC5-AAE36DA681F1}" dt="2024-08-21T06:49:49.835" v="569" actId="26606"/>
          <ac:graphicFrameMkLst>
            <pc:docMk/>
            <pc:sldMk cId="2353456165" sldId="271"/>
            <ac:graphicFrameMk id="7" creationId="{15766732-3F0D-0F32-CE1B-72CE9AA2D52C}"/>
          </ac:graphicFrameMkLst>
        </pc:graphicFrameChg>
        <pc:picChg chg="add mod">
          <ac:chgData name="Narendra Kumar Dewangan" userId="13b04745-cb53-4b17-80d6-4c1e8065a03b" providerId="ADAL" clId="{C2B5ADC6-1C4D-4D93-ABC5-AAE36DA681F1}" dt="2024-08-21T06:49:57.558" v="571"/>
          <ac:picMkLst>
            <pc:docMk/>
            <pc:sldMk cId="2353456165" sldId="271"/>
            <ac:picMk id="6" creationId="{6E6B8094-7FB0-77B0-5858-A27ADE7FD352}"/>
          </ac:picMkLst>
        </pc:picChg>
        <pc:picChg chg="add">
          <ac:chgData name="Narendra Kumar Dewangan" userId="13b04745-cb53-4b17-80d6-4c1e8065a03b" providerId="ADAL" clId="{C2B5ADC6-1C4D-4D93-ABC5-AAE36DA681F1}" dt="2024-08-21T06:49:49.850" v="570" actId="26606"/>
          <ac:picMkLst>
            <pc:docMk/>
            <pc:sldMk cId="2353456165" sldId="271"/>
            <ac:picMk id="10" creationId="{272DAECD-2036-0B58-08E7-21D2DCC0C1B4}"/>
          </ac:picMkLst>
        </pc:picChg>
        <pc:cxnChg chg="add">
          <ac:chgData name="Narendra Kumar Dewangan" userId="13b04745-cb53-4b17-80d6-4c1e8065a03b" providerId="ADAL" clId="{C2B5ADC6-1C4D-4D93-ABC5-AAE36DA681F1}" dt="2024-08-21T06:49:49.850" v="570" actId="26606"/>
          <ac:cxnSpMkLst>
            <pc:docMk/>
            <pc:sldMk cId="2353456165" sldId="271"/>
            <ac:cxnSpMk id="9" creationId="{1503BFE4-729B-D9D0-C17B-501E6AF1127A}"/>
          </ac:cxnSpMkLst>
        </pc:cxnChg>
      </pc:sldChg>
      <pc:sldChg chg="addSp delSp modSp new mod setBg">
        <pc:chgData name="Narendra Kumar Dewangan" userId="13b04745-cb53-4b17-80d6-4c1e8065a03b" providerId="ADAL" clId="{C2B5ADC6-1C4D-4D93-ABC5-AAE36DA681F1}" dt="2024-08-21T06:51:01.808" v="581" actId="1076"/>
        <pc:sldMkLst>
          <pc:docMk/>
          <pc:sldMk cId="3808473262" sldId="272"/>
        </pc:sldMkLst>
        <pc:spChg chg="mod">
          <ac:chgData name="Narendra Kumar Dewangan" userId="13b04745-cb53-4b17-80d6-4c1e8065a03b" providerId="ADAL" clId="{C2B5ADC6-1C4D-4D93-ABC5-AAE36DA681F1}" dt="2024-08-21T06:51:01.808" v="581" actId="1076"/>
          <ac:spMkLst>
            <pc:docMk/>
            <pc:sldMk cId="3808473262" sldId="272"/>
            <ac:spMk id="2" creationId="{10CB03B5-1F09-0A16-032A-4CF31F46E9CC}"/>
          </ac:spMkLst>
        </pc:spChg>
        <pc:spChg chg="add del mod">
          <ac:chgData name="Narendra Kumar Dewangan" userId="13b04745-cb53-4b17-80d6-4c1e8065a03b" providerId="ADAL" clId="{C2B5ADC6-1C4D-4D93-ABC5-AAE36DA681F1}" dt="2024-08-21T06:50:49.932" v="579" actId="26606"/>
          <ac:spMkLst>
            <pc:docMk/>
            <pc:sldMk cId="3808473262" sldId="272"/>
            <ac:spMk id="3" creationId="{ABB3BF77-6F65-D178-B68E-ADB287AD0897}"/>
          </ac:spMkLst>
        </pc:spChg>
        <pc:spChg chg="add mod">
          <ac:chgData name="Narendra Kumar Dewangan" userId="13b04745-cb53-4b17-80d6-4c1e8065a03b" providerId="ADAL" clId="{C2B5ADC6-1C4D-4D93-ABC5-AAE36DA681F1}" dt="2024-08-21T06:50:27.152" v="575"/>
          <ac:spMkLst>
            <pc:docMk/>
            <pc:sldMk cId="3808473262" sldId="272"/>
            <ac:spMk id="4" creationId="{A8DDF315-B0CD-721C-2340-A5075ED712D6}"/>
          </ac:spMkLst>
        </pc:spChg>
        <pc:graphicFrameChg chg="add">
          <ac:chgData name="Narendra Kumar Dewangan" userId="13b04745-cb53-4b17-80d6-4c1e8065a03b" providerId="ADAL" clId="{C2B5ADC6-1C4D-4D93-ABC5-AAE36DA681F1}" dt="2024-08-21T06:50:49.932" v="579" actId="26606"/>
          <ac:graphicFrameMkLst>
            <pc:docMk/>
            <pc:sldMk cId="3808473262" sldId="272"/>
            <ac:graphicFrameMk id="5" creationId="{BD3771B3-08F8-9C98-62FA-95C288BBF23F}"/>
          </ac:graphicFrameMkLst>
        </pc:graphicFrameChg>
        <pc:picChg chg="add">
          <ac:chgData name="Narendra Kumar Dewangan" userId="13b04745-cb53-4b17-80d6-4c1e8065a03b" providerId="ADAL" clId="{C2B5ADC6-1C4D-4D93-ABC5-AAE36DA681F1}" dt="2024-08-21T06:50:49.932" v="579" actId="26606"/>
          <ac:picMkLst>
            <pc:docMk/>
            <pc:sldMk cId="3808473262" sldId="272"/>
            <ac:picMk id="6" creationId="{396CC122-FB7D-DF05-D089-0CEE04515698}"/>
          </ac:picMkLst>
        </pc:picChg>
        <pc:picChg chg="add mod">
          <ac:chgData name="Narendra Kumar Dewangan" userId="13b04745-cb53-4b17-80d6-4c1e8065a03b" providerId="ADAL" clId="{C2B5ADC6-1C4D-4D93-ABC5-AAE36DA681F1}" dt="2024-08-21T06:50:57.543" v="580"/>
          <ac:picMkLst>
            <pc:docMk/>
            <pc:sldMk cId="3808473262" sldId="272"/>
            <ac:picMk id="7" creationId="{BB10A652-C435-7370-4CC4-4315235AAF72}"/>
          </ac:picMkLst>
        </pc:picChg>
      </pc:sldChg>
      <pc:sldChg chg="addSp delSp modSp new mod setBg">
        <pc:chgData name="Narendra Kumar Dewangan" userId="13b04745-cb53-4b17-80d6-4c1e8065a03b" providerId="ADAL" clId="{C2B5ADC6-1C4D-4D93-ABC5-AAE36DA681F1}" dt="2024-08-21T06:51:56.971" v="590"/>
        <pc:sldMkLst>
          <pc:docMk/>
          <pc:sldMk cId="2706207271" sldId="273"/>
        </pc:sldMkLst>
        <pc:spChg chg="mod">
          <ac:chgData name="Narendra Kumar Dewangan" userId="13b04745-cb53-4b17-80d6-4c1e8065a03b" providerId="ADAL" clId="{C2B5ADC6-1C4D-4D93-ABC5-AAE36DA681F1}" dt="2024-08-21T06:51:48.558" v="589" actId="26606"/>
          <ac:spMkLst>
            <pc:docMk/>
            <pc:sldMk cId="2706207271" sldId="273"/>
            <ac:spMk id="2" creationId="{CEBD1CC6-DFDF-F261-AE10-0031B5B92C61}"/>
          </ac:spMkLst>
        </pc:spChg>
        <pc:spChg chg="add del mod">
          <ac:chgData name="Narendra Kumar Dewangan" userId="13b04745-cb53-4b17-80d6-4c1e8065a03b" providerId="ADAL" clId="{C2B5ADC6-1C4D-4D93-ABC5-AAE36DA681F1}" dt="2024-08-21T06:51:48.558" v="589" actId="26606"/>
          <ac:spMkLst>
            <pc:docMk/>
            <pc:sldMk cId="2706207271" sldId="273"/>
            <ac:spMk id="3" creationId="{7217D47B-B0BF-B703-4285-966F9D0ACACE}"/>
          </ac:spMkLst>
        </pc:spChg>
        <pc:spChg chg="add mod">
          <ac:chgData name="Narendra Kumar Dewangan" userId="13b04745-cb53-4b17-80d6-4c1e8065a03b" providerId="ADAL" clId="{C2B5ADC6-1C4D-4D93-ABC5-AAE36DA681F1}" dt="2024-08-21T06:51:26.796" v="585"/>
          <ac:spMkLst>
            <pc:docMk/>
            <pc:sldMk cId="2706207271" sldId="273"/>
            <ac:spMk id="4" creationId="{7CABB6EF-596B-EB87-578A-561ADD451EA4}"/>
          </ac:spMkLst>
        </pc:spChg>
        <pc:graphicFrameChg chg="add">
          <ac:chgData name="Narendra Kumar Dewangan" userId="13b04745-cb53-4b17-80d6-4c1e8065a03b" providerId="ADAL" clId="{C2B5ADC6-1C4D-4D93-ABC5-AAE36DA681F1}" dt="2024-08-21T06:51:48.558" v="589" actId="26606"/>
          <ac:graphicFrameMkLst>
            <pc:docMk/>
            <pc:sldMk cId="2706207271" sldId="273"/>
            <ac:graphicFrameMk id="5" creationId="{FFB1458A-5495-0C72-A157-EF4E5C48BAE2}"/>
          </ac:graphicFrameMkLst>
        </pc:graphicFrameChg>
        <pc:picChg chg="add">
          <ac:chgData name="Narendra Kumar Dewangan" userId="13b04745-cb53-4b17-80d6-4c1e8065a03b" providerId="ADAL" clId="{C2B5ADC6-1C4D-4D93-ABC5-AAE36DA681F1}" dt="2024-08-21T06:51:48.558" v="589" actId="26606"/>
          <ac:picMkLst>
            <pc:docMk/>
            <pc:sldMk cId="2706207271" sldId="273"/>
            <ac:picMk id="6" creationId="{685D2BFC-36D6-FF47-C7BB-C953BC4938D5}"/>
          </ac:picMkLst>
        </pc:picChg>
        <pc:picChg chg="add mod">
          <ac:chgData name="Narendra Kumar Dewangan" userId="13b04745-cb53-4b17-80d6-4c1e8065a03b" providerId="ADAL" clId="{C2B5ADC6-1C4D-4D93-ABC5-AAE36DA681F1}" dt="2024-08-21T06:51:56.971" v="590"/>
          <ac:picMkLst>
            <pc:docMk/>
            <pc:sldMk cId="2706207271" sldId="273"/>
            <ac:picMk id="7" creationId="{A89186D8-1A14-3A72-1D16-A7DAA869004C}"/>
          </ac:picMkLst>
        </pc:picChg>
      </pc:sldChg>
      <pc:sldChg chg="addSp delSp modSp new mod">
        <pc:chgData name="Narendra Kumar Dewangan" userId="13b04745-cb53-4b17-80d6-4c1e8065a03b" providerId="ADAL" clId="{C2B5ADC6-1C4D-4D93-ABC5-AAE36DA681F1}" dt="2024-08-21T06:52:56.776" v="599"/>
        <pc:sldMkLst>
          <pc:docMk/>
          <pc:sldMk cId="3128228814" sldId="274"/>
        </pc:sldMkLst>
        <pc:spChg chg="mod">
          <ac:chgData name="Narendra Kumar Dewangan" userId="13b04745-cb53-4b17-80d6-4c1e8065a03b" providerId="ADAL" clId="{C2B5ADC6-1C4D-4D93-ABC5-AAE36DA681F1}" dt="2024-08-21T06:52:11.704" v="592"/>
          <ac:spMkLst>
            <pc:docMk/>
            <pc:sldMk cId="3128228814" sldId="274"/>
            <ac:spMk id="2" creationId="{E63DFB4E-039C-821A-A24E-319ABD8A39F8}"/>
          </ac:spMkLst>
        </pc:spChg>
        <pc:spChg chg="add del mod">
          <ac:chgData name="Narendra Kumar Dewangan" userId="13b04745-cb53-4b17-80d6-4c1e8065a03b" providerId="ADAL" clId="{C2B5ADC6-1C4D-4D93-ABC5-AAE36DA681F1}" dt="2024-08-21T06:52:45.142" v="598" actId="26606"/>
          <ac:spMkLst>
            <pc:docMk/>
            <pc:sldMk cId="3128228814" sldId="274"/>
            <ac:spMk id="3" creationId="{A3D14A96-143F-AAC6-9C24-4E2155C4EA64}"/>
          </ac:spMkLst>
        </pc:spChg>
        <pc:spChg chg="add mod">
          <ac:chgData name="Narendra Kumar Dewangan" userId="13b04745-cb53-4b17-80d6-4c1e8065a03b" providerId="ADAL" clId="{C2B5ADC6-1C4D-4D93-ABC5-AAE36DA681F1}" dt="2024-08-21T06:52:22.278" v="594"/>
          <ac:spMkLst>
            <pc:docMk/>
            <pc:sldMk cId="3128228814" sldId="274"/>
            <ac:spMk id="4" creationId="{24138A91-66C2-DE07-29D8-412947C16CBC}"/>
          </ac:spMkLst>
        </pc:spChg>
        <pc:graphicFrameChg chg="add">
          <ac:chgData name="Narendra Kumar Dewangan" userId="13b04745-cb53-4b17-80d6-4c1e8065a03b" providerId="ADAL" clId="{C2B5ADC6-1C4D-4D93-ABC5-AAE36DA681F1}" dt="2024-08-21T06:52:45.142" v="598" actId="26606"/>
          <ac:graphicFrameMkLst>
            <pc:docMk/>
            <pc:sldMk cId="3128228814" sldId="274"/>
            <ac:graphicFrameMk id="5" creationId="{690F8231-2DD0-F557-6D36-14CBFD963F89}"/>
          </ac:graphicFrameMkLst>
        </pc:graphicFrameChg>
        <pc:picChg chg="add mod">
          <ac:chgData name="Narendra Kumar Dewangan" userId="13b04745-cb53-4b17-80d6-4c1e8065a03b" providerId="ADAL" clId="{C2B5ADC6-1C4D-4D93-ABC5-AAE36DA681F1}" dt="2024-08-21T06:52:56.776" v="599"/>
          <ac:picMkLst>
            <pc:docMk/>
            <pc:sldMk cId="3128228814" sldId="274"/>
            <ac:picMk id="6" creationId="{B3CE419E-E787-1F53-3BBE-991F135304CC}"/>
          </ac:picMkLst>
        </pc:picChg>
      </pc:sldChg>
      <pc:sldChg chg="addSp delSp modSp new mod setBg">
        <pc:chgData name="Narendra Kumar Dewangan" userId="13b04745-cb53-4b17-80d6-4c1e8065a03b" providerId="ADAL" clId="{C2B5ADC6-1C4D-4D93-ABC5-AAE36DA681F1}" dt="2024-08-21T07:02:41.933" v="609"/>
        <pc:sldMkLst>
          <pc:docMk/>
          <pc:sldMk cId="464774937" sldId="275"/>
        </pc:sldMkLst>
        <pc:spChg chg="mod">
          <ac:chgData name="Narendra Kumar Dewangan" userId="13b04745-cb53-4b17-80d6-4c1e8065a03b" providerId="ADAL" clId="{C2B5ADC6-1C4D-4D93-ABC5-AAE36DA681F1}" dt="2024-08-21T07:02:33.082" v="608" actId="26606"/>
          <ac:spMkLst>
            <pc:docMk/>
            <pc:sldMk cId="464774937" sldId="275"/>
            <ac:spMk id="2" creationId="{411080C6-9426-2327-2A52-F75E4A33EA5B}"/>
          </ac:spMkLst>
        </pc:spChg>
        <pc:spChg chg="add del mod">
          <ac:chgData name="Narendra Kumar Dewangan" userId="13b04745-cb53-4b17-80d6-4c1e8065a03b" providerId="ADAL" clId="{C2B5ADC6-1C4D-4D93-ABC5-AAE36DA681F1}" dt="2024-08-21T07:02:33.082" v="608" actId="26606"/>
          <ac:spMkLst>
            <pc:docMk/>
            <pc:sldMk cId="464774937" sldId="275"/>
            <ac:spMk id="3" creationId="{2782B91C-6411-75F4-9290-C5561056098B}"/>
          </ac:spMkLst>
        </pc:spChg>
        <pc:spChg chg="add mod">
          <ac:chgData name="Narendra Kumar Dewangan" userId="13b04745-cb53-4b17-80d6-4c1e8065a03b" providerId="ADAL" clId="{C2B5ADC6-1C4D-4D93-ABC5-AAE36DA681F1}" dt="2024-08-21T07:02:04.073" v="603"/>
          <ac:spMkLst>
            <pc:docMk/>
            <pc:sldMk cId="464774937" sldId="275"/>
            <ac:spMk id="4" creationId="{C3E07458-FDCD-95D5-DF17-E078B50F8DED}"/>
          </ac:spMkLst>
        </pc:spChg>
        <pc:spChg chg="add">
          <ac:chgData name="Narendra Kumar Dewangan" userId="13b04745-cb53-4b17-80d6-4c1e8065a03b" providerId="ADAL" clId="{C2B5ADC6-1C4D-4D93-ABC5-AAE36DA681F1}" dt="2024-08-21T07:02:33.082" v="608" actId="26606"/>
          <ac:spMkLst>
            <pc:docMk/>
            <pc:sldMk cId="464774937" sldId="275"/>
            <ac:spMk id="9" creationId="{56E9B3E6-E277-4D68-BA48-9CB43FFBD6E2}"/>
          </ac:spMkLst>
        </pc:spChg>
        <pc:spChg chg="add">
          <ac:chgData name="Narendra Kumar Dewangan" userId="13b04745-cb53-4b17-80d6-4c1e8065a03b" providerId="ADAL" clId="{C2B5ADC6-1C4D-4D93-ABC5-AAE36DA681F1}" dt="2024-08-21T07:02:33.082" v="608" actId="26606"/>
          <ac:spMkLst>
            <pc:docMk/>
            <pc:sldMk cId="464774937" sldId="275"/>
            <ac:spMk id="16" creationId="{D5B0017B-2ECA-49AF-B397-DC140825DF8D}"/>
          </ac:spMkLst>
        </pc:spChg>
        <pc:grpChg chg="add">
          <ac:chgData name="Narendra Kumar Dewangan" userId="13b04745-cb53-4b17-80d6-4c1e8065a03b" providerId="ADAL" clId="{C2B5ADC6-1C4D-4D93-ABC5-AAE36DA681F1}" dt="2024-08-21T07:02:33.082" v="608" actId="26606"/>
          <ac:grpSpMkLst>
            <pc:docMk/>
            <pc:sldMk cId="464774937" sldId="275"/>
            <ac:grpSpMk id="11" creationId="{AE1C45F0-260A-458C-96ED-C1F6D2151219}"/>
          </ac:grpSpMkLst>
        </pc:grpChg>
        <pc:graphicFrameChg chg="add">
          <ac:chgData name="Narendra Kumar Dewangan" userId="13b04745-cb53-4b17-80d6-4c1e8065a03b" providerId="ADAL" clId="{C2B5ADC6-1C4D-4D93-ABC5-AAE36DA681F1}" dt="2024-08-21T07:02:33.082" v="608" actId="26606"/>
          <ac:graphicFrameMkLst>
            <pc:docMk/>
            <pc:sldMk cId="464774937" sldId="275"/>
            <ac:graphicFrameMk id="5" creationId="{AE99106B-D87E-7043-4A9F-3384A9862751}"/>
          </ac:graphicFrameMkLst>
        </pc:graphicFrameChg>
        <pc:picChg chg="add mod">
          <ac:chgData name="Narendra Kumar Dewangan" userId="13b04745-cb53-4b17-80d6-4c1e8065a03b" providerId="ADAL" clId="{C2B5ADC6-1C4D-4D93-ABC5-AAE36DA681F1}" dt="2024-08-21T07:02:41.933" v="609"/>
          <ac:picMkLst>
            <pc:docMk/>
            <pc:sldMk cId="464774937" sldId="275"/>
            <ac:picMk id="6" creationId="{74546B34-3ACF-41E0-C895-C0B5D72CDF5E}"/>
          </ac:picMkLst>
        </pc:picChg>
        <pc:cxnChg chg="add">
          <ac:chgData name="Narendra Kumar Dewangan" userId="13b04745-cb53-4b17-80d6-4c1e8065a03b" providerId="ADAL" clId="{C2B5ADC6-1C4D-4D93-ABC5-AAE36DA681F1}" dt="2024-08-21T07:02:33.082" v="608" actId="26606"/>
          <ac:cxnSpMkLst>
            <pc:docMk/>
            <pc:sldMk cId="464774937" sldId="275"/>
            <ac:cxnSpMk id="18" creationId="{6CF1BAF6-AD41-4082-B212-8A1F9A2E8779}"/>
          </ac:cxnSpMkLst>
        </pc:cxnChg>
      </pc:sldChg>
      <pc:sldChg chg="addSp modSp new mod">
        <pc:chgData name="Narendra Kumar Dewangan" userId="13b04745-cb53-4b17-80d6-4c1e8065a03b" providerId="ADAL" clId="{C2B5ADC6-1C4D-4D93-ABC5-AAE36DA681F1}" dt="2024-08-21T08:54:46.688" v="705" actId="20577"/>
        <pc:sldMkLst>
          <pc:docMk/>
          <pc:sldMk cId="2758960320" sldId="276"/>
        </pc:sldMkLst>
        <pc:spChg chg="mod">
          <ac:chgData name="Narendra Kumar Dewangan" userId="13b04745-cb53-4b17-80d6-4c1e8065a03b" providerId="ADAL" clId="{C2B5ADC6-1C4D-4D93-ABC5-AAE36DA681F1}" dt="2024-08-21T07:03:13.302" v="612" actId="20577"/>
          <ac:spMkLst>
            <pc:docMk/>
            <pc:sldMk cId="2758960320" sldId="276"/>
            <ac:spMk id="2" creationId="{80E84430-F600-565C-2D7A-0FCE33F802A2}"/>
          </ac:spMkLst>
        </pc:spChg>
        <pc:spChg chg="mod">
          <ac:chgData name="Narendra Kumar Dewangan" userId="13b04745-cb53-4b17-80d6-4c1e8065a03b" providerId="ADAL" clId="{C2B5ADC6-1C4D-4D93-ABC5-AAE36DA681F1}" dt="2024-08-21T08:54:46.688" v="705" actId="20577"/>
          <ac:spMkLst>
            <pc:docMk/>
            <pc:sldMk cId="2758960320" sldId="276"/>
            <ac:spMk id="3" creationId="{0162BD50-BA85-9699-7D27-461B6FBCE73E}"/>
          </ac:spMkLst>
        </pc:spChg>
        <pc:picChg chg="add mod">
          <ac:chgData name="Narendra Kumar Dewangan" userId="13b04745-cb53-4b17-80d6-4c1e8065a03b" providerId="ADAL" clId="{C2B5ADC6-1C4D-4D93-ABC5-AAE36DA681F1}" dt="2024-08-21T08:10:50.823" v="667"/>
          <ac:picMkLst>
            <pc:docMk/>
            <pc:sldMk cId="2758960320" sldId="276"/>
            <ac:picMk id="4" creationId="{0C1F9C1D-27B7-1BF8-D834-8BC4F5267755}"/>
          </ac:picMkLst>
        </pc:picChg>
      </pc:sldChg>
      <pc:sldChg chg="addSp delSp modSp new mod setBg">
        <pc:chgData name="Narendra Kumar Dewangan" userId="13b04745-cb53-4b17-80d6-4c1e8065a03b" providerId="ADAL" clId="{C2B5ADC6-1C4D-4D93-ABC5-AAE36DA681F1}" dt="2024-08-21T08:10:53.884" v="668"/>
        <pc:sldMkLst>
          <pc:docMk/>
          <pc:sldMk cId="522857015" sldId="277"/>
        </pc:sldMkLst>
        <pc:spChg chg="mod">
          <ac:chgData name="Narendra Kumar Dewangan" userId="13b04745-cb53-4b17-80d6-4c1e8065a03b" providerId="ADAL" clId="{C2B5ADC6-1C4D-4D93-ABC5-AAE36DA681F1}" dt="2024-08-21T08:10:43.199" v="666" actId="26606"/>
          <ac:spMkLst>
            <pc:docMk/>
            <pc:sldMk cId="522857015" sldId="277"/>
            <ac:spMk id="2" creationId="{9CF5B3A4-C7DB-D5F3-E1BA-763CDCDE3804}"/>
          </ac:spMkLst>
        </pc:spChg>
        <pc:spChg chg="add del mod">
          <ac:chgData name="Narendra Kumar Dewangan" userId="13b04745-cb53-4b17-80d6-4c1e8065a03b" providerId="ADAL" clId="{C2B5ADC6-1C4D-4D93-ABC5-AAE36DA681F1}" dt="2024-08-21T08:10:43.199" v="666" actId="26606"/>
          <ac:spMkLst>
            <pc:docMk/>
            <pc:sldMk cId="522857015" sldId="277"/>
            <ac:spMk id="3" creationId="{209E7495-773E-0619-3CFA-F3DF44F7451C}"/>
          </ac:spMkLst>
        </pc:spChg>
        <pc:spChg chg="add mod">
          <ac:chgData name="Narendra Kumar Dewangan" userId="13b04745-cb53-4b17-80d6-4c1e8065a03b" providerId="ADAL" clId="{C2B5ADC6-1C4D-4D93-ABC5-AAE36DA681F1}" dt="2024-08-21T08:10:24.855" v="662"/>
          <ac:spMkLst>
            <pc:docMk/>
            <pc:sldMk cId="522857015" sldId="277"/>
            <ac:spMk id="4" creationId="{5859988C-3662-D421-4041-45EDCB644A77}"/>
          </ac:spMkLst>
        </pc:spChg>
        <pc:spChg chg="add">
          <ac:chgData name="Narendra Kumar Dewangan" userId="13b04745-cb53-4b17-80d6-4c1e8065a03b" providerId="ADAL" clId="{C2B5ADC6-1C4D-4D93-ABC5-AAE36DA681F1}" dt="2024-08-21T08:10:43.199" v="666" actId="26606"/>
          <ac:spMkLst>
            <pc:docMk/>
            <pc:sldMk cId="522857015" sldId="277"/>
            <ac:spMk id="9" creationId="{BACC6370-2D7E-4714-9D71-7542949D7D5D}"/>
          </ac:spMkLst>
        </pc:spChg>
        <pc:spChg chg="add">
          <ac:chgData name="Narendra Kumar Dewangan" userId="13b04745-cb53-4b17-80d6-4c1e8065a03b" providerId="ADAL" clId="{C2B5ADC6-1C4D-4D93-ABC5-AAE36DA681F1}" dt="2024-08-21T08:10:43.199" v="666" actId="26606"/>
          <ac:spMkLst>
            <pc:docMk/>
            <pc:sldMk cId="522857015" sldId="277"/>
            <ac:spMk id="11" creationId="{256B2C21-A230-48C0-8DF1-C46611373C44}"/>
          </ac:spMkLst>
        </pc:spChg>
        <pc:spChg chg="add">
          <ac:chgData name="Narendra Kumar Dewangan" userId="13b04745-cb53-4b17-80d6-4c1e8065a03b" providerId="ADAL" clId="{C2B5ADC6-1C4D-4D93-ABC5-AAE36DA681F1}" dt="2024-08-21T08:10:43.199" v="666" actId="26606"/>
          <ac:spMkLst>
            <pc:docMk/>
            <pc:sldMk cId="522857015" sldId="277"/>
            <ac:spMk id="13" creationId="{3847E18C-932D-4C95-AABA-FEC7C9499AD7}"/>
          </ac:spMkLst>
        </pc:spChg>
        <pc:spChg chg="add">
          <ac:chgData name="Narendra Kumar Dewangan" userId="13b04745-cb53-4b17-80d6-4c1e8065a03b" providerId="ADAL" clId="{C2B5ADC6-1C4D-4D93-ABC5-AAE36DA681F1}" dt="2024-08-21T08:10:43.199" v="666" actId="26606"/>
          <ac:spMkLst>
            <pc:docMk/>
            <pc:sldMk cId="522857015" sldId="277"/>
            <ac:spMk id="15" creationId="{3150CB11-0C61-439E-910F-5787759E72A0}"/>
          </ac:spMkLst>
        </pc:spChg>
        <pc:spChg chg="add">
          <ac:chgData name="Narendra Kumar Dewangan" userId="13b04745-cb53-4b17-80d6-4c1e8065a03b" providerId="ADAL" clId="{C2B5ADC6-1C4D-4D93-ABC5-AAE36DA681F1}" dt="2024-08-21T08:10:43.199" v="666" actId="26606"/>
          <ac:spMkLst>
            <pc:docMk/>
            <pc:sldMk cId="522857015" sldId="277"/>
            <ac:spMk id="17" creationId="{43F8A58B-5155-44CE-A5FF-7647B47D0A7A}"/>
          </ac:spMkLst>
        </pc:spChg>
        <pc:spChg chg="add">
          <ac:chgData name="Narendra Kumar Dewangan" userId="13b04745-cb53-4b17-80d6-4c1e8065a03b" providerId="ADAL" clId="{C2B5ADC6-1C4D-4D93-ABC5-AAE36DA681F1}" dt="2024-08-21T08:10:43.199" v="666" actId="26606"/>
          <ac:spMkLst>
            <pc:docMk/>
            <pc:sldMk cId="522857015" sldId="277"/>
            <ac:spMk id="19" creationId="{443F2ACA-E6D6-4028-82DD-F03C262D5DE6}"/>
          </ac:spMkLst>
        </pc:spChg>
        <pc:graphicFrameChg chg="add">
          <ac:chgData name="Narendra Kumar Dewangan" userId="13b04745-cb53-4b17-80d6-4c1e8065a03b" providerId="ADAL" clId="{C2B5ADC6-1C4D-4D93-ABC5-AAE36DA681F1}" dt="2024-08-21T08:10:43.199" v="666" actId="26606"/>
          <ac:graphicFrameMkLst>
            <pc:docMk/>
            <pc:sldMk cId="522857015" sldId="277"/>
            <ac:graphicFrameMk id="5" creationId="{F5213EDF-1B11-B539-AB69-3CA51CF63BAC}"/>
          </ac:graphicFrameMkLst>
        </pc:graphicFrameChg>
        <pc:picChg chg="add mod">
          <ac:chgData name="Narendra Kumar Dewangan" userId="13b04745-cb53-4b17-80d6-4c1e8065a03b" providerId="ADAL" clId="{C2B5ADC6-1C4D-4D93-ABC5-AAE36DA681F1}" dt="2024-08-21T08:10:53.884" v="668"/>
          <ac:picMkLst>
            <pc:docMk/>
            <pc:sldMk cId="522857015" sldId="277"/>
            <ac:picMk id="6" creationId="{22DBF69C-1902-8E13-DD9D-2FC09AE95369}"/>
          </ac:picMkLst>
        </pc:picChg>
      </pc:sldChg>
      <pc:sldChg chg="addSp delSp modSp new mod setBg">
        <pc:chgData name="Narendra Kumar Dewangan" userId="13b04745-cb53-4b17-80d6-4c1e8065a03b" providerId="ADAL" clId="{C2B5ADC6-1C4D-4D93-ABC5-AAE36DA681F1}" dt="2024-08-21T08:12:02.150" v="680"/>
        <pc:sldMkLst>
          <pc:docMk/>
          <pc:sldMk cId="836401877" sldId="278"/>
        </pc:sldMkLst>
        <pc:spChg chg="mod">
          <ac:chgData name="Narendra Kumar Dewangan" userId="13b04745-cb53-4b17-80d6-4c1e8065a03b" providerId="ADAL" clId="{C2B5ADC6-1C4D-4D93-ABC5-AAE36DA681F1}" dt="2024-08-21T08:11:52.426" v="678" actId="26606"/>
          <ac:spMkLst>
            <pc:docMk/>
            <pc:sldMk cId="836401877" sldId="278"/>
            <ac:spMk id="2" creationId="{77F27DD9-464D-CE57-9F67-9721A71256B4}"/>
          </ac:spMkLst>
        </pc:spChg>
        <pc:spChg chg="add del mod">
          <ac:chgData name="Narendra Kumar Dewangan" userId="13b04745-cb53-4b17-80d6-4c1e8065a03b" providerId="ADAL" clId="{C2B5ADC6-1C4D-4D93-ABC5-AAE36DA681F1}" dt="2024-08-21T08:11:52.442" v="679" actId="26606"/>
          <ac:spMkLst>
            <pc:docMk/>
            <pc:sldMk cId="836401877" sldId="278"/>
            <ac:spMk id="3" creationId="{A653D646-A974-1271-63DE-8E641E0D6E97}"/>
          </ac:spMkLst>
        </pc:spChg>
        <pc:spChg chg="add mod">
          <ac:chgData name="Narendra Kumar Dewangan" userId="13b04745-cb53-4b17-80d6-4c1e8065a03b" providerId="ADAL" clId="{C2B5ADC6-1C4D-4D93-ABC5-AAE36DA681F1}" dt="2024-08-21T08:11:32.831" v="673"/>
          <ac:spMkLst>
            <pc:docMk/>
            <pc:sldMk cId="836401877" sldId="278"/>
            <ac:spMk id="4" creationId="{AB952324-2407-2162-E78D-A4126CAAD9FD}"/>
          </ac:spMkLst>
        </pc:spChg>
        <pc:spChg chg="add del">
          <ac:chgData name="Narendra Kumar Dewangan" userId="13b04745-cb53-4b17-80d6-4c1e8065a03b" providerId="ADAL" clId="{C2B5ADC6-1C4D-4D93-ABC5-AAE36DA681F1}" dt="2024-08-21T08:11:52.426" v="678" actId="26606"/>
          <ac:spMkLst>
            <pc:docMk/>
            <pc:sldMk cId="836401877" sldId="278"/>
            <ac:spMk id="9" creationId="{35DB3719-6FDC-4E5D-891D-FF40B7300F64}"/>
          </ac:spMkLst>
        </pc:spChg>
        <pc:spChg chg="add del">
          <ac:chgData name="Narendra Kumar Dewangan" userId="13b04745-cb53-4b17-80d6-4c1e8065a03b" providerId="ADAL" clId="{C2B5ADC6-1C4D-4D93-ABC5-AAE36DA681F1}" dt="2024-08-21T08:11:52.426" v="678" actId="26606"/>
          <ac:spMkLst>
            <pc:docMk/>
            <pc:sldMk cId="836401877" sldId="278"/>
            <ac:spMk id="11" creationId="{E0CBAC23-2E3F-4A90-BA59-F8299F6A5439}"/>
          </ac:spMkLst>
        </pc:spChg>
        <pc:graphicFrameChg chg="add del">
          <ac:chgData name="Narendra Kumar Dewangan" userId="13b04745-cb53-4b17-80d6-4c1e8065a03b" providerId="ADAL" clId="{C2B5ADC6-1C4D-4D93-ABC5-AAE36DA681F1}" dt="2024-08-21T08:11:52.426" v="678" actId="26606"/>
          <ac:graphicFrameMkLst>
            <pc:docMk/>
            <pc:sldMk cId="836401877" sldId="278"/>
            <ac:graphicFrameMk id="5" creationId="{37C72D95-1815-DDEA-864B-CECB94B21B06}"/>
          </ac:graphicFrameMkLst>
        </pc:graphicFrameChg>
        <pc:graphicFrameChg chg="add">
          <ac:chgData name="Narendra Kumar Dewangan" userId="13b04745-cb53-4b17-80d6-4c1e8065a03b" providerId="ADAL" clId="{C2B5ADC6-1C4D-4D93-ABC5-AAE36DA681F1}" dt="2024-08-21T08:11:52.442" v="679" actId="26606"/>
          <ac:graphicFrameMkLst>
            <pc:docMk/>
            <pc:sldMk cId="836401877" sldId="278"/>
            <ac:graphicFrameMk id="13" creationId="{96AEAF60-472A-BE3F-D4DD-717F4312CF3B}"/>
          </ac:graphicFrameMkLst>
        </pc:graphicFrameChg>
        <pc:picChg chg="add mod">
          <ac:chgData name="Narendra Kumar Dewangan" userId="13b04745-cb53-4b17-80d6-4c1e8065a03b" providerId="ADAL" clId="{C2B5ADC6-1C4D-4D93-ABC5-AAE36DA681F1}" dt="2024-08-21T08:12:02.150" v="680"/>
          <ac:picMkLst>
            <pc:docMk/>
            <pc:sldMk cId="836401877" sldId="278"/>
            <ac:picMk id="6" creationId="{8BFEF9CD-4F10-7096-FDD2-AC5CE9179D62}"/>
          </ac:picMkLst>
        </pc:picChg>
      </pc:sldChg>
      <pc:sldChg chg="addSp delSp modSp new mod">
        <pc:chgData name="Narendra Kumar Dewangan" userId="13b04745-cb53-4b17-80d6-4c1e8065a03b" providerId="ADAL" clId="{C2B5ADC6-1C4D-4D93-ABC5-AAE36DA681F1}" dt="2024-08-21T08:12:55.257" v="691"/>
        <pc:sldMkLst>
          <pc:docMk/>
          <pc:sldMk cId="4245968673" sldId="279"/>
        </pc:sldMkLst>
        <pc:spChg chg="mod">
          <ac:chgData name="Narendra Kumar Dewangan" userId="13b04745-cb53-4b17-80d6-4c1e8065a03b" providerId="ADAL" clId="{C2B5ADC6-1C4D-4D93-ABC5-AAE36DA681F1}" dt="2024-08-21T08:12:15.949" v="682"/>
          <ac:spMkLst>
            <pc:docMk/>
            <pc:sldMk cId="4245968673" sldId="279"/>
            <ac:spMk id="2" creationId="{40C041DC-CD32-0B2C-EF14-2107A13E8E53}"/>
          </ac:spMkLst>
        </pc:spChg>
        <pc:spChg chg="add del mod">
          <ac:chgData name="Narendra Kumar Dewangan" userId="13b04745-cb53-4b17-80d6-4c1e8065a03b" providerId="ADAL" clId="{C2B5ADC6-1C4D-4D93-ABC5-AAE36DA681F1}" dt="2024-08-21T08:12:46.884" v="690" actId="26606"/>
          <ac:spMkLst>
            <pc:docMk/>
            <pc:sldMk cId="4245968673" sldId="279"/>
            <ac:spMk id="3" creationId="{A46A666E-DF03-D208-EAB4-97E34EE25DDA}"/>
          </ac:spMkLst>
        </pc:spChg>
        <pc:spChg chg="add mod">
          <ac:chgData name="Narendra Kumar Dewangan" userId="13b04745-cb53-4b17-80d6-4c1e8065a03b" providerId="ADAL" clId="{C2B5ADC6-1C4D-4D93-ABC5-AAE36DA681F1}" dt="2024-08-21T08:12:25.904" v="684"/>
          <ac:spMkLst>
            <pc:docMk/>
            <pc:sldMk cId="4245968673" sldId="279"/>
            <ac:spMk id="4" creationId="{78D59989-D29E-ABE4-DC8E-6EF323F12BDA}"/>
          </ac:spMkLst>
        </pc:spChg>
        <pc:graphicFrameChg chg="add del">
          <ac:chgData name="Narendra Kumar Dewangan" userId="13b04745-cb53-4b17-80d6-4c1e8065a03b" providerId="ADAL" clId="{C2B5ADC6-1C4D-4D93-ABC5-AAE36DA681F1}" dt="2024-08-21T08:12:46.853" v="689" actId="26606"/>
          <ac:graphicFrameMkLst>
            <pc:docMk/>
            <pc:sldMk cId="4245968673" sldId="279"/>
            <ac:graphicFrameMk id="5" creationId="{4491B4FE-D663-F9C8-26CC-C4C6BFF65490}"/>
          </ac:graphicFrameMkLst>
        </pc:graphicFrameChg>
        <pc:graphicFrameChg chg="add">
          <ac:chgData name="Narendra Kumar Dewangan" userId="13b04745-cb53-4b17-80d6-4c1e8065a03b" providerId="ADAL" clId="{C2B5ADC6-1C4D-4D93-ABC5-AAE36DA681F1}" dt="2024-08-21T08:12:46.884" v="690" actId="26606"/>
          <ac:graphicFrameMkLst>
            <pc:docMk/>
            <pc:sldMk cId="4245968673" sldId="279"/>
            <ac:graphicFrameMk id="7" creationId="{C34F2F6A-0072-9672-D84D-DE2A0C00E493}"/>
          </ac:graphicFrameMkLst>
        </pc:graphicFrameChg>
        <pc:picChg chg="add mod">
          <ac:chgData name="Narendra Kumar Dewangan" userId="13b04745-cb53-4b17-80d6-4c1e8065a03b" providerId="ADAL" clId="{C2B5ADC6-1C4D-4D93-ABC5-AAE36DA681F1}" dt="2024-08-21T08:12:55.257" v="691"/>
          <ac:picMkLst>
            <pc:docMk/>
            <pc:sldMk cId="4245968673" sldId="279"/>
            <ac:picMk id="6" creationId="{5174B0F1-D1E4-8CCE-021D-AD0E95173720}"/>
          </ac:picMkLst>
        </pc:picChg>
      </pc:sldChg>
      <pc:sldChg chg="addSp delSp modSp new mod setBg">
        <pc:chgData name="Narendra Kumar Dewangan" userId="13b04745-cb53-4b17-80d6-4c1e8065a03b" providerId="ADAL" clId="{C2B5ADC6-1C4D-4D93-ABC5-AAE36DA681F1}" dt="2024-08-21T08:54:25.722" v="703"/>
        <pc:sldMkLst>
          <pc:docMk/>
          <pc:sldMk cId="2526973410" sldId="280"/>
        </pc:sldMkLst>
        <pc:spChg chg="mod">
          <ac:chgData name="Narendra Kumar Dewangan" userId="13b04745-cb53-4b17-80d6-4c1e8065a03b" providerId="ADAL" clId="{C2B5ADC6-1C4D-4D93-ABC5-AAE36DA681F1}" dt="2024-08-21T08:54:18.723" v="702" actId="26606"/>
          <ac:spMkLst>
            <pc:docMk/>
            <pc:sldMk cId="2526973410" sldId="280"/>
            <ac:spMk id="2" creationId="{97423201-8318-6182-BAA3-A810E2F3EF45}"/>
          </ac:spMkLst>
        </pc:spChg>
        <pc:spChg chg="add del mod">
          <ac:chgData name="Narendra Kumar Dewangan" userId="13b04745-cb53-4b17-80d6-4c1e8065a03b" providerId="ADAL" clId="{C2B5ADC6-1C4D-4D93-ABC5-AAE36DA681F1}" dt="2024-08-21T08:54:18.723" v="702" actId="26606"/>
          <ac:spMkLst>
            <pc:docMk/>
            <pc:sldMk cId="2526973410" sldId="280"/>
            <ac:spMk id="3" creationId="{5BD6BEEB-A22A-C5BA-2A69-543F97A59751}"/>
          </ac:spMkLst>
        </pc:spChg>
        <pc:spChg chg="add mod">
          <ac:chgData name="Narendra Kumar Dewangan" userId="13b04745-cb53-4b17-80d6-4c1e8065a03b" providerId="ADAL" clId="{C2B5ADC6-1C4D-4D93-ABC5-AAE36DA681F1}" dt="2024-08-21T08:53:51.569" v="696"/>
          <ac:spMkLst>
            <pc:docMk/>
            <pc:sldMk cId="2526973410" sldId="280"/>
            <ac:spMk id="4" creationId="{A689B9B4-C9A7-CCF6-D21A-F8901E541420}"/>
          </ac:spMkLst>
        </pc:spChg>
        <pc:spChg chg="add del">
          <ac:chgData name="Narendra Kumar Dewangan" userId="13b04745-cb53-4b17-80d6-4c1e8065a03b" providerId="ADAL" clId="{C2B5ADC6-1C4D-4D93-ABC5-AAE36DA681F1}" dt="2024-08-21T08:54:18.692" v="701" actId="26606"/>
          <ac:spMkLst>
            <pc:docMk/>
            <pc:sldMk cId="2526973410" sldId="280"/>
            <ac:spMk id="9" creationId="{AE2B703B-46F9-481A-A605-82E2A828C4FA}"/>
          </ac:spMkLst>
        </pc:spChg>
        <pc:spChg chg="add del">
          <ac:chgData name="Narendra Kumar Dewangan" userId="13b04745-cb53-4b17-80d6-4c1e8065a03b" providerId="ADAL" clId="{C2B5ADC6-1C4D-4D93-ABC5-AAE36DA681F1}" dt="2024-08-21T08:54:18.692" v="701" actId="26606"/>
          <ac:spMkLst>
            <pc:docMk/>
            <pc:sldMk cId="2526973410" sldId="280"/>
            <ac:spMk id="11" creationId="{F13BE4D7-0C3D-4906-B230-A1C5B4665CCF}"/>
          </ac:spMkLst>
        </pc:spChg>
        <pc:spChg chg="add">
          <ac:chgData name="Narendra Kumar Dewangan" userId="13b04745-cb53-4b17-80d6-4c1e8065a03b" providerId="ADAL" clId="{C2B5ADC6-1C4D-4D93-ABC5-AAE36DA681F1}" dt="2024-08-21T08:54:18.723" v="702" actId="26606"/>
          <ac:spMkLst>
            <pc:docMk/>
            <pc:sldMk cId="2526973410" sldId="280"/>
            <ac:spMk id="15" creationId="{56E9B3E6-E277-4D68-BA48-9CB43FFBD6E2}"/>
          </ac:spMkLst>
        </pc:spChg>
        <pc:spChg chg="add">
          <ac:chgData name="Narendra Kumar Dewangan" userId="13b04745-cb53-4b17-80d6-4c1e8065a03b" providerId="ADAL" clId="{C2B5ADC6-1C4D-4D93-ABC5-AAE36DA681F1}" dt="2024-08-21T08:54:18.723" v="702" actId="26606"/>
          <ac:spMkLst>
            <pc:docMk/>
            <pc:sldMk cId="2526973410" sldId="280"/>
            <ac:spMk id="16" creationId="{D5B0017B-2ECA-49AF-B397-DC140825DF8D}"/>
          </ac:spMkLst>
        </pc:spChg>
        <pc:grpChg chg="add">
          <ac:chgData name="Narendra Kumar Dewangan" userId="13b04745-cb53-4b17-80d6-4c1e8065a03b" providerId="ADAL" clId="{C2B5ADC6-1C4D-4D93-ABC5-AAE36DA681F1}" dt="2024-08-21T08:54:18.723" v="702" actId="26606"/>
          <ac:grpSpMkLst>
            <pc:docMk/>
            <pc:sldMk cId="2526973410" sldId="280"/>
            <ac:grpSpMk id="17" creationId="{AE1C45F0-260A-458C-96ED-C1F6D2151219}"/>
          </ac:grpSpMkLst>
        </pc:grpChg>
        <pc:graphicFrameChg chg="add del">
          <ac:chgData name="Narendra Kumar Dewangan" userId="13b04745-cb53-4b17-80d6-4c1e8065a03b" providerId="ADAL" clId="{C2B5ADC6-1C4D-4D93-ABC5-AAE36DA681F1}" dt="2024-08-21T08:54:18.692" v="701" actId="26606"/>
          <ac:graphicFrameMkLst>
            <pc:docMk/>
            <pc:sldMk cId="2526973410" sldId="280"/>
            <ac:graphicFrameMk id="5" creationId="{4B99282E-991A-677B-C2D2-FF5D59A164D2}"/>
          </ac:graphicFrameMkLst>
        </pc:graphicFrameChg>
        <pc:graphicFrameChg chg="add">
          <ac:chgData name="Narendra Kumar Dewangan" userId="13b04745-cb53-4b17-80d6-4c1e8065a03b" providerId="ADAL" clId="{C2B5ADC6-1C4D-4D93-ABC5-AAE36DA681F1}" dt="2024-08-21T08:54:18.723" v="702" actId="26606"/>
          <ac:graphicFrameMkLst>
            <pc:docMk/>
            <pc:sldMk cId="2526973410" sldId="280"/>
            <ac:graphicFrameMk id="19" creationId="{675C59EC-C30A-DDAD-B6ED-DAB97ACEF072}"/>
          </ac:graphicFrameMkLst>
        </pc:graphicFrameChg>
        <pc:picChg chg="add mod">
          <ac:chgData name="Narendra Kumar Dewangan" userId="13b04745-cb53-4b17-80d6-4c1e8065a03b" providerId="ADAL" clId="{C2B5ADC6-1C4D-4D93-ABC5-AAE36DA681F1}" dt="2024-08-21T08:54:25.722" v="703"/>
          <ac:picMkLst>
            <pc:docMk/>
            <pc:sldMk cId="2526973410" sldId="280"/>
            <ac:picMk id="6" creationId="{849BA630-C8E5-4551-8E0B-A090293CFD4B}"/>
          </ac:picMkLst>
        </pc:picChg>
        <pc:cxnChg chg="add">
          <ac:chgData name="Narendra Kumar Dewangan" userId="13b04745-cb53-4b17-80d6-4c1e8065a03b" providerId="ADAL" clId="{C2B5ADC6-1C4D-4D93-ABC5-AAE36DA681F1}" dt="2024-08-21T08:54:18.723" v="702" actId="26606"/>
          <ac:cxnSpMkLst>
            <pc:docMk/>
            <pc:sldMk cId="2526973410" sldId="280"/>
            <ac:cxnSpMk id="18" creationId="{6CF1BAF6-AD41-4082-B212-8A1F9A2E8779}"/>
          </ac:cxnSpMkLst>
        </pc:cxnChg>
      </pc:sldChg>
      <pc:sldChg chg="addSp delSp modSp new mod setBg">
        <pc:chgData name="Narendra Kumar Dewangan" userId="13b04745-cb53-4b17-80d6-4c1e8065a03b" providerId="ADAL" clId="{C2B5ADC6-1C4D-4D93-ABC5-AAE36DA681F1}" dt="2024-08-21T08:56:14.287" v="724"/>
        <pc:sldMkLst>
          <pc:docMk/>
          <pc:sldMk cId="2588035585" sldId="281"/>
        </pc:sldMkLst>
        <pc:spChg chg="mod">
          <ac:chgData name="Narendra Kumar Dewangan" userId="13b04745-cb53-4b17-80d6-4c1e8065a03b" providerId="ADAL" clId="{C2B5ADC6-1C4D-4D93-ABC5-AAE36DA681F1}" dt="2024-08-21T08:55:19.377" v="713" actId="26606"/>
          <ac:spMkLst>
            <pc:docMk/>
            <pc:sldMk cId="2588035585" sldId="281"/>
            <ac:spMk id="2" creationId="{5DE57812-ADEC-4F6A-7458-A0A11340A909}"/>
          </ac:spMkLst>
        </pc:spChg>
        <pc:spChg chg="add del mod">
          <ac:chgData name="Narendra Kumar Dewangan" userId="13b04745-cb53-4b17-80d6-4c1e8065a03b" providerId="ADAL" clId="{C2B5ADC6-1C4D-4D93-ABC5-AAE36DA681F1}" dt="2024-08-21T08:55:19.377" v="713" actId="26606"/>
          <ac:spMkLst>
            <pc:docMk/>
            <pc:sldMk cId="2588035585" sldId="281"/>
            <ac:spMk id="3" creationId="{B45E0B8E-8F27-8B53-4F52-78C98D525945}"/>
          </ac:spMkLst>
        </pc:spChg>
        <pc:spChg chg="add mod">
          <ac:chgData name="Narendra Kumar Dewangan" userId="13b04745-cb53-4b17-80d6-4c1e8065a03b" providerId="ADAL" clId="{C2B5ADC6-1C4D-4D93-ABC5-AAE36DA681F1}" dt="2024-08-21T08:55:02.580" v="709"/>
          <ac:spMkLst>
            <pc:docMk/>
            <pc:sldMk cId="2588035585" sldId="281"/>
            <ac:spMk id="4" creationId="{25433E21-4A6D-38EC-E229-1872EA08C157}"/>
          </ac:spMkLst>
        </pc:spChg>
        <pc:spChg chg="add">
          <ac:chgData name="Narendra Kumar Dewangan" userId="13b04745-cb53-4b17-80d6-4c1e8065a03b" providerId="ADAL" clId="{C2B5ADC6-1C4D-4D93-ABC5-AAE36DA681F1}" dt="2024-08-21T08:55:19.377" v="713" actId="26606"/>
          <ac:spMkLst>
            <pc:docMk/>
            <pc:sldMk cId="2588035585" sldId="281"/>
            <ac:spMk id="9" creationId="{BACC6370-2D7E-4714-9D71-7542949D7D5D}"/>
          </ac:spMkLst>
        </pc:spChg>
        <pc:spChg chg="add">
          <ac:chgData name="Narendra Kumar Dewangan" userId="13b04745-cb53-4b17-80d6-4c1e8065a03b" providerId="ADAL" clId="{C2B5ADC6-1C4D-4D93-ABC5-AAE36DA681F1}" dt="2024-08-21T08:55:19.377" v="713" actId="26606"/>
          <ac:spMkLst>
            <pc:docMk/>
            <pc:sldMk cId="2588035585" sldId="281"/>
            <ac:spMk id="11" creationId="{256B2C21-A230-48C0-8DF1-C46611373C44}"/>
          </ac:spMkLst>
        </pc:spChg>
        <pc:spChg chg="add">
          <ac:chgData name="Narendra Kumar Dewangan" userId="13b04745-cb53-4b17-80d6-4c1e8065a03b" providerId="ADAL" clId="{C2B5ADC6-1C4D-4D93-ABC5-AAE36DA681F1}" dt="2024-08-21T08:55:19.377" v="713" actId="26606"/>
          <ac:spMkLst>
            <pc:docMk/>
            <pc:sldMk cId="2588035585" sldId="281"/>
            <ac:spMk id="13" creationId="{3847E18C-932D-4C95-AABA-FEC7C9499AD7}"/>
          </ac:spMkLst>
        </pc:spChg>
        <pc:spChg chg="add">
          <ac:chgData name="Narendra Kumar Dewangan" userId="13b04745-cb53-4b17-80d6-4c1e8065a03b" providerId="ADAL" clId="{C2B5ADC6-1C4D-4D93-ABC5-AAE36DA681F1}" dt="2024-08-21T08:55:19.377" v="713" actId="26606"/>
          <ac:spMkLst>
            <pc:docMk/>
            <pc:sldMk cId="2588035585" sldId="281"/>
            <ac:spMk id="15" creationId="{3150CB11-0C61-439E-910F-5787759E72A0}"/>
          </ac:spMkLst>
        </pc:spChg>
        <pc:spChg chg="add">
          <ac:chgData name="Narendra Kumar Dewangan" userId="13b04745-cb53-4b17-80d6-4c1e8065a03b" providerId="ADAL" clId="{C2B5ADC6-1C4D-4D93-ABC5-AAE36DA681F1}" dt="2024-08-21T08:55:19.377" v="713" actId="26606"/>
          <ac:spMkLst>
            <pc:docMk/>
            <pc:sldMk cId="2588035585" sldId="281"/>
            <ac:spMk id="17" creationId="{43F8A58B-5155-44CE-A5FF-7647B47D0A7A}"/>
          </ac:spMkLst>
        </pc:spChg>
        <pc:spChg chg="add">
          <ac:chgData name="Narendra Kumar Dewangan" userId="13b04745-cb53-4b17-80d6-4c1e8065a03b" providerId="ADAL" clId="{C2B5ADC6-1C4D-4D93-ABC5-AAE36DA681F1}" dt="2024-08-21T08:55:19.377" v="713" actId="26606"/>
          <ac:spMkLst>
            <pc:docMk/>
            <pc:sldMk cId="2588035585" sldId="281"/>
            <ac:spMk id="19" creationId="{443F2ACA-E6D6-4028-82DD-F03C262D5DE6}"/>
          </ac:spMkLst>
        </pc:spChg>
        <pc:graphicFrameChg chg="add">
          <ac:chgData name="Narendra Kumar Dewangan" userId="13b04745-cb53-4b17-80d6-4c1e8065a03b" providerId="ADAL" clId="{C2B5ADC6-1C4D-4D93-ABC5-AAE36DA681F1}" dt="2024-08-21T08:55:19.377" v="713" actId="26606"/>
          <ac:graphicFrameMkLst>
            <pc:docMk/>
            <pc:sldMk cId="2588035585" sldId="281"/>
            <ac:graphicFrameMk id="5" creationId="{091D7D11-336F-501F-2723-6ECAAF96B429}"/>
          </ac:graphicFrameMkLst>
        </pc:graphicFrameChg>
        <pc:picChg chg="add mod">
          <ac:chgData name="Narendra Kumar Dewangan" userId="13b04745-cb53-4b17-80d6-4c1e8065a03b" providerId="ADAL" clId="{C2B5ADC6-1C4D-4D93-ABC5-AAE36DA681F1}" dt="2024-08-21T08:56:14.287" v="724"/>
          <ac:picMkLst>
            <pc:docMk/>
            <pc:sldMk cId="2588035585" sldId="281"/>
            <ac:picMk id="6" creationId="{17836E03-C219-8738-DF1A-C8686F046EF7}"/>
          </ac:picMkLst>
        </pc:picChg>
      </pc:sldChg>
      <pc:sldChg chg="addSp delSp modSp new mod setBg">
        <pc:chgData name="Narendra Kumar Dewangan" userId="13b04745-cb53-4b17-80d6-4c1e8065a03b" providerId="ADAL" clId="{C2B5ADC6-1C4D-4D93-ABC5-AAE36DA681F1}" dt="2024-08-21T08:56:16.910" v="725"/>
        <pc:sldMkLst>
          <pc:docMk/>
          <pc:sldMk cId="4264449038" sldId="282"/>
        </pc:sldMkLst>
        <pc:spChg chg="mod">
          <ac:chgData name="Narendra Kumar Dewangan" userId="13b04745-cb53-4b17-80d6-4c1e8065a03b" providerId="ADAL" clId="{C2B5ADC6-1C4D-4D93-ABC5-AAE36DA681F1}" dt="2024-08-21T08:56:02.843" v="722" actId="26606"/>
          <ac:spMkLst>
            <pc:docMk/>
            <pc:sldMk cId="4264449038" sldId="282"/>
            <ac:spMk id="2" creationId="{ED03FCA6-56F1-8102-2011-8F165AB1018F}"/>
          </ac:spMkLst>
        </pc:spChg>
        <pc:spChg chg="add del mod">
          <ac:chgData name="Narendra Kumar Dewangan" userId="13b04745-cb53-4b17-80d6-4c1e8065a03b" providerId="ADAL" clId="{C2B5ADC6-1C4D-4D93-ABC5-AAE36DA681F1}" dt="2024-08-21T08:56:02.843" v="722" actId="26606"/>
          <ac:spMkLst>
            <pc:docMk/>
            <pc:sldMk cId="4264449038" sldId="282"/>
            <ac:spMk id="3" creationId="{E770CED8-9D80-EB76-D870-4869DE25B6DC}"/>
          </ac:spMkLst>
        </pc:spChg>
        <pc:spChg chg="add mod">
          <ac:chgData name="Narendra Kumar Dewangan" userId="13b04745-cb53-4b17-80d6-4c1e8065a03b" providerId="ADAL" clId="{C2B5ADC6-1C4D-4D93-ABC5-AAE36DA681F1}" dt="2024-08-21T08:55:47.987" v="718"/>
          <ac:spMkLst>
            <pc:docMk/>
            <pc:sldMk cId="4264449038" sldId="282"/>
            <ac:spMk id="4" creationId="{41725D76-C6AF-E41E-C30F-38A56B7AA308}"/>
          </ac:spMkLst>
        </pc:spChg>
        <pc:spChg chg="add">
          <ac:chgData name="Narendra Kumar Dewangan" userId="13b04745-cb53-4b17-80d6-4c1e8065a03b" providerId="ADAL" clId="{C2B5ADC6-1C4D-4D93-ABC5-AAE36DA681F1}" dt="2024-08-21T08:56:02.843" v="722" actId="26606"/>
          <ac:spMkLst>
            <pc:docMk/>
            <pc:sldMk cId="4264449038" sldId="282"/>
            <ac:spMk id="10" creationId="{E51BA4DF-2BD4-4EC2-B1DB-B27C8AC71864}"/>
          </ac:spMkLst>
        </pc:spChg>
        <pc:graphicFrameChg chg="add">
          <ac:chgData name="Narendra Kumar Dewangan" userId="13b04745-cb53-4b17-80d6-4c1e8065a03b" providerId="ADAL" clId="{C2B5ADC6-1C4D-4D93-ABC5-AAE36DA681F1}" dt="2024-08-21T08:56:02.843" v="722" actId="26606"/>
          <ac:graphicFrameMkLst>
            <pc:docMk/>
            <pc:sldMk cId="4264449038" sldId="282"/>
            <ac:graphicFrameMk id="5" creationId="{D3532E51-CB65-D550-8C7D-6ACD1F51DA63}"/>
          </ac:graphicFrameMkLst>
        </pc:graphicFrameChg>
        <pc:picChg chg="add mod">
          <ac:chgData name="Narendra Kumar Dewangan" userId="13b04745-cb53-4b17-80d6-4c1e8065a03b" providerId="ADAL" clId="{C2B5ADC6-1C4D-4D93-ABC5-AAE36DA681F1}" dt="2024-08-21T08:56:06.268" v="723" actId="27614"/>
          <ac:picMkLst>
            <pc:docMk/>
            <pc:sldMk cId="4264449038" sldId="282"/>
            <ac:picMk id="6" creationId="{2A24272A-D5BE-D260-5BB1-20BBA8DDBB16}"/>
          </ac:picMkLst>
        </pc:picChg>
        <pc:picChg chg="add mod">
          <ac:chgData name="Narendra Kumar Dewangan" userId="13b04745-cb53-4b17-80d6-4c1e8065a03b" providerId="ADAL" clId="{C2B5ADC6-1C4D-4D93-ABC5-AAE36DA681F1}" dt="2024-08-21T08:56:16.910" v="725"/>
          <ac:picMkLst>
            <pc:docMk/>
            <pc:sldMk cId="4264449038" sldId="282"/>
            <ac:picMk id="7" creationId="{21802CC7-9FFA-4179-B9DB-5C13D2101C9D}"/>
          </ac:picMkLst>
        </pc:picChg>
      </pc:sldChg>
      <pc:sldChg chg="addSp modSp new mod">
        <pc:chgData name="Narendra Kumar Dewangan" userId="13b04745-cb53-4b17-80d6-4c1e8065a03b" providerId="ADAL" clId="{C2B5ADC6-1C4D-4D93-ABC5-AAE36DA681F1}" dt="2024-08-21T09:11:50.460" v="774"/>
        <pc:sldMkLst>
          <pc:docMk/>
          <pc:sldMk cId="2951983288" sldId="283"/>
        </pc:sldMkLst>
        <pc:spChg chg="mod">
          <ac:chgData name="Narendra Kumar Dewangan" userId="13b04745-cb53-4b17-80d6-4c1e8065a03b" providerId="ADAL" clId="{C2B5ADC6-1C4D-4D93-ABC5-AAE36DA681F1}" dt="2024-08-21T09:02:27.538" v="728" actId="20577"/>
          <ac:spMkLst>
            <pc:docMk/>
            <pc:sldMk cId="2951983288" sldId="283"/>
            <ac:spMk id="2" creationId="{F054E6D9-E08D-D051-A428-B55B300DC4FC}"/>
          </ac:spMkLst>
        </pc:spChg>
        <pc:spChg chg="mod">
          <ac:chgData name="Narendra Kumar Dewangan" userId="13b04745-cb53-4b17-80d6-4c1e8065a03b" providerId="ADAL" clId="{C2B5ADC6-1C4D-4D93-ABC5-AAE36DA681F1}" dt="2024-08-21T09:06:02.464" v="745" actId="113"/>
          <ac:spMkLst>
            <pc:docMk/>
            <pc:sldMk cId="2951983288" sldId="283"/>
            <ac:spMk id="3" creationId="{28E238A9-DD49-A06A-D589-F83289DC0E2E}"/>
          </ac:spMkLst>
        </pc:spChg>
        <pc:picChg chg="add mod">
          <ac:chgData name="Narendra Kumar Dewangan" userId="13b04745-cb53-4b17-80d6-4c1e8065a03b" providerId="ADAL" clId="{C2B5ADC6-1C4D-4D93-ABC5-AAE36DA681F1}" dt="2024-08-21T09:11:50.460" v="774"/>
          <ac:picMkLst>
            <pc:docMk/>
            <pc:sldMk cId="2951983288" sldId="283"/>
            <ac:picMk id="4" creationId="{FB243D6B-F0B0-5C0E-C9FC-75807AAC6C1D}"/>
          </ac:picMkLst>
        </pc:picChg>
      </pc:sldChg>
      <pc:sldChg chg="addSp delSp modSp new mod setBg">
        <pc:chgData name="Narendra Kumar Dewangan" userId="13b04745-cb53-4b17-80d6-4c1e8065a03b" providerId="ADAL" clId="{C2B5ADC6-1C4D-4D93-ABC5-AAE36DA681F1}" dt="2024-08-21T09:11:54.264" v="775"/>
        <pc:sldMkLst>
          <pc:docMk/>
          <pc:sldMk cId="3827751681" sldId="284"/>
        </pc:sldMkLst>
        <pc:spChg chg="mod">
          <ac:chgData name="Narendra Kumar Dewangan" userId="13b04745-cb53-4b17-80d6-4c1e8065a03b" providerId="ADAL" clId="{C2B5ADC6-1C4D-4D93-ABC5-AAE36DA681F1}" dt="2024-08-21T09:10:43.135" v="760" actId="26606"/>
          <ac:spMkLst>
            <pc:docMk/>
            <pc:sldMk cId="3827751681" sldId="284"/>
            <ac:spMk id="2" creationId="{C8F9C8D2-8D5F-603F-F79E-4D67B884D21C}"/>
          </ac:spMkLst>
        </pc:spChg>
        <pc:spChg chg="add del mod">
          <ac:chgData name="Narendra Kumar Dewangan" userId="13b04745-cb53-4b17-80d6-4c1e8065a03b" providerId="ADAL" clId="{C2B5ADC6-1C4D-4D93-ABC5-AAE36DA681F1}" dt="2024-08-21T09:10:43.135" v="760" actId="26606"/>
          <ac:spMkLst>
            <pc:docMk/>
            <pc:sldMk cId="3827751681" sldId="284"/>
            <ac:spMk id="3" creationId="{C4FEBEFB-0D82-50EB-D660-33A18E4F88E6}"/>
          </ac:spMkLst>
        </pc:spChg>
        <pc:spChg chg="add">
          <ac:chgData name="Narendra Kumar Dewangan" userId="13b04745-cb53-4b17-80d6-4c1e8065a03b" providerId="ADAL" clId="{C2B5ADC6-1C4D-4D93-ABC5-AAE36DA681F1}" dt="2024-08-21T09:10:43.135" v="760" actId="26606"/>
          <ac:spMkLst>
            <pc:docMk/>
            <pc:sldMk cId="3827751681" sldId="284"/>
            <ac:spMk id="8" creationId="{09588DA8-065E-4F6F-8EFD-43104AB2E0CF}"/>
          </ac:spMkLst>
        </pc:spChg>
        <pc:spChg chg="add del">
          <ac:chgData name="Narendra Kumar Dewangan" userId="13b04745-cb53-4b17-80d6-4c1e8065a03b" providerId="ADAL" clId="{C2B5ADC6-1C4D-4D93-ABC5-AAE36DA681F1}" dt="2024-08-21T09:10:38.116" v="755" actId="26606"/>
          <ac:spMkLst>
            <pc:docMk/>
            <pc:sldMk cId="3827751681" sldId="284"/>
            <ac:spMk id="9" creationId="{C0763A76-9F1C-4FC5-82B7-DD475DA461B2}"/>
          </ac:spMkLst>
        </pc:spChg>
        <pc:spChg chg="add del">
          <ac:chgData name="Narendra Kumar Dewangan" userId="13b04745-cb53-4b17-80d6-4c1e8065a03b" providerId="ADAL" clId="{C2B5ADC6-1C4D-4D93-ABC5-AAE36DA681F1}" dt="2024-08-21T09:10:41.369" v="757" actId="26606"/>
          <ac:spMkLst>
            <pc:docMk/>
            <pc:sldMk cId="3827751681" sldId="284"/>
            <ac:spMk id="10" creationId="{DB304A14-32D0-4873-B914-423ED7B8DAFD}"/>
          </ac:spMkLst>
        </pc:spChg>
        <pc:spChg chg="add del">
          <ac:chgData name="Narendra Kumar Dewangan" userId="13b04745-cb53-4b17-80d6-4c1e8065a03b" providerId="ADAL" clId="{C2B5ADC6-1C4D-4D93-ABC5-AAE36DA681F1}" dt="2024-08-21T09:10:38.116" v="755" actId="26606"/>
          <ac:spMkLst>
            <pc:docMk/>
            <pc:sldMk cId="3827751681" sldId="284"/>
            <ac:spMk id="11" creationId="{E81BF4F6-F2CF-4984-9D14-D6966D92F99F}"/>
          </ac:spMkLst>
        </pc:spChg>
        <pc:spChg chg="add del">
          <ac:chgData name="Narendra Kumar Dewangan" userId="13b04745-cb53-4b17-80d6-4c1e8065a03b" providerId="ADAL" clId="{C2B5ADC6-1C4D-4D93-ABC5-AAE36DA681F1}" dt="2024-08-21T09:10:41.369" v="757" actId="26606"/>
          <ac:spMkLst>
            <pc:docMk/>
            <pc:sldMk cId="3827751681" sldId="284"/>
            <ac:spMk id="12" creationId="{1D460C86-854F-4FB3-ABC2-E823D8FEB9DB}"/>
          </ac:spMkLst>
        </pc:spChg>
        <pc:spChg chg="add del">
          <ac:chgData name="Narendra Kumar Dewangan" userId="13b04745-cb53-4b17-80d6-4c1e8065a03b" providerId="ADAL" clId="{C2B5ADC6-1C4D-4D93-ABC5-AAE36DA681F1}" dt="2024-08-21T09:10:41.369" v="757" actId="26606"/>
          <ac:spMkLst>
            <pc:docMk/>
            <pc:sldMk cId="3827751681" sldId="284"/>
            <ac:spMk id="14" creationId="{BB48116A-278A-4CC5-89D3-9DE8E8FF1245}"/>
          </ac:spMkLst>
        </pc:spChg>
        <pc:spChg chg="add del">
          <ac:chgData name="Narendra Kumar Dewangan" userId="13b04745-cb53-4b17-80d6-4c1e8065a03b" providerId="ADAL" clId="{C2B5ADC6-1C4D-4D93-ABC5-AAE36DA681F1}" dt="2024-08-21T09:10:43.119" v="759" actId="26606"/>
          <ac:spMkLst>
            <pc:docMk/>
            <pc:sldMk cId="3827751681" sldId="284"/>
            <ac:spMk id="15" creationId="{063BBA22-50EA-4C4D-BE05-F1CE4E63AA56}"/>
          </ac:spMkLst>
        </pc:spChg>
        <pc:spChg chg="add del">
          <ac:chgData name="Narendra Kumar Dewangan" userId="13b04745-cb53-4b17-80d6-4c1e8065a03b" providerId="ADAL" clId="{C2B5ADC6-1C4D-4D93-ABC5-AAE36DA681F1}" dt="2024-08-21T09:10:43.119" v="759" actId="26606"/>
          <ac:spMkLst>
            <pc:docMk/>
            <pc:sldMk cId="3827751681" sldId="284"/>
            <ac:spMk id="16" creationId="{BACC6370-2D7E-4714-9D71-7542949D7D5D}"/>
          </ac:spMkLst>
        </pc:spChg>
        <pc:spChg chg="add del">
          <ac:chgData name="Narendra Kumar Dewangan" userId="13b04745-cb53-4b17-80d6-4c1e8065a03b" providerId="ADAL" clId="{C2B5ADC6-1C4D-4D93-ABC5-AAE36DA681F1}" dt="2024-08-21T09:10:43.119" v="759" actId="26606"/>
          <ac:spMkLst>
            <pc:docMk/>
            <pc:sldMk cId="3827751681" sldId="284"/>
            <ac:spMk id="17" creationId="{F68B3F68-107C-434F-AA38-110D5EA91B85}"/>
          </ac:spMkLst>
        </pc:spChg>
        <pc:spChg chg="add del">
          <ac:chgData name="Narendra Kumar Dewangan" userId="13b04745-cb53-4b17-80d6-4c1e8065a03b" providerId="ADAL" clId="{C2B5ADC6-1C4D-4D93-ABC5-AAE36DA681F1}" dt="2024-08-21T09:10:43.119" v="759" actId="26606"/>
          <ac:spMkLst>
            <pc:docMk/>
            <pc:sldMk cId="3827751681" sldId="284"/>
            <ac:spMk id="18" creationId="{AAD0DBB9-1A4B-4391-81D4-CB19F9AB918A}"/>
          </ac:spMkLst>
        </pc:spChg>
        <pc:spChg chg="add">
          <ac:chgData name="Narendra Kumar Dewangan" userId="13b04745-cb53-4b17-80d6-4c1e8065a03b" providerId="ADAL" clId="{C2B5ADC6-1C4D-4D93-ABC5-AAE36DA681F1}" dt="2024-08-21T09:10:43.135" v="760" actId="26606"/>
          <ac:spMkLst>
            <pc:docMk/>
            <pc:sldMk cId="3827751681" sldId="284"/>
            <ac:spMk id="20" creationId="{8D71EDA1-87BF-4D5D-AB79-F346FD19278A}"/>
          </ac:spMkLst>
        </pc:spChg>
        <pc:spChg chg="add">
          <ac:chgData name="Narendra Kumar Dewangan" userId="13b04745-cb53-4b17-80d6-4c1e8065a03b" providerId="ADAL" clId="{C2B5ADC6-1C4D-4D93-ABC5-AAE36DA681F1}" dt="2024-08-21T09:10:43.135" v="760" actId="26606"/>
          <ac:spMkLst>
            <pc:docMk/>
            <pc:sldMk cId="3827751681" sldId="284"/>
            <ac:spMk id="21" creationId="{C4285719-470E-454C-AF62-8323075F1F5B}"/>
          </ac:spMkLst>
        </pc:spChg>
        <pc:spChg chg="add">
          <ac:chgData name="Narendra Kumar Dewangan" userId="13b04745-cb53-4b17-80d6-4c1e8065a03b" providerId="ADAL" clId="{C2B5ADC6-1C4D-4D93-ABC5-AAE36DA681F1}" dt="2024-08-21T09:10:43.135" v="760" actId="26606"/>
          <ac:spMkLst>
            <pc:docMk/>
            <pc:sldMk cId="3827751681" sldId="284"/>
            <ac:spMk id="22" creationId="{CD9FE4EF-C4D8-49A0-B2FF-81D8DB7D8A24}"/>
          </ac:spMkLst>
        </pc:spChg>
        <pc:spChg chg="add">
          <ac:chgData name="Narendra Kumar Dewangan" userId="13b04745-cb53-4b17-80d6-4c1e8065a03b" providerId="ADAL" clId="{C2B5ADC6-1C4D-4D93-ABC5-AAE36DA681F1}" dt="2024-08-21T09:10:43.135" v="760" actId="26606"/>
          <ac:spMkLst>
            <pc:docMk/>
            <pc:sldMk cId="3827751681" sldId="284"/>
            <ac:spMk id="23" creationId="{4300840D-0A0B-4512-BACA-B439D5B9C57C}"/>
          </ac:spMkLst>
        </pc:spChg>
        <pc:spChg chg="add">
          <ac:chgData name="Narendra Kumar Dewangan" userId="13b04745-cb53-4b17-80d6-4c1e8065a03b" providerId="ADAL" clId="{C2B5ADC6-1C4D-4D93-ABC5-AAE36DA681F1}" dt="2024-08-21T09:10:43.135" v="760" actId="26606"/>
          <ac:spMkLst>
            <pc:docMk/>
            <pc:sldMk cId="3827751681" sldId="284"/>
            <ac:spMk id="24" creationId="{D2B78728-A580-49A7-84F9-6EF6F583ADE0}"/>
          </ac:spMkLst>
        </pc:spChg>
        <pc:spChg chg="add">
          <ac:chgData name="Narendra Kumar Dewangan" userId="13b04745-cb53-4b17-80d6-4c1e8065a03b" providerId="ADAL" clId="{C2B5ADC6-1C4D-4D93-ABC5-AAE36DA681F1}" dt="2024-08-21T09:10:43.135" v="760" actId="26606"/>
          <ac:spMkLst>
            <pc:docMk/>
            <pc:sldMk cId="3827751681" sldId="284"/>
            <ac:spMk id="25" creationId="{38FAA1A1-D861-433F-88FA-1E9D6FD31D11}"/>
          </ac:spMkLst>
        </pc:spChg>
        <pc:spChg chg="add">
          <ac:chgData name="Narendra Kumar Dewangan" userId="13b04745-cb53-4b17-80d6-4c1e8065a03b" providerId="ADAL" clId="{C2B5ADC6-1C4D-4D93-ABC5-AAE36DA681F1}" dt="2024-08-21T09:10:43.135" v="760" actId="26606"/>
          <ac:spMkLst>
            <pc:docMk/>
            <pc:sldMk cId="3827751681" sldId="284"/>
            <ac:spMk id="26" creationId="{C4FEBEFB-0D82-50EB-D660-33A18E4F88E6}"/>
          </ac:spMkLst>
        </pc:spChg>
        <pc:graphicFrameChg chg="add del">
          <ac:chgData name="Narendra Kumar Dewangan" userId="13b04745-cb53-4b17-80d6-4c1e8065a03b" providerId="ADAL" clId="{C2B5ADC6-1C4D-4D93-ABC5-AAE36DA681F1}" dt="2024-08-21T09:10:41.369" v="757" actId="26606"/>
          <ac:graphicFrameMkLst>
            <pc:docMk/>
            <pc:sldMk cId="3827751681" sldId="284"/>
            <ac:graphicFrameMk id="13" creationId="{BB90F778-9721-809E-8210-085C5BC613C3}"/>
          </ac:graphicFrameMkLst>
        </pc:graphicFrameChg>
        <pc:graphicFrameChg chg="add del">
          <ac:chgData name="Narendra Kumar Dewangan" userId="13b04745-cb53-4b17-80d6-4c1e8065a03b" providerId="ADAL" clId="{C2B5ADC6-1C4D-4D93-ABC5-AAE36DA681F1}" dt="2024-08-21T09:10:43.119" v="759" actId="26606"/>
          <ac:graphicFrameMkLst>
            <pc:docMk/>
            <pc:sldMk cId="3827751681" sldId="284"/>
            <ac:graphicFrameMk id="19" creationId="{70F915B3-77D7-B3ED-BF6D-56225441287C}"/>
          </ac:graphicFrameMkLst>
        </pc:graphicFrameChg>
        <pc:picChg chg="add mod">
          <ac:chgData name="Narendra Kumar Dewangan" userId="13b04745-cb53-4b17-80d6-4c1e8065a03b" providerId="ADAL" clId="{C2B5ADC6-1C4D-4D93-ABC5-AAE36DA681F1}" dt="2024-08-21T09:11:54.264" v="775"/>
          <ac:picMkLst>
            <pc:docMk/>
            <pc:sldMk cId="3827751681" sldId="284"/>
            <ac:picMk id="4" creationId="{1DB9D6E1-FFB0-BD31-1928-8E6F8FDFE88C}"/>
          </ac:picMkLst>
        </pc:picChg>
        <pc:picChg chg="add del">
          <ac:chgData name="Narendra Kumar Dewangan" userId="13b04745-cb53-4b17-80d6-4c1e8065a03b" providerId="ADAL" clId="{C2B5ADC6-1C4D-4D93-ABC5-AAE36DA681F1}" dt="2024-08-21T09:10:38.116" v="755" actId="26606"/>
          <ac:picMkLst>
            <pc:docMk/>
            <pc:sldMk cId="3827751681" sldId="284"/>
            <ac:picMk id="5" creationId="{2954CFA3-8D3D-D9B0-9DF2-54A44CF08D36}"/>
          </ac:picMkLst>
        </pc:picChg>
        <pc:picChg chg="add del">
          <ac:chgData name="Narendra Kumar Dewangan" userId="13b04745-cb53-4b17-80d6-4c1e8065a03b" providerId="ADAL" clId="{C2B5ADC6-1C4D-4D93-ABC5-AAE36DA681F1}" dt="2024-08-21T09:10:41.369" v="757" actId="26606"/>
          <ac:picMkLst>
            <pc:docMk/>
            <pc:sldMk cId="3827751681" sldId="284"/>
            <ac:picMk id="6" creationId="{F001F3D6-C2B7-2EE2-FA6B-A9656E2401F9}"/>
          </ac:picMkLst>
        </pc:picChg>
      </pc:sldChg>
      <pc:sldChg chg="addSp delSp modSp new mod setBg">
        <pc:chgData name="Narendra Kumar Dewangan" userId="13b04745-cb53-4b17-80d6-4c1e8065a03b" providerId="ADAL" clId="{C2B5ADC6-1C4D-4D93-ABC5-AAE36DA681F1}" dt="2024-08-21T09:12:31.735" v="777" actId="1038"/>
        <pc:sldMkLst>
          <pc:docMk/>
          <pc:sldMk cId="1322274389" sldId="285"/>
        </pc:sldMkLst>
        <pc:spChg chg="mod">
          <ac:chgData name="Narendra Kumar Dewangan" userId="13b04745-cb53-4b17-80d6-4c1e8065a03b" providerId="ADAL" clId="{C2B5ADC6-1C4D-4D93-ABC5-AAE36DA681F1}" dt="2024-08-21T09:11:39.218" v="773" actId="26606"/>
          <ac:spMkLst>
            <pc:docMk/>
            <pc:sldMk cId="1322274389" sldId="285"/>
            <ac:spMk id="2" creationId="{B0FFD0B7-EB8D-8FDD-A1E7-1EF4B4251179}"/>
          </ac:spMkLst>
        </pc:spChg>
        <pc:spChg chg="add del mod">
          <ac:chgData name="Narendra Kumar Dewangan" userId="13b04745-cb53-4b17-80d6-4c1e8065a03b" providerId="ADAL" clId="{C2B5ADC6-1C4D-4D93-ABC5-AAE36DA681F1}" dt="2024-08-21T09:11:39.218" v="773" actId="26606"/>
          <ac:spMkLst>
            <pc:docMk/>
            <pc:sldMk cId="1322274389" sldId="285"/>
            <ac:spMk id="3" creationId="{ADB2C890-E073-5196-F2E1-C6E9D0433A3A}"/>
          </ac:spMkLst>
        </pc:spChg>
        <pc:spChg chg="add mod">
          <ac:chgData name="Narendra Kumar Dewangan" userId="13b04745-cb53-4b17-80d6-4c1e8065a03b" providerId="ADAL" clId="{C2B5ADC6-1C4D-4D93-ABC5-AAE36DA681F1}" dt="2024-08-21T09:11:14.193" v="765"/>
          <ac:spMkLst>
            <pc:docMk/>
            <pc:sldMk cId="1322274389" sldId="285"/>
            <ac:spMk id="4" creationId="{DC8DEDA0-8F4B-3557-0BD2-18C730D8E037}"/>
          </ac:spMkLst>
        </pc:spChg>
        <pc:spChg chg="add del">
          <ac:chgData name="Narendra Kumar Dewangan" userId="13b04745-cb53-4b17-80d6-4c1e8065a03b" providerId="ADAL" clId="{C2B5ADC6-1C4D-4D93-ABC5-AAE36DA681F1}" dt="2024-08-21T09:11:39.203" v="772" actId="26606"/>
          <ac:spMkLst>
            <pc:docMk/>
            <pc:sldMk cId="1322274389" sldId="285"/>
            <ac:spMk id="9" creationId="{AE2B703B-46F9-481A-A605-82E2A828C4FA}"/>
          </ac:spMkLst>
        </pc:spChg>
        <pc:spChg chg="add">
          <ac:chgData name="Narendra Kumar Dewangan" userId="13b04745-cb53-4b17-80d6-4c1e8065a03b" providerId="ADAL" clId="{C2B5ADC6-1C4D-4D93-ABC5-AAE36DA681F1}" dt="2024-08-21T09:11:39.218" v="773" actId="26606"/>
          <ac:spMkLst>
            <pc:docMk/>
            <pc:sldMk cId="1322274389" sldId="285"/>
            <ac:spMk id="10" creationId="{E51BA4DF-2BD4-4EC2-B1DB-B27C8AC71864}"/>
          </ac:spMkLst>
        </pc:spChg>
        <pc:spChg chg="add del">
          <ac:chgData name="Narendra Kumar Dewangan" userId="13b04745-cb53-4b17-80d6-4c1e8065a03b" providerId="ADAL" clId="{C2B5ADC6-1C4D-4D93-ABC5-AAE36DA681F1}" dt="2024-08-21T09:11:39.203" v="772" actId="26606"/>
          <ac:spMkLst>
            <pc:docMk/>
            <pc:sldMk cId="1322274389" sldId="285"/>
            <ac:spMk id="11" creationId="{F13BE4D7-0C3D-4906-B230-A1C5B4665CCF}"/>
          </ac:spMkLst>
        </pc:spChg>
        <pc:graphicFrameChg chg="add del">
          <ac:chgData name="Narendra Kumar Dewangan" userId="13b04745-cb53-4b17-80d6-4c1e8065a03b" providerId="ADAL" clId="{C2B5ADC6-1C4D-4D93-ABC5-AAE36DA681F1}" dt="2024-08-21T09:11:39.203" v="772" actId="26606"/>
          <ac:graphicFrameMkLst>
            <pc:docMk/>
            <pc:sldMk cId="1322274389" sldId="285"/>
            <ac:graphicFrameMk id="5" creationId="{E0998582-BF58-F81A-85D0-2C54E7019EAA}"/>
          </ac:graphicFrameMkLst>
        </pc:graphicFrameChg>
        <pc:graphicFrameChg chg="add">
          <ac:chgData name="Narendra Kumar Dewangan" userId="13b04745-cb53-4b17-80d6-4c1e8065a03b" providerId="ADAL" clId="{C2B5ADC6-1C4D-4D93-ABC5-AAE36DA681F1}" dt="2024-08-21T09:11:39.218" v="773" actId="26606"/>
          <ac:graphicFrameMkLst>
            <pc:docMk/>
            <pc:sldMk cId="1322274389" sldId="285"/>
            <ac:graphicFrameMk id="13" creationId="{BDBDA222-C97D-A475-B81E-34AAF0E26545}"/>
          </ac:graphicFrameMkLst>
        </pc:graphicFrameChg>
        <pc:picChg chg="add">
          <ac:chgData name="Narendra Kumar Dewangan" userId="13b04745-cb53-4b17-80d6-4c1e8065a03b" providerId="ADAL" clId="{C2B5ADC6-1C4D-4D93-ABC5-AAE36DA681F1}" dt="2024-08-21T09:11:39.218" v="773" actId="26606"/>
          <ac:picMkLst>
            <pc:docMk/>
            <pc:sldMk cId="1322274389" sldId="285"/>
            <ac:picMk id="6" creationId="{CFA64365-0F67-FF49-2A5F-6CA727253C8C}"/>
          </ac:picMkLst>
        </pc:picChg>
        <pc:picChg chg="add mod">
          <ac:chgData name="Narendra Kumar Dewangan" userId="13b04745-cb53-4b17-80d6-4c1e8065a03b" providerId="ADAL" clId="{C2B5ADC6-1C4D-4D93-ABC5-AAE36DA681F1}" dt="2024-08-21T09:12:31.735" v="777" actId="1038"/>
          <ac:picMkLst>
            <pc:docMk/>
            <pc:sldMk cId="1322274389" sldId="285"/>
            <ac:picMk id="7" creationId="{70416269-D0E5-EBE0-3164-2B2E4A68389F}"/>
          </ac:picMkLst>
        </pc:picChg>
      </pc:sldChg>
    </pc:docChg>
  </pc:docChgLst>
</pc:chgInfo>
</file>

<file path=ppt/diagrams/_rels/data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22.svg"/></Relationships>
</file>

<file path=ppt/diagrams/_rels/data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17.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ata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ata19.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svg"/></Relationships>
</file>

<file path=ppt/diagrams/_rels/data21.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62.png"/><Relationship Id="rId7" Type="http://schemas.openxmlformats.org/officeDocument/2006/relationships/image" Target="../media/image52.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63.svg"/></Relationships>
</file>

<file path=ppt/diagrams/_rels/data22.xml.rels><?xml version="1.0" encoding="UTF-8" standalone="yes"?>
<Relationships xmlns="http://schemas.openxmlformats.org/package/2006/relationships"><Relationship Id="rId8" Type="http://schemas.openxmlformats.org/officeDocument/2006/relationships/image" Target="../media/image71.svg"/><Relationship Id="rId3" Type="http://schemas.openxmlformats.org/officeDocument/2006/relationships/image" Target="../media/image68.png"/><Relationship Id="rId7" Type="http://schemas.openxmlformats.org/officeDocument/2006/relationships/image" Target="../media/image70.png"/><Relationship Id="rId2" Type="http://schemas.openxmlformats.org/officeDocument/2006/relationships/image" Target="../media/image67.svg"/><Relationship Id="rId1" Type="http://schemas.openxmlformats.org/officeDocument/2006/relationships/image" Target="../media/image66.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9.svg"/></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svg"/><Relationship Id="rId1" Type="http://schemas.openxmlformats.org/officeDocument/2006/relationships/image" Target="../media/image11.png"/><Relationship Id="rId4" Type="http://schemas.openxmlformats.org/officeDocument/2006/relationships/image" Target="../media/image8.svg"/></Relationships>
</file>

<file path=ppt/diagrams/_rels/data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22.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7.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19.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svg"/></Relationships>
</file>

<file path=ppt/diagrams/_rels/drawing21.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62.png"/><Relationship Id="rId7" Type="http://schemas.openxmlformats.org/officeDocument/2006/relationships/image" Target="../media/image52.png"/><Relationship Id="rId2" Type="http://schemas.openxmlformats.org/officeDocument/2006/relationships/image" Target="../media/image61.svg"/><Relationship Id="rId1" Type="http://schemas.openxmlformats.org/officeDocument/2006/relationships/image" Target="../media/image60.png"/><Relationship Id="rId6" Type="http://schemas.openxmlformats.org/officeDocument/2006/relationships/image" Target="../media/image65.svg"/><Relationship Id="rId5" Type="http://schemas.openxmlformats.org/officeDocument/2006/relationships/image" Target="../media/image64.png"/><Relationship Id="rId4" Type="http://schemas.openxmlformats.org/officeDocument/2006/relationships/image" Target="../media/image63.svg"/></Relationships>
</file>

<file path=ppt/diagrams/_rels/drawing22.xml.rels><?xml version="1.0" encoding="UTF-8" standalone="yes"?>
<Relationships xmlns="http://schemas.openxmlformats.org/package/2006/relationships"><Relationship Id="rId8" Type="http://schemas.openxmlformats.org/officeDocument/2006/relationships/image" Target="../media/image71.svg"/><Relationship Id="rId3" Type="http://schemas.openxmlformats.org/officeDocument/2006/relationships/image" Target="../media/image68.png"/><Relationship Id="rId7" Type="http://schemas.openxmlformats.org/officeDocument/2006/relationships/image" Target="../media/image70.png"/><Relationship Id="rId2" Type="http://schemas.openxmlformats.org/officeDocument/2006/relationships/image" Target="../media/image67.svg"/><Relationship Id="rId1" Type="http://schemas.openxmlformats.org/officeDocument/2006/relationships/image" Target="../media/image66.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svg"/><Relationship Id="rId1" Type="http://schemas.openxmlformats.org/officeDocument/2006/relationships/image" Target="../media/image11.png"/><Relationship Id="rId4" Type="http://schemas.openxmlformats.org/officeDocument/2006/relationships/image" Target="../media/image8.svg"/></Relationships>
</file>

<file path=ppt/diagrams/_rels/drawing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98C1DE-D9EF-4EB5-83B0-6F4F0677AC88}"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21F01EA5-F1EF-4AE7-8C27-47527FBD4785}">
      <dgm:prSet/>
      <dgm:spPr/>
      <dgm:t>
        <a:bodyPr/>
        <a:lstStyle/>
        <a:p>
          <a:r>
            <a:rPr lang="en-US" b="1"/>
            <a:t>Personal Data: </a:t>
          </a:r>
          <a:r>
            <a:rPr lang="en-US"/>
            <a:t>Personal information such as social security numbers, medical records, financial information, and other personally identifiable information (PII) must be protected to prevent identity theft and privacy breaches.</a:t>
          </a:r>
        </a:p>
      </dgm:t>
    </dgm:pt>
    <dgm:pt modelId="{A670820A-9991-42F6-938C-EACCB637CFB9}" type="parTrans" cxnId="{1C3BAFBE-EDFA-4E2C-B3C5-A2E58F993A6C}">
      <dgm:prSet/>
      <dgm:spPr/>
      <dgm:t>
        <a:bodyPr/>
        <a:lstStyle/>
        <a:p>
          <a:endParaRPr lang="en-US"/>
        </a:p>
      </dgm:t>
    </dgm:pt>
    <dgm:pt modelId="{AE1663E5-A16C-40F2-8D87-A8632B83A963}" type="sibTrans" cxnId="{1C3BAFBE-EDFA-4E2C-B3C5-A2E58F993A6C}">
      <dgm:prSet/>
      <dgm:spPr/>
      <dgm:t>
        <a:bodyPr/>
        <a:lstStyle/>
        <a:p>
          <a:endParaRPr lang="en-US"/>
        </a:p>
      </dgm:t>
    </dgm:pt>
    <dgm:pt modelId="{5DABDF92-1F41-4476-9764-968A35FF9BDE}">
      <dgm:prSet/>
      <dgm:spPr/>
      <dgm:t>
        <a:bodyPr/>
        <a:lstStyle/>
        <a:p>
          <a:r>
            <a:rPr lang="en-US" b="1"/>
            <a:t>Corporate Data: </a:t>
          </a:r>
          <a:r>
            <a:rPr lang="en-US"/>
            <a:t>Companies need to protect sensitive business information such as trade secrets, intellectual property, strategic plans, and customer data from competitors and cybercriminals.</a:t>
          </a:r>
        </a:p>
      </dgm:t>
    </dgm:pt>
    <dgm:pt modelId="{90EB5FD8-4D46-4FE2-9B14-BE533483F30E}" type="parTrans" cxnId="{8E0F5326-B71D-4488-B4FB-7BB0965C398D}">
      <dgm:prSet/>
      <dgm:spPr/>
      <dgm:t>
        <a:bodyPr/>
        <a:lstStyle/>
        <a:p>
          <a:endParaRPr lang="en-US"/>
        </a:p>
      </dgm:t>
    </dgm:pt>
    <dgm:pt modelId="{A536BB1D-9CE8-44FB-B5EF-4606147EAA50}" type="sibTrans" cxnId="{8E0F5326-B71D-4488-B4FB-7BB0965C398D}">
      <dgm:prSet/>
      <dgm:spPr/>
      <dgm:t>
        <a:bodyPr/>
        <a:lstStyle/>
        <a:p>
          <a:endParaRPr lang="en-US"/>
        </a:p>
      </dgm:t>
    </dgm:pt>
    <dgm:pt modelId="{967033E4-C140-4F94-80BC-0A76E1F44A74}" type="pres">
      <dgm:prSet presAssocID="{2998C1DE-D9EF-4EB5-83B0-6F4F0677AC88}" presName="hierChild1" presStyleCnt="0">
        <dgm:presLayoutVars>
          <dgm:chPref val="1"/>
          <dgm:dir/>
          <dgm:animOne val="branch"/>
          <dgm:animLvl val="lvl"/>
          <dgm:resizeHandles/>
        </dgm:presLayoutVars>
      </dgm:prSet>
      <dgm:spPr/>
    </dgm:pt>
    <dgm:pt modelId="{451D0789-C352-4608-90DB-AEB3D29BB044}" type="pres">
      <dgm:prSet presAssocID="{21F01EA5-F1EF-4AE7-8C27-47527FBD4785}" presName="hierRoot1" presStyleCnt="0"/>
      <dgm:spPr/>
    </dgm:pt>
    <dgm:pt modelId="{468EA841-A602-4D78-B5F0-0F9F54F7F902}" type="pres">
      <dgm:prSet presAssocID="{21F01EA5-F1EF-4AE7-8C27-47527FBD4785}" presName="composite" presStyleCnt="0"/>
      <dgm:spPr/>
    </dgm:pt>
    <dgm:pt modelId="{82FE1CD6-7387-4E03-9069-995FF9E3DA17}" type="pres">
      <dgm:prSet presAssocID="{21F01EA5-F1EF-4AE7-8C27-47527FBD4785}" presName="background" presStyleLbl="node0" presStyleIdx="0" presStyleCnt="2"/>
      <dgm:spPr/>
    </dgm:pt>
    <dgm:pt modelId="{A638C114-B927-4AE1-BBC7-8E48AFB838B1}" type="pres">
      <dgm:prSet presAssocID="{21F01EA5-F1EF-4AE7-8C27-47527FBD4785}" presName="text" presStyleLbl="fgAcc0" presStyleIdx="0" presStyleCnt="2">
        <dgm:presLayoutVars>
          <dgm:chPref val="3"/>
        </dgm:presLayoutVars>
      </dgm:prSet>
      <dgm:spPr/>
    </dgm:pt>
    <dgm:pt modelId="{83B1F54F-907E-4188-94A4-8CC92E6773AE}" type="pres">
      <dgm:prSet presAssocID="{21F01EA5-F1EF-4AE7-8C27-47527FBD4785}" presName="hierChild2" presStyleCnt="0"/>
      <dgm:spPr/>
    </dgm:pt>
    <dgm:pt modelId="{5CFAA755-1804-48ED-A0AE-CE0C5809E90E}" type="pres">
      <dgm:prSet presAssocID="{5DABDF92-1F41-4476-9764-968A35FF9BDE}" presName="hierRoot1" presStyleCnt="0"/>
      <dgm:spPr/>
    </dgm:pt>
    <dgm:pt modelId="{73C4451D-535F-4252-831C-FB3D0CEF87C9}" type="pres">
      <dgm:prSet presAssocID="{5DABDF92-1F41-4476-9764-968A35FF9BDE}" presName="composite" presStyleCnt="0"/>
      <dgm:spPr/>
    </dgm:pt>
    <dgm:pt modelId="{E50C8901-899F-4EFC-BFBF-EE868DF15565}" type="pres">
      <dgm:prSet presAssocID="{5DABDF92-1F41-4476-9764-968A35FF9BDE}" presName="background" presStyleLbl="node0" presStyleIdx="1" presStyleCnt="2"/>
      <dgm:spPr/>
    </dgm:pt>
    <dgm:pt modelId="{03295641-E03F-4AC4-8328-6D6C1C8CF3F5}" type="pres">
      <dgm:prSet presAssocID="{5DABDF92-1F41-4476-9764-968A35FF9BDE}" presName="text" presStyleLbl="fgAcc0" presStyleIdx="1" presStyleCnt="2">
        <dgm:presLayoutVars>
          <dgm:chPref val="3"/>
        </dgm:presLayoutVars>
      </dgm:prSet>
      <dgm:spPr/>
    </dgm:pt>
    <dgm:pt modelId="{DE835BA4-B411-4D90-975F-880332A9AEDB}" type="pres">
      <dgm:prSet presAssocID="{5DABDF92-1F41-4476-9764-968A35FF9BDE}" presName="hierChild2" presStyleCnt="0"/>
      <dgm:spPr/>
    </dgm:pt>
  </dgm:ptLst>
  <dgm:cxnLst>
    <dgm:cxn modelId="{35528D0D-7D13-411B-88B1-62EF2B4B761F}" type="presOf" srcId="{21F01EA5-F1EF-4AE7-8C27-47527FBD4785}" destId="{A638C114-B927-4AE1-BBC7-8E48AFB838B1}" srcOrd="0" destOrd="0" presId="urn:microsoft.com/office/officeart/2005/8/layout/hierarchy1"/>
    <dgm:cxn modelId="{D2FDFD0D-E30A-48FA-B45D-E067DEF0C79A}" type="presOf" srcId="{2998C1DE-D9EF-4EB5-83B0-6F4F0677AC88}" destId="{967033E4-C140-4F94-80BC-0A76E1F44A74}" srcOrd="0" destOrd="0" presId="urn:microsoft.com/office/officeart/2005/8/layout/hierarchy1"/>
    <dgm:cxn modelId="{8E0F5326-B71D-4488-B4FB-7BB0965C398D}" srcId="{2998C1DE-D9EF-4EB5-83B0-6F4F0677AC88}" destId="{5DABDF92-1F41-4476-9764-968A35FF9BDE}" srcOrd="1" destOrd="0" parTransId="{90EB5FD8-4D46-4FE2-9B14-BE533483F30E}" sibTransId="{A536BB1D-9CE8-44FB-B5EF-4606147EAA50}"/>
    <dgm:cxn modelId="{DAB45027-8309-4AD8-889A-11E92FB14B00}" type="presOf" srcId="{5DABDF92-1F41-4476-9764-968A35FF9BDE}" destId="{03295641-E03F-4AC4-8328-6D6C1C8CF3F5}" srcOrd="0" destOrd="0" presId="urn:microsoft.com/office/officeart/2005/8/layout/hierarchy1"/>
    <dgm:cxn modelId="{1C3BAFBE-EDFA-4E2C-B3C5-A2E58F993A6C}" srcId="{2998C1DE-D9EF-4EB5-83B0-6F4F0677AC88}" destId="{21F01EA5-F1EF-4AE7-8C27-47527FBD4785}" srcOrd="0" destOrd="0" parTransId="{A670820A-9991-42F6-938C-EACCB637CFB9}" sibTransId="{AE1663E5-A16C-40F2-8D87-A8632B83A963}"/>
    <dgm:cxn modelId="{A396FC73-1D63-4A1A-95AE-3767E77F2042}" type="presParOf" srcId="{967033E4-C140-4F94-80BC-0A76E1F44A74}" destId="{451D0789-C352-4608-90DB-AEB3D29BB044}" srcOrd="0" destOrd="0" presId="urn:microsoft.com/office/officeart/2005/8/layout/hierarchy1"/>
    <dgm:cxn modelId="{1582C753-9FE7-456E-801F-9475DA00ADE2}" type="presParOf" srcId="{451D0789-C352-4608-90DB-AEB3D29BB044}" destId="{468EA841-A602-4D78-B5F0-0F9F54F7F902}" srcOrd="0" destOrd="0" presId="urn:microsoft.com/office/officeart/2005/8/layout/hierarchy1"/>
    <dgm:cxn modelId="{9C9A5A48-5CF0-4B24-BA24-32BE97440221}" type="presParOf" srcId="{468EA841-A602-4D78-B5F0-0F9F54F7F902}" destId="{82FE1CD6-7387-4E03-9069-995FF9E3DA17}" srcOrd="0" destOrd="0" presId="urn:microsoft.com/office/officeart/2005/8/layout/hierarchy1"/>
    <dgm:cxn modelId="{46D4E72B-6C6F-4626-9407-D07048D7A9BA}" type="presParOf" srcId="{468EA841-A602-4D78-B5F0-0F9F54F7F902}" destId="{A638C114-B927-4AE1-BBC7-8E48AFB838B1}" srcOrd="1" destOrd="0" presId="urn:microsoft.com/office/officeart/2005/8/layout/hierarchy1"/>
    <dgm:cxn modelId="{5D5BBD01-62D6-40D2-B4BA-1FE14FCD914A}" type="presParOf" srcId="{451D0789-C352-4608-90DB-AEB3D29BB044}" destId="{83B1F54F-907E-4188-94A4-8CC92E6773AE}" srcOrd="1" destOrd="0" presId="urn:microsoft.com/office/officeart/2005/8/layout/hierarchy1"/>
    <dgm:cxn modelId="{F8D1190E-AEA9-4D88-B6D7-387C1B8D434D}" type="presParOf" srcId="{967033E4-C140-4F94-80BC-0A76E1F44A74}" destId="{5CFAA755-1804-48ED-A0AE-CE0C5809E90E}" srcOrd="1" destOrd="0" presId="urn:microsoft.com/office/officeart/2005/8/layout/hierarchy1"/>
    <dgm:cxn modelId="{475B23E6-CF49-4961-9EAB-D68FBECE698D}" type="presParOf" srcId="{5CFAA755-1804-48ED-A0AE-CE0C5809E90E}" destId="{73C4451D-535F-4252-831C-FB3D0CEF87C9}" srcOrd="0" destOrd="0" presId="urn:microsoft.com/office/officeart/2005/8/layout/hierarchy1"/>
    <dgm:cxn modelId="{DB90446F-D3FC-45DC-A232-A147461F7D91}" type="presParOf" srcId="{73C4451D-535F-4252-831C-FB3D0CEF87C9}" destId="{E50C8901-899F-4EFC-BFBF-EE868DF15565}" srcOrd="0" destOrd="0" presId="urn:microsoft.com/office/officeart/2005/8/layout/hierarchy1"/>
    <dgm:cxn modelId="{7AF60770-0E87-46A5-944B-0176AF67C960}" type="presParOf" srcId="{73C4451D-535F-4252-831C-FB3D0CEF87C9}" destId="{03295641-E03F-4AC4-8328-6D6C1C8CF3F5}" srcOrd="1" destOrd="0" presId="urn:microsoft.com/office/officeart/2005/8/layout/hierarchy1"/>
    <dgm:cxn modelId="{B9C258E6-F9CC-4E5B-A5CB-14F902620F22}" type="presParOf" srcId="{5CFAA755-1804-48ED-A0AE-CE0C5809E90E}" destId="{DE835BA4-B411-4D90-975F-880332A9AED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2C44770-3570-4F35-81B7-173D3701521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974068F-9BB7-4783-BDF5-9BF57CAD994A}">
      <dgm:prSet/>
      <dgm:spPr/>
      <dgm:t>
        <a:bodyPr/>
        <a:lstStyle/>
        <a:p>
          <a:pPr>
            <a:lnSpc>
              <a:spcPct val="100000"/>
            </a:lnSpc>
          </a:pPr>
          <a:r>
            <a:rPr lang="en-US"/>
            <a:t>Cyber Threats: Data security helps protect against various cyber threats such as hacking, phishing, ransomware, and insider threats. A breach can result in the exposure of sensitive information, financial loss, and damage to an organization's reputation.</a:t>
          </a:r>
        </a:p>
      </dgm:t>
    </dgm:pt>
    <dgm:pt modelId="{E2EC0534-81DA-4A64-87B0-407E4B36D38C}" type="parTrans" cxnId="{1FBF1F4F-B00E-4621-9472-59D2778056F0}">
      <dgm:prSet/>
      <dgm:spPr/>
      <dgm:t>
        <a:bodyPr/>
        <a:lstStyle/>
        <a:p>
          <a:endParaRPr lang="en-US"/>
        </a:p>
      </dgm:t>
    </dgm:pt>
    <dgm:pt modelId="{E306396F-68DD-4477-9034-F51F36C521A8}" type="sibTrans" cxnId="{1FBF1F4F-B00E-4621-9472-59D2778056F0}">
      <dgm:prSet/>
      <dgm:spPr/>
      <dgm:t>
        <a:bodyPr/>
        <a:lstStyle/>
        <a:p>
          <a:endParaRPr lang="en-US"/>
        </a:p>
      </dgm:t>
    </dgm:pt>
    <dgm:pt modelId="{BE79AC95-5345-4DBA-B33A-5C51370E2396}">
      <dgm:prSet/>
      <dgm:spPr/>
      <dgm:t>
        <a:bodyPr/>
        <a:lstStyle/>
        <a:p>
          <a:pPr>
            <a:lnSpc>
              <a:spcPct val="100000"/>
            </a:lnSpc>
          </a:pPr>
          <a:r>
            <a:rPr lang="en-US"/>
            <a:t>Data Integrity: Ensuring that data remains accurate and unaltered during storage and transmission is vital. Data security measures protect against unauthorized modifications, ensuring that the information remains trustworthy and reliable.</a:t>
          </a:r>
        </a:p>
      </dgm:t>
    </dgm:pt>
    <dgm:pt modelId="{FBA3DFED-A338-4770-870A-EC345F0DE200}" type="parTrans" cxnId="{C78947B2-5888-45A0-8928-BB568162976E}">
      <dgm:prSet/>
      <dgm:spPr/>
      <dgm:t>
        <a:bodyPr/>
        <a:lstStyle/>
        <a:p>
          <a:endParaRPr lang="en-US"/>
        </a:p>
      </dgm:t>
    </dgm:pt>
    <dgm:pt modelId="{A655C11D-12C8-4F7F-BD19-765BA4E54727}" type="sibTrans" cxnId="{C78947B2-5888-45A0-8928-BB568162976E}">
      <dgm:prSet/>
      <dgm:spPr/>
      <dgm:t>
        <a:bodyPr/>
        <a:lstStyle/>
        <a:p>
          <a:endParaRPr lang="en-US"/>
        </a:p>
      </dgm:t>
    </dgm:pt>
    <dgm:pt modelId="{9EE919F5-970A-415D-B55B-F960CC349991}" type="pres">
      <dgm:prSet presAssocID="{C2C44770-3570-4F35-81B7-173D37015216}" presName="root" presStyleCnt="0">
        <dgm:presLayoutVars>
          <dgm:dir/>
          <dgm:resizeHandles val="exact"/>
        </dgm:presLayoutVars>
      </dgm:prSet>
      <dgm:spPr/>
    </dgm:pt>
    <dgm:pt modelId="{A9377243-50D7-4E2D-95EE-5697400359E8}" type="pres">
      <dgm:prSet presAssocID="{2974068F-9BB7-4783-BDF5-9BF57CAD994A}" presName="compNode" presStyleCnt="0"/>
      <dgm:spPr/>
    </dgm:pt>
    <dgm:pt modelId="{3820FFC6-8590-44C1-AED9-B00A5485A07B}" type="pres">
      <dgm:prSet presAssocID="{2974068F-9BB7-4783-BDF5-9BF57CAD994A}" presName="bgRect" presStyleLbl="bgShp" presStyleIdx="0" presStyleCnt="2"/>
      <dgm:spPr/>
    </dgm:pt>
    <dgm:pt modelId="{029F0364-AA99-4AA5-A212-F3C1D65A1266}" type="pres">
      <dgm:prSet presAssocID="{2974068F-9BB7-4783-BDF5-9BF57CAD994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D31FD6E6-5140-4404-9AFB-C4DDE14BA09D}" type="pres">
      <dgm:prSet presAssocID="{2974068F-9BB7-4783-BDF5-9BF57CAD994A}" presName="spaceRect" presStyleCnt="0"/>
      <dgm:spPr/>
    </dgm:pt>
    <dgm:pt modelId="{CCE4312C-299E-4E90-B72F-FC19A9EE571A}" type="pres">
      <dgm:prSet presAssocID="{2974068F-9BB7-4783-BDF5-9BF57CAD994A}" presName="parTx" presStyleLbl="revTx" presStyleIdx="0" presStyleCnt="2">
        <dgm:presLayoutVars>
          <dgm:chMax val="0"/>
          <dgm:chPref val="0"/>
        </dgm:presLayoutVars>
      </dgm:prSet>
      <dgm:spPr/>
    </dgm:pt>
    <dgm:pt modelId="{5A91B6B8-875D-40D0-AC3D-ABF5A6152312}" type="pres">
      <dgm:prSet presAssocID="{E306396F-68DD-4477-9034-F51F36C521A8}" presName="sibTrans" presStyleCnt="0"/>
      <dgm:spPr/>
    </dgm:pt>
    <dgm:pt modelId="{27F905E2-6E88-4B5A-AA86-FD9C19DC4118}" type="pres">
      <dgm:prSet presAssocID="{BE79AC95-5345-4DBA-B33A-5C51370E2396}" presName="compNode" presStyleCnt="0"/>
      <dgm:spPr/>
    </dgm:pt>
    <dgm:pt modelId="{71D5210F-4A7C-4DD4-8205-18B6EF47DB1A}" type="pres">
      <dgm:prSet presAssocID="{BE79AC95-5345-4DBA-B33A-5C51370E2396}" presName="bgRect" presStyleLbl="bgShp" presStyleIdx="1" presStyleCnt="2"/>
      <dgm:spPr/>
    </dgm:pt>
    <dgm:pt modelId="{4140E815-608B-4C11-9DCF-1DF66FC1A246}" type="pres">
      <dgm:prSet presAssocID="{BE79AC95-5345-4DBA-B33A-5C51370E239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1512EEF5-B5E9-413A-BD57-10BC51C10C50}" type="pres">
      <dgm:prSet presAssocID="{BE79AC95-5345-4DBA-B33A-5C51370E2396}" presName="spaceRect" presStyleCnt="0"/>
      <dgm:spPr/>
    </dgm:pt>
    <dgm:pt modelId="{62827528-A6C8-4D05-9552-48F6C720BB5F}" type="pres">
      <dgm:prSet presAssocID="{BE79AC95-5345-4DBA-B33A-5C51370E2396}" presName="parTx" presStyleLbl="revTx" presStyleIdx="1" presStyleCnt="2">
        <dgm:presLayoutVars>
          <dgm:chMax val="0"/>
          <dgm:chPref val="0"/>
        </dgm:presLayoutVars>
      </dgm:prSet>
      <dgm:spPr/>
    </dgm:pt>
  </dgm:ptLst>
  <dgm:cxnLst>
    <dgm:cxn modelId="{66FB5B65-9A4F-4148-99C0-E390429BB4B4}" type="presOf" srcId="{BE79AC95-5345-4DBA-B33A-5C51370E2396}" destId="{62827528-A6C8-4D05-9552-48F6C720BB5F}" srcOrd="0" destOrd="0" presId="urn:microsoft.com/office/officeart/2018/2/layout/IconVerticalSolidList"/>
    <dgm:cxn modelId="{1FBF1F4F-B00E-4621-9472-59D2778056F0}" srcId="{C2C44770-3570-4F35-81B7-173D37015216}" destId="{2974068F-9BB7-4783-BDF5-9BF57CAD994A}" srcOrd="0" destOrd="0" parTransId="{E2EC0534-81DA-4A64-87B0-407E4B36D38C}" sibTransId="{E306396F-68DD-4477-9034-F51F36C521A8}"/>
    <dgm:cxn modelId="{A8498C53-F985-46B5-A22B-CF2B68A1E13A}" type="presOf" srcId="{C2C44770-3570-4F35-81B7-173D37015216}" destId="{9EE919F5-970A-415D-B55B-F960CC349991}" srcOrd="0" destOrd="0" presId="urn:microsoft.com/office/officeart/2018/2/layout/IconVerticalSolidList"/>
    <dgm:cxn modelId="{C5498A85-A11A-41F7-8E4D-93A5B9A592A5}" type="presOf" srcId="{2974068F-9BB7-4783-BDF5-9BF57CAD994A}" destId="{CCE4312C-299E-4E90-B72F-FC19A9EE571A}" srcOrd="0" destOrd="0" presId="urn:microsoft.com/office/officeart/2018/2/layout/IconVerticalSolidList"/>
    <dgm:cxn modelId="{C78947B2-5888-45A0-8928-BB568162976E}" srcId="{C2C44770-3570-4F35-81B7-173D37015216}" destId="{BE79AC95-5345-4DBA-B33A-5C51370E2396}" srcOrd="1" destOrd="0" parTransId="{FBA3DFED-A338-4770-870A-EC345F0DE200}" sibTransId="{A655C11D-12C8-4F7F-BD19-765BA4E54727}"/>
    <dgm:cxn modelId="{4CEB6A15-5CDA-42BC-A71D-64B9FF1DFA0B}" type="presParOf" srcId="{9EE919F5-970A-415D-B55B-F960CC349991}" destId="{A9377243-50D7-4E2D-95EE-5697400359E8}" srcOrd="0" destOrd="0" presId="urn:microsoft.com/office/officeart/2018/2/layout/IconVerticalSolidList"/>
    <dgm:cxn modelId="{D15B6D00-A8AB-4178-9ABA-24E2A1852EF8}" type="presParOf" srcId="{A9377243-50D7-4E2D-95EE-5697400359E8}" destId="{3820FFC6-8590-44C1-AED9-B00A5485A07B}" srcOrd="0" destOrd="0" presId="urn:microsoft.com/office/officeart/2018/2/layout/IconVerticalSolidList"/>
    <dgm:cxn modelId="{02801C68-371F-4CA7-AF84-57DB2C2B49EF}" type="presParOf" srcId="{A9377243-50D7-4E2D-95EE-5697400359E8}" destId="{029F0364-AA99-4AA5-A212-F3C1D65A1266}" srcOrd="1" destOrd="0" presId="urn:microsoft.com/office/officeart/2018/2/layout/IconVerticalSolidList"/>
    <dgm:cxn modelId="{E0C595C2-D391-4AE6-AD51-180138A940FD}" type="presParOf" srcId="{A9377243-50D7-4E2D-95EE-5697400359E8}" destId="{D31FD6E6-5140-4404-9AFB-C4DDE14BA09D}" srcOrd="2" destOrd="0" presId="urn:microsoft.com/office/officeart/2018/2/layout/IconVerticalSolidList"/>
    <dgm:cxn modelId="{D4AE7972-B21F-4278-A7F1-289E12D6101E}" type="presParOf" srcId="{A9377243-50D7-4E2D-95EE-5697400359E8}" destId="{CCE4312C-299E-4E90-B72F-FC19A9EE571A}" srcOrd="3" destOrd="0" presId="urn:microsoft.com/office/officeart/2018/2/layout/IconVerticalSolidList"/>
    <dgm:cxn modelId="{1F1BF0A1-2CF4-4F86-8068-7C5789E20837}" type="presParOf" srcId="{9EE919F5-970A-415D-B55B-F960CC349991}" destId="{5A91B6B8-875D-40D0-AC3D-ABF5A6152312}" srcOrd="1" destOrd="0" presId="urn:microsoft.com/office/officeart/2018/2/layout/IconVerticalSolidList"/>
    <dgm:cxn modelId="{E1578934-2C3C-4C2C-B9DC-D93E0F004E40}" type="presParOf" srcId="{9EE919F5-970A-415D-B55B-F960CC349991}" destId="{27F905E2-6E88-4B5A-AA86-FD9C19DC4118}" srcOrd="2" destOrd="0" presId="urn:microsoft.com/office/officeart/2018/2/layout/IconVerticalSolidList"/>
    <dgm:cxn modelId="{B2720655-F246-49DB-AD32-3132C33B225B}" type="presParOf" srcId="{27F905E2-6E88-4B5A-AA86-FD9C19DC4118}" destId="{71D5210F-4A7C-4DD4-8205-18B6EF47DB1A}" srcOrd="0" destOrd="0" presId="urn:microsoft.com/office/officeart/2018/2/layout/IconVerticalSolidList"/>
    <dgm:cxn modelId="{EC80EB8B-F3DD-4C4E-BF11-DF6D391335B4}" type="presParOf" srcId="{27F905E2-6E88-4B5A-AA86-FD9C19DC4118}" destId="{4140E815-608B-4C11-9DCF-1DF66FC1A246}" srcOrd="1" destOrd="0" presId="urn:microsoft.com/office/officeart/2018/2/layout/IconVerticalSolidList"/>
    <dgm:cxn modelId="{EB33F099-CF35-4D40-B00E-5106F859D53C}" type="presParOf" srcId="{27F905E2-6E88-4B5A-AA86-FD9C19DC4118}" destId="{1512EEF5-B5E9-413A-BD57-10BC51C10C50}" srcOrd="2" destOrd="0" presId="urn:microsoft.com/office/officeart/2018/2/layout/IconVerticalSolidList"/>
    <dgm:cxn modelId="{60EF177C-F4FF-4DD3-B040-0274C60FC373}" type="presParOf" srcId="{27F905E2-6E88-4B5A-AA86-FD9C19DC4118}" destId="{62827528-A6C8-4D05-9552-48F6C720BB5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539A2BD-12D3-480F-A33F-941B732616B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4A29DC31-AEE3-4FCC-A541-FDEBB54A0C79}">
      <dgm:prSet/>
      <dgm:spPr/>
      <dgm:t>
        <a:bodyPr/>
        <a:lstStyle/>
        <a:p>
          <a:r>
            <a:rPr lang="en-US"/>
            <a:t>Disaster Recovery: In the event of a cyberattack, natural disaster, or system failure, data security measures like backups and encryption are essential for quickly restoring data and resuming business operations. This minimizes downtime and financial loss.</a:t>
          </a:r>
        </a:p>
      </dgm:t>
    </dgm:pt>
    <dgm:pt modelId="{3ED616A9-DB15-4A51-8577-E8BD93598D81}" type="parTrans" cxnId="{09A3EBA2-B7EF-4BC9-A963-751158177329}">
      <dgm:prSet/>
      <dgm:spPr/>
      <dgm:t>
        <a:bodyPr/>
        <a:lstStyle/>
        <a:p>
          <a:endParaRPr lang="en-US"/>
        </a:p>
      </dgm:t>
    </dgm:pt>
    <dgm:pt modelId="{7B4F16C9-90C0-45C4-8F43-3E9C1B92C3FA}" type="sibTrans" cxnId="{09A3EBA2-B7EF-4BC9-A963-751158177329}">
      <dgm:prSet/>
      <dgm:spPr/>
      <dgm:t>
        <a:bodyPr/>
        <a:lstStyle/>
        <a:p>
          <a:endParaRPr lang="en-US"/>
        </a:p>
      </dgm:t>
    </dgm:pt>
    <dgm:pt modelId="{372AFE04-A56D-457B-9452-B07FAD390143}">
      <dgm:prSet/>
      <dgm:spPr/>
      <dgm:t>
        <a:bodyPr/>
        <a:lstStyle/>
        <a:p>
          <a:r>
            <a:rPr lang="en-US"/>
            <a:t>Operational Stability: Protecting data ensures that critical business operations can continue without disruption, maintaining the trust of customers and partners.</a:t>
          </a:r>
        </a:p>
      </dgm:t>
    </dgm:pt>
    <dgm:pt modelId="{597F0D3E-738E-4AA8-934F-88574FEB5EA9}" type="parTrans" cxnId="{00264572-803E-4D3C-B4C2-54629163C710}">
      <dgm:prSet/>
      <dgm:spPr/>
      <dgm:t>
        <a:bodyPr/>
        <a:lstStyle/>
        <a:p>
          <a:endParaRPr lang="en-US"/>
        </a:p>
      </dgm:t>
    </dgm:pt>
    <dgm:pt modelId="{C539F0F8-6A69-4BA7-926E-598651F0AA97}" type="sibTrans" cxnId="{00264572-803E-4D3C-B4C2-54629163C710}">
      <dgm:prSet/>
      <dgm:spPr/>
      <dgm:t>
        <a:bodyPr/>
        <a:lstStyle/>
        <a:p>
          <a:endParaRPr lang="en-US"/>
        </a:p>
      </dgm:t>
    </dgm:pt>
    <dgm:pt modelId="{7A16F165-F7A5-422B-8AE9-10BF1B187CF5}" type="pres">
      <dgm:prSet presAssocID="{2539A2BD-12D3-480F-A33F-941B732616BD}" presName="hierChild1" presStyleCnt="0">
        <dgm:presLayoutVars>
          <dgm:chPref val="1"/>
          <dgm:dir/>
          <dgm:animOne val="branch"/>
          <dgm:animLvl val="lvl"/>
          <dgm:resizeHandles/>
        </dgm:presLayoutVars>
      </dgm:prSet>
      <dgm:spPr/>
    </dgm:pt>
    <dgm:pt modelId="{BD58C78D-2DC3-4175-B659-BAEB12CB9E25}" type="pres">
      <dgm:prSet presAssocID="{4A29DC31-AEE3-4FCC-A541-FDEBB54A0C79}" presName="hierRoot1" presStyleCnt="0"/>
      <dgm:spPr/>
    </dgm:pt>
    <dgm:pt modelId="{4E278944-8445-4B4D-B194-D1EF78AFC00C}" type="pres">
      <dgm:prSet presAssocID="{4A29DC31-AEE3-4FCC-A541-FDEBB54A0C79}" presName="composite" presStyleCnt="0"/>
      <dgm:spPr/>
    </dgm:pt>
    <dgm:pt modelId="{2D9377B7-B7C3-481C-A601-BD69A5B10855}" type="pres">
      <dgm:prSet presAssocID="{4A29DC31-AEE3-4FCC-A541-FDEBB54A0C79}" presName="background" presStyleLbl="node0" presStyleIdx="0" presStyleCnt="2"/>
      <dgm:spPr/>
    </dgm:pt>
    <dgm:pt modelId="{AEE4BDBD-D7DD-48DB-97BF-336ACFACC35A}" type="pres">
      <dgm:prSet presAssocID="{4A29DC31-AEE3-4FCC-A541-FDEBB54A0C79}" presName="text" presStyleLbl="fgAcc0" presStyleIdx="0" presStyleCnt="2">
        <dgm:presLayoutVars>
          <dgm:chPref val="3"/>
        </dgm:presLayoutVars>
      </dgm:prSet>
      <dgm:spPr/>
    </dgm:pt>
    <dgm:pt modelId="{59569AA2-775C-4C52-83D1-7179D4DC167A}" type="pres">
      <dgm:prSet presAssocID="{4A29DC31-AEE3-4FCC-A541-FDEBB54A0C79}" presName="hierChild2" presStyleCnt="0"/>
      <dgm:spPr/>
    </dgm:pt>
    <dgm:pt modelId="{218CC1B2-C5F3-4310-97BD-12DA7F5D5D46}" type="pres">
      <dgm:prSet presAssocID="{372AFE04-A56D-457B-9452-B07FAD390143}" presName="hierRoot1" presStyleCnt="0"/>
      <dgm:spPr/>
    </dgm:pt>
    <dgm:pt modelId="{6B91BC27-8EDA-4644-AB49-89DABC416159}" type="pres">
      <dgm:prSet presAssocID="{372AFE04-A56D-457B-9452-B07FAD390143}" presName="composite" presStyleCnt="0"/>
      <dgm:spPr/>
    </dgm:pt>
    <dgm:pt modelId="{BEDD3D73-65FB-446A-884E-C1BD00A262B2}" type="pres">
      <dgm:prSet presAssocID="{372AFE04-A56D-457B-9452-B07FAD390143}" presName="background" presStyleLbl="node0" presStyleIdx="1" presStyleCnt="2"/>
      <dgm:spPr/>
    </dgm:pt>
    <dgm:pt modelId="{B5C3F676-4607-4F3F-BE3B-8B02EA7EFB98}" type="pres">
      <dgm:prSet presAssocID="{372AFE04-A56D-457B-9452-B07FAD390143}" presName="text" presStyleLbl="fgAcc0" presStyleIdx="1" presStyleCnt="2">
        <dgm:presLayoutVars>
          <dgm:chPref val="3"/>
        </dgm:presLayoutVars>
      </dgm:prSet>
      <dgm:spPr/>
    </dgm:pt>
    <dgm:pt modelId="{3BCADF87-0494-4E61-99CF-9343294E5C71}" type="pres">
      <dgm:prSet presAssocID="{372AFE04-A56D-457B-9452-B07FAD390143}" presName="hierChild2" presStyleCnt="0"/>
      <dgm:spPr/>
    </dgm:pt>
  </dgm:ptLst>
  <dgm:cxnLst>
    <dgm:cxn modelId="{5F9F5F07-EC57-43DE-846C-03D19B5FD898}" type="presOf" srcId="{372AFE04-A56D-457B-9452-B07FAD390143}" destId="{B5C3F676-4607-4F3F-BE3B-8B02EA7EFB98}" srcOrd="0" destOrd="0" presId="urn:microsoft.com/office/officeart/2005/8/layout/hierarchy1"/>
    <dgm:cxn modelId="{00264572-803E-4D3C-B4C2-54629163C710}" srcId="{2539A2BD-12D3-480F-A33F-941B732616BD}" destId="{372AFE04-A56D-457B-9452-B07FAD390143}" srcOrd="1" destOrd="0" parTransId="{597F0D3E-738E-4AA8-934F-88574FEB5EA9}" sibTransId="{C539F0F8-6A69-4BA7-926E-598651F0AA97}"/>
    <dgm:cxn modelId="{761B767B-8DC3-4550-BC92-9633C15DD4CB}" type="presOf" srcId="{4A29DC31-AEE3-4FCC-A541-FDEBB54A0C79}" destId="{AEE4BDBD-D7DD-48DB-97BF-336ACFACC35A}" srcOrd="0" destOrd="0" presId="urn:microsoft.com/office/officeart/2005/8/layout/hierarchy1"/>
    <dgm:cxn modelId="{09A3EBA2-B7EF-4BC9-A963-751158177329}" srcId="{2539A2BD-12D3-480F-A33F-941B732616BD}" destId="{4A29DC31-AEE3-4FCC-A541-FDEBB54A0C79}" srcOrd="0" destOrd="0" parTransId="{3ED616A9-DB15-4A51-8577-E8BD93598D81}" sibTransId="{7B4F16C9-90C0-45C4-8F43-3E9C1B92C3FA}"/>
    <dgm:cxn modelId="{D21EE8A3-38B3-449B-AE29-5BB47373C2F2}" type="presOf" srcId="{2539A2BD-12D3-480F-A33F-941B732616BD}" destId="{7A16F165-F7A5-422B-8AE9-10BF1B187CF5}" srcOrd="0" destOrd="0" presId="urn:microsoft.com/office/officeart/2005/8/layout/hierarchy1"/>
    <dgm:cxn modelId="{04CABD4F-A298-4518-B2F1-6F483F5B506F}" type="presParOf" srcId="{7A16F165-F7A5-422B-8AE9-10BF1B187CF5}" destId="{BD58C78D-2DC3-4175-B659-BAEB12CB9E25}" srcOrd="0" destOrd="0" presId="urn:microsoft.com/office/officeart/2005/8/layout/hierarchy1"/>
    <dgm:cxn modelId="{45E0FF42-9FCF-4749-857A-BD248651BDB1}" type="presParOf" srcId="{BD58C78D-2DC3-4175-B659-BAEB12CB9E25}" destId="{4E278944-8445-4B4D-B194-D1EF78AFC00C}" srcOrd="0" destOrd="0" presId="urn:microsoft.com/office/officeart/2005/8/layout/hierarchy1"/>
    <dgm:cxn modelId="{88DE5518-D2E8-40F4-8FE2-7F925726591D}" type="presParOf" srcId="{4E278944-8445-4B4D-B194-D1EF78AFC00C}" destId="{2D9377B7-B7C3-481C-A601-BD69A5B10855}" srcOrd="0" destOrd="0" presId="urn:microsoft.com/office/officeart/2005/8/layout/hierarchy1"/>
    <dgm:cxn modelId="{52931AF5-ABE3-43F4-8117-C8BF04335F94}" type="presParOf" srcId="{4E278944-8445-4B4D-B194-D1EF78AFC00C}" destId="{AEE4BDBD-D7DD-48DB-97BF-336ACFACC35A}" srcOrd="1" destOrd="0" presId="urn:microsoft.com/office/officeart/2005/8/layout/hierarchy1"/>
    <dgm:cxn modelId="{E4E6BDDC-0D8C-4EDB-BFF8-5B058B065320}" type="presParOf" srcId="{BD58C78D-2DC3-4175-B659-BAEB12CB9E25}" destId="{59569AA2-775C-4C52-83D1-7179D4DC167A}" srcOrd="1" destOrd="0" presId="urn:microsoft.com/office/officeart/2005/8/layout/hierarchy1"/>
    <dgm:cxn modelId="{0020E33E-A15C-49C2-998F-A544E707BC5C}" type="presParOf" srcId="{7A16F165-F7A5-422B-8AE9-10BF1B187CF5}" destId="{218CC1B2-C5F3-4310-97BD-12DA7F5D5D46}" srcOrd="1" destOrd="0" presId="urn:microsoft.com/office/officeart/2005/8/layout/hierarchy1"/>
    <dgm:cxn modelId="{219115CE-8B75-4961-88B9-9CD19E42CE76}" type="presParOf" srcId="{218CC1B2-C5F3-4310-97BD-12DA7F5D5D46}" destId="{6B91BC27-8EDA-4644-AB49-89DABC416159}" srcOrd="0" destOrd="0" presId="urn:microsoft.com/office/officeart/2005/8/layout/hierarchy1"/>
    <dgm:cxn modelId="{136D0840-4EE8-45CD-98AF-8DC497000658}" type="presParOf" srcId="{6B91BC27-8EDA-4644-AB49-89DABC416159}" destId="{BEDD3D73-65FB-446A-884E-C1BD00A262B2}" srcOrd="0" destOrd="0" presId="urn:microsoft.com/office/officeart/2005/8/layout/hierarchy1"/>
    <dgm:cxn modelId="{7BB45ECD-998E-4669-BCEF-65B9374E0F68}" type="presParOf" srcId="{6B91BC27-8EDA-4644-AB49-89DABC416159}" destId="{B5C3F676-4607-4F3F-BE3B-8B02EA7EFB98}" srcOrd="1" destOrd="0" presId="urn:microsoft.com/office/officeart/2005/8/layout/hierarchy1"/>
    <dgm:cxn modelId="{13A2D19B-92F3-4DDA-8CC4-E6F87B34956B}" type="presParOf" srcId="{218CC1B2-C5F3-4310-97BD-12DA7F5D5D46}" destId="{3BCADF87-0494-4E61-99CF-9343294E5C7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06F56EF-DD31-4D59-9128-D2D34504ECB8}"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97C228DC-5F7C-490C-A710-C21B98C86E7F}">
      <dgm:prSet/>
      <dgm:spPr/>
      <dgm:t>
        <a:bodyPr/>
        <a:lstStyle/>
        <a:p>
          <a:r>
            <a:rPr lang="en-US"/>
            <a:t>Reputation Management: Customers expect their data to be protected by the companies they interact with. A data breach can severely damage a company’s reputation, leading to loss of business and revenue. Strong data security measures demonstrate a commitment to protecting customer information.</a:t>
          </a:r>
        </a:p>
      </dgm:t>
    </dgm:pt>
    <dgm:pt modelId="{E03BC9CC-13AE-40C7-A0FF-3E0CA8990A85}" type="parTrans" cxnId="{E724EBF7-E0F0-49A5-BD0E-9D5D3631C74A}">
      <dgm:prSet/>
      <dgm:spPr/>
      <dgm:t>
        <a:bodyPr/>
        <a:lstStyle/>
        <a:p>
          <a:endParaRPr lang="en-US"/>
        </a:p>
      </dgm:t>
    </dgm:pt>
    <dgm:pt modelId="{AFF8164B-9CA5-4F18-8239-C8C3A8B2DAAF}" type="sibTrans" cxnId="{E724EBF7-E0F0-49A5-BD0E-9D5D3631C74A}">
      <dgm:prSet/>
      <dgm:spPr/>
      <dgm:t>
        <a:bodyPr/>
        <a:lstStyle/>
        <a:p>
          <a:endParaRPr lang="en-US"/>
        </a:p>
      </dgm:t>
    </dgm:pt>
    <dgm:pt modelId="{58BF2394-EB89-4ECE-81D6-6E19D1AB03E8}">
      <dgm:prSet/>
      <dgm:spPr/>
      <dgm:t>
        <a:bodyPr/>
        <a:lstStyle/>
        <a:p>
          <a:r>
            <a:rPr lang="en-US"/>
            <a:t>Customer Loyalty: When customers know their data is secure, they are more likely to trust the company and remain loyal. Trust is a key factor in customer retention and long-term business success.</a:t>
          </a:r>
        </a:p>
      </dgm:t>
    </dgm:pt>
    <dgm:pt modelId="{BD9CD0FA-F807-4EAA-8062-5D6D82C0FFAD}" type="parTrans" cxnId="{AB34D45E-C784-4F33-940E-798029E76001}">
      <dgm:prSet/>
      <dgm:spPr/>
      <dgm:t>
        <a:bodyPr/>
        <a:lstStyle/>
        <a:p>
          <a:endParaRPr lang="en-US"/>
        </a:p>
      </dgm:t>
    </dgm:pt>
    <dgm:pt modelId="{BBDAA25E-77C1-4671-BD8D-55133C514D08}" type="sibTrans" cxnId="{AB34D45E-C784-4F33-940E-798029E76001}">
      <dgm:prSet/>
      <dgm:spPr/>
      <dgm:t>
        <a:bodyPr/>
        <a:lstStyle/>
        <a:p>
          <a:endParaRPr lang="en-US"/>
        </a:p>
      </dgm:t>
    </dgm:pt>
    <dgm:pt modelId="{C5C6C726-A840-41F0-8173-39A4C81A45A5}" type="pres">
      <dgm:prSet presAssocID="{706F56EF-DD31-4D59-9128-D2D34504ECB8}" presName="vert0" presStyleCnt="0">
        <dgm:presLayoutVars>
          <dgm:dir/>
          <dgm:animOne val="branch"/>
          <dgm:animLvl val="lvl"/>
        </dgm:presLayoutVars>
      </dgm:prSet>
      <dgm:spPr/>
    </dgm:pt>
    <dgm:pt modelId="{AA64E9EB-B645-4E99-8C88-C0551E90DC2C}" type="pres">
      <dgm:prSet presAssocID="{97C228DC-5F7C-490C-A710-C21B98C86E7F}" presName="thickLine" presStyleLbl="alignNode1" presStyleIdx="0" presStyleCnt="2"/>
      <dgm:spPr/>
    </dgm:pt>
    <dgm:pt modelId="{A9B0EB43-98F4-4C54-AEB6-1A6E8ACEE6E0}" type="pres">
      <dgm:prSet presAssocID="{97C228DC-5F7C-490C-A710-C21B98C86E7F}" presName="horz1" presStyleCnt="0"/>
      <dgm:spPr/>
    </dgm:pt>
    <dgm:pt modelId="{78CE39D0-2B17-455E-A7EA-84B8949B3E6D}" type="pres">
      <dgm:prSet presAssocID="{97C228DC-5F7C-490C-A710-C21B98C86E7F}" presName="tx1" presStyleLbl="revTx" presStyleIdx="0" presStyleCnt="2"/>
      <dgm:spPr/>
    </dgm:pt>
    <dgm:pt modelId="{52E2AEFE-14ED-4923-8646-B7266CBA5499}" type="pres">
      <dgm:prSet presAssocID="{97C228DC-5F7C-490C-A710-C21B98C86E7F}" presName="vert1" presStyleCnt="0"/>
      <dgm:spPr/>
    </dgm:pt>
    <dgm:pt modelId="{4A61D044-E4B1-417A-AD3E-D4A6253B8888}" type="pres">
      <dgm:prSet presAssocID="{58BF2394-EB89-4ECE-81D6-6E19D1AB03E8}" presName="thickLine" presStyleLbl="alignNode1" presStyleIdx="1" presStyleCnt="2"/>
      <dgm:spPr/>
    </dgm:pt>
    <dgm:pt modelId="{61EEBBD9-B4A8-40C3-A71C-D6AF93A2232F}" type="pres">
      <dgm:prSet presAssocID="{58BF2394-EB89-4ECE-81D6-6E19D1AB03E8}" presName="horz1" presStyleCnt="0"/>
      <dgm:spPr/>
    </dgm:pt>
    <dgm:pt modelId="{E0B4B2EC-684C-486B-8A66-D587F1B285AE}" type="pres">
      <dgm:prSet presAssocID="{58BF2394-EB89-4ECE-81D6-6E19D1AB03E8}" presName="tx1" presStyleLbl="revTx" presStyleIdx="1" presStyleCnt="2"/>
      <dgm:spPr/>
    </dgm:pt>
    <dgm:pt modelId="{A382BF39-1781-4DAF-9240-96FB0FD43957}" type="pres">
      <dgm:prSet presAssocID="{58BF2394-EB89-4ECE-81D6-6E19D1AB03E8}" presName="vert1" presStyleCnt="0"/>
      <dgm:spPr/>
    </dgm:pt>
  </dgm:ptLst>
  <dgm:cxnLst>
    <dgm:cxn modelId="{AB34D45E-C784-4F33-940E-798029E76001}" srcId="{706F56EF-DD31-4D59-9128-D2D34504ECB8}" destId="{58BF2394-EB89-4ECE-81D6-6E19D1AB03E8}" srcOrd="1" destOrd="0" parTransId="{BD9CD0FA-F807-4EAA-8062-5D6D82C0FFAD}" sibTransId="{BBDAA25E-77C1-4671-BD8D-55133C514D08}"/>
    <dgm:cxn modelId="{D6677081-F7BE-4D37-880F-B9D64CF1D3E2}" type="presOf" srcId="{97C228DC-5F7C-490C-A710-C21B98C86E7F}" destId="{78CE39D0-2B17-455E-A7EA-84B8949B3E6D}" srcOrd="0" destOrd="0" presId="urn:microsoft.com/office/officeart/2008/layout/LinedList"/>
    <dgm:cxn modelId="{4E8AB5A8-3A92-47AD-9E27-DC0E667D2258}" type="presOf" srcId="{706F56EF-DD31-4D59-9128-D2D34504ECB8}" destId="{C5C6C726-A840-41F0-8173-39A4C81A45A5}" srcOrd="0" destOrd="0" presId="urn:microsoft.com/office/officeart/2008/layout/LinedList"/>
    <dgm:cxn modelId="{6579CDA9-5A4B-443B-98B5-0A6AC1F50FEC}" type="presOf" srcId="{58BF2394-EB89-4ECE-81D6-6E19D1AB03E8}" destId="{E0B4B2EC-684C-486B-8A66-D587F1B285AE}" srcOrd="0" destOrd="0" presId="urn:microsoft.com/office/officeart/2008/layout/LinedList"/>
    <dgm:cxn modelId="{E724EBF7-E0F0-49A5-BD0E-9D5D3631C74A}" srcId="{706F56EF-DD31-4D59-9128-D2D34504ECB8}" destId="{97C228DC-5F7C-490C-A710-C21B98C86E7F}" srcOrd="0" destOrd="0" parTransId="{E03BC9CC-13AE-40C7-A0FF-3E0CA8990A85}" sibTransId="{AFF8164B-9CA5-4F18-8239-C8C3A8B2DAAF}"/>
    <dgm:cxn modelId="{EB90CBF1-0A6D-405F-BA47-EAE65339A76B}" type="presParOf" srcId="{C5C6C726-A840-41F0-8173-39A4C81A45A5}" destId="{AA64E9EB-B645-4E99-8C88-C0551E90DC2C}" srcOrd="0" destOrd="0" presId="urn:microsoft.com/office/officeart/2008/layout/LinedList"/>
    <dgm:cxn modelId="{FE410C41-C067-4299-B4BF-A7FA0DB923EB}" type="presParOf" srcId="{C5C6C726-A840-41F0-8173-39A4C81A45A5}" destId="{A9B0EB43-98F4-4C54-AEB6-1A6E8ACEE6E0}" srcOrd="1" destOrd="0" presId="urn:microsoft.com/office/officeart/2008/layout/LinedList"/>
    <dgm:cxn modelId="{3EFA3868-BDD2-40A7-945F-10A875BE597A}" type="presParOf" srcId="{A9B0EB43-98F4-4C54-AEB6-1A6E8ACEE6E0}" destId="{78CE39D0-2B17-455E-A7EA-84B8949B3E6D}" srcOrd="0" destOrd="0" presId="urn:microsoft.com/office/officeart/2008/layout/LinedList"/>
    <dgm:cxn modelId="{F7D57A6D-AF24-47A5-8D2C-16361A513FD6}" type="presParOf" srcId="{A9B0EB43-98F4-4C54-AEB6-1A6E8ACEE6E0}" destId="{52E2AEFE-14ED-4923-8646-B7266CBA5499}" srcOrd="1" destOrd="0" presId="urn:microsoft.com/office/officeart/2008/layout/LinedList"/>
    <dgm:cxn modelId="{BEDB9879-85B9-4793-AB03-8451E508867C}" type="presParOf" srcId="{C5C6C726-A840-41F0-8173-39A4C81A45A5}" destId="{4A61D044-E4B1-417A-AD3E-D4A6253B8888}" srcOrd="2" destOrd="0" presId="urn:microsoft.com/office/officeart/2008/layout/LinedList"/>
    <dgm:cxn modelId="{23505148-E7DB-430B-95C9-9DD2B4B92EB9}" type="presParOf" srcId="{C5C6C726-A840-41F0-8173-39A4C81A45A5}" destId="{61EEBBD9-B4A8-40C3-A71C-D6AF93A2232F}" srcOrd="3" destOrd="0" presId="urn:microsoft.com/office/officeart/2008/layout/LinedList"/>
    <dgm:cxn modelId="{4A80FACE-7B02-457C-8D85-E7E2FD94F0D9}" type="presParOf" srcId="{61EEBBD9-B4A8-40C3-A71C-D6AF93A2232F}" destId="{E0B4B2EC-684C-486B-8A66-D587F1B285AE}" srcOrd="0" destOrd="0" presId="urn:microsoft.com/office/officeart/2008/layout/LinedList"/>
    <dgm:cxn modelId="{B8BDCC5B-BCE1-43F4-A501-1F8B50298497}" type="presParOf" srcId="{61EEBBD9-B4A8-40C3-A71C-D6AF93A2232F}" destId="{A382BF39-1781-4DAF-9240-96FB0FD4395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B5C332F-A85C-4841-9ED3-024A83E435F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C3331F6-3E02-484F-96D0-B51253B36846}">
      <dgm:prSet/>
      <dgm:spPr/>
      <dgm:t>
        <a:bodyPr/>
        <a:lstStyle/>
        <a:p>
          <a:r>
            <a:rPr lang="en-US"/>
            <a:t>Innovation Protection: For businesses, intellectual property (IP) such as patents, designs, and proprietary technologies is a critical asset. Data security protects these assets from being stolen or misused, ensuring that the company retains its competitive edge.</a:t>
          </a:r>
        </a:p>
      </dgm:t>
    </dgm:pt>
    <dgm:pt modelId="{F40DAD00-4EB5-4E32-842A-AB386E6EAC76}" type="parTrans" cxnId="{41D20BED-F431-4318-B838-450579976734}">
      <dgm:prSet/>
      <dgm:spPr/>
      <dgm:t>
        <a:bodyPr/>
        <a:lstStyle/>
        <a:p>
          <a:endParaRPr lang="en-US"/>
        </a:p>
      </dgm:t>
    </dgm:pt>
    <dgm:pt modelId="{E205F1B1-9D8E-4412-B9A5-D3552110BF7F}" type="sibTrans" cxnId="{41D20BED-F431-4318-B838-450579976734}">
      <dgm:prSet/>
      <dgm:spPr/>
      <dgm:t>
        <a:bodyPr/>
        <a:lstStyle/>
        <a:p>
          <a:endParaRPr lang="en-US"/>
        </a:p>
      </dgm:t>
    </dgm:pt>
    <dgm:pt modelId="{A7999595-B65D-4C35-ACFA-364BCC9475A2}">
      <dgm:prSet/>
      <dgm:spPr/>
      <dgm:t>
        <a:bodyPr/>
        <a:lstStyle/>
        <a:p>
          <a:r>
            <a:rPr lang="en-US"/>
            <a:t>Competitive Advantage: Protecting IP through data security measures helps prevent competitors from gaining unauthorized access to proprietary information, preserving the company’s market position.</a:t>
          </a:r>
        </a:p>
      </dgm:t>
    </dgm:pt>
    <dgm:pt modelId="{98E640FE-4061-462D-A6F1-100540631515}" type="parTrans" cxnId="{27B5CA77-6698-4C6A-9DFC-CF504FB41517}">
      <dgm:prSet/>
      <dgm:spPr/>
      <dgm:t>
        <a:bodyPr/>
        <a:lstStyle/>
        <a:p>
          <a:endParaRPr lang="en-US"/>
        </a:p>
      </dgm:t>
    </dgm:pt>
    <dgm:pt modelId="{23EA65ED-5C04-4580-A0FC-0D7EF4B40B50}" type="sibTrans" cxnId="{27B5CA77-6698-4C6A-9DFC-CF504FB41517}">
      <dgm:prSet/>
      <dgm:spPr/>
      <dgm:t>
        <a:bodyPr/>
        <a:lstStyle/>
        <a:p>
          <a:endParaRPr lang="en-US"/>
        </a:p>
      </dgm:t>
    </dgm:pt>
    <dgm:pt modelId="{779480B6-FFF9-4743-AAAF-448A34EF5A70}" type="pres">
      <dgm:prSet presAssocID="{7B5C332F-A85C-4841-9ED3-024A83E435F9}" presName="linear" presStyleCnt="0">
        <dgm:presLayoutVars>
          <dgm:animLvl val="lvl"/>
          <dgm:resizeHandles val="exact"/>
        </dgm:presLayoutVars>
      </dgm:prSet>
      <dgm:spPr/>
    </dgm:pt>
    <dgm:pt modelId="{797FBB6C-EE67-4FFD-BA0C-EEDDB35D61E7}" type="pres">
      <dgm:prSet presAssocID="{5C3331F6-3E02-484F-96D0-B51253B36846}" presName="parentText" presStyleLbl="node1" presStyleIdx="0" presStyleCnt="2">
        <dgm:presLayoutVars>
          <dgm:chMax val="0"/>
          <dgm:bulletEnabled val="1"/>
        </dgm:presLayoutVars>
      </dgm:prSet>
      <dgm:spPr/>
    </dgm:pt>
    <dgm:pt modelId="{EC09CE47-F486-45D4-8DFE-8D6A64C74337}" type="pres">
      <dgm:prSet presAssocID="{E205F1B1-9D8E-4412-B9A5-D3552110BF7F}" presName="spacer" presStyleCnt="0"/>
      <dgm:spPr/>
    </dgm:pt>
    <dgm:pt modelId="{FBC402F2-4AC0-4813-B2F0-D9781F206D79}" type="pres">
      <dgm:prSet presAssocID="{A7999595-B65D-4C35-ACFA-364BCC9475A2}" presName="parentText" presStyleLbl="node1" presStyleIdx="1" presStyleCnt="2">
        <dgm:presLayoutVars>
          <dgm:chMax val="0"/>
          <dgm:bulletEnabled val="1"/>
        </dgm:presLayoutVars>
      </dgm:prSet>
      <dgm:spPr/>
    </dgm:pt>
  </dgm:ptLst>
  <dgm:cxnLst>
    <dgm:cxn modelId="{BE9A9225-6C95-481F-BC6A-89D7D45785D9}" type="presOf" srcId="{5C3331F6-3E02-484F-96D0-B51253B36846}" destId="{797FBB6C-EE67-4FFD-BA0C-EEDDB35D61E7}" srcOrd="0" destOrd="0" presId="urn:microsoft.com/office/officeart/2005/8/layout/vList2"/>
    <dgm:cxn modelId="{06794B62-8BBA-44FC-8021-C09F457440FB}" type="presOf" srcId="{7B5C332F-A85C-4841-9ED3-024A83E435F9}" destId="{779480B6-FFF9-4743-AAAF-448A34EF5A70}" srcOrd="0" destOrd="0" presId="urn:microsoft.com/office/officeart/2005/8/layout/vList2"/>
    <dgm:cxn modelId="{27B5CA77-6698-4C6A-9DFC-CF504FB41517}" srcId="{7B5C332F-A85C-4841-9ED3-024A83E435F9}" destId="{A7999595-B65D-4C35-ACFA-364BCC9475A2}" srcOrd="1" destOrd="0" parTransId="{98E640FE-4061-462D-A6F1-100540631515}" sibTransId="{23EA65ED-5C04-4580-A0FC-0D7EF4B40B50}"/>
    <dgm:cxn modelId="{3E5F66B9-F543-4AE4-9DF5-F5EA36496736}" type="presOf" srcId="{A7999595-B65D-4C35-ACFA-364BCC9475A2}" destId="{FBC402F2-4AC0-4813-B2F0-D9781F206D79}" srcOrd="0" destOrd="0" presId="urn:microsoft.com/office/officeart/2005/8/layout/vList2"/>
    <dgm:cxn modelId="{41D20BED-F431-4318-B838-450579976734}" srcId="{7B5C332F-A85C-4841-9ED3-024A83E435F9}" destId="{5C3331F6-3E02-484F-96D0-B51253B36846}" srcOrd="0" destOrd="0" parTransId="{F40DAD00-4EB5-4E32-842A-AB386E6EAC76}" sibTransId="{E205F1B1-9D8E-4412-B9A5-D3552110BF7F}"/>
    <dgm:cxn modelId="{954004E2-830B-46E0-B5DC-2927B6961E89}" type="presParOf" srcId="{779480B6-FFF9-4743-AAAF-448A34EF5A70}" destId="{797FBB6C-EE67-4FFD-BA0C-EEDDB35D61E7}" srcOrd="0" destOrd="0" presId="urn:microsoft.com/office/officeart/2005/8/layout/vList2"/>
    <dgm:cxn modelId="{CBD57E96-2060-4993-A695-65D88B32887D}" type="presParOf" srcId="{779480B6-FFF9-4743-AAAF-448A34EF5A70}" destId="{EC09CE47-F486-45D4-8DFE-8D6A64C74337}" srcOrd="1" destOrd="0" presId="urn:microsoft.com/office/officeart/2005/8/layout/vList2"/>
    <dgm:cxn modelId="{4271D554-C8E0-4DE4-BF33-EF86BD85BC0B}" type="presParOf" srcId="{779480B6-FFF9-4743-AAAF-448A34EF5A70}" destId="{FBC402F2-4AC0-4813-B2F0-D9781F206D7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C62E357-8A3C-40FE-8612-A4C35B9E19E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FAE8FB3-B7B7-477D-925F-AA4172D62DB0}">
      <dgm:prSet/>
      <dgm:spPr/>
      <dgm:t>
        <a:bodyPr/>
        <a:lstStyle/>
        <a:p>
          <a:r>
            <a:rPr lang="en-US"/>
            <a:t>Accounting Records: General ledger, balance sheets, income statements, and other financial statements that provide a snapshot of the company's financial health.</a:t>
          </a:r>
        </a:p>
      </dgm:t>
    </dgm:pt>
    <dgm:pt modelId="{AC0C6C33-6F76-4466-87BA-A0242B2F4D5F}" type="parTrans" cxnId="{7F3874E8-614D-4BBF-B72B-B6C9D1A24F8A}">
      <dgm:prSet/>
      <dgm:spPr/>
      <dgm:t>
        <a:bodyPr/>
        <a:lstStyle/>
        <a:p>
          <a:endParaRPr lang="en-US"/>
        </a:p>
      </dgm:t>
    </dgm:pt>
    <dgm:pt modelId="{6FE449FE-5F7E-4214-BD6B-631B0E69EAB2}" type="sibTrans" cxnId="{7F3874E8-614D-4BBF-B72B-B6C9D1A24F8A}">
      <dgm:prSet/>
      <dgm:spPr/>
      <dgm:t>
        <a:bodyPr/>
        <a:lstStyle/>
        <a:p>
          <a:endParaRPr lang="en-US"/>
        </a:p>
      </dgm:t>
    </dgm:pt>
    <dgm:pt modelId="{7D6BA967-F880-4EDE-997A-0CB1AC09C0A5}">
      <dgm:prSet/>
      <dgm:spPr/>
      <dgm:t>
        <a:bodyPr/>
        <a:lstStyle/>
        <a:p>
          <a:r>
            <a:rPr lang="en-US"/>
            <a:t>Tax Information: Records related to tax filings, payments, and deductions, which are crucial for compliance with tax regulations.</a:t>
          </a:r>
        </a:p>
      </dgm:t>
    </dgm:pt>
    <dgm:pt modelId="{A1B31E3F-F19D-4659-B627-BE829748033A}" type="parTrans" cxnId="{EDEA2F3A-4875-46C1-A0A4-45708019DB17}">
      <dgm:prSet/>
      <dgm:spPr/>
      <dgm:t>
        <a:bodyPr/>
        <a:lstStyle/>
        <a:p>
          <a:endParaRPr lang="en-US"/>
        </a:p>
      </dgm:t>
    </dgm:pt>
    <dgm:pt modelId="{516252A2-A827-4FC8-B724-123B9DDFAD58}" type="sibTrans" cxnId="{EDEA2F3A-4875-46C1-A0A4-45708019DB17}">
      <dgm:prSet/>
      <dgm:spPr/>
      <dgm:t>
        <a:bodyPr/>
        <a:lstStyle/>
        <a:p>
          <a:endParaRPr lang="en-US"/>
        </a:p>
      </dgm:t>
    </dgm:pt>
    <dgm:pt modelId="{6751863B-91E7-4818-B81F-DEA57B2867F1}">
      <dgm:prSet/>
      <dgm:spPr/>
      <dgm:t>
        <a:bodyPr/>
        <a:lstStyle/>
        <a:p>
          <a:r>
            <a:rPr lang="en-US"/>
            <a:t>Payroll Data: Information about employee salaries, bonuses, tax withholdings, and benefits, which must be accurate and secure.</a:t>
          </a:r>
        </a:p>
      </dgm:t>
    </dgm:pt>
    <dgm:pt modelId="{9B2D20DA-886A-4008-AB3D-13AB2CE3C29D}" type="parTrans" cxnId="{7BC1D576-E48B-490D-B5A2-3624411B9D88}">
      <dgm:prSet/>
      <dgm:spPr/>
      <dgm:t>
        <a:bodyPr/>
        <a:lstStyle/>
        <a:p>
          <a:endParaRPr lang="en-US"/>
        </a:p>
      </dgm:t>
    </dgm:pt>
    <dgm:pt modelId="{17B63003-A8BB-44B1-A85B-AC2DD0987174}" type="sibTrans" cxnId="{7BC1D576-E48B-490D-B5A2-3624411B9D88}">
      <dgm:prSet/>
      <dgm:spPr/>
      <dgm:t>
        <a:bodyPr/>
        <a:lstStyle/>
        <a:p>
          <a:endParaRPr lang="en-US"/>
        </a:p>
      </dgm:t>
    </dgm:pt>
    <dgm:pt modelId="{8F584FB2-9244-438D-BD00-C5FC67A2D10C}">
      <dgm:prSet/>
      <dgm:spPr/>
      <dgm:t>
        <a:bodyPr/>
        <a:lstStyle/>
        <a:p>
          <a:r>
            <a:rPr lang="en-US"/>
            <a:t>Budgeting and Forecasting Data: Financial projections, budgets, and planning documents that are essential for strategic decision-making.</a:t>
          </a:r>
        </a:p>
      </dgm:t>
    </dgm:pt>
    <dgm:pt modelId="{C3388C0D-F51E-48AC-A5E3-330854D84CFD}" type="parTrans" cxnId="{5CD13AD1-72E6-4238-9293-C4B8F25905ED}">
      <dgm:prSet/>
      <dgm:spPr/>
      <dgm:t>
        <a:bodyPr/>
        <a:lstStyle/>
        <a:p>
          <a:endParaRPr lang="en-US"/>
        </a:p>
      </dgm:t>
    </dgm:pt>
    <dgm:pt modelId="{6151F140-C37D-46B9-90A5-A98D738A150E}" type="sibTrans" cxnId="{5CD13AD1-72E6-4238-9293-C4B8F25905ED}">
      <dgm:prSet/>
      <dgm:spPr/>
      <dgm:t>
        <a:bodyPr/>
        <a:lstStyle/>
        <a:p>
          <a:endParaRPr lang="en-US"/>
        </a:p>
      </dgm:t>
    </dgm:pt>
    <dgm:pt modelId="{7EBB8DAB-93A5-4C3F-8758-92D3339FE060}" type="pres">
      <dgm:prSet presAssocID="{5C62E357-8A3C-40FE-8612-A4C35B9E19E6}" presName="linear" presStyleCnt="0">
        <dgm:presLayoutVars>
          <dgm:animLvl val="lvl"/>
          <dgm:resizeHandles val="exact"/>
        </dgm:presLayoutVars>
      </dgm:prSet>
      <dgm:spPr/>
    </dgm:pt>
    <dgm:pt modelId="{32D78F7F-35D7-4FC5-97DE-BC044BFB0931}" type="pres">
      <dgm:prSet presAssocID="{6FAE8FB3-B7B7-477D-925F-AA4172D62DB0}" presName="parentText" presStyleLbl="node1" presStyleIdx="0" presStyleCnt="4">
        <dgm:presLayoutVars>
          <dgm:chMax val="0"/>
          <dgm:bulletEnabled val="1"/>
        </dgm:presLayoutVars>
      </dgm:prSet>
      <dgm:spPr/>
    </dgm:pt>
    <dgm:pt modelId="{4D495129-4C5D-4BFB-AF84-7C0050CFFAC5}" type="pres">
      <dgm:prSet presAssocID="{6FE449FE-5F7E-4214-BD6B-631B0E69EAB2}" presName="spacer" presStyleCnt="0"/>
      <dgm:spPr/>
    </dgm:pt>
    <dgm:pt modelId="{7533094B-C5D5-4C05-AA42-BABAE3FE1AE5}" type="pres">
      <dgm:prSet presAssocID="{7D6BA967-F880-4EDE-997A-0CB1AC09C0A5}" presName="parentText" presStyleLbl="node1" presStyleIdx="1" presStyleCnt="4">
        <dgm:presLayoutVars>
          <dgm:chMax val="0"/>
          <dgm:bulletEnabled val="1"/>
        </dgm:presLayoutVars>
      </dgm:prSet>
      <dgm:spPr/>
    </dgm:pt>
    <dgm:pt modelId="{61AA45C7-6620-41B5-8A48-C04BE1C4DAC7}" type="pres">
      <dgm:prSet presAssocID="{516252A2-A827-4FC8-B724-123B9DDFAD58}" presName="spacer" presStyleCnt="0"/>
      <dgm:spPr/>
    </dgm:pt>
    <dgm:pt modelId="{631E99D9-AD21-4E2D-A886-D80C4BB4FF0D}" type="pres">
      <dgm:prSet presAssocID="{6751863B-91E7-4818-B81F-DEA57B2867F1}" presName="parentText" presStyleLbl="node1" presStyleIdx="2" presStyleCnt="4">
        <dgm:presLayoutVars>
          <dgm:chMax val="0"/>
          <dgm:bulletEnabled val="1"/>
        </dgm:presLayoutVars>
      </dgm:prSet>
      <dgm:spPr/>
    </dgm:pt>
    <dgm:pt modelId="{8108058A-903A-4FD3-8E97-CBD1E318F86B}" type="pres">
      <dgm:prSet presAssocID="{17B63003-A8BB-44B1-A85B-AC2DD0987174}" presName="spacer" presStyleCnt="0"/>
      <dgm:spPr/>
    </dgm:pt>
    <dgm:pt modelId="{EFD13063-ACB8-4309-A9A5-A1AF7C162DA0}" type="pres">
      <dgm:prSet presAssocID="{8F584FB2-9244-438D-BD00-C5FC67A2D10C}" presName="parentText" presStyleLbl="node1" presStyleIdx="3" presStyleCnt="4">
        <dgm:presLayoutVars>
          <dgm:chMax val="0"/>
          <dgm:bulletEnabled val="1"/>
        </dgm:presLayoutVars>
      </dgm:prSet>
      <dgm:spPr/>
    </dgm:pt>
  </dgm:ptLst>
  <dgm:cxnLst>
    <dgm:cxn modelId="{61E75428-C2FD-4707-B251-E003C4F35441}" type="presOf" srcId="{6751863B-91E7-4818-B81F-DEA57B2867F1}" destId="{631E99D9-AD21-4E2D-A886-D80C4BB4FF0D}" srcOrd="0" destOrd="0" presId="urn:microsoft.com/office/officeart/2005/8/layout/vList2"/>
    <dgm:cxn modelId="{EDEA2F3A-4875-46C1-A0A4-45708019DB17}" srcId="{5C62E357-8A3C-40FE-8612-A4C35B9E19E6}" destId="{7D6BA967-F880-4EDE-997A-0CB1AC09C0A5}" srcOrd="1" destOrd="0" parTransId="{A1B31E3F-F19D-4659-B627-BE829748033A}" sibTransId="{516252A2-A827-4FC8-B724-123B9DDFAD58}"/>
    <dgm:cxn modelId="{7BC1D576-E48B-490D-B5A2-3624411B9D88}" srcId="{5C62E357-8A3C-40FE-8612-A4C35B9E19E6}" destId="{6751863B-91E7-4818-B81F-DEA57B2867F1}" srcOrd="2" destOrd="0" parTransId="{9B2D20DA-886A-4008-AB3D-13AB2CE3C29D}" sibTransId="{17B63003-A8BB-44B1-A85B-AC2DD0987174}"/>
    <dgm:cxn modelId="{6ED6758B-3C1D-41C8-87CB-F6166F9A6B5C}" type="presOf" srcId="{6FAE8FB3-B7B7-477D-925F-AA4172D62DB0}" destId="{32D78F7F-35D7-4FC5-97DE-BC044BFB0931}" srcOrd="0" destOrd="0" presId="urn:microsoft.com/office/officeart/2005/8/layout/vList2"/>
    <dgm:cxn modelId="{F9648AA4-638C-4C1E-85B2-1E2973480ED3}" type="presOf" srcId="{7D6BA967-F880-4EDE-997A-0CB1AC09C0A5}" destId="{7533094B-C5D5-4C05-AA42-BABAE3FE1AE5}" srcOrd="0" destOrd="0" presId="urn:microsoft.com/office/officeart/2005/8/layout/vList2"/>
    <dgm:cxn modelId="{1A8FACAF-988F-4324-B245-71AFA88C286C}" type="presOf" srcId="{8F584FB2-9244-438D-BD00-C5FC67A2D10C}" destId="{EFD13063-ACB8-4309-A9A5-A1AF7C162DA0}" srcOrd="0" destOrd="0" presId="urn:microsoft.com/office/officeart/2005/8/layout/vList2"/>
    <dgm:cxn modelId="{5CD13AD1-72E6-4238-9293-C4B8F25905ED}" srcId="{5C62E357-8A3C-40FE-8612-A4C35B9E19E6}" destId="{8F584FB2-9244-438D-BD00-C5FC67A2D10C}" srcOrd="3" destOrd="0" parTransId="{C3388C0D-F51E-48AC-A5E3-330854D84CFD}" sibTransId="{6151F140-C37D-46B9-90A5-A98D738A150E}"/>
    <dgm:cxn modelId="{7F3874E8-614D-4BBF-B72B-B6C9D1A24F8A}" srcId="{5C62E357-8A3C-40FE-8612-A4C35B9E19E6}" destId="{6FAE8FB3-B7B7-477D-925F-AA4172D62DB0}" srcOrd="0" destOrd="0" parTransId="{AC0C6C33-6F76-4466-87BA-A0242B2F4D5F}" sibTransId="{6FE449FE-5F7E-4214-BD6B-631B0E69EAB2}"/>
    <dgm:cxn modelId="{99633BF7-0AA9-4B4B-8EBA-96D7E3053B18}" type="presOf" srcId="{5C62E357-8A3C-40FE-8612-A4C35B9E19E6}" destId="{7EBB8DAB-93A5-4C3F-8758-92D3339FE060}" srcOrd="0" destOrd="0" presId="urn:microsoft.com/office/officeart/2005/8/layout/vList2"/>
    <dgm:cxn modelId="{1DF59350-9AC4-44D2-80AA-62BB12D13BE8}" type="presParOf" srcId="{7EBB8DAB-93A5-4C3F-8758-92D3339FE060}" destId="{32D78F7F-35D7-4FC5-97DE-BC044BFB0931}" srcOrd="0" destOrd="0" presId="urn:microsoft.com/office/officeart/2005/8/layout/vList2"/>
    <dgm:cxn modelId="{495CB012-1210-4677-B3F9-CF474C184B10}" type="presParOf" srcId="{7EBB8DAB-93A5-4C3F-8758-92D3339FE060}" destId="{4D495129-4C5D-4BFB-AF84-7C0050CFFAC5}" srcOrd="1" destOrd="0" presId="urn:microsoft.com/office/officeart/2005/8/layout/vList2"/>
    <dgm:cxn modelId="{8E516A57-34CE-4ACA-B452-631C45EC3D78}" type="presParOf" srcId="{7EBB8DAB-93A5-4C3F-8758-92D3339FE060}" destId="{7533094B-C5D5-4C05-AA42-BABAE3FE1AE5}" srcOrd="2" destOrd="0" presId="urn:microsoft.com/office/officeart/2005/8/layout/vList2"/>
    <dgm:cxn modelId="{6EBE453A-0921-48C9-8CCE-A5B0C9DF73E8}" type="presParOf" srcId="{7EBB8DAB-93A5-4C3F-8758-92D3339FE060}" destId="{61AA45C7-6620-41B5-8A48-C04BE1C4DAC7}" srcOrd="3" destOrd="0" presId="urn:microsoft.com/office/officeart/2005/8/layout/vList2"/>
    <dgm:cxn modelId="{5FA1A3D6-FA59-40A3-97DB-7A99D4AEA81B}" type="presParOf" srcId="{7EBB8DAB-93A5-4C3F-8758-92D3339FE060}" destId="{631E99D9-AD21-4E2D-A886-D80C4BB4FF0D}" srcOrd="4" destOrd="0" presId="urn:microsoft.com/office/officeart/2005/8/layout/vList2"/>
    <dgm:cxn modelId="{81CF908B-E8DE-40CC-9704-588AA82CC701}" type="presParOf" srcId="{7EBB8DAB-93A5-4C3F-8758-92D3339FE060}" destId="{8108058A-903A-4FD3-8E97-CBD1E318F86B}" srcOrd="5" destOrd="0" presId="urn:microsoft.com/office/officeart/2005/8/layout/vList2"/>
    <dgm:cxn modelId="{91DCAF3D-C9CC-4179-8F13-01B3AA448467}" type="presParOf" srcId="{7EBB8DAB-93A5-4C3F-8758-92D3339FE060}" destId="{EFD13063-ACB8-4309-A9A5-A1AF7C162DA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376DE84-D512-41E2-8F49-B9FEE0193A2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D4AF0FA-602D-4E25-93EC-CF2EA3A3A640}">
      <dgm:prSet/>
      <dgm:spPr/>
      <dgm:t>
        <a:bodyPr/>
        <a:lstStyle/>
        <a:p>
          <a:pPr>
            <a:lnSpc>
              <a:spcPct val="100000"/>
            </a:lnSpc>
          </a:pPr>
          <a:r>
            <a:rPr lang="en-US"/>
            <a:t>Patents and Trademarks: Legal documentation related to patents, trademarks, and copyrights that protect the company’s innovations and brand.</a:t>
          </a:r>
        </a:p>
      </dgm:t>
    </dgm:pt>
    <dgm:pt modelId="{FFDF1721-F09F-4A5A-AE07-C965B759B096}" type="parTrans" cxnId="{5E3D2057-FFDD-47EA-9256-2D23C3CCD089}">
      <dgm:prSet/>
      <dgm:spPr/>
      <dgm:t>
        <a:bodyPr/>
        <a:lstStyle/>
        <a:p>
          <a:endParaRPr lang="en-US"/>
        </a:p>
      </dgm:t>
    </dgm:pt>
    <dgm:pt modelId="{6EF6CC7A-0957-4B8F-A608-5D3121728BAE}" type="sibTrans" cxnId="{5E3D2057-FFDD-47EA-9256-2D23C3CCD089}">
      <dgm:prSet/>
      <dgm:spPr/>
      <dgm:t>
        <a:bodyPr/>
        <a:lstStyle/>
        <a:p>
          <a:endParaRPr lang="en-US"/>
        </a:p>
      </dgm:t>
    </dgm:pt>
    <dgm:pt modelId="{17BAFE55-4CC3-43D8-B334-469D0D6CAEF4}">
      <dgm:prSet/>
      <dgm:spPr/>
      <dgm:t>
        <a:bodyPr/>
        <a:lstStyle/>
        <a:p>
          <a:pPr>
            <a:lnSpc>
              <a:spcPct val="100000"/>
            </a:lnSpc>
          </a:pPr>
          <a:r>
            <a:rPr lang="en-US"/>
            <a:t>Proprietary Research and Development (R&amp;D): Data related to new products, technologies, and processes that are in development, which can give the company a competitive edge.</a:t>
          </a:r>
        </a:p>
      </dgm:t>
    </dgm:pt>
    <dgm:pt modelId="{5FC18EEF-E9F4-4998-A15D-8687AF714378}" type="parTrans" cxnId="{014450F4-0196-4BEA-9D25-C0AD767FB75D}">
      <dgm:prSet/>
      <dgm:spPr/>
      <dgm:t>
        <a:bodyPr/>
        <a:lstStyle/>
        <a:p>
          <a:endParaRPr lang="en-US"/>
        </a:p>
      </dgm:t>
    </dgm:pt>
    <dgm:pt modelId="{56A231CC-9521-44BF-B73A-233CFA400D7C}" type="sibTrans" cxnId="{014450F4-0196-4BEA-9D25-C0AD767FB75D}">
      <dgm:prSet/>
      <dgm:spPr/>
      <dgm:t>
        <a:bodyPr/>
        <a:lstStyle/>
        <a:p>
          <a:endParaRPr lang="en-US"/>
        </a:p>
      </dgm:t>
    </dgm:pt>
    <dgm:pt modelId="{2D0F984F-093E-4816-ABBB-5349D45420E7}">
      <dgm:prSet/>
      <dgm:spPr/>
      <dgm:t>
        <a:bodyPr/>
        <a:lstStyle/>
        <a:p>
          <a:pPr>
            <a:lnSpc>
              <a:spcPct val="100000"/>
            </a:lnSpc>
          </a:pPr>
          <a:r>
            <a:rPr lang="en-US"/>
            <a:t>Trade Secrets: Information that is not publicly known and gives a company a competitive advantage, such as formulas, algorithms, or proprietary processes.</a:t>
          </a:r>
        </a:p>
      </dgm:t>
    </dgm:pt>
    <dgm:pt modelId="{7778EE64-2C88-433C-8904-5580E6A4D667}" type="parTrans" cxnId="{CA01BAFF-1430-4330-AE40-02F1ABBABB82}">
      <dgm:prSet/>
      <dgm:spPr/>
      <dgm:t>
        <a:bodyPr/>
        <a:lstStyle/>
        <a:p>
          <a:endParaRPr lang="en-US"/>
        </a:p>
      </dgm:t>
    </dgm:pt>
    <dgm:pt modelId="{B7DA89AB-4711-4C89-A25C-3C024125D706}" type="sibTrans" cxnId="{CA01BAFF-1430-4330-AE40-02F1ABBABB82}">
      <dgm:prSet/>
      <dgm:spPr/>
      <dgm:t>
        <a:bodyPr/>
        <a:lstStyle/>
        <a:p>
          <a:endParaRPr lang="en-US"/>
        </a:p>
      </dgm:t>
    </dgm:pt>
    <dgm:pt modelId="{A59734E8-3852-48BD-B0BA-3B52A59231B1}" type="pres">
      <dgm:prSet presAssocID="{4376DE84-D512-41E2-8F49-B9FEE0193A20}" presName="root" presStyleCnt="0">
        <dgm:presLayoutVars>
          <dgm:dir/>
          <dgm:resizeHandles val="exact"/>
        </dgm:presLayoutVars>
      </dgm:prSet>
      <dgm:spPr/>
    </dgm:pt>
    <dgm:pt modelId="{B8997C7C-6D99-4ED0-BAA1-3CB541FAC6D6}" type="pres">
      <dgm:prSet presAssocID="{7D4AF0FA-602D-4E25-93EC-CF2EA3A3A640}" presName="compNode" presStyleCnt="0"/>
      <dgm:spPr/>
    </dgm:pt>
    <dgm:pt modelId="{0E6FE426-5DD2-4EEC-83CA-0F35706BC605}" type="pres">
      <dgm:prSet presAssocID="{7D4AF0FA-602D-4E25-93EC-CF2EA3A3A640}" presName="bgRect" presStyleLbl="bgShp" presStyleIdx="0" presStyleCnt="3"/>
      <dgm:spPr/>
    </dgm:pt>
    <dgm:pt modelId="{38A7FCDC-FBA2-4BE4-956C-1532C081CD21}" type="pres">
      <dgm:prSet presAssocID="{7D4AF0FA-602D-4E25-93EC-CF2EA3A3A64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vel"/>
        </a:ext>
      </dgm:extLst>
    </dgm:pt>
    <dgm:pt modelId="{14690C16-D9D7-496A-896F-088E94F222A1}" type="pres">
      <dgm:prSet presAssocID="{7D4AF0FA-602D-4E25-93EC-CF2EA3A3A640}" presName="spaceRect" presStyleCnt="0"/>
      <dgm:spPr/>
    </dgm:pt>
    <dgm:pt modelId="{A24ACEB9-2384-406B-867C-74A3A29930BD}" type="pres">
      <dgm:prSet presAssocID="{7D4AF0FA-602D-4E25-93EC-CF2EA3A3A640}" presName="parTx" presStyleLbl="revTx" presStyleIdx="0" presStyleCnt="3">
        <dgm:presLayoutVars>
          <dgm:chMax val="0"/>
          <dgm:chPref val="0"/>
        </dgm:presLayoutVars>
      </dgm:prSet>
      <dgm:spPr/>
    </dgm:pt>
    <dgm:pt modelId="{FF2B52E1-4E39-4F7C-A0F7-D1E2A6A24C25}" type="pres">
      <dgm:prSet presAssocID="{6EF6CC7A-0957-4B8F-A608-5D3121728BAE}" presName="sibTrans" presStyleCnt="0"/>
      <dgm:spPr/>
    </dgm:pt>
    <dgm:pt modelId="{5F4A87ED-B22A-45F0-AE35-9D95D91904BB}" type="pres">
      <dgm:prSet presAssocID="{17BAFE55-4CC3-43D8-B334-469D0D6CAEF4}" presName="compNode" presStyleCnt="0"/>
      <dgm:spPr/>
    </dgm:pt>
    <dgm:pt modelId="{C904985C-E1B2-4C02-941B-5D42312679D3}" type="pres">
      <dgm:prSet presAssocID="{17BAFE55-4CC3-43D8-B334-469D0D6CAEF4}" presName="bgRect" presStyleLbl="bgShp" presStyleIdx="1" presStyleCnt="3"/>
      <dgm:spPr/>
    </dgm:pt>
    <dgm:pt modelId="{66B751BE-44FA-4356-A8FD-C0EAB37A64DD}" type="pres">
      <dgm:prSet presAssocID="{17BAFE55-4CC3-43D8-B334-469D0D6CAEF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tom"/>
        </a:ext>
      </dgm:extLst>
    </dgm:pt>
    <dgm:pt modelId="{9C778599-E917-46C0-A2D1-A48071B9B241}" type="pres">
      <dgm:prSet presAssocID="{17BAFE55-4CC3-43D8-B334-469D0D6CAEF4}" presName="spaceRect" presStyleCnt="0"/>
      <dgm:spPr/>
    </dgm:pt>
    <dgm:pt modelId="{6556454B-A165-4ABA-A345-97267EDF6F92}" type="pres">
      <dgm:prSet presAssocID="{17BAFE55-4CC3-43D8-B334-469D0D6CAEF4}" presName="parTx" presStyleLbl="revTx" presStyleIdx="1" presStyleCnt="3">
        <dgm:presLayoutVars>
          <dgm:chMax val="0"/>
          <dgm:chPref val="0"/>
        </dgm:presLayoutVars>
      </dgm:prSet>
      <dgm:spPr/>
    </dgm:pt>
    <dgm:pt modelId="{341579EF-3528-4762-AB89-1B0F00B71A8B}" type="pres">
      <dgm:prSet presAssocID="{56A231CC-9521-44BF-B73A-233CFA400D7C}" presName="sibTrans" presStyleCnt="0"/>
      <dgm:spPr/>
    </dgm:pt>
    <dgm:pt modelId="{0D7F907C-2E57-47D9-8CB4-80E79D1F41C2}" type="pres">
      <dgm:prSet presAssocID="{2D0F984F-093E-4816-ABBB-5349D45420E7}" presName="compNode" presStyleCnt="0"/>
      <dgm:spPr/>
    </dgm:pt>
    <dgm:pt modelId="{C482F4DF-DA89-4681-931E-88014F8C8FCC}" type="pres">
      <dgm:prSet presAssocID="{2D0F984F-093E-4816-ABBB-5349D45420E7}" presName="bgRect" presStyleLbl="bgShp" presStyleIdx="2" presStyleCnt="3"/>
      <dgm:spPr/>
    </dgm:pt>
    <dgm:pt modelId="{73F165EA-027B-4BA9-9480-13825785FE2E}" type="pres">
      <dgm:prSet presAssocID="{2D0F984F-093E-4816-ABBB-5349D45420E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nk"/>
        </a:ext>
      </dgm:extLst>
    </dgm:pt>
    <dgm:pt modelId="{5831711B-1C21-4E64-8DDE-CDAEBB0F0416}" type="pres">
      <dgm:prSet presAssocID="{2D0F984F-093E-4816-ABBB-5349D45420E7}" presName="spaceRect" presStyleCnt="0"/>
      <dgm:spPr/>
    </dgm:pt>
    <dgm:pt modelId="{9CB10599-7EF1-4B15-A665-3799B5D07C86}" type="pres">
      <dgm:prSet presAssocID="{2D0F984F-093E-4816-ABBB-5349D45420E7}" presName="parTx" presStyleLbl="revTx" presStyleIdx="2" presStyleCnt="3">
        <dgm:presLayoutVars>
          <dgm:chMax val="0"/>
          <dgm:chPref val="0"/>
        </dgm:presLayoutVars>
      </dgm:prSet>
      <dgm:spPr/>
    </dgm:pt>
  </dgm:ptLst>
  <dgm:cxnLst>
    <dgm:cxn modelId="{4DB50A00-6466-42BF-90F1-8ED38DE3281E}" type="presOf" srcId="{7D4AF0FA-602D-4E25-93EC-CF2EA3A3A640}" destId="{A24ACEB9-2384-406B-867C-74A3A29930BD}" srcOrd="0" destOrd="0" presId="urn:microsoft.com/office/officeart/2018/2/layout/IconVerticalSolidList"/>
    <dgm:cxn modelId="{9D324503-C29A-4F29-9570-786F9D457286}" type="presOf" srcId="{17BAFE55-4CC3-43D8-B334-469D0D6CAEF4}" destId="{6556454B-A165-4ABA-A345-97267EDF6F92}" srcOrd="0" destOrd="0" presId="urn:microsoft.com/office/officeart/2018/2/layout/IconVerticalSolidList"/>
    <dgm:cxn modelId="{ACE06C05-B972-44C1-AF92-F7A8ADC7A849}" type="presOf" srcId="{2D0F984F-093E-4816-ABBB-5349D45420E7}" destId="{9CB10599-7EF1-4B15-A665-3799B5D07C86}" srcOrd="0" destOrd="0" presId="urn:microsoft.com/office/officeart/2018/2/layout/IconVerticalSolidList"/>
    <dgm:cxn modelId="{C265151E-86FD-4BFE-8F20-CA689B31EEFB}" type="presOf" srcId="{4376DE84-D512-41E2-8F49-B9FEE0193A20}" destId="{A59734E8-3852-48BD-B0BA-3B52A59231B1}" srcOrd="0" destOrd="0" presId="urn:microsoft.com/office/officeart/2018/2/layout/IconVerticalSolidList"/>
    <dgm:cxn modelId="{5E3D2057-FFDD-47EA-9256-2D23C3CCD089}" srcId="{4376DE84-D512-41E2-8F49-B9FEE0193A20}" destId="{7D4AF0FA-602D-4E25-93EC-CF2EA3A3A640}" srcOrd="0" destOrd="0" parTransId="{FFDF1721-F09F-4A5A-AE07-C965B759B096}" sibTransId="{6EF6CC7A-0957-4B8F-A608-5D3121728BAE}"/>
    <dgm:cxn modelId="{014450F4-0196-4BEA-9D25-C0AD767FB75D}" srcId="{4376DE84-D512-41E2-8F49-B9FEE0193A20}" destId="{17BAFE55-4CC3-43D8-B334-469D0D6CAEF4}" srcOrd="1" destOrd="0" parTransId="{5FC18EEF-E9F4-4998-A15D-8687AF714378}" sibTransId="{56A231CC-9521-44BF-B73A-233CFA400D7C}"/>
    <dgm:cxn modelId="{CA01BAFF-1430-4330-AE40-02F1ABBABB82}" srcId="{4376DE84-D512-41E2-8F49-B9FEE0193A20}" destId="{2D0F984F-093E-4816-ABBB-5349D45420E7}" srcOrd="2" destOrd="0" parTransId="{7778EE64-2C88-433C-8904-5580E6A4D667}" sibTransId="{B7DA89AB-4711-4C89-A25C-3C024125D706}"/>
    <dgm:cxn modelId="{34016B1B-E623-43D0-9058-7632291DC8E1}" type="presParOf" srcId="{A59734E8-3852-48BD-B0BA-3B52A59231B1}" destId="{B8997C7C-6D99-4ED0-BAA1-3CB541FAC6D6}" srcOrd="0" destOrd="0" presId="urn:microsoft.com/office/officeart/2018/2/layout/IconVerticalSolidList"/>
    <dgm:cxn modelId="{F018D2E1-128C-43F3-9913-E9592BEDD02B}" type="presParOf" srcId="{B8997C7C-6D99-4ED0-BAA1-3CB541FAC6D6}" destId="{0E6FE426-5DD2-4EEC-83CA-0F35706BC605}" srcOrd="0" destOrd="0" presId="urn:microsoft.com/office/officeart/2018/2/layout/IconVerticalSolidList"/>
    <dgm:cxn modelId="{DD99998A-89B6-4645-A9A7-0DE7D6CC382C}" type="presParOf" srcId="{B8997C7C-6D99-4ED0-BAA1-3CB541FAC6D6}" destId="{38A7FCDC-FBA2-4BE4-956C-1532C081CD21}" srcOrd="1" destOrd="0" presId="urn:microsoft.com/office/officeart/2018/2/layout/IconVerticalSolidList"/>
    <dgm:cxn modelId="{28412410-C385-4830-8646-C6BEEED8C8E8}" type="presParOf" srcId="{B8997C7C-6D99-4ED0-BAA1-3CB541FAC6D6}" destId="{14690C16-D9D7-496A-896F-088E94F222A1}" srcOrd="2" destOrd="0" presId="urn:microsoft.com/office/officeart/2018/2/layout/IconVerticalSolidList"/>
    <dgm:cxn modelId="{B7DB877B-00AC-4489-9B2E-6745D2B516E6}" type="presParOf" srcId="{B8997C7C-6D99-4ED0-BAA1-3CB541FAC6D6}" destId="{A24ACEB9-2384-406B-867C-74A3A29930BD}" srcOrd="3" destOrd="0" presId="urn:microsoft.com/office/officeart/2018/2/layout/IconVerticalSolidList"/>
    <dgm:cxn modelId="{B11037FD-6238-4BE8-9D40-AB47D426D46F}" type="presParOf" srcId="{A59734E8-3852-48BD-B0BA-3B52A59231B1}" destId="{FF2B52E1-4E39-4F7C-A0F7-D1E2A6A24C25}" srcOrd="1" destOrd="0" presId="urn:microsoft.com/office/officeart/2018/2/layout/IconVerticalSolidList"/>
    <dgm:cxn modelId="{A3FB0BD9-01AA-4F4C-BC28-B67FB35BD6AE}" type="presParOf" srcId="{A59734E8-3852-48BD-B0BA-3B52A59231B1}" destId="{5F4A87ED-B22A-45F0-AE35-9D95D91904BB}" srcOrd="2" destOrd="0" presId="urn:microsoft.com/office/officeart/2018/2/layout/IconVerticalSolidList"/>
    <dgm:cxn modelId="{2C4A0121-01F5-4E71-8B96-EF293224F8E5}" type="presParOf" srcId="{5F4A87ED-B22A-45F0-AE35-9D95D91904BB}" destId="{C904985C-E1B2-4C02-941B-5D42312679D3}" srcOrd="0" destOrd="0" presId="urn:microsoft.com/office/officeart/2018/2/layout/IconVerticalSolidList"/>
    <dgm:cxn modelId="{9C23C481-8006-461A-B0C2-94BD16CBA9B9}" type="presParOf" srcId="{5F4A87ED-B22A-45F0-AE35-9D95D91904BB}" destId="{66B751BE-44FA-4356-A8FD-C0EAB37A64DD}" srcOrd="1" destOrd="0" presId="urn:microsoft.com/office/officeart/2018/2/layout/IconVerticalSolidList"/>
    <dgm:cxn modelId="{6392329B-031C-432D-A6EC-BC14799E684C}" type="presParOf" srcId="{5F4A87ED-B22A-45F0-AE35-9D95D91904BB}" destId="{9C778599-E917-46C0-A2D1-A48071B9B241}" srcOrd="2" destOrd="0" presId="urn:microsoft.com/office/officeart/2018/2/layout/IconVerticalSolidList"/>
    <dgm:cxn modelId="{D30DFEA0-3819-4056-96DA-4FD5AC4E3746}" type="presParOf" srcId="{5F4A87ED-B22A-45F0-AE35-9D95D91904BB}" destId="{6556454B-A165-4ABA-A345-97267EDF6F92}" srcOrd="3" destOrd="0" presId="urn:microsoft.com/office/officeart/2018/2/layout/IconVerticalSolidList"/>
    <dgm:cxn modelId="{44EA93D3-60CE-4F76-A524-50A0CFA23AA4}" type="presParOf" srcId="{A59734E8-3852-48BD-B0BA-3B52A59231B1}" destId="{341579EF-3528-4762-AB89-1B0F00B71A8B}" srcOrd="3" destOrd="0" presId="urn:microsoft.com/office/officeart/2018/2/layout/IconVerticalSolidList"/>
    <dgm:cxn modelId="{3E5BA359-F6C6-4A9D-93C1-D4FEBA73CCA7}" type="presParOf" srcId="{A59734E8-3852-48BD-B0BA-3B52A59231B1}" destId="{0D7F907C-2E57-47D9-8CB4-80E79D1F41C2}" srcOrd="4" destOrd="0" presId="urn:microsoft.com/office/officeart/2018/2/layout/IconVerticalSolidList"/>
    <dgm:cxn modelId="{0287A4E8-C7EA-4F1C-94FE-A0286CD4D772}" type="presParOf" srcId="{0D7F907C-2E57-47D9-8CB4-80E79D1F41C2}" destId="{C482F4DF-DA89-4681-931E-88014F8C8FCC}" srcOrd="0" destOrd="0" presId="urn:microsoft.com/office/officeart/2018/2/layout/IconVerticalSolidList"/>
    <dgm:cxn modelId="{10D23107-23CA-4CB6-9F38-755B647BEAAF}" type="presParOf" srcId="{0D7F907C-2E57-47D9-8CB4-80E79D1F41C2}" destId="{73F165EA-027B-4BA9-9480-13825785FE2E}" srcOrd="1" destOrd="0" presId="urn:microsoft.com/office/officeart/2018/2/layout/IconVerticalSolidList"/>
    <dgm:cxn modelId="{5009C651-7E61-4977-95BF-67DAFD84BCD1}" type="presParOf" srcId="{0D7F907C-2E57-47D9-8CB4-80E79D1F41C2}" destId="{5831711B-1C21-4E64-8DDE-CDAEBB0F0416}" srcOrd="2" destOrd="0" presId="urn:microsoft.com/office/officeart/2018/2/layout/IconVerticalSolidList"/>
    <dgm:cxn modelId="{B9272A4C-84AC-4C47-A3E3-868D874ABE27}" type="presParOf" srcId="{0D7F907C-2E57-47D9-8CB4-80E79D1F41C2}" destId="{9CB10599-7EF1-4B15-A665-3799B5D07C8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0239653-5841-4B70-BD90-DD72F7578074}"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F8446B2-1F91-4465-BE25-3A71A49359E7}">
      <dgm:prSet/>
      <dgm:spPr/>
      <dgm:t>
        <a:bodyPr/>
        <a:lstStyle/>
        <a:p>
          <a:pPr>
            <a:lnSpc>
              <a:spcPct val="100000"/>
            </a:lnSpc>
          </a:pPr>
          <a:r>
            <a:rPr lang="en-US"/>
            <a:t>Supply Chain Information: Data related to suppliers, logistics, inventory levels, and order processing, which is essential for the smooth operation of the business.</a:t>
          </a:r>
        </a:p>
      </dgm:t>
    </dgm:pt>
    <dgm:pt modelId="{8A7865B4-6717-4AF8-90BB-7501C263090C}" type="parTrans" cxnId="{0E851AD6-3464-4800-9371-F19F05765EE0}">
      <dgm:prSet/>
      <dgm:spPr/>
      <dgm:t>
        <a:bodyPr/>
        <a:lstStyle/>
        <a:p>
          <a:endParaRPr lang="en-US"/>
        </a:p>
      </dgm:t>
    </dgm:pt>
    <dgm:pt modelId="{0A910E14-447B-42B1-B008-DB01052D22DE}" type="sibTrans" cxnId="{0E851AD6-3464-4800-9371-F19F05765EE0}">
      <dgm:prSet/>
      <dgm:spPr/>
      <dgm:t>
        <a:bodyPr/>
        <a:lstStyle/>
        <a:p>
          <a:endParaRPr lang="en-US"/>
        </a:p>
      </dgm:t>
    </dgm:pt>
    <dgm:pt modelId="{A2955DCB-74D3-4721-BBAB-0DA945BC3245}">
      <dgm:prSet/>
      <dgm:spPr/>
      <dgm:t>
        <a:bodyPr/>
        <a:lstStyle/>
        <a:p>
          <a:pPr>
            <a:lnSpc>
              <a:spcPct val="100000"/>
            </a:lnSpc>
          </a:pPr>
          <a:r>
            <a:rPr lang="en-US"/>
            <a:t>Manufacturing Processes: Information about production techniques, quality control measures, and process optimizations.</a:t>
          </a:r>
        </a:p>
      </dgm:t>
    </dgm:pt>
    <dgm:pt modelId="{C80FDC58-A1E7-471A-BF17-15FC971141A8}" type="parTrans" cxnId="{DD344B3B-CCF7-48E8-BDC5-235100DEFAA3}">
      <dgm:prSet/>
      <dgm:spPr/>
      <dgm:t>
        <a:bodyPr/>
        <a:lstStyle/>
        <a:p>
          <a:endParaRPr lang="en-US"/>
        </a:p>
      </dgm:t>
    </dgm:pt>
    <dgm:pt modelId="{48D71CB0-D7A2-4883-A1F2-492DA2977E1F}" type="sibTrans" cxnId="{DD344B3B-CCF7-48E8-BDC5-235100DEFAA3}">
      <dgm:prSet/>
      <dgm:spPr/>
      <dgm:t>
        <a:bodyPr/>
        <a:lstStyle/>
        <a:p>
          <a:endParaRPr lang="en-US"/>
        </a:p>
      </dgm:t>
    </dgm:pt>
    <dgm:pt modelId="{B7D9DE2D-6442-4049-9D13-BFDA89530201}">
      <dgm:prSet/>
      <dgm:spPr/>
      <dgm:t>
        <a:bodyPr/>
        <a:lstStyle/>
        <a:p>
          <a:pPr>
            <a:lnSpc>
              <a:spcPct val="100000"/>
            </a:lnSpc>
          </a:pPr>
          <a:r>
            <a:rPr lang="en-US"/>
            <a:t>Project Management Data: Timelines, project plans, resource allocations, and status reports that are critical for managing ongoing projects and ensuring timely delivery.</a:t>
          </a:r>
        </a:p>
      </dgm:t>
    </dgm:pt>
    <dgm:pt modelId="{F1460C65-3C07-4252-B6C9-7E1BBBB8BE40}" type="parTrans" cxnId="{21E4A347-D361-4621-BB33-25CF6BA9DF4B}">
      <dgm:prSet/>
      <dgm:spPr/>
      <dgm:t>
        <a:bodyPr/>
        <a:lstStyle/>
        <a:p>
          <a:endParaRPr lang="en-US"/>
        </a:p>
      </dgm:t>
    </dgm:pt>
    <dgm:pt modelId="{5F8D757C-42CA-414D-B0FB-F078B0807A92}" type="sibTrans" cxnId="{21E4A347-D361-4621-BB33-25CF6BA9DF4B}">
      <dgm:prSet/>
      <dgm:spPr/>
      <dgm:t>
        <a:bodyPr/>
        <a:lstStyle/>
        <a:p>
          <a:endParaRPr lang="en-US"/>
        </a:p>
      </dgm:t>
    </dgm:pt>
    <dgm:pt modelId="{A12CBC46-4190-4155-83A9-2E0EACC56457}" type="pres">
      <dgm:prSet presAssocID="{30239653-5841-4B70-BD90-DD72F7578074}" presName="root" presStyleCnt="0">
        <dgm:presLayoutVars>
          <dgm:dir/>
          <dgm:resizeHandles val="exact"/>
        </dgm:presLayoutVars>
      </dgm:prSet>
      <dgm:spPr/>
    </dgm:pt>
    <dgm:pt modelId="{4182ED12-4C2D-4C48-9091-A37A20C24EC2}" type="pres">
      <dgm:prSet presAssocID="{5F8446B2-1F91-4465-BE25-3A71A49359E7}" presName="compNode" presStyleCnt="0"/>
      <dgm:spPr/>
    </dgm:pt>
    <dgm:pt modelId="{AF5E428A-2801-41FF-810F-B800855E4FB1}" type="pres">
      <dgm:prSet presAssocID="{5F8446B2-1F91-4465-BE25-3A71A49359E7}" presName="bgRect" presStyleLbl="bgShp" presStyleIdx="0" presStyleCnt="3"/>
      <dgm:spPr/>
    </dgm:pt>
    <dgm:pt modelId="{BAA1AD4D-0928-4C51-8EDF-2212EE13B25D}" type="pres">
      <dgm:prSet presAssocID="{5F8446B2-1F91-4465-BE25-3A71A49359E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x trolley"/>
        </a:ext>
      </dgm:extLst>
    </dgm:pt>
    <dgm:pt modelId="{F48A497A-8161-498B-8499-98F97A595388}" type="pres">
      <dgm:prSet presAssocID="{5F8446B2-1F91-4465-BE25-3A71A49359E7}" presName="spaceRect" presStyleCnt="0"/>
      <dgm:spPr/>
    </dgm:pt>
    <dgm:pt modelId="{6EC56C4D-F579-44B2-880E-0B049C5D39C7}" type="pres">
      <dgm:prSet presAssocID="{5F8446B2-1F91-4465-BE25-3A71A49359E7}" presName="parTx" presStyleLbl="revTx" presStyleIdx="0" presStyleCnt="3">
        <dgm:presLayoutVars>
          <dgm:chMax val="0"/>
          <dgm:chPref val="0"/>
        </dgm:presLayoutVars>
      </dgm:prSet>
      <dgm:spPr/>
    </dgm:pt>
    <dgm:pt modelId="{E417B7B9-A5E0-4BED-B07C-08AE9A189C8B}" type="pres">
      <dgm:prSet presAssocID="{0A910E14-447B-42B1-B008-DB01052D22DE}" presName="sibTrans" presStyleCnt="0"/>
      <dgm:spPr/>
    </dgm:pt>
    <dgm:pt modelId="{094E3ACE-0570-46E4-BAE6-381B5796C76B}" type="pres">
      <dgm:prSet presAssocID="{A2955DCB-74D3-4721-BBAB-0DA945BC3245}" presName="compNode" presStyleCnt="0"/>
      <dgm:spPr/>
    </dgm:pt>
    <dgm:pt modelId="{89C512D4-6CE2-4527-98C7-206258D47180}" type="pres">
      <dgm:prSet presAssocID="{A2955DCB-74D3-4721-BBAB-0DA945BC3245}" presName="bgRect" presStyleLbl="bgShp" presStyleIdx="1" presStyleCnt="3"/>
      <dgm:spPr/>
    </dgm:pt>
    <dgm:pt modelId="{9DCE7BB5-B87F-44F3-8187-EB7E7F99D368}" type="pres">
      <dgm:prSet presAssocID="{A2955DCB-74D3-4721-BBAB-0DA945BC324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5597657E-2F7E-4FA3-B36D-E191711E78E7}" type="pres">
      <dgm:prSet presAssocID="{A2955DCB-74D3-4721-BBAB-0DA945BC3245}" presName="spaceRect" presStyleCnt="0"/>
      <dgm:spPr/>
    </dgm:pt>
    <dgm:pt modelId="{0BAFF1CE-3D15-4DA5-A7D4-F1863E03ED80}" type="pres">
      <dgm:prSet presAssocID="{A2955DCB-74D3-4721-BBAB-0DA945BC3245}" presName="parTx" presStyleLbl="revTx" presStyleIdx="1" presStyleCnt="3">
        <dgm:presLayoutVars>
          <dgm:chMax val="0"/>
          <dgm:chPref val="0"/>
        </dgm:presLayoutVars>
      </dgm:prSet>
      <dgm:spPr/>
    </dgm:pt>
    <dgm:pt modelId="{1670470B-55C0-433A-B915-21782B5D0FAF}" type="pres">
      <dgm:prSet presAssocID="{48D71CB0-D7A2-4883-A1F2-492DA2977E1F}" presName="sibTrans" presStyleCnt="0"/>
      <dgm:spPr/>
    </dgm:pt>
    <dgm:pt modelId="{C1D51084-527B-4EA1-A2C4-B4F3AF9205E6}" type="pres">
      <dgm:prSet presAssocID="{B7D9DE2D-6442-4049-9D13-BFDA89530201}" presName="compNode" presStyleCnt="0"/>
      <dgm:spPr/>
    </dgm:pt>
    <dgm:pt modelId="{14B1F209-FD23-441E-89A1-E2C8BD4F4B2C}" type="pres">
      <dgm:prSet presAssocID="{B7D9DE2D-6442-4049-9D13-BFDA89530201}" presName="bgRect" presStyleLbl="bgShp" presStyleIdx="2" presStyleCnt="3"/>
      <dgm:spPr/>
    </dgm:pt>
    <dgm:pt modelId="{59532F1C-CD3E-44DB-96A2-7A7DC8298455}" type="pres">
      <dgm:prSet presAssocID="{B7D9DE2D-6442-4049-9D13-BFDA8953020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ierarchy"/>
        </a:ext>
      </dgm:extLst>
    </dgm:pt>
    <dgm:pt modelId="{FCB10517-DF86-4064-9517-8A7E201FFA3F}" type="pres">
      <dgm:prSet presAssocID="{B7D9DE2D-6442-4049-9D13-BFDA89530201}" presName="spaceRect" presStyleCnt="0"/>
      <dgm:spPr/>
    </dgm:pt>
    <dgm:pt modelId="{CEF18EC1-36B3-4D9B-AFD6-EF1EF3A0E95E}" type="pres">
      <dgm:prSet presAssocID="{B7D9DE2D-6442-4049-9D13-BFDA89530201}" presName="parTx" presStyleLbl="revTx" presStyleIdx="2" presStyleCnt="3">
        <dgm:presLayoutVars>
          <dgm:chMax val="0"/>
          <dgm:chPref val="0"/>
        </dgm:presLayoutVars>
      </dgm:prSet>
      <dgm:spPr/>
    </dgm:pt>
  </dgm:ptLst>
  <dgm:cxnLst>
    <dgm:cxn modelId="{F3940637-5615-45C3-9522-4D9E7DC5AAF4}" type="presOf" srcId="{5F8446B2-1F91-4465-BE25-3A71A49359E7}" destId="{6EC56C4D-F579-44B2-880E-0B049C5D39C7}" srcOrd="0" destOrd="0" presId="urn:microsoft.com/office/officeart/2018/2/layout/IconVerticalSolidList"/>
    <dgm:cxn modelId="{DD344B3B-CCF7-48E8-BDC5-235100DEFAA3}" srcId="{30239653-5841-4B70-BD90-DD72F7578074}" destId="{A2955DCB-74D3-4721-BBAB-0DA945BC3245}" srcOrd="1" destOrd="0" parTransId="{C80FDC58-A1E7-471A-BF17-15FC971141A8}" sibTransId="{48D71CB0-D7A2-4883-A1F2-492DA2977E1F}"/>
    <dgm:cxn modelId="{21E4A347-D361-4621-BB33-25CF6BA9DF4B}" srcId="{30239653-5841-4B70-BD90-DD72F7578074}" destId="{B7D9DE2D-6442-4049-9D13-BFDA89530201}" srcOrd="2" destOrd="0" parTransId="{F1460C65-3C07-4252-B6C9-7E1BBBB8BE40}" sibTransId="{5F8D757C-42CA-414D-B0FB-F078B0807A92}"/>
    <dgm:cxn modelId="{C1661ECF-5670-4DC2-8F3F-83F517473265}" type="presOf" srcId="{A2955DCB-74D3-4721-BBAB-0DA945BC3245}" destId="{0BAFF1CE-3D15-4DA5-A7D4-F1863E03ED80}" srcOrd="0" destOrd="0" presId="urn:microsoft.com/office/officeart/2018/2/layout/IconVerticalSolidList"/>
    <dgm:cxn modelId="{0E851AD6-3464-4800-9371-F19F05765EE0}" srcId="{30239653-5841-4B70-BD90-DD72F7578074}" destId="{5F8446B2-1F91-4465-BE25-3A71A49359E7}" srcOrd="0" destOrd="0" parTransId="{8A7865B4-6717-4AF8-90BB-7501C263090C}" sibTransId="{0A910E14-447B-42B1-B008-DB01052D22DE}"/>
    <dgm:cxn modelId="{0949A3EE-3330-4A6B-A274-0C7E56AE5B21}" type="presOf" srcId="{B7D9DE2D-6442-4049-9D13-BFDA89530201}" destId="{CEF18EC1-36B3-4D9B-AFD6-EF1EF3A0E95E}" srcOrd="0" destOrd="0" presId="urn:microsoft.com/office/officeart/2018/2/layout/IconVerticalSolidList"/>
    <dgm:cxn modelId="{FC4030F7-5D14-48D1-9C93-9D2BB0D7931E}" type="presOf" srcId="{30239653-5841-4B70-BD90-DD72F7578074}" destId="{A12CBC46-4190-4155-83A9-2E0EACC56457}" srcOrd="0" destOrd="0" presId="urn:microsoft.com/office/officeart/2018/2/layout/IconVerticalSolidList"/>
    <dgm:cxn modelId="{306C700C-D527-4F98-8EDE-BE35D2678179}" type="presParOf" srcId="{A12CBC46-4190-4155-83A9-2E0EACC56457}" destId="{4182ED12-4C2D-4C48-9091-A37A20C24EC2}" srcOrd="0" destOrd="0" presId="urn:microsoft.com/office/officeart/2018/2/layout/IconVerticalSolidList"/>
    <dgm:cxn modelId="{AF988840-6DAB-42A8-ACE9-7AA7554243AD}" type="presParOf" srcId="{4182ED12-4C2D-4C48-9091-A37A20C24EC2}" destId="{AF5E428A-2801-41FF-810F-B800855E4FB1}" srcOrd="0" destOrd="0" presId="urn:microsoft.com/office/officeart/2018/2/layout/IconVerticalSolidList"/>
    <dgm:cxn modelId="{C07A99FE-135B-435D-AE6C-E066B06B7C7D}" type="presParOf" srcId="{4182ED12-4C2D-4C48-9091-A37A20C24EC2}" destId="{BAA1AD4D-0928-4C51-8EDF-2212EE13B25D}" srcOrd="1" destOrd="0" presId="urn:microsoft.com/office/officeart/2018/2/layout/IconVerticalSolidList"/>
    <dgm:cxn modelId="{C04F8BD3-6FA4-4AA8-AD5D-D63E9F595D8D}" type="presParOf" srcId="{4182ED12-4C2D-4C48-9091-A37A20C24EC2}" destId="{F48A497A-8161-498B-8499-98F97A595388}" srcOrd="2" destOrd="0" presId="urn:microsoft.com/office/officeart/2018/2/layout/IconVerticalSolidList"/>
    <dgm:cxn modelId="{6F2E7086-B4C6-409D-83AC-1B6F1E432145}" type="presParOf" srcId="{4182ED12-4C2D-4C48-9091-A37A20C24EC2}" destId="{6EC56C4D-F579-44B2-880E-0B049C5D39C7}" srcOrd="3" destOrd="0" presId="urn:microsoft.com/office/officeart/2018/2/layout/IconVerticalSolidList"/>
    <dgm:cxn modelId="{38F8B607-8778-4219-B2C9-ED254CEECE54}" type="presParOf" srcId="{A12CBC46-4190-4155-83A9-2E0EACC56457}" destId="{E417B7B9-A5E0-4BED-B07C-08AE9A189C8B}" srcOrd="1" destOrd="0" presId="urn:microsoft.com/office/officeart/2018/2/layout/IconVerticalSolidList"/>
    <dgm:cxn modelId="{AB29AD7D-73BE-40F2-81B4-E958F0CB12A2}" type="presParOf" srcId="{A12CBC46-4190-4155-83A9-2E0EACC56457}" destId="{094E3ACE-0570-46E4-BAE6-381B5796C76B}" srcOrd="2" destOrd="0" presId="urn:microsoft.com/office/officeart/2018/2/layout/IconVerticalSolidList"/>
    <dgm:cxn modelId="{E77078EF-CF7E-4AEF-AA0E-1AFA9E3DA550}" type="presParOf" srcId="{094E3ACE-0570-46E4-BAE6-381B5796C76B}" destId="{89C512D4-6CE2-4527-98C7-206258D47180}" srcOrd="0" destOrd="0" presId="urn:microsoft.com/office/officeart/2018/2/layout/IconVerticalSolidList"/>
    <dgm:cxn modelId="{B05C1AC2-3D67-452D-8779-B583FBB4E52B}" type="presParOf" srcId="{094E3ACE-0570-46E4-BAE6-381B5796C76B}" destId="{9DCE7BB5-B87F-44F3-8187-EB7E7F99D368}" srcOrd="1" destOrd="0" presId="urn:microsoft.com/office/officeart/2018/2/layout/IconVerticalSolidList"/>
    <dgm:cxn modelId="{A87DA6F9-9946-4755-822B-FBDB55B1A05B}" type="presParOf" srcId="{094E3ACE-0570-46E4-BAE6-381B5796C76B}" destId="{5597657E-2F7E-4FA3-B36D-E191711E78E7}" srcOrd="2" destOrd="0" presId="urn:microsoft.com/office/officeart/2018/2/layout/IconVerticalSolidList"/>
    <dgm:cxn modelId="{35D73EC4-16E4-46E8-8123-BA09D189722E}" type="presParOf" srcId="{094E3ACE-0570-46E4-BAE6-381B5796C76B}" destId="{0BAFF1CE-3D15-4DA5-A7D4-F1863E03ED80}" srcOrd="3" destOrd="0" presId="urn:microsoft.com/office/officeart/2018/2/layout/IconVerticalSolidList"/>
    <dgm:cxn modelId="{2C583193-E05F-47A3-9B80-CB7B9D469194}" type="presParOf" srcId="{A12CBC46-4190-4155-83A9-2E0EACC56457}" destId="{1670470B-55C0-433A-B915-21782B5D0FAF}" srcOrd="3" destOrd="0" presId="urn:microsoft.com/office/officeart/2018/2/layout/IconVerticalSolidList"/>
    <dgm:cxn modelId="{4E532AFA-5556-4CA6-B0B2-3716AD4B8CD2}" type="presParOf" srcId="{A12CBC46-4190-4155-83A9-2E0EACC56457}" destId="{C1D51084-527B-4EA1-A2C4-B4F3AF9205E6}" srcOrd="4" destOrd="0" presId="urn:microsoft.com/office/officeart/2018/2/layout/IconVerticalSolidList"/>
    <dgm:cxn modelId="{80EC39F5-E860-4F9F-8AE6-585DBA1DB861}" type="presParOf" srcId="{C1D51084-527B-4EA1-A2C4-B4F3AF9205E6}" destId="{14B1F209-FD23-441E-89A1-E2C8BD4F4B2C}" srcOrd="0" destOrd="0" presId="urn:microsoft.com/office/officeart/2018/2/layout/IconVerticalSolidList"/>
    <dgm:cxn modelId="{ED166309-CE87-4D6F-9C71-4A0ADFA3F453}" type="presParOf" srcId="{C1D51084-527B-4EA1-A2C4-B4F3AF9205E6}" destId="{59532F1C-CD3E-44DB-96A2-7A7DC8298455}" srcOrd="1" destOrd="0" presId="urn:microsoft.com/office/officeart/2018/2/layout/IconVerticalSolidList"/>
    <dgm:cxn modelId="{655C9B77-D5ED-4DD6-B169-B8DC3377808A}" type="presParOf" srcId="{C1D51084-527B-4EA1-A2C4-B4F3AF9205E6}" destId="{FCB10517-DF86-4064-9517-8A7E201FFA3F}" srcOrd="2" destOrd="0" presId="urn:microsoft.com/office/officeart/2018/2/layout/IconVerticalSolidList"/>
    <dgm:cxn modelId="{9EF1E93B-123A-4922-8902-A294D54B01F5}" type="presParOf" srcId="{C1D51084-527B-4EA1-A2C4-B4F3AF9205E6}" destId="{CEF18EC1-36B3-4D9B-AFD6-EF1EF3A0E95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10471F0-025A-4535-AC39-8FD152DF736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9FEADA6-EBE4-43A5-A2CB-04E4C43D1847}">
      <dgm:prSet/>
      <dgm:spPr/>
      <dgm:t>
        <a:bodyPr/>
        <a:lstStyle/>
        <a:p>
          <a:r>
            <a:rPr lang="en-US"/>
            <a:t>Employee Records: Personal information, employment history, performance evaluations, and disciplinary actions.</a:t>
          </a:r>
        </a:p>
      </dgm:t>
    </dgm:pt>
    <dgm:pt modelId="{048E7BE0-D7BF-4116-BEDE-A6804A7B366A}" type="parTrans" cxnId="{F61D27DA-47B6-4A7A-BF41-2026F7A29716}">
      <dgm:prSet/>
      <dgm:spPr/>
      <dgm:t>
        <a:bodyPr/>
        <a:lstStyle/>
        <a:p>
          <a:endParaRPr lang="en-US"/>
        </a:p>
      </dgm:t>
    </dgm:pt>
    <dgm:pt modelId="{1B9AE9E7-5C2C-4E43-BDCD-EE54BE0C8901}" type="sibTrans" cxnId="{F61D27DA-47B6-4A7A-BF41-2026F7A29716}">
      <dgm:prSet/>
      <dgm:spPr/>
      <dgm:t>
        <a:bodyPr/>
        <a:lstStyle/>
        <a:p>
          <a:endParaRPr lang="en-US"/>
        </a:p>
      </dgm:t>
    </dgm:pt>
    <dgm:pt modelId="{07254AA2-E424-4ABF-AAC1-3892598186F9}">
      <dgm:prSet/>
      <dgm:spPr/>
      <dgm:t>
        <a:bodyPr/>
        <a:lstStyle/>
        <a:p>
          <a:r>
            <a:rPr lang="en-US"/>
            <a:t>Compensation and Benefits Data: Details of employee compensation, benefits, retirement plans, and stock options.</a:t>
          </a:r>
        </a:p>
      </dgm:t>
    </dgm:pt>
    <dgm:pt modelId="{E5B26888-D99F-4771-935C-DDF1876125AD}" type="parTrans" cxnId="{7A3F68F1-EE40-4638-A473-2407F100F5AF}">
      <dgm:prSet/>
      <dgm:spPr/>
      <dgm:t>
        <a:bodyPr/>
        <a:lstStyle/>
        <a:p>
          <a:endParaRPr lang="en-US"/>
        </a:p>
      </dgm:t>
    </dgm:pt>
    <dgm:pt modelId="{C8EDF00E-A35D-4795-BE52-960F55E95907}" type="sibTrans" cxnId="{7A3F68F1-EE40-4638-A473-2407F100F5AF}">
      <dgm:prSet/>
      <dgm:spPr/>
      <dgm:t>
        <a:bodyPr/>
        <a:lstStyle/>
        <a:p>
          <a:endParaRPr lang="en-US"/>
        </a:p>
      </dgm:t>
    </dgm:pt>
    <dgm:pt modelId="{475561FA-E4D3-4836-BC85-18F9186A09A9}">
      <dgm:prSet/>
      <dgm:spPr/>
      <dgm:t>
        <a:bodyPr/>
        <a:lstStyle/>
        <a:p>
          <a:r>
            <a:rPr lang="en-US"/>
            <a:t>Recruitment Data: Information about job applicants, interviews, and hiring decisions, which must be kept confidential.</a:t>
          </a:r>
        </a:p>
      </dgm:t>
    </dgm:pt>
    <dgm:pt modelId="{229DFC10-E0A0-40DE-834B-CC4CD9C5CE71}" type="parTrans" cxnId="{32077839-795C-4345-BAFD-E00A2AAA8928}">
      <dgm:prSet/>
      <dgm:spPr/>
      <dgm:t>
        <a:bodyPr/>
        <a:lstStyle/>
        <a:p>
          <a:endParaRPr lang="en-US"/>
        </a:p>
      </dgm:t>
    </dgm:pt>
    <dgm:pt modelId="{11E9CAB6-0AE5-400A-80FA-9E8E8A9BBB17}" type="sibTrans" cxnId="{32077839-795C-4345-BAFD-E00A2AAA8928}">
      <dgm:prSet/>
      <dgm:spPr/>
      <dgm:t>
        <a:bodyPr/>
        <a:lstStyle/>
        <a:p>
          <a:endParaRPr lang="en-US"/>
        </a:p>
      </dgm:t>
    </dgm:pt>
    <dgm:pt modelId="{9F42F160-75AC-4515-A433-E54B0B5D9945}">
      <dgm:prSet/>
      <dgm:spPr/>
      <dgm:t>
        <a:bodyPr/>
        <a:lstStyle/>
        <a:p>
          <a:r>
            <a:rPr lang="en-US"/>
            <a:t>Training and Development: Records of employee training, certifications, and professional development activities.</a:t>
          </a:r>
        </a:p>
      </dgm:t>
    </dgm:pt>
    <dgm:pt modelId="{4E5992FC-F941-4615-B3ED-F17AD68F6329}" type="parTrans" cxnId="{EC27FFAA-F669-48F1-BD60-240F2952012E}">
      <dgm:prSet/>
      <dgm:spPr/>
      <dgm:t>
        <a:bodyPr/>
        <a:lstStyle/>
        <a:p>
          <a:endParaRPr lang="en-US"/>
        </a:p>
      </dgm:t>
    </dgm:pt>
    <dgm:pt modelId="{A7C2B3EB-F773-4482-BA7B-6D0FE29032D1}" type="sibTrans" cxnId="{EC27FFAA-F669-48F1-BD60-240F2952012E}">
      <dgm:prSet/>
      <dgm:spPr/>
      <dgm:t>
        <a:bodyPr/>
        <a:lstStyle/>
        <a:p>
          <a:endParaRPr lang="en-US"/>
        </a:p>
      </dgm:t>
    </dgm:pt>
    <dgm:pt modelId="{5A5B229E-1A80-4A8B-8BD3-857116726136}" type="pres">
      <dgm:prSet presAssocID="{410471F0-025A-4535-AC39-8FD152DF7360}" presName="root" presStyleCnt="0">
        <dgm:presLayoutVars>
          <dgm:dir/>
          <dgm:resizeHandles val="exact"/>
        </dgm:presLayoutVars>
      </dgm:prSet>
      <dgm:spPr/>
    </dgm:pt>
    <dgm:pt modelId="{8570A326-630B-44D8-BDA4-9D260F3BC969}" type="pres">
      <dgm:prSet presAssocID="{E9FEADA6-EBE4-43A5-A2CB-04E4C43D1847}" presName="compNode" presStyleCnt="0"/>
      <dgm:spPr/>
    </dgm:pt>
    <dgm:pt modelId="{D4B826D7-3213-4A8F-8C7F-1FBA36441A14}" type="pres">
      <dgm:prSet presAssocID="{E9FEADA6-EBE4-43A5-A2CB-04E4C43D1847}" presName="bgRect" presStyleLbl="bgShp" presStyleIdx="0" presStyleCnt="4"/>
      <dgm:spPr/>
    </dgm:pt>
    <dgm:pt modelId="{169B254F-7FE6-48D4-B413-28DA61CC011D}" type="pres">
      <dgm:prSet presAssocID="{E9FEADA6-EBE4-43A5-A2CB-04E4C43D184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ffice Worker"/>
        </a:ext>
      </dgm:extLst>
    </dgm:pt>
    <dgm:pt modelId="{FBD6A471-8EB1-4F6A-B504-7402BBE7ACF4}" type="pres">
      <dgm:prSet presAssocID="{E9FEADA6-EBE4-43A5-A2CB-04E4C43D1847}" presName="spaceRect" presStyleCnt="0"/>
      <dgm:spPr/>
    </dgm:pt>
    <dgm:pt modelId="{E5D2C960-0620-48A6-8418-9321132965F7}" type="pres">
      <dgm:prSet presAssocID="{E9FEADA6-EBE4-43A5-A2CB-04E4C43D1847}" presName="parTx" presStyleLbl="revTx" presStyleIdx="0" presStyleCnt="4">
        <dgm:presLayoutVars>
          <dgm:chMax val="0"/>
          <dgm:chPref val="0"/>
        </dgm:presLayoutVars>
      </dgm:prSet>
      <dgm:spPr/>
    </dgm:pt>
    <dgm:pt modelId="{51FFD536-1AD4-4B12-A818-C2662AB73258}" type="pres">
      <dgm:prSet presAssocID="{1B9AE9E7-5C2C-4E43-BDCD-EE54BE0C8901}" presName="sibTrans" presStyleCnt="0"/>
      <dgm:spPr/>
    </dgm:pt>
    <dgm:pt modelId="{A6D055EF-FC6E-43B5-8740-74FBEF6B0BB9}" type="pres">
      <dgm:prSet presAssocID="{07254AA2-E424-4ABF-AAC1-3892598186F9}" presName="compNode" presStyleCnt="0"/>
      <dgm:spPr/>
    </dgm:pt>
    <dgm:pt modelId="{F1C6F716-43A6-486B-8869-E71E0CB0ADCE}" type="pres">
      <dgm:prSet presAssocID="{07254AA2-E424-4ABF-AAC1-3892598186F9}" presName="bgRect" presStyleLbl="bgShp" presStyleIdx="1" presStyleCnt="4"/>
      <dgm:spPr/>
    </dgm:pt>
    <dgm:pt modelId="{555CB8B2-79AA-4FDF-9133-34AB901F85D6}" type="pres">
      <dgm:prSet presAssocID="{07254AA2-E424-4ABF-AAC1-3892598186F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DAA4648A-CEA9-41A3-AEE9-C8803466D337}" type="pres">
      <dgm:prSet presAssocID="{07254AA2-E424-4ABF-AAC1-3892598186F9}" presName="spaceRect" presStyleCnt="0"/>
      <dgm:spPr/>
    </dgm:pt>
    <dgm:pt modelId="{DE9D20FE-BA06-4C12-BA69-E86E175C0E7E}" type="pres">
      <dgm:prSet presAssocID="{07254AA2-E424-4ABF-AAC1-3892598186F9}" presName="parTx" presStyleLbl="revTx" presStyleIdx="1" presStyleCnt="4">
        <dgm:presLayoutVars>
          <dgm:chMax val="0"/>
          <dgm:chPref val="0"/>
        </dgm:presLayoutVars>
      </dgm:prSet>
      <dgm:spPr/>
    </dgm:pt>
    <dgm:pt modelId="{74F8BE0E-2D87-42FD-B41A-6A4B9965A857}" type="pres">
      <dgm:prSet presAssocID="{C8EDF00E-A35D-4795-BE52-960F55E95907}" presName="sibTrans" presStyleCnt="0"/>
      <dgm:spPr/>
    </dgm:pt>
    <dgm:pt modelId="{14F1BB6C-8FA6-4DD4-B7A3-A348836CF940}" type="pres">
      <dgm:prSet presAssocID="{475561FA-E4D3-4836-BC85-18F9186A09A9}" presName="compNode" presStyleCnt="0"/>
      <dgm:spPr/>
    </dgm:pt>
    <dgm:pt modelId="{333D8D9F-A5A6-49E7-84BB-BF91AEC23D3B}" type="pres">
      <dgm:prSet presAssocID="{475561FA-E4D3-4836-BC85-18F9186A09A9}" presName="bgRect" presStyleLbl="bgShp" presStyleIdx="2" presStyleCnt="4"/>
      <dgm:spPr/>
    </dgm:pt>
    <dgm:pt modelId="{2BB7904C-2658-42E9-AEF2-4A90E831D4F2}" type="pres">
      <dgm:prSet presAssocID="{475561FA-E4D3-4836-BC85-18F9186A09A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lder"/>
        </a:ext>
      </dgm:extLst>
    </dgm:pt>
    <dgm:pt modelId="{B5F32B96-D571-47BE-960F-A232E6EEED7C}" type="pres">
      <dgm:prSet presAssocID="{475561FA-E4D3-4836-BC85-18F9186A09A9}" presName="spaceRect" presStyleCnt="0"/>
      <dgm:spPr/>
    </dgm:pt>
    <dgm:pt modelId="{F734D3B5-EB93-43D5-9094-729EB410BAD6}" type="pres">
      <dgm:prSet presAssocID="{475561FA-E4D3-4836-BC85-18F9186A09A9}" presName="parTx" presStyleLbl="revTx" presStyleIdx="2" presStyleCnt="4">
        <dgm:presLayoutVars>
          <dgm:chMax val="0"/>
          <dgm:chPref val="0"/>
        </dgm:presLayoutVars>
      </dgm:prSet>
      <dgm:spPr/>
    </dgm:pt>
    <dgm:pt modelId="{CB3C0CBC-8EFE-4B5B-86BC-20F3DB36645F}" type="pres">
      <dgm:prSet presAssocID="{11E9CAB6-0AE5-400A-80FA-9E8E8A9BBB17}" presName="sibTrans" presStyleCnt="0"/>
      <dgm:spPr/>
    </dgm:pt>
    <dgm:pt modelId="{1E26EB98-B84F-4A69-A5BE-47C08A7F6379}" type="pres">
      <dgm:prSet presAssocID="{9F42F160-75AC-4515-A433-E54B0B5D9945}" presName="compNode" presStyleCnt="0"/>
      <dgm:spPr/>
    </dgm:pt>
    <dgm:pt modelId="{CB734B3C-338E-42F6-B31D-E92536C15726}" type="pres">
      <dgm:prSet presAssocID="{9F42F160-75AC-4515-A433-E54B0B5D9945}" presName="bgRect" presStyleLbl="bgShp" presStyleIdx="3" presStyleCnt="4"/>
      <dgm:spPr/>
    </dgm:pt>
    <dgm:pt modelId="{E6C7395A-3808-4CCD-9BCF-0A7D3387AC5C}" type="pres">
      <dgm:prSet presAssocID="{9F42F160-75AC-4515-A433-E54B0B5D994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ploma Roll"/>
        </a:ext>
      </dgm:extLst>
    </dgm:pt>
    <dgm:pt modelId="{C84112FD-B079-4C07-AC8C-EDE840945810}" type="pres">
      <dgm:prSet presAssocID="{9F42F160-75AC-4515-A433-E54B0B5D9945}" presName="spaceRect" presStyleCnt="0"/>
      <dgm:spPr/>
    </dgm:pt>
    <dgm:pt modelId="{9EFA23D0-3F4A-424F-854B-2D4A80F24B27}" type="pres">
      <dgm:prSet presAssocID="{9F42F160-75AC-4515-A433-E54B0B5D9945}" presName="parTx" presStyleLbl="revTx" presStyleIdx="3" presStyleCnt="4">
        <dgm:presLayoutVars>
          <dgm:chMax val="0"/>
          <dgm:chPref val="0"/>
        </dgm:presLayoutVars>
      </dgm:prSet>
      <dgm:spPr/>
    </dgm:pt>
  </dgm:ptLst>
  <dgm:cxnLst>
    <dgm:cxn modelId="{A7526434-C4AE-4D63-8198-3D8E40CEEB07}" type="presOf" srcId="{E9FEADA6-EBE4-43A5-A2CB-04E4C43D1847}" destId="{E5D2C960-0620-48A6-8418-9321132965F7}" srcOrd="0" destOrd="0" presId="urn:microsoft.com/office/officeart/2018/2/layout/IconVerticalSolidList"/>
    <dgm:cxn modelId="{32077839-795C-4345-BAFD-E00A2AAA8928}" srcId="{410471F0-025A-4535-AC39-8FD152DF7360}" destId="{475561FA-E4D3-4836-BC85-18F9186A09A9}" srcOrd="2" destOrd="0" parTransId="{229DFC10-E0A0-40DE-834B-CC4CD9C5CE71}" sibTransId="{11E9CAB6-0AE5-400A-80FA-9E8E8A9BBB17}"/>
    <dgm:cxn modelId="{5966896A-79FA-4259-A4D4-471337DAE14A}" type="presOf" srcId="{410471F0-025A-4535-AC39-8FD152DF7360}" destId="{5A5B229E-1A80-4A8B-8BD3-857116726136}" srcOrd="0" destOrd="0" presId="urn:microsoft.com/office/officeart/2018/2/layout/IconVerticalSolidList"/>
    <dgm:cxn modelId="{3FE1E26D-5985-40AB-898A-5DE3DA6C8497}" type="presOf" srcId="{07254AA2-E424-4ABF-AAC1-3892598186F9}" destId="{DE9D20FE-BA06-4C12-BA69-E86E175C0E7E}" srcOrd="0" destOrd="0" presId="urn:microsoft.com/office/officeart/2018/2/layout/IconVerticalSolidList"/>
    <dgm:cxn modelId="{E1AA9C59-9379-4FB2-B299-E14FA47C5492}" type="presOf" srcId="{475561FA-E4D3-4836-BC85-18F9186A09A9}" destId="{F734D3B5-EB93-43D5-9094-729EB410BAD6}" srcOrd="0" destOrd="0" presId="urn:microsoft.com/office/officeart/2018/2/layout/IconVerticalSolidList"/>
    <dgm:cxn modelId="{EC27FFAA-F669-48F1-BD60-240F2952012E}" srcId="{410471F0-025A-4535-AC39-8FD152DF7360}" destId="{9F42F160-75AC-4515-A433-E54B0B5D9945}" srcOrd="3" destOrd="0" parTransId="{4E5992FC-F941-4615-B3ED-F17AD68F6329}" sibTransId="{A7C2B3EB-F773-4482-BA7B-6D0FE29032D1}"/>
    <dgm:cxn modelId="{E4EDBDAC-4091-4A71-A3D7-41D0C66CD30B}" type="presOf" srcId="{9F42F160-75AC-4515-A433-E54B0B5D9945}" destId="{9EFA23D0-3F4A-424F-854B-2D4A80F24B27}" srcOrd="0" destOrd="0" presId="urn:microsoft.com/office/officeart/2018/2/layout/IconVerticalSolidList"/>
    <dgm:cxn modelId="{F61D27DA-47B6-4A7A-BF41-2026F7A29716}" srcId="{410471F0-025A-4535-AC39-8FD152DF7360}" destId="{E9FEADA6-EBE4-43A5-A2CB-04E4C43D1847}" srcOrd="0" destOrd="0" parTransId="{048E7BE0-D7BF-4116-BEDE-A6804A7B366A}" sibTransId="{1B9AE9E7-5C2C-4E43-BDCD-EE54BE0C8901}"/>
    <dgm:cxn modelId="{7A3F68F1-EE40-4638-A473-2407F100F5AF}" srcId="{410471F0-025A-4535-AC39-8FD152DF7360}" destId="{07254AA2-E424-4ABF-AAC1-3892598186F9}" srcOrd="1" destOrd="0" parTransId="{E5B26888-D99F-4771-935C-DDF1876125AD}" sibTransId="{C8EDF00E-A35D-4795-BE52-960F55E95907}"/>
    <dgm:cxn modelId="{84863BBB-DD19-4C7F-B370-B9D9CFCD68CE}" type="presParOf" srcId="{5A5B229E-1A80-4A8B-8BD3-857116726136}" destId="{8570A326-630B-44D8-BDA4-9D260F3BC969}" srcOrd="0" destOrd="0" presId="urn:microsoft.com/office/officeart/2018/2/layout/IconVerticalSolidList"/>
    <dgm:cxn modelId="{3AAC3B38-54DC-425A-9B1F-A8FC2C09E891}" type="presParOf" srcId="{8570A326-630B-44D8-BDA4-9D260F3BC969}" destId="{D4B826D7-3213-4A8F-8C7F-1FBA36441A14}" srcOrd="0" destOrd="0" presId="urn:microsoft.com/office/officeart/2018/2/layout/IconVerticalSolidList"/>
    <dgm:cxn modelId="{29C65514-6A56-444A-B316-E113D08F0DE8}" type="presParOf" srcId="{8570A326-630B-44D8-BDA4-9D260F3BC969}" destId="{169B254F-7FE6-48D4-B413-28DA61CC011D}" srcOrd="1" destOrd="0" presId="urn:microsoft.com/office/officeart/2018/2/layout/IconVerticalSolidList"/>
    <dgm:cxn modelId="{DED91F80-08FE-4230-8B17-0FA5AF5097CD}" type="presParOf" srcId="{8570A326-630B-44D8-BDA4-9D260F3BC969}" destId="{FBD6A471-8EB1-4F6A-B504-7402BBE7ACF4}" srcOrd="2" destOrd="0" presId="urn:microsoft.com/office/officeart/2018/2/layout/IconVerticalSolidList"/>
    <dgm:cxn modelId="{68E5ADCE-8F50-42A9-9D58-C5543411388F}" type="presParOf" srcId="{8570A326-630B-44D8-BDA4-9D260F3BC969}" destId="{E5D2C960-0620-48A6-8418-9321132965F7}" srcOrd="3" destOrd="0" presId="urn:microsoft.com/office/officeart/2018/2/layout/IconVerticalSolidList"/>
    <dgm:cxn modelId="{1F5D2B78-B15D-495F-83E4-C6BFC8A6519F}" type="presParOf" srcId="{5A5B229E-1A80-4A8B-8BD3-857116726136}" destId="{51FFD536-1AD4-4B12-A818-C2662AB73258}" srcOrd="1" destOrd="0" presId="urn:microsoft.com/office/officeart/2018/2/layout/IconVerticalSolidList"/>
    <dgm:cxn modelId="{1B9FF9D8-A93F-4054-8F57-1CE8756402A3}" type="presParOf" srcId="{5A5B229E-1A80-4A8B-8BD3-857116726136}" destId="{A6D055EF-FC6E-43B5-8740-74FBEF6B0BB9}" srcOrd="2" destOrd="0" presId="urn:microsoft.com/office/officeart/2018/2/layout/IconVerticalSolidList"/>
    <dgm:cxn modelId="{00667656-5815-4C34-8FE8-F465F10A8D60}" type="presParOf" srcId="{A6D055EF-FC6E-43B5-8740-74FBEF6B0BB9}" destId="{F1C6F716-43A6-486B-8869-E71E0CB0ADCE}" srcOrd="0" destOrd="0" presId="urn:microsoft.com/office/officeart/2018/2/layout/IconVerticalSolidList"/>
    <dgm:cxn modelId="{32A036D2-8862-42D5-BCDF-88BC0A84BAB7}" type="presParOf" srcId="{A6D055EF-FC6E-43B5-8740-74FBEF6B0BB9}" destId="{555CB8B2-79AA-4FDF-9133-34AB901F85D6}" srcOrd="1" destOrd="0" presId="urn:microsoft.com/office/officeart/2018/2/layout/IconVerticalSolidList"/>
    <dgm:cxn modelId="{382A21EA-DDA2-4B00-93C6-061C284BA8CB}" type="presParOf" srcId="{A6D055EF-FC6E-43B5-8740-74FBEF6B0BB9}" destId="{DAA4648A-CEA9-41A3-AEE9-C8803466D337}" srcOrd="2" destOrd="0" presId="urn:microsoft.com/office/officeart/2018/2/layout/IconVerticalSolidList"/>
    <dgm:cxn modelId="{F6424F6D-ED2A-45E4-8979-001A9A47EE5A}" type="presParOf" srcId="{A6D055EF-FC6E-43B5-8740-74FBEF6B0BB9}" destId="{DE9D20FE-BA06-4C12-BA69-E86E175C0E7E}" srcOrd="3" destOrd="0" presId="urn:microsoft.com/office/officeart/2018/2/layout/IconVerticalSolidList"/>
    <dgm:cxn modelId="{ECFE8989-FF84-4325-A351-5740A74705A8}" type="presParOf" srcId="{5A5B229E-1A80-4A8B-8BD3-857116726136}" destId="{74F8BE0E-2D87-42FD-B41A-6A4B9965A857}" srcOrd="3" destOrd="0" presId="urn:microsoft.com/office/officeart/2018/2/layout/IconVerticalSolidList"/>
    <dgm:cxn modelId="{4325661F-1EF1-4299-9D79-847BEFB77C6B}" type="presParOf" srcId="{5A5B229E-1A80-4A8B-8BD3-857116726136}" destId="{14F1BB6C-8FA6-4DD4-B7A3-A348836CF940}" srcOrd="4" destOrd="0" presId="urn:microsoft.com/office/officeart/2018/2/layout/IconVerticalSolidList"/>
    <dgm:cxn modelId="{5287DAB8-9CB5-4F34-8009-B86B521AF748}" type="presParOf" srcId="{14F1BB6C-8FA6-4DD4-B7A3-A348836CF940}" destId="{333D8D9F-A5A6-49E7-84BB-BF91AEC23D3B}" srcOrd="0" destOrd="0" presId="urn:microsoft.com/office/officeart/2018/2/layout/IconVerticalSolidList"/>
    <dgm:cxn modelId="{E9B6E641-D186-4AD4-863E-15EB61D10CDA}" type="presParOf" srcId="{14F1BB6C-8FA6-4DD4-B7A3-A348836CF940}" destId="{2BB7904C-2658-42E9-AEF2-4A90E831D4F2}" srcOrd="1" destOrd="0" presId="urn:microsoft.com/office/officeart/2018/2/layout/IconVerticalSolidList"/>
    <dgm:cxn modelId="{250BD22C-7525-4CC6-A8D3-B6355152FF1E}" type="presParOf" srcId="{14F1BB6C-8FA6-4DD4-B7A3-A348836CF940}" destId="{B5F32B96-D571-47BE-960F-A232E6EEED7C}" srcOrd="2" destOrd="0" presId="urn:microsoft.com/office/officeart/2018/2/layout/IconVerticalSolidList"/>
    <dgm:cxn modelId="{67A455C5-B78B-45E9-B23D-63665A6B48C3}" type="presParOf" srcId="{14F1BB6C-8FA6-4DD4-B7A3-A348836CF940}" destId="{F734D3B5-EB93-43D5-9094-729EB410BAD6}" srcOrd="3" destOrd="0" presId="urn:microsoft.com/office/officeart/2018/2/layout/IconVerticalSolidList"/>
    <dgm:cxn modelId="{30469B60-3AFB-475E-8735-E1F7EB2DB293}" type="presParOf" srcId="{5A5B229E-1A80-4A8B-8BD3-857116726136}" destId="{CB3C0CBC-8EFE-4B5B-86BC-20F3DB36645F}" srcOrd="5" destOrd="0" presId="urn:microsoft.com/office/officeart/2018/2/layout/IconVerticalSolidList"/>
    <dgm:cxn modelId="{84816A5E-9C20-4D34-87AB-BB1F83A43EF8}" type="presParOf" srcId="{5A5B229E-1A80-4A8B-8BD3-857116726136}" destId="{1E26EB98-B84F-4A69-A5BE-47C08A7F6379}" srcOrd="6" destOrd="0" presId="urn:microsoft.com/office/officeart/2018/2/layout/IconVerticalSolidList"/>
    <dgm:cxn modelId="{C868B374-05E1-49DB-B52C-1338DD223FD3}" type="presParOf" srcId="{1E26EB98-B84F-4A69-A5BE-47C08A7F6379}" destId="{CB734B3C-338E-42F6-B31D-E92536C15726}" srcOrd="0" destOrd="0" presId="urn:microsoft.com/office/officeart/2018/2/layout/IconVerticalSolidList"/>
    <dgm:cxn modelId="{639EDEC4-BAC8-4FF3-939D-B0BB8A0C4450}" type="presParOf" srcId="{1E26EB98-B84F-4A69-A5BE-47C08A7F6379}" destId="{E6C7395A-3808-4CCD-9BCF-0A7D3387AC5C}" srcOrd="1" destOrd="0" presId="urn:microsoft.com/office/officeart/2018/2/layout/IconVerticalSolidList"/>
    <dgm:cxn modelId="{760AF373-C4EA-4A85-A6EB-569D50C2636D}" type="presParOf" srcId="{1E26EB98-B84F-4A69-A5BE-47C08A7F6379}" destId="{C84112FD-B079-4C07-AC8C-EDE840945810}" srcOrd="2" destOrd="0" presId="urn:microsoft.com/office/officeart/2018/2/layout/IconVerticalSolidList"/>
    <dgm:cxn modelId="{1720DD8E-75F7-4341-8EA3-EB56A711EA5E}" type="presParOf" srcId="{1E26EB98-B84F-4A69-A5BE-47C08A7F6379}" destId="{9EFA23D0-3F4A-424F-854B-2D4A80F24B2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30172A0-E76B-4E2F-A7EC-8E6BB01BB42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8A773F6-271B-4AF0-AA7C-52E451C00A46}">
      <dgm:prSet/>
      <dgm:spPr/>
      <dgm:t>
        <a:bodyPr/>
        <a:lstStyle/>
        <a:p>
          <a:r>
            <a:rPr lang="en-US"/>
            <a:t>Customer Relationship Management (CRM) Data: Information about customer interactions, sales history, and service records.</a:t>
          </a:r>
        </a:p>
      </dgm:t>
    </dgm:pt>
    <dgm:pt modelId="{915013CC-FFA1-4066-B01D-7C53D1B47786}" type="parTrans" cxnId="{76A506F5-2252-45C4-8E87-83828A1DB51C}">
      <dgm:prSet/>
      <dgm:spPr/>
      <dgm:t>
        <a:bodyPr/>
        <a:lstStyle/>
        <a:p>
          <a:endParaRPr lang="en-US"/>
        </a:p>
      </dgm:t>
    </dgm:pt>
    <dgm:pt modelId="{23B14D31-57EB-4ABF-9FAD-7A753C55B24B}" type="sibTrans" cxnId="{76A506F5-2252-45C4-8E87-83828A1DB51C}">
      <dgm:prSet/>
      <dgm:spPr/>
      <dgm:t>
        <a:bodyPr/>
        <a:lstStyle/>
        <a:p>
          <a:endParaRPr lang="en-US"/>
        </a:p>
      </dgm:t>
    </dgm:pt>
    <dgm:pt modelId="{0FE55119-3B78-4CF3-B938-061B242852D0}">
      <dgm:prSet/>
      <dgm:spPr/>
      <dgm:t>
        <a:bodyPr/>
        <a:lstStyle/>
        <a:p>
          <a:r>
            <a:rPr lang="en-US"/>
            <a:t>Sales Performance Data: Sales targets, quotas, and performance metrics that are used to assess the effectiveness of the sales team.</a:t>
          </a:r>
        </a:p>
      </dgm:t>
    </dgm:pt>
    <dgm:pt modelId="{0A31CC79-2704-4D05-AC1F-33D71E8E4932}" type="parTrans" cxnId="{D1BB38F0-3195-4948-8994-4F5F6FCEF4B2}">
      <dgm:prSet/>
      <dgm:spPr/>
      <dgm:t>
        <a:bodyPr/>
        <a:lstStyle/>
        <a:p>
          <a:endParaRPr lang="en-US"/>
        </a:p>
      </dgm:t>
    </dgm:pt>
    <dgm:pt modelId="{CF6B3123-B363-4F65-85B4-55F79F3B081B}" type="sibTrans" cxnId="{D1BB38F0-3195-4948-8994-4F5F6FCEF4B2}">
      <dgm:prSet/>
      <dgm:spPr/>
      <dgm:t>
        <a:bodyPr/>
        <a:lstStyle/>
        <a:p>
          <a:endParaRPr lang="en-US"/>
        </a:p>
      </dgm:t>
    </dgm:pt>
    <dgm:pt modelId="{899E52A4-3C06-42E5-8622-8E15AC0A577A}">
      <dgm:prSet/>
      <dgm:spPr/>
      <dgm:t>
        <a:bodyPr/>
        <a:lstStyle/>
        <a:p>
          <a:r>
            <a:rPr lang="en-US"/>
            <a:t>Marketing Campaigns: Data related to marketing strategies, advertising campaigns, and promotional activities, including budgets and ROI.</a:t>
          </a:r>
        </a:p>
      </dgm:t>
    </dgm:pt>
    <dgm:pt modelId="{8AA4621F-157E-4168-B8AF-8792FA508B35}" type="parTrans" cxnId="{D608F7A9-FCEB-45A2-9E2E-A1E6F8E8333B}">
      <dgm:prSet/>
      <dgm:spPr/>
      <dgm:t>
        <a:bodyPr/>
        <a:lstStyle/>
        <a:p>
          <a:endParaRPr lang="en-US"/>
        </a:p>
      </dgm:t>
    </dgm:pt>
    <dgm:pt modelId="{A37ED9DC-6DBF-4DA3-AD39-CC8AD69F603F}" type="sibTrans" cxnId="{D608F7A9-FCEB-45A2-9E2E-A1E6F8E8333B}">
      <dgm:prSet/>
      <dgm:spPr/>
      <dgm:t>
        <a:bodyPr/>
        <a:lstStyle/>
        <a:p>
          <a:endParaRPr lang="en-US"/>
        </a:p>
      </dgm:t>
    </dgm:pt>
    <dgm:pt modelId="{71C3478E-1C59-4B61-9A65-87E13F5970B6}" type="pres">
      <dgm:prSet presAssocID="{030172A0-E76B-4E2F-A7EC-8E6BB01BB428}" presName="root" presStyleCnt="0">
        <dgm:presLayoutVars>
          <dgm:dir/>
          <dgm:resizeHandles val="exact"/>
        </dgm:presLayoutVars>
      </dgm:prSet>
      <dgm:spPr/>
    </dgm:pt>
    <dgm:pt modelId="{512E881C-07A0-47D7-BC9E-9F41EEE34AF7}" type="pres">
      <dgm:prSet presAssocID="{08A773F6-271B-4AF0-AA7C-52E451C00A46}" presName="compNode" presStyleCnt="0"/>
      <dgm:spPr/>
    </dgm:pt>
    <dgm:pt modelId="{1B5D554F-1E89-464B-9D9C-3AD54039E0C1}" type="pres">
      <dgm:prSet presAssocID="{08A773F6-271B-4AF0-AA7C-52E451C00A46}" presName="bgRect" presStyleLbl="bgShp" presStyleIdx="0" presStyleCnt="3"/>
      <dgm:spPr/>
    </dgm:pt>
    <dgm:pt modelId="{CE42193F-F9B3-4DFD-8093-E6DF0D866773}" type="pres">
      <dgm:prSet presAssocID="{08A773F6-271B-4AF0-AA7C-52E451C00A4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are With Person"/>
        </a:ext>
      </dgm:extLst>
    </dgm:pt>
    <dgm:pt modelId="{6E512335-5CE9-4E11-921A-88E178EA6D93}" type="pres">
      <dgm:prSet presAssocID="{08A773F6-271B-4AF0-AA7C-52E451C00A46}" presName="spaceRect" presStyleCnt="0"/>
      <dgm:spPr/>
    </dgm:pt>
    <dgm:pt modelId="{26D43F21-3A0D-4A43-9A2D-090C193EAE24}" type="pres">
      <dgm:prSet presAssocID="{08A773F6-271B-4AF0-AA7C-52E451C00A46}" presName="parTx" presStyleLbl="revTx" presStyleIdx="0" presStyleCnt="3">
        <dgm:presLayoutVars>
          <dgm:chMax val="0"/>
          <dgm:chPref val="0"/>
        </dgm:presLayoutVars>
      </dgm:prSet>
      <dgm:spPr/>
    </dgm:pt>
    <dgm:pt modelId="{999B47AE-FD5C-4BA1-AF22-782FCF66E831}" type="pres">
      <dgm:prSet presAssocID="{23B14D31-57EB-4ABF-9FAD-7A753C55B24B}" presName="sibTrans" presStyleCnt="0"/>
      <dgm:spPr/>
    </dgm:pt>
    <dgm:pt modelId="{BEA3C293-1BA8-4C9C-98CA-EACFE737BBC1}" type="pres">
      <dgm:prSet presAssocID="{0FE55119-3B78-4CF3-B938-061B242852D0}" presName="compNode" presStyleCnt="0"/>
      <dgm:spPr/>
    </dgm:pt>
    <dgm:pt modelId="{D2078FFB-0549-4CF8-96C3-9FA361384406}" type="pres">
      <dgm:prSet presAssocID="{0FE55119-3B78-4CF3-B938-061B242852D0}" presName="bgRect" presStyleLbl="bgShp" presStyleIdx="1" presStyleCnt="3"/>
      <dgm:spPr/>
    </dgm:pt>
    <dgm:pt modelId="{231415B0-0430-44E0-8850-D5F6AC285EF6}" type="pres">
      <dgm:prSet presAssocID="{0FE55119-3B78-4CF3-B938-061B242852D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2C6E2A4B-FD28-45FE-973F-F0659102DB4F}" type="pres">
      <dgm:prSet presAssocID="{0FE55119-3B78-4CF3-B938-061B242852D0}" presName="spaceRect" presStyleCnt="0"/>
      <dgm:spPr/>
    </dgm:pt>
    <dgm:pt modelId="{87760930-4B38-4F5A-8981-BDA069586B5C}" type="pres">
      <dgm:prSet presAssocID="{0FE55119-3B78-4CF3-B938-061B242852D0}" presName="parTx" presStyleLbl="revTx" presStyleIdx="1" presStyleCnt="3">
        <dgm:presLayoutVars>
          <dgm:chMax val="0"/>
          <dgm:chPref val="0"/>
        </dgm:presLayoutVars>
      </dgm:prSet>
      <dgm:spPr/>
    </dgm:pt>
    <dgm:pt modelId="{CD9DCF35-0B9A-4416-80E4-0C20D018CB64}" type="pres">
      <dgm:prSet presAssocID="{CF6B3123-B363-4F65-85B4-55F79F3B081B}" presName="sibTrans" presStyleCnt="0"/>
      <dgm:spPr/>
    </dgm:pt>
    <dgm:pt modelId="{EB8B8950-8A5D-43E9-A3E3-95FAACDD8ED1}" type="pres">
      <dgm:prSet presAssocID="{899E52A4-3C06-42E5-8622-8E15AC0A577A}" presName="compNode" presStyleCnt="0"/>
      <dgm:spPr/>
    </dgm:pt>
    <dgm:pt modelId="{CE49F2BD-ADDD-48E7-B9F0-C36C9E03B513}" type="pres">
      <dgm:prSet presAssocID="{899E52A4-3C06-42E5-8622-8E15AC0A577A}" presName="bgRect" presStyleLbl="bgShp" presStyleIdx="2" presStyleCnt="3"/>
      <dgm:spPr/>
    </dgm:pt>
    <dgm:pt modelId="{CEF5C551-85C7-49A8-A260-00E6D92C4EC8}" type="pres">
      <dgm:prSet presAssocID="{899E52A4-3C06-42E5-8622-8E15AC0A577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dvertising"/>
        </a:ext>
      </dgm:extLst>
    </dgm:pt>
    <dgm:pt modelId="{7AEA67F4-616C-4D1E-90E2-833C3A6FACB0}" type="pres">
      <dgm:prSet presAssocID="{899E52A4-3C06-42E5-8622-8E15AC0A577A}" presName="spaceRect" presStyleCnt="0"/>
      <dgm:spPr/>
    </dgm:pt>
    <dgm:pt modelId="{A73AEE70-ABEF-45E5-BEAB-DFFB1E6B5049}" type="pres">
      <dgm:prSet presAssocID="{899E52A4-3C06-42E5-8622-8E15AC0A577A}" presName="parTx" presStyleLbl="revTx" presStyleIdx="2" presStyleCnt="3">
        <dgm:presLayoutVars>
          <dgm:chMax val="0"/>
          <dgm:chPref val="0"/>
        </dgm:presLayoutVars>
      </dgm:prSet>
      <dgm:spPr/>
    </dgm:pt>
  </dgm:ptLst>
  <dgm:cxnLst>
    <dgm:cxn modelId="{CB6F8054-44B1-4055-919D-2B7835E77CDE}" type="presOf" srcId="{08A773F6-271B-4AF0-AA7C-52E451C00A46}" destId="{26D43F21-3A0D-4A43-9A2D-090C193EAE24}" srcOrd="0" destOrd="0" presId="urn:microsoft.com/office/officeart/2018/2/layout/IconVerticalSolidList"/>
    <dgm:cxn modelId="{B6CADE74-F323-4050-9ADA-6325101DADB7}" type="presOf" srcId="{899E52A4-3C06-42E5-8622-8E15AC0A577A}" destId="{A73AEE70-ABEF-45E5-BEAB-DFFB1E6B5049}" srcOrd="0" destOrd="0" presId="urn:microsoft.com/office/officeart/2018/2/layout/IconVerticalSolidList"/>
    <dgm:cxn modelId="{611DD4A8-F57A-4433-965F-D3AA836E1314}" type="presOf" srcId="{030172A0-E76B-4E2F-A7EC-8E6BB01BB428}" destId="{71C3478E-1C59-4B61-9A65-87E13F5970B6}" srcOrd="0" destOrd="0" presId="urn:microsoft.com/office/officeart/2018/2/layout/IconVerticalSolidList"/>
    <dgm:cxn modelId="{D608F7A9-FCEB-45A2-9E2E-A1E6F8E8333B}" srcId="{030172A0-E76B-4E2F-A7EC-8E6BB01BB428}" destId="{899E52A4-3C06-42E5-8622-8E15AC0A577A}" srcOrd="2" destOrd="0" parTransId="{8AA4621F-157E-4168-B8AF-8792FA508B35}" sibTransId="{A37ED9DC-6DBF-4DA3-AD39-CC8AD69F603F}"/>
    <dgm:cxn modelId="{C57733CB-1B68-4DEF-A969-B9C27C6AECE9}" type="presOf" srcId="{0FE55119-3B78-4CF3-B938-061B242852D0}" destId="{87760930-4B38-4F5A-8981-BDA069586B5C}" srcOrd="0" destOrd="0" presId="urn:microsoft.com/office/officeart/2018/2/layout/IconVerticalSolidList"/>
    <dgm:cxn modelId="{D1BB38F0-3195-4948-8994-4F5F6FCEF4B2}" srcId="{030172A0-E76B-4E2F-A7EC-8E6BB01BB428}" destId="{0FE55119-3B78-4CF3-B938-061B242852D0}" srcOrd="1" destOrd="0" parTransId="{0A31CC79-2704-4D05-AC1F-33D71E8E4932}" sibTransId="{CF6B3123-B363-4F65-85B4-55F79F3B081B}"/>
    <dgm:cxn modelId="{76A506F5-2252-45C4-8E87-83828A1DB51C}" srcId="{030172A0-E76B-4E2F-A7EC-8E6BB01BB428}" destId="{08A773F6-271B-4AF0-AA7C-52E451C00A46}" srcOrd="0" destOrd="0" parTransId="{915013CC-FFA1-4066-B01D-7C53D1B47786}" sibTransId="{23B14D31-57EB-4ABF-9FAD-7A753C55B24B}"/>
    <dgm:cxn modelId="{4CF5D9EF-3521-4387-B814-395F86397084}" type="presParOf" srcId="{71C3478E-1C59-4B61-9A65-87E13F5970B6}" destId="{512E881C-07A0-47D7-BC9E-9F41EEE34AF7}" srcOrd="0" destOrd="0" presId="urn:microsoft.com/office/officeart/2018/2/layout/IconVerticalSolidList"/>
    <dgm:cxn modelId="{75B672BC-2793-401E-B9D7-93293F43B70D}" type="presParOf" srcId="{512E881C-07A0-47D7-BC9E-9F41EEE34AF7}" destId="{1B5D554F-1E89-464B-9D9C-3AD54039E0C1}" srcOrd="0" destOrd="0" presId="urn:microsoft.com/office/officeart/2018/2/layout/IconVerticalSolidList"/>
    <dgm:cxn modelId="{74441D4B-04B0-49FF-B3CF-99D90301CE50}" type="presParOf" srcId="{512E881C-07A0-47D7-BC9E-9F41EEE34AF7}" destId="{CE42193F-F9B3-4DFD-8093-E6DF0D866773}" srcOrd="1" destOrd="0" presId="urn:microsoft.com/office/officeart/2018/2/layout/IconVerticalSolidList"/>
    <dgm:cxn modelId="{CE84853A-0BD2-4E84-A4CD-02BE3ED9E6B8}" type="presParOf" srcId="{512E881C-07A0-47D7-BC9E-9F41EEE34AF7}" destId="{6E512335-5CE9-4E11-921A-88E178EA6D93}" srcOrd="2" destOrd="0" presId="urn:microsoft.com/office/officeart/2018/2/layout/IconVerticalSolidList"/>
    <dgm:cxn modelId="{0D673054-0518-4391-A86E-D7259479F0DB}" type="presParOf" srcId="{512E881C-07A0-47D7-BC9E-9F41EEE34AF7}" destId="{26D43F21-3A0D-4A43-9A2D-090C193EAE24}" srcOrd="3" destOrd="0" presId="urn:microsoft.com/office/officeart/2018/2/layout/IconVerticalSolidList"/>
    <dgm:cxn modelId="{38FFB0C8-19B0-4A3F-9BF3-DCC56D734ACA}" type="presParOf" srcId="{71C3478E-1C59-4B61-9A65-87E13F5970B6}" destId="{999B47AE-FD5C-4BA1-AF22-782FCF66E831}" srcOrd="1" destOrd="0" presId="urn:microsoft.com/office/officeart/2018/2/layout/IconVerticalSolidList"/>
    <dgm:cxn modelId="{97E70E15-2BA4-4024-8F76-92C038C2EB39}" type="presParOf" srcId="{71C3478E-1C59-4B61-9A65-87E13F5970B6}" destId="{BEA3C293-1BA8-4C9C-98CA-EACFE737BBC1}" srcOrd="2" destOrd="0" presId="urn:microsoft.com/office/officeart/2018/2/layout/IconVerticalSolidList"/>
    <dgm:cxn modelId="{5BA3516C-6D88-4519-ABD4-431FE704E40D}" type="presParOf" srcId="{BEA3C293-1BA8-4C9C-98CA-EACFE737BBC1}" destId="{D2078FFB-0549-4CF8-96C3-9FA361384406}" srcOrd="0" destOrd="0" presId="urn:microsoft.com/office/officeart/2018/2/layout/IconVerticalSolidList"/>
    <dgm:cxn modelId="{BE52DA26-7A3D-47A1-992A-FB223DFD60C5}" type="presParOf" srcId="{BEA3C293-1BA8-4C9C-98CA-EACFE737BBC1}" destId="{231415B0-0430-44E0-8850-D5F6AC285EF6}" srcOrd="1" destOrd="0" presId="urn:microsoft.com/office/officeart/2018/2/layout/IconVerticalSolidList"/>
    <dgm:cxn modelId="{435E628B-2ED2-4752-8E26-A4CD27700AAC}" type="presParOf" srcId="{BEA3C293-1BA8-4C9C-98CA-EACFE737BBC1}" destId="{2C6E2A4B-FD28-45FE-973F-F0659102DB4F}" srcOrd="2" destOrd="0" presId="urn:microsoft.com/office/officeart/2018/2/layout/IconVerticalSolidList"/>
    <dgm:cxn modelId="{A9F10AC7-571E-41B6-9BE8-28681AE984D8}" type="presParOf" srcId="{BEA3C293-1BA8-4C9C-98CA-EACFE737BBC1}" destId="{87760930-4B38-4F5A-8981-BDA069586B5C}" srcOrd="3" destOrd="0" presId="urn:microsoft.com/office/officeart/2018/2/layout/IconVerticalSolidList"/>
    <dgm:cxn modelId="{2CBF39B6-D6AE-4579-8D99-271423BE1B26}" type="presParOf" srcId="{71C3478E-1C59-4B61-9A65-87E13F5970B6}" destId="{CD9DCF35-0B9A-4416-80E4-0C20D018CB64}" srcOrd="3" destOrd="0" presId="urn:microsoft.com/office/officeart/2018/2/layout/IconVerticalSolidList"/>
    <dgm:cxn modelId="{9221E6B2-61F0-4484-808B-5CD44B499CCF}" type="presParOf" srcId="{71C3478E-1C59-4B61-9A65-87E13F5970B6}" destId="{EB8B8950-8A5D-43E9-A3E3-95FAACDD8ED1}" srcOrd="4" destOrd="0" presId="urn:microsoft.com/office/officeart/2018/2/layout/IconVerticalSolidList"/>
    <dgm:cxn modelId="{D3C261F2-DDD4-44B7-A540-2D4ECFF235B8}" type="presParOf" srcId="{EB8B8950-8A5D-43E9-A3E3-95FAACDD8ED1}" destId="{CE49F2BD-ADDD-48E7-B9F0-C36C9E03B513}" srcOrd="0" destOrd="0" presId="urn:microsoft.com/office/officeart/2018/2/layout/IconVerticalSolidList"/>
    <dgm:cxn modelId="{D93CF953-1A35-4B55-819B-212BD2414031}" type="presParOf" srcId="{EB8B8950-8A5D-43E9-A3E3-95FAACDD8ED1}" destId="{CEF5C551-85C7-49A8-A260-00E6D92C4EC8}" srcOrd="1" destOrd="0" presId="urn:microsoft.com/office/officeart/2018/2/layout/IconVerticalSolidList"/>
    <dgm:cxn modelId="{2744E8C8-17DF-4B9B-9BC8-F4064C480A71}" type="presParOf" srcId="{EB8B8950-8A5D-43E9-A3E3-95FAACDD8ED1}" destId="{7AEA67F4-616C-4D1E-90E2-833C3A6FACB0}" srcOrd="2" destOrd="0" presId="urn:microsoft.com/office/officeart/2018/2/layout/IconVerticalSolidList"/>
    <dgm:cxn modelId="{36358BDE-548D-4E96-9935-63B564601554}" type="presParOf" srcId="{EB8B8950-8A5D-43E9-A3E3-95FAACDD8ED1}" destId="{A73AEE70-ABEF-45E5-BEAB-DFFB1E6B504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79051B5-636C-4C22-BC51-D791EA63F8D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C376C85-C18A-4619-A386-7846AEE8B16C}">
      <dgm:prSet/>
      <dgm:spPr/>
      <dgm:t>
        <a:bodyPr/>
        <a:lstStyle/>
        <a:p>
          <a:r>
            <a:rPr lang="en-US"/>
            <a:t>Authentication: Implement strong authentication mechanisms (e.g., multi-factor authentication) to verify user identities before granting access to resources.</a:t>
          </a:r>
        </a:p>
      </dgm:t>
    </dgm:pt>
    <dgm:pt modelId="{2B760273-ECA0-43A3-84F1-CCCBC49901B3}" type="parTrans" cxnId="{19B36766-1440-443A-A94D-7F84101903D4}">
      <dgm:prSet/>
      <dgm:spPr/>
      <dgm:t>
        <a:bodyPr/>
        <a:lstStyle/>
        <a:p>
          <a:endParaRPr lang="en-US"/>
        </a:p>
      </dgm:t>
    </dgm:pt>
    <dgm:pt modelId="{790A3943-08BC-4D0B-A275-CE889B51C4E9}" type="sibTrans" cxnId="{19B36766-1440-443A-A94D-7F84101903D4}">
      <dgm:prSet/>
      <dgm:spPr/>
      <dgm:t>
        <a:bodyPr/>
        <a:lstStyle/>
        <a:p>
          <a:endParaRPr lang="en-US"/>
        </a:p>
      </dgm:t>
    </dgm:pt>
    <dgm:pt modelId="{DEB96614-4410-416F-98BD-C6398323AF0B}">
      <dgm:prSet/>
      <dgm:spPr/>
      <dgm:t>
        <a:bodyPr/>
        <a:lstStyle/>
        <a:p>
          <a:r>
            <a:rPr lang="en-US"/>
            <a:t>Authorization: Define and enforce policies to ensure that users only have access to the resources they need to perform their jobs (principle of least privilege).</a:t>
          </a:r>
        </a:p>
      </dgm:t>
    </dgm:pt>
    <dgm:pt modelId="{1BCF8EA6-0409-489F-B881-83F2B235FE21}" type="parTrans" cxnId="{0E1EDB82-4E0D-4672-B85F-9769A430B58D}">
      <dgm:prSet/>
      <dgm:spPr/>
      <dgm:t>
        <a:bodyPr/>
        <a:lstStyle/>
        <a:p>
          <a:endParaRPr lang="en-US"/>
        </a:p>
      </dgm:t>
    </dgm:pt>
    <dgm:pt modelId="{84B0B289-BA52-4147-BBB4-A05BD20B4A1F}" type="sibTrans" cxnId="{0E1EDB82-4E0D-4672-B85F-9769A430B58D}">
      <dgm:prSet/>
      <dgm:spPr/>
      <dgm:t>
        <a:bodyPr/>
        <a:lstStyle/>
        <a:p>
          <a:endParaRPr lang="en-US"/>
        </a:p>
      </dgm:t>
    </dgm:pt>
    <dgm:pt modelId="{75C0416A-A89C-468E-AB6A-0C6320A7517F}">
      <dgm:prSet/>
      <dgm:spPr/>
      <dgm:t>
        <a:bodyPr/>
        <a:lstStyle/>
        <a:p>
          <a:r>
            <a:rPr lang="en-US"/>
            <a:t>Role-Based Access Control (RBAC): Assign permissions based on roles within the organization, simplifying management and reducing the risk of unauthorized access.</a:t>
          </a:r>
        </a:p>
      </dgm:t>
    </dgm:pt>
    <dgm:pt modelId="{038C958E-F963-4D43-8625-63DAE5D49047}" type="parTrans" cxnId="{EB071E5D-D85F-49BC-A8E8-E88F5FDE3B95}">
      <dgm:prSet/>
      <dgm:spPr/>
      <dgm:t>
        <a:bodyPr/>
        <a:lstStyle/>
        <a:p>
          <a:endParaRPr lang="en-US"/>
        </a:p>
      </dgm:t>
    </dgm:pt>
    <dgm:pt modelId="{99555A12-C2AC-4674-85C6-FBA420CA2BCC}" type="sibTrans" cxnId="{EB071E5D-D85F-49BC-A8E8-E88F5FDE3B95}">
      <dgm:prSet/>
      <dgm:spPr/>
      <dgm:t>
        <a:bodyPr/>
        <a:lstStyle/>
        <a:p>
          <a:endParaRPr lang="en-US"/>
        </a:p>
      </dgm:t>
    </dgm:pt>
    <dgm:pt modelId="{6EBA03BF-DB0F-45D4-B7E0-3DD21179E06A}">
      <dgm:prSet/>
      <dgm:spPr/>
      <dgm:t>
        <a:bodyPr/>
        <a:lstStyle/>
        <a:p>
          <a:r>
            <a:rPr lang="en-US"/>
            <a:t>Identity and Access Management (IAM): Use IAM systems to manage user identities, enforce access policies, and track user activity across systems.</a:t>
          </a:r>
        </a:p>
      </dgm:t>
    </dgm:pt>
    <dgm:pt modelId="{484AC598-20E8-4DC6-83DD-F1BB8D900E18}" type="parTrans" cxnId="{184EB924-491A-4339-B1D0-6F5E4C5F1EBD}">
      <dgm:prSet/>
      <dgm:spPr/>
      <dgm:t>
        <a:bodyPr/>
        <a:lstStyle/>
        <a:p>
          <a:endParaRPr lang="en-US"/>
        </a:p>
      </dgm:t>
    </dgm:pt>
    <dgm:pt modelId="{EF61ACC5-71E4-4019-A7CD-82BC30AA8944}" type="sibTrans" cxnId="{184EB924-491A-4339-B1D0-6F5E4C5F1EBD}">
      <dgm:prSet/>
      <dgm:spPr/>
      <dgm:t>
        <a:bodyPr/>
        <a:lstStyle/>
        <a:p>
          <a:endParaRPr lang="en-US"/>
        </a:p>
      </dgm:t>
    </dgm:pt>
    <dgm:pt modelId="{C4A44896-AE5D-4027-BEFE-9C305812C8CE}" type="pres">
      <dgm:prSet presAssocID="{979051B5-636C-4C22-BC51-D791EA63F8D5}" presName="root" presStyleCnt="0">
        <dgm:presLayoutVars>
          <dgm:dir/>
          <dgm:resizeHandles val="exact"/>
        </dgm:presLayoutVars>
      </dgm:prSet>
      <dgm:spPr/>
    </dgm:pt>
    <dgm:pt modelId="{178521EC-FA94-442F-BADB-D17036C70F1F}" type="pres">
      <dgm:prSet presAssocID="{8C376C85-C18A-4619-A386-7846AEE8B16C}" presName="compNode" presStyleCnt="0"/>
      <dgm:spPr/>
    </dgm:pt>
    <dgm:pt modelId="{33CC47BE-EFD1-4F39-8768-C3B716B3C09B}" type="pres">
      <dgm:prSet presAssocID="{8C376C85-C18A-4619-A386-7846AEE8B16C}" presName="bgRect" presStyleLbl="bgShp" presStyleIdx="0" presStyleCnt="4"/>
      <dgm:spPr/>
    </dgm:pt>
    <dgm:pt modelId="{C6F8549C-C393-4171-A749-8F0D8255907F}" type="pres">
      <dgm:prSet presAssocID="{8C376C85-C18A-4619-A386-7846AEE8B16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nlock"/>
        </a:ext>
      </dgm:extLst>
    </dgm:pt>
    <dgm:pt modelId="{C8EDE6B4-5443-4C50-B6AF-9CE94CFD429B}" type="pres">
      <dgm:prSet presAssocID="{8C376C85-C18A-4619-A386-7846AEE8B16C}" presName="spaceRect" presStyleCnt="0"/>
      <dgm:spPr/>
    </dgm:pt>
    <dgm:pt modelId="{C1982627-69E0-4CEF-9DA1-53B144B345EC}" type="pres">
      <dgm:prSet presAssocID="{8C376C85-C18A-4619-A386-7846AEE8B16C}" presName="parTx" presStyleLbl="revTx" presStyleIdx="0" presStyleCnt="4">
        <dgm:presLayoutVars>
          <dgm:chMax val="0"/>
          <dgm:chPref val="0"/>
        </dgm:presLayoutVars>
      </dgm:prSet>
      <dgm:spPr/>
    </dgm:pt>
    <dgm:pt modelId="{C72027F6-9D75-4255-BB09-A251446CF080}" type="pres">
      <dgm:prSet presAssocID="{790A3943-08BC-4D0B-A275-CE889B51C4E9}" presName="sibTrans" presStyleCnt="0"/>
      <dgm:spPr/>
    </dgm:pt>
    <dgm:pt modelId="{35450B82-1CFB-4DC7-B91D-4A841102FAE2}" type="pres">
      <dgm:prSet presAssocID="{DEB96614-4410-416F-98BD-C6398323AF0B}" presName="compNode" presStyleCnt="0"/>
      <dgm:spPr/>
    </dgm:pt>
    <dgm:pt modelId="{F91C49BA-859F-44F9-B940-A87D3D5A7974}" type="pres">
      <dgm:prSet presAssocID="{DEB96614-4410-416F-98BD-C6398323AF0B}" presName="bgRect" presStyleLbl="bgShp" presStyleIdx="1" presStyleCnt="4"/>
      <dgm:spPr/>
    </dgm:pt>
    <dgm:pt modelId="{2F65F246-7206-4138-B897-A3362B191B76}" type="pres">
      <dgm:prSet presAssocID="{DEB96614-4410-416F-98BD-C6398323AF0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ployee Badge"/>
        </a:ext>
      </dgm:extLst>
    </dgm:pt>
    <dgm:pt modelId="{E37D50BD-4937-44E6-8BA8-FB3D87F8CB3A}" type="pres">
      <dgm:prSet presAssocID="{DEB96614-4410-416F-98BD-C6398323AF0B}" presName="spaceRect" presStyleCnt="0"/>
      <dgm:spPr/>
    </dgm:pt>
    <dgm:pt modelId="{88CBA702-FF4F-4120-8407-EF426CCC4279}" type="pres">
      <dgm:prSet presAssocID="{DEB96614-4410-416F-98BD-C6398323AF0B}" presName="parTx" presStyleLbl="revTx" presStyleIdx="1" presStyleCnt="4">
        <dgm:presLayoutVars>
          <dgm:chMax val="0"/>
          <dgm:chPref val="0"/>
        </dgm:presLayoutVars>
      </dgm:prSet>
      <dgm:spPr/>
    </dgm:pt>
    <dgm:pt modelId="{97C99595-1EA9-411D-A65F-45952C1D1B3D}" type="pres">
      <dgm:prSet presAssocID="{84B0B289-BA52-4147-BBB4-A05BD20B4A1F}" presName="sibTrans" presStyleCnt="0"/>
      <dgm:spPr/>
    </dgm:pt>
    <dgm:pt modelId="{927F95E4-84E0-4E5F-8474-10E39556DB58}" type="pres">
      <dgm:prSet presAssocID="{75C0416A-A89C-468E-AB6A-0C6320A7517F}" presName="compNode" presStyleCnt="0"/>
      <dgm:spPr/>
    </dgm:pt>
    <dgm:pt modelId="{9BD7306D-658D-49B3-8D40-5F1DFF59D535}" type="pres">
      <dgm:prSet presAssocID="{75C0416A-A89C-468E-AB6A-0C6320A7517F}" presName="bgRect" presStyleLbl="bgShp" presStyleIdx="2" presStyleCnt="4"/>
      <dgm:spPr/>
    </dgm:pt>
    <dgm:pt modelId="{E2D2E7C1-E37B-4F47-8287-BE67D8822C57}" type="pres">
      <dgm:prSet presAssocID="{75C0416A-A89C-468E-AB6A-0C6320A7517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8B96458C-0895-4099-9F72-7C98E6E829E5}" type="pres">
      <dgm:prSet presAssocID="{75C0416A-A89C-468E-AB6A-0C6320A7517F}" presName="spaceRect" presStyleCnt="0"/>
      <dgm:spPr/>
    </dgm:pt>
    <dgm:pt modelId="{F1D89B67-621B-401E-80A1-56946B6C03D2}" type="pres">
      <dgm:prSet presAssocID="{75C0416A-A89C-468E-AB6A-0C6320A7517F}" presName="parTx" presStyleLbl="revTx" presStyleIdx="2" presStyleCnt="4">
        <dgm:presLayoutVars>
          <dgm:chMax val="0"/>
          <dgm:chPref val="0"/>
        </dgm:presLayoutVars>
      </dgm:prSet>
      <dgm:spPr/>
    </dgm:pt>
    <dgm:pt modelId="{94708A5A-B6B5-4023-9FE8-2C80F67943C0}" type="pres">
      <dgm:prSet presAssocID="{99555A12-C2AC-4674-85C6-FBA420CA2BCC}" presName="sibTrans" presStyleCnt="0"/>
      <dgm:spPr/>
    </dgm:pt>
    <dgm:pt modelId="{00A6F6AF-E610-44E2-A23F-58D1BB090E82}" type="pres">
      <dgm:prSet presAssocID="{6EBA03BF-DB0F-45D4-B7E0-3DD21179E06A}" presName="compNode" presStyleCnt="0"/>
      <dgm:spPr/>
    </dgm:pt>
    <dgm:pt modelId="{FB487FD0-8C07-4B10-BCAA-04F9A0054CEF}" type="pres">
      <dgm:prSet presAssocID="{6EBA03BF-DB0F-45D4-B7E0-3DD21179E06A}" presName="bgRect" presStyleLbl="bgShp" presStyleIdx="3" presStyleCnt="4"/>
      <dgm:spPr/>
    </dgm:pt>
    <dgm:pt modelId="{81D1AAE4-6F70-4EA4-9DB8-4254EA18131C}" type="pres">
      <dgm:prSet presAssocID="{6EBA03BF-DB0F-45D4-B7E0-3DD21179E06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9015DB6C-A1DA-40AA-AC7A-7C8D11E497E6}" type="pres">
      <dgm:prSet presAssocID="{6EBA03BF-DB0F-45D4-B7E0-3DD21179E06A}" presName="spaceRect" presStyleCnt="0"/>
      <dgm:spPr/>
    </dgm:pt>
    <dgm:pt modelId="{F5F2170B-8325-4EFF-8CC0-FFA25DF7933E}" type="pres">
      <dgm:prSet presAssocID="{6EBA03BF-DB0F-45D4-B7E0-3DD21179E06A}" presName="parTx" presStyleLbl="revTx" presStyleIdx="3" presStyleCnt="4">
        <dgm:presLayoutVars>
          <dgm:chMax val="0"/>
          <dgm:chPref val="0"/>
        </dgm:presLayoutVars>
      </dgm:prSet>
      <dgm:spPr/>
    </dgm:pt>
  </dgm:ptLst>
  <dgm:cxnLst>
    <dgm:cxn modelId="{184EB924-491A-4339-B1D0-6F5E4C5F1EBD}" srcId="{979051B5-636C-4C22-BC51-D791EA63F8D5}" destId="{6EBA03BF-DB0F-45D4-B7E0-3DD21179E06A}" srcOrd="3" destOrd="0" parTransId="{484AC598-20E8-4DC6-83DD-F1BB8D900E18}" sibTransId="{EF61ACC5-71E4-4019-A7CD-82BC30AA8944}"/>
    <dgm:cxn modelId="{1D121335-8F86-46A5-93D6-759C4456BE53}" type="presOf" srcId="{DEB96614-4410-416F-98BD-C6398323AF0B}" destId="{88CBA702-FF4F-4120-8407-EF426CCC4279}" srcOrd="0" destOrd="0" presId="urn:microsoft.com/office/officeart/2018/2/layout/IconVerticalSolidList"/>
    <dgm:cxn modelId="{EB071E5D-D85F-49BC-A8E8-E88F5FDE3B95}" srcId="{979051B5-636C-4C22-BC51-D791EA63F8D5}" destId="{75C0416A-A89C-468E-AB6A-0C6320A7517F}" srcOrd="2" destOrd="0" parTransId="{038C958E-F963-4D43-8625-63DAE5D49047}" sibTransId="{99555A12-C2AC-4674-85C6-FBA420CA2BCC}"/>
    <dgm:cxn modelId="{19B36766-1440-443A-A94D-7F84101903D4}" srcId="{979051B5-636C-4C22-BC51-D791EA63F8D5}" destId="{8C376C85-C18A-4619-A386-7846AEE8B16C}" srcOrd="0" destOrd="0" parTransId="{2B760273-ECA0-43A3-84F1-CCCBC49901B3}" sibTransId="{790A3943-08BC-4D0B-A275-CE889B51C4E9}"/>
    <dgm:cxn modelId="{E3BD8C4B-48F7-4542-A60D-7E12A401A47A}" type="presOf" srcId="{979051B5-636C-4C22-BC51-D791EA63F8D5}" destId="{C4A44896-AE5D-4027-BEFE-9C305812C8CE}" srcOrd="0" destOrd="0" presId="urn:microsoft.com/office/officeart/2018/2/layout/IconVerticalSolidList"/>
    <dgm:cxn modelId="{0E1EDB82-4E0D-4672-B85F-9769A430B58D}" srcId="{979051B5-636C-4C22-BC51-D791EA63F8D5}" destId="{DEB96614-4410-416F-98BD-C6398323AF0B}" srcOrd="1" destOrd="0" parTransId="{1BCF8EA6-0409-489F-B881-83F2B235FE21}" sibTransId="{84B0B289-BA52-4147-BBB4-A05BD20B4A1F}"/>
    <dgm:cxn modelId="{67DF1386-B46E-4D3C-9A9D-A2618727D919}" type="presOf" srcId="{75C0416A-A89C-468E-AB6A-0C6320A7517F}" destId="{F1D89B67-621B-401E-80A1-56946B6C03D2}" srcOrd="0" destOrd="0" presId="urn:microsoft.com/office/officeart/2018/2/layout/IconVerticalSolidList"/>
    <dgm:cxn modelId="{BA4932C2-09CD-4539-A442-1316F4A303B0}" type="presOf" srcId="{6EBA03BF-DB0F-45D4-B7E0-3DD21179E06A}" destId="{F5F2170B-8325-4EFF-8CC0-FFA25DF7933E}" srcOrd="0" destOrd="0" presId="urn:microsoft.com/office/officeart/2018/2/layout/IconVerticalSolidList"/>
    <dgm:cxn modelId="{0DD652F1-3A37-4DCF-B06B-46394C6B2001}" type="presOf" srcId="{8C376C85-C18A-4619-A386-7846AEE8B16C}" destId="{C1982627-69E0-4CEF-9DA1-53B144B345EC}" srcOrd="0" destOrd="0" presId="urn:microsoft.com/office/officeart/2018/2/layout/IconVerticalSolidList"/>
    <dgm:cxn modelId="{64161731-3010-497A-BDE4-87A3A6220A1A}" type="presParOf" srcId="{C4A44896-AE5D-4027-BEFE-9C305812C8CE}" destId="{178521EC-FA94-442F-BADB-D17036C70F1F}" srcOrd="0" destOrd="0" presId="urn:microsoft.com/office/officeart/2018/2/layout/IconVerticalSolidList"/>
    <dgm:cxn modelId="{07873D0B-D99A-4678-86DF-90864B4A2523}" type="presParOf" srcId="{178521EC-FA94-442F-BADB-D17036C70F1F}" destId="{33CC47BE-EFD1-4F39-8768-C3B716B3C09B}" srcOrd="0" destOrd="0" presId="urn:microsoft.com/office/officeart/2018/2/layout/IconVerticalSolidList"/>
    <dgm:cxn modelId="{C06B47CB-DFC2-488A-A7F6-97EEEC50D6E9}" type="presParOf" srcId="{178521EC-FA94-442F-BADB-D17036C70F1F}" destId="{C6F8549C-C393-4171-A749-8F0D8255907F}" srcOrd="1" destOrd="0" presId="urn:microsoft.com/office/officeart/2018/2/layout/IconVerticalSolidList"/>
    <dgm:cxn modelId="{4671AD87-1682-41F2-BE82-C6645268DB81}" type="presParOf" srcId="{178521EC-FA94-442F-BADB-D17036C70F1F}" destId="{C8EDE6B4-5443-4C50-B6AF-9CE94CFD429B}" srcOrd="2" destOrd="0" presId="urn:microsoft.com/office/officeart/2018/2/layout/IconVerticalSolidList"/>
    <dgm:cxn modelId="{F408F2EE-EE15-475C-9318-840510B842F2}" type="presParOf" srcId="{178521EC-FA94-442F-BADB-D17036C70F1F}" destId="{C1982627-69E0-4CEF-9DA1-53B144B345EC}" srcOrd="3" destOrd="0" presId="urn:microsoft.com/office/officeart/2018/2/layout/IconVerticalSolidList"/>
    <dgm:cxn modelId="{F1FC46FD-9B6B-4E32-979F-9DBDD291EBAC}" type="presParOf" srcId="{C4A44896-AE5D-4027-BEFE-9C305812C8CE}" destId="{C72027F6-9D75-4255-BB09-A251446CF080}" srcOrd="1" destOrd="0" presId="urn:microsoft.com/office/officeart/2018/2/layout/IconVerticalSolidList"/>
    <dgm:cxn modelId="{DEDCB059-1645-4F8C-BAF6-BEF6330ADD74}" type="presParOf" srcId="{C4A44896-AE5D-4027-BEFE-9C305812C8CE}" destId="{35450B82-1CFB-4DC7-B91D-4A841102FAE2}" srcOrd="2" destOrd="0" presId="urn:microsoft.com/office/officeart/2018/2/layout/IconVerticalSolidList"/>
    <dgm:cxn modelId="{5036F9EA-3F38-4E1A-9697-63C31A767F81}" type="presParOf" srcId="{35450B82-1CFB-4DC7-B91D-4A841102FAE2}" destId="{F91C49BA-859F-44F9-B940-A87D3D5A7974}" srcOrd="0" destOrd="0" presId="urn:microsoft.com/office/officeart/2018/2/layout/IconVerticalSolidList"/>
    <dgm:cxn modelId="{E2A1218A-88C8-400B-8536-6E90D223282B}" type="presParOf" srcId="{35450B82-1CFB-4DC7-B91D-4A841102FAE2}" destId="{2F65F246-7206-4138-B897-A3362B191B76}" srcOrd="1" destOrd="0" presId="urn:microsoft.com/office/officeart/2018/2/layout/IconVerticalSolidList"/>
    <dgm:cxn modelId="{C6650656-339A-402B-AA3E-F1EC23513496}" type="presParOf" srcId="{35450B82-1CFB-4DC7-B91D-4A841102FAE2}" destId="{E37D50BD-4937-44E6-8BA8-FB3D87F8CB3A}" srcOrd="2" destOrd="0" presId="urn:microsoft.com/office/officeart/2018/2/layout/IconVerticalSolidList"/>
    <dgm:cxn modelId="{E63CBEB4-40CC-4E10-A3AF-1850A41E19B2}" type="presParOf" srcId="{35450B82-1CFB-4DC7-B91D-4A841102FAE2}" destId="{88CBA702-FF4F-4120-8407-EF426CCC4279}" srcOrd="3" destOrd="0" presId="urn:microsoft.com/office/officeart/2018/2/layout/IconVerticalSolidList"/>
    <dgm:cxn modelId="{A8D50A04-7867-4109-A684-0BFE39F2A6A8}" type="presParOf" srcId="{C4A44896-AE5D-4027-BEFE-9C305812C8CE}" destId="{97C99595-1EA9-411D-A65F-45952C1D1B3D}" srcOrd="3" destOrd="0" presId="urn:microsoft.com/office/officeart/2018/2/layout/IconVerticalSolidList"/>
    <dgm:cxn modelId="{4659513D-2D60-47FD-9797-274C81289141}" type="presParOf" srcId="{C4A44896-AE5D-4027-BEFE-9C305812C8CE}" destId="{927F95E4-84E0-4E5F-8474-10E39556DB58}" srcOrd="4" destOrd="0" presId="urn:microsoft.com/office/officeart/2018/2/layout/IconVerticalSolidList"/>
    <dgm:cxn modelId="{A095C55F-2B61-41E3-A1C8-94A1969E69A2}" type="presParOf" srcId="{927F95E4-84E0-4E5F-8474-10E39556DB58}" destId="{9BD7306D-658D-49B3-8D40-5F1DFF59D535}" srcOrd="0" destOrd="0" presId="urn:microsoft.com/office/officeart/2018/2/layout/IconVerticalSolidList"/>
    <dgm:cxn modelId="{656EDF4F-12E5-4422-8810-D906E8244A8F}" type="presParOf" srcId="{927F95E4-84E0-4E5F-8474-10E39556DB58}" destId="{E2D2E7C1-E37B-4F47-8287-BE67D8822C57}" srcOrd="1" destOrd="0" presId="urn:microsoft.com/office/officeart/2018/2/layout/IconVerticalSolidList"/>
    <dgm:cxn modelId="{5E9A37C0-44A3-440D-AA32-A6F0E37FF312}" type="presParOf" srcId="{927F95E4-84E0-4E5F-8474-10E39556DB58}" destId="{8B96458C-0895-4099-9F72-7C98E6E829E5}" srcOrd="2" destOrd="0" presId="urn:microsoft.com/office/officeart/2018/2/layout/IconVerticalSolidList"/>
    <dgm:cxn modelId="{836C7127-7492-475F-BEC1-406FD0821552}" type="presParOf" srcId="{927F95E4-84E0-4E5F-8474-10E39556DB58}" destId="{F1D89B67-621B-401E-80A1-56946B6C03D2}" srcOrd="3" destOrd="0" presId="urn:microsoft.com/office/officeart/2018/2/layout/IconVerticalSolidList"/>
    <dgm:cxn modelId="{6A5ADCD7-7D82-41CE-AD6B-C82178E98A7E}" type="presParOf" srcId="{C4A44896-AE5D-4027-BEFE-9C305812C8CE}" destId="{94708A5A-B6B5-4023-9FE8-2C80F67943C0}" srcOrd="5" destOrd="0" presId="urn:microsoft.com/office/officeart/2018/2/layout/IconVerticalSolidList"/>
    <dgm:cxn modelId="{7B2F5362-63DA-4B4C-A291-7B15967E7994}" type="presParOf" srcId="{C4A44896-AE5D-4027-BEFE-9C305812C8CE}" destId="{00A6F6AF-E610-44E2-A23F-58D1BB090E82}" srcOrd="6" destOrd="0" presId="urn:microsoft.com/office/officeart/2018/2/layout/IconVerticalSolidList"/>
    <dgm:cxn modelId="{FD1C03A8-0C7B-4EF3-823B-7AB3DCC6FEB2}" type="presParOf" srcId="{00A6F6AF-E610-44E2-A23F-58D1BB090E82}" destId="{FB487FD0-8C07-4B10-BCAA-04F9A0054CEF}" srcOrd="0" destOrd="0" presId="urn:microsoft.com/office/officeart/2018/2/layout/IconVerticalSolidList"/>
    <dgm:cxn modelId="{D00AE540-6CD9-4A07-A453-5AC5E8973B3B}" type="presParOf" srcId="{00A6F6AF-E610-44E2-A23F-58D1BB090E82}" destId="{81D1AAE4-6F70-4EA4-9DB8-4254EA18131C}" srcOrd="1" destOrd="0" presId="urn:microsoft.com/office/officeart/2018/2/layout/IconVerticalSolidList"/>
    <dgm:cxn modelId="{21375BEB-A492-4BC2-A090-341FB680B6D1}" type="presParOf" srcId="{00A6F6AF-E610-44E2-A23F-58D1BB090E82}" destId="{9015DB6C-A1DA-40AA-AC7A-7C8D11E497E6}" srcOrd="2" destOrd="0" presId="urn:microsoft.com/office/officeart/2018/2/layout/IconVerticalSolidList"/>
    <dgm:cxn modelId="{3C23C9C3-FF96-453F-B678-BF6536E001B2}" type="presParOf" srcId="{00A6F6AF-E610-44E2-A23F-58D1BB090E82}" destId="{F5F2170B-8325-4EFF-8CC0-FFA25DF7933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5EBBA1-98B9-4F40-B8B1-EAD555E39F3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43528A8-EB8D-4653-9933-C0DFEDF07F19}">
      <dgm:prSet/>
      <dgm:spPr/>
      <dgm:t>
        <a:bodyPr/>
        <a:lstStyle/>
        <a:p>
          <a:r>
            <a:rPr lang="en-US"/>
            <a:t>Cyber Threats: The rise in cyberattacks, including hacking, phishing, ransomware, and insider threats, necessitates robust data security measures to prevent breaches that can lead to significant financial and reputational damage.</a:t>
          </a:r>
        </a:p>
      </dgm:t>
    </dgm:pt>
    <dgm:pt modelId="{F77ED8F6-4B0D-42A4-8FCC-99A8F95D69F4}" type="parTrans" cxnId="{124A2109-925A-426A-898B-5C6B1CB419CF}">
      <dgm:prSet/>
      <dgm:spPr/>
      <dgm:t>
        <a:bodyPr/>
        <a:lstStyle/>
        <a:p>
          <a:endParaRPr lang="en-US"/>
        </a:p>
      </dgm:t>
    </dgm:pt>
    <dgm:pt modelId="{59DBF3FF-6867-46B3-849B-94E8E6E6CD44}" type="sibTrans" cxnId="{124A2109-925A-426A-898B-5C6B1CB419CF}">
      <dgm:prSet/>
      <dgm:spPr/>
      <dgm:t>
        <a:bodyPr/>
        <a:lstStyle/>
        <a:p>
          <a:endParaRPr lang="en-US"/>
        </a:p>
      </dgm:t>
    </dgm:pt>
    <dgm:pt modelId="{2F43F058-4568-434E-AF0E-1D907AA387FA}">
      <dgm:prSet/>
      <dgm:spPr/>
      <dgm:t>
        <a:bodyPr/>
        <a:lstStyle/>
        <a:p>
          <a:r>
            <a:rPr lang="en-US"/>
            <a:t>Data Integrity: Ensuring that data is not altered or tampered with during storage or transmission is crucial for maintaining its accuracy and reliability.</a:t>
          </a:r>
        </a:p>
      </dgm:t>
    </dgm:pt>
    <dgm:pt modelId="{D7554509-9377-478C-A4BE-9E2044636749}" type="parTrans" cxnId="{7C446DB7-6073-4E64-83C8-60099A0A3DEF}">
      <dgm:prSet/>
      <dgm:spPr/>
      <dgm:t>
        <a:bodyPr/>
        <a:lstStyle/>
        <a:p>
          <a:endParaRPr lang="en-US"/>
        </a:p>
      </dgm:t>
    </dgm:pt>
    <dgm:pt modelId="{28129043-56CE-4B97-ADCC-4F865E8BFFF1}" type="sibTrans" cxnId="{7C446DB7-6073-4E64-83C8-60099A0A3DEF}">
      <dgm:prSet/>
      <dgm:spPr/>
      <dgm:t>
        <a:bodyPr/>
        <a:lstStyle/>
        <a:p>
          <a:endParaRPr lang="en-US"/>
        </a:p>
      </dgm:t>
    </dgm:pt>
    <dgm:pt modelId="{A497989A-F720-4311-B4A7-883F34DA8B27}" type="pres">
      <dgm:prSet presAssocID="{535EBBA1-98B9-4F40-B8B1-EAD555E39F3C}" presName="linear" presStyleCnt="0">
        <dgm:presLayoutVars>
          <dgm:animLvl val="lvl"/>
          <dgm:resizeHandles val="exact"/>
        </dgm:presLayoutVars>
      </dgm:prSet>
      <dgm:spPr/>
    </dgm:pt>
    <dgm:pt modelId="{7C6302DD-6CA4-40E5-BAA1-7BD832967D36}" type="pres">
      <dgm:prSet presAssocID="{643528A8-EB8D-4653-9933-C0DFEDF07F19}" presName="parentText" presStyleLbl="node1" presStyleIdx="0" presStyleCnt="2">
        <dgm:presLayoutVars>
          <dgm:chMax val="0"/>
          <dgm:bulletEnabled val="1"/>
        </dgm:presLayoutVars>
      </dgm:prSet>
      <dgm:spPr/>
    </dgm:pt>
    <dgm:pt modelId="{A192A0EF-5566-47DE-8599-CA7AFBA46509}" type="pres">
      <dgm:prSet presAssocID="{59DBF3FF-6867-46B3-849B-94E8E6E6CD44}" presName="spacer" presStyleCnt="0"/>
      <dgm:spPr/>
    </dgm:pt>
    <dgm:pt modelId="{C0962826-BB95-44DC-BFA3-91002E79EF3A}" type="pres">
      <dgm:prSet presAssocID="{2F43F058-4568-434E-AF0E-1D907AA387FA}" presName="parentText" presStyleLbl="node1" presStyleIdx="1" presStyleCnt="2">
        <dgm:presLayoutVars>
          <dgm:chMax val="0"/>
          <dgm:bulletEnabled val="1"/>
        </dgm:presLayoutVars>
      </dgm:prSet>
      <dgm:spPr/>
    </dgm:pt>
  </dgm:ptLst>
  <dgm:cxnLst>
    <dgm:cxn modelId="{124A2109-925A-426A-898B-5C6B1CB419CF}" srcId="{535EBBA1-98B9-4F40-B8B1-EAD555E39F3C}" destId="{643528A8-EB8D-4653-9933-C0DFEDF07F19}" srcOrd="0" destOrd="0" parTransId="{F77ED8F6-4B0D-42A4-8FCC-99A8F95D69F4}" sibTransId="{59DBF3FF-6867-46B3-849B-94E8E6E6CD44}"/>
    <dgm:cxn modelId="{ECF8C54A-417B-4FE0-B95E-F5919DA61B4B}" type="presOf" srcId="{643528A8-EB8D-4653-9933-C0DFEDF07F19}" destId="{7C6302DD-6CA4-40E5-BAA1-7BD832967D36}" srcOrd="0" destOrd="0" presId="urn:microsoft.com/office/officeart/2005/8/layout/vList2"/>
    <dgm:cxn modelId="{431F899C-61C0-4E03-881B-5402EA859033}" type="presOf" srcId="{2F43F058-4568-434E-AF0E-1D907AA387FA}" destId="{C0962826-BB95-44DC-BFA3-91002E79EF3A}" srcOrd="0" destOrd="0" presId="urn:microsoft.com/office/officeart/2005/8/layout/vList2"/>
    <dgm:cxn modelId="{7C446DB7-6073-4E64-83C8-60099A0A3DEF}" srcId="{535EBBA1-98B9-4F40-B8B1-EAD555E39F3C}" destId="{2F43F058-4568-434E-AF0E-1D907AA387FA}" srcOrd="1" destOrd="0" parTransId="{D7554509-9377-478C-A4BE-9E2044636749}" sibTransId="{28129043-56CE-4B97-ADCC-4F865E8BFFF1}"/>
    <dgm:cxn modelId="{D23DB5D2-AAAE-474F-83F0-9579E703420D}" type="presOf" srcId="{535EBBA1-98B9-4F40-B8B1-EAD555E39F3C}" destId="{A497989A-F720-4311-B4A7-883F34DA8B27}" srcOrd="0" destOrd="0" presId="urn:microsoft.com/office/officeart/2005/8/layout/vList2"/>
    <dgm:cxn modelId="{AB8525DC-A942-4BFA-996C-971884BD11C5}" type="presParOf" srcId="{A497989A-F720-4311-B4A7-883F34DA8B27}" destId="{7C6302DD-6CA4-40E5-BAA1-7BD832967D36}" srcOrd="0" destOrd="0" presId="urn:microsoft.com/office/officeart/2005/8/layout/vList2"/>
    <dgm:cxn modelId="{4A347DC2-4CE2-41FA-9164-7CF07E536674}" type="presParOf" srcId="{A497989A-F720-4311-B4A7-883F34DA8B27}" destId="{A192A0EF-5566-47DE-8599-CA7AFBA46509}" srcOrd="1" destOrd="0" presId="urn:microsoft.com/office/officeart/2005/8/layout/vList2"/>
    <dgm:cxn modelId="{BD8F8B78-E64B-4647-A134-5DDF23AADE58}" type="presParOf" srcId="{A497989A-F720-4311-B4A7-883F34DA8B27}" destId="{C0962826-BB95-44DC-BFA3-91002E79EF3A}"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DB661DA-6FEA-4405-9B67-B79FD97C7A90}"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777951A3-583F-4E96-A242-DCFFA5DEA70F}">
      <dgm:prSet/>
      <dgm:spPr/>
      <dgm:t>
        <a:bodyPr/>
        <a:lstStyle/>
        <a:p>
          <a:r>
            <a:rPr lang="en-US"/>
            <a:t>Encryption at Rest: Protect stored data by encrypting it, ensuring that even if physical storage is compromised, the data remains secure.</a:t>
          </a:r>
        </a:p>
      </dgm:t>
    </dgm:pt>
    <dgm:pt modelId="{5FAF1D14-EAC6-4271-9A57-3D12FFCC6EE2}" type="parTrans" cxnId="{68C4157E-3291-451B-9121-B14812A7EAF2}">
      <dgm:prSet/>
      <dgm:spPr/>
      <dgm:t>
        <a:bodyPr/>
        <a:lstStyle/>
        <a:p>
          <a:endParaRPr lang="en-US"/>
        </a:p>
      </dgm:t>
    </dgm:pt>
    <dgm:pt modelId="{E05D7A50-DEDA-4FD9-9F00-58B6CE1F3297}" type="sibTrans" cxnId="{68C4157E-3291-451B-9121-B14812A7EAF2}">
      <dgm:prSet phldrT="1" phldr="0"/>
      <dgm:spPr/>
      <dgm:t>
        <a:bodyPr/>
        <a:lstStyle/>
        <a:p>
          <a:r>
            <a:rPr lang="en-US"/>
            <a:t>1</a:t>
          </a:r>
        </a:p>
      </dgm:t>
    </dgm:pt>
    <dgm:pt modelId="{95E8954D-C55A-4C32-A285-2B9071B2FBA1}">
      <dgm:prSet/>
      <dgm:spPr/>
      <dgm:t>
        <a:bodyPr/>
        <a:lstStyle/>
        <a:p>
          <a:r>
            <a:rPr lang="en-US"/>
            <a:t>Encryption in Transit: Encrypt data during transmission over networks to prevent interception and unauthorized access.</a:t>
          </a:r>
        </a:p>
      </dgm:t>
    </dgm:pt>
    <dgm:pt modelId="{F7CE4B26-8FC5-48EF-B007-04A3F401E791}" type="parTrans" cxnId="{27799FAF-FFC1-4728-81F0-F856B3FC87A3}">
      <dgm:prSet/>
      <dgm:spPr/>
      <dgm:t>
        <a:bodyPr/>
        <a:lstStyle/>
        <a:p>
          <a:endParaRPr lang="en-US"/>
        </a:p>
      </dgm:t>
    </dgm:pt>
    <dgm:pt modelId="{24325E79-95D1-4485-B7E8-CF8910A57FAE}" type="sibTrans" cxnId="{27799FAF-FFC1-4728-81F0-F856B3FC87A3}">
      <dgm:prSet phldrT="2" phldr="0"/>
      <dgm:spPr/>
      <dgm:t>
        <a:bodyPr/>
        <a:lstStyle/>
        <a:p>
          <a:r>
            <a:rPr lang="en-US"/>
            <a:t>2</a:t>
          </a:r>
        </a:p>
      </dgm:t>
    </dgm:pt>
    <dgm:pt modelId="{3767C559-8F14-47D5-B0DE-6FE3A14E8AE1}">
      <dgm:prSet/>
      <dgm:spPr/>
      <dgm:t>
        <a:bodyPr/>
        <a:lstStyle/>
        <a:p>
          <a:r>
            <a:rPr lang="en-US"/>
            <a:t>Key Management: Implement secure key management practices, including key generation, storage, rotation, and destruction.</a:t>
          </a:r>
        </a:p>
      </dgm:t>
    </dgm:pt>
    <dgm:pt modelId="{DAD651DC-AB21-4B6C-9679-3B86A563429C}" type="parTrans" cxnId="{D5785469-7BF8-4623-82E9-86EA7283A1BB}">
      <dgm:prSet/>
      <dgm:spPr/>
      <dgm:t>
        <a:bodyPr/>
        <a:lstStyle/>
        <a:p>
          <a:endParaRPr lang="en-US"/>
        </a:p>
      </dgm:t>
    </dgm:pt>
    <dgm:pt modelId="{755CFB8E-871E-4458-BD3A-91D456704BC6}" type="sibTrans" cxnId="{D5785469-7BF8-4623-82E9-86EA7283A1BB}">
      <dgm:prSet phldrT="3" phldr="0"/>
      <dgm:spPr/>
      <dgm:t>
        <a:bodyPr/>
        <a:lstStyle/>
        <a:p>
          <a:r>
            <a:rPr lang="en-US"/>
            <a:t>3</a:t>
          </a:r>
        </a:p>
      </dgm:t>
    </dgm:pt>
    <dgm:pt modelId="{5B5633D8-FF4C-44E2-86BD-3AB99C750F0D}">
      <dgm:prSet/>
      <dgm:spPr/>
      <dgm:t>
        <a:bodyPr/>
        <a:lstStyle/>
        <a:p>
          <a:r>
            <a:rPr lang="en-US"/>
            <a:t>End-to-End Encryption: Ensure data is encrypted from the source to the destination, minimizing exposure to unauthorized access during transit.</a:t>
          </a:r>
        </a:p>
      </dgm:t>
    </dgm:pt>
    <dgm:pt modelId="{53C830D0-47CC-4940-BD87-8E35DAEE839A}" type="parTrans" cxnId="{B986CCDC-0D9A-41F2-9C21-2BFF649ACB64}">
      <dgm:prSet/>
      <dgm:spPr/>
      <dgm:t>
        <a:bodyPr/>
        <a:lstStyle/>
        <a:p>
          <a:endParaRPr lang="en-US"/>
        </a:p>
      </dgm:t>
    </dgm:pt>
    <dgm:pt modelId="{4829ED8D-4546-45D3-B39F-BC32823EB669}" type="sibTrans" cxnId="{B986CCDC-0D9A-41F2-9C21-2BFF649ACB64}">
      <dgm:prSet phldrT="4" phldr="0"/>
      <dgm:spPr/>
      <dgm:t>
        <a:bodyPr/>
        <a:lstStyle/>
        <a:p>
          <a:r>
            <a:rPr lang="en-US"/>
            <a:t>4</a:t>
          </a:r>
        </a:p>
      </dgm:t>
    </dgm:pt>
    <dgm:pt modelId="{CC908E9F-FDC9-4B2D-9DA0-0A4B185D4CF1}" type="pres">
      <dgm:prSet presAssocID="{7DB661DA-6FEA-4405-9B67-B79FD97C7A90}" presName="Name0" presStyleCnt="0">
        <dgm:presLayoutVars>
          <dgm:animLvl val="lvl"/>
          <dgm:resizeHandles val="exact"/>
        </dgm:presLayoutVars>
      </dgm:prSet>
      <dgm:spPr/>
    </dgm:pt>
    <dgm:pt modelId="{57C4FE16-9433-4DAE-811B-93862D3536F4}" type="pres">
      <dgm:prSet presAssocID="{777951A3-583F-4E96-A242-DCFFA5DEA70F}" presName="compositeNode" presStyleCnt="0">
        <dgm:presLayoutVars>
          <dgm:bulletEnabled val="1"/>
        </dgm:presLayoutVars>
      </dgm:prSet>
      <dgm:spPr/>
    </dgm:pt>
    <dgm:pt modelId="{93783845-318C-4FB2-9639-DE75DC1CED92}" type="pres">
      <dgm:prSet presAssocID="{777951A3-583F-4E96-A242-DCFFA5DEA70F}" presName="bgRect" presStyleLbl="bgAccFollowNode1" presStyleIdx="0" presStyleCnt="4"/>
      <dgm:spPr/>
    </dgm:pt>
    <dgm:pt modelId="{B78C5039-438A-4EED-B093-2AABB6D3B9C2}" type="pres">
      <dgm:prSet presAssocID="{E05D7A50-DEDA-4FD9-9F00-58B6CE1F3297}" presName="sibTransNodeCircle" presStyleLbl="alignNode1" presStyleIdx="0" presStyleCnt="8">
        <dgm:presLayoutVars>
          <dgm:chMax val="0"/>
          <dgm:bulletEnabled/>
        </dgm:presLayoutVars>
      </dgm:prSet>
      <dgm:spPr/>
    </dgm:pt>
    <dgm:pt modelId="{95B59E34-6E90-4673-A1DD-978AC0E422DF}" type="pres">
      <dgm:prSet presAssocID="{777951A3-583F-4E96-A242-DCFFA5DEA70F}" presName="bottomLine" presStyleLbl="alignNode1" presStyleIdx="1" presStyleCnt="8">
        <dgm:presLayoutVars/>
      </dgm:prSet>
      <dgm:spPr/>
    </dgm:pt>
    <dgm:pt modelId="{AA9E1B8E-F9CA-49DC-B9C7-7C41D40F5514}" type="pres">
      <dgm:prSet presAssocID="{777951A3-583F-4E96-A242-DCFFA5DEA70F}" presName="nodeText" presStyleLbl="bgAccFollowNode1" presStyleIdx="0" presStyleCnt="4">
        <dgm:presLayoutVars>
          <dgm:bulletEnabled val="1"/>
        </dgm:presLayoutVars>
      </dgm:prSet>
      <dgm:spPr/>
    </dgm:pt>
    <dgm:pt modelId="{A918B8B5-1C2F-41DB-85F2-F4D4840841E3}" type="pres">
      <dgm:prSet presAssocID="{E05D7A50-DEDA-4FD9-9F00-58B6CE1F3297}" presName="sibTrans" presStyleCnt="0"/>
      <dgm:spPr/>
    </dgm:pt>
    <dgm:pt modelId="{9959AF20-AA3B-465B-97B4-38F59C439229}" type="pres">
      <dgm:prSet presAssocID="{95E8954D-C55A-4C32-A285-2B9071B2FBA1}" presName="compositeNode" presStyleCnt="0">
        <dgm:presLayoutVars>
          <dgm:bulletEnabled val="1"/>
        </dgm:presLayoutVars>
      </dgm:prSet>
      <dgm:spPr/>
    </dgm:pt>
    <dgm:pt modelId="{0CAC7CF6-15E0-406C-9BF5-6D6C84DE1C4B}" type="pres">
      <dgm:prSet presAssocID="{95E8954D-C55A-4C32-A285-2B9071B2FBA1}" presName="bgRect" presStyleLbl="bgAccFollowNode1" presStyleIdx="1" presStyleCnt="4"/>
      <dgm:spPr/>
    </dgm:pt>
    <dgm:pt modelId="{E905513F-1A61-42FC-92BF-EC7E93F7A845}" type="pres">
      <dgm:prSet presAssocID="{24325E79-95D1-4485-B7E8-CF8910A57FAE}" presName="sibTransNodeCircle" presStyleLbl="alignNode1" presStyleIdx="2" presStyleCnt="8">
        <dgm:presLayoutVars>
          <dgm:chMax val="0"/>
          <dgm:bulletEnabled/>
        </dgm:presLayoutVars>
      </dgm:prSet>
      <dgm:spPr/>
    </dgm:pt>
    <dgm:pt modelId="{73D02ACD-39E5-4D79-8945-F380E22F7772}" type="pres">
      <dgm:prSet presAssocID="{95E8954D-C55A-4C32-A285-2B9071B2FBA1}" presName="bottomLine" presStyleLbl="alignNode1" presStyleIdx="3" presStyleCnt="8">
        <dgm:presLayoutVars/>
      </dgm:prSet>
      <dgm:spPr/>
    </dgm:pt>
    <dgm:pt modelId="{1013D909-814B-456A-AB0C-4F925D9585EB}" type="pres">
      <dgm:prSet presAssocID="{95E8954D-C55A-4C32-A285-2B9071B2FBA1}" presName="nodeText" presStyleLbl="bgAccFollowNode1" presStyleIdx="1" presStyleCnt="4">
        <dgm:presLayoutVars>
          <dgm:bulletEnabled val="1"/>
        </dgm:presLayoutVars>
      </dgm:prSet>
      <dgm:spPr/>
    </dgm:pt>
    <dgm:pt modelId="{B25B6D7A-1E43-4AEE-8B15-FB4AE401B7A9}" type="pres">
      <dgm:prSet presAssocID="{24325E79-95D1-4485-B7E8-CF8910A57FAE}" presName="sibTrans" presStyleCnt="0"/>
      <dgm:spPr/>
    </dgm:pt>
    <dgm:pt modelId="{EE1F8B18-AE21-4845-A184-F44EBD1D84A3}" type="pres">
      <dgm:prSet presAssocID="{3767C559-8F14-47D5-B0DE-6FE3A14E8AE1}" presName="compositeNode" presStyleCnt="0">
        <dgm:presLayoutVars>
          <dgm:bulletEnabled val="1"/>
        </dgm:presLayoutVars>
      </dgm:prSet>
      <dgm:spPr/>
    </dgm:pt>
    <dgm:pt modelId="{D260CA02-DAFC-4813-8F74-2EB6F23D39DE}" type="pres">
      <dgm:prSet presAssocID="{3767C559-8F14-47D5-B0DE-6FE3A14E8AE1}" presName="bgRect" presStyleLbl="bgAccFollowNode1" presStyleIdx="2" presStyleCnt="4"/>
      <dgm:spPr/>
    </dgm:pt>
    <dgm:pt modelId="{8382DBBA-F5C3-4EEC-89F0-CA856A7C8C6B}" type="pres">
      <dgm:prSet presAssocID="{755CFB8E-871E-4458-BD3A-91D456704BC6}" presName="sibTransNodeCircle" presStyleLbl="alignNode1" presStyleIdx="4" presStyleCnt="8">
        <dgm:presLayoutVars>
          <dgm:chMax val="0"/>
          <dgm:bulletEnabled/>
        </dgm:presLayoutVars>
      </dgm:prSet>
      <dgm:spPr/>
    </dgm:pt>
    <dgm:pt modelId="{99AFE4A1-FD59-40A0-BADF-EB357932C6B8}" type="pres">
      <dgm:prSet presAssocID="{3767C559-8F14-47D5-B0DE-6FE3A14E8AE1}" presName="bottomLine" presStyleLbl="alignNode1" presStyleIdx="5" presStyleCnt="8">
        <dgm:presLayoutVars/>
      </dgm:prSet>
      <dgm:spPr/>
    </dgm:pt>
    <dgm:pt modelId="{A76B6353-019E-4DE2-8712-0A14A88BF053}" type="pres">
      <dgm:prSet presAssocID="{3767C559-8F14-47D5-B0DE-6FE3A14E8AE1}" presName="nodeText" presStyleLbl="bgAccFollowNode1" presStyleIdx="2" presStyleCnt="4">
        <dgm:presLayoutVars>
          <dgm:bulletEnabled val="1"/>
        </dgm:presLayoutVars>
      </dgm:prSet>
      <dgm:spPr/>
    </dgm:pt>
    <dgm:pt modelId="{F83D6335-BC75-41C1-8AFF-50E80DF91817}" type="pres">
      <dgm:prSet presAssocID="{755CFB8E-871E-4458-BD3A-91D456704BC6}" presName="sibTrans" presStyleCnt="0"/>
      <dgm:spPr/>
    </dgm:pt>
    <dgm:pt modelId="{BEA79DEC-B8B1-4C18-B500-7F1526BC87FF}" type="pres">
      <dgm:prSet presAssocID="{5B5633D8-FF4C-44E2-86BD-3AB99C750F0D}" presName="compositeNode" presStyleCnt="0">
        <dgm:presLayoutVars>
          <dgm:bulletEnabled val="1"/>
        </dgm:presLayoutVars>
      </dgm:prSet>
      <dgm:spPr/>
    </dgm:pt>
    <dgm:pt modelId="{9B84C17B-6B9E-478D-88E9-FFDE5D92D383}" type="pres">
      <dgm:prSet presAssocID="{5B5633D8-FF4C-44E2-86BD-3AB99C750F0D}" presName="bgRect" presStyleLbl="bgAccFollowNode1" presStyleIdx="3" presStyleCnt="4"/>
      <dgm:spPr/>
    </dgm:pt>
    <dgm:pt modelId="{43B74287-6B22-4AEC-BD36-561A22DAE417}" type="pres">
      <dgm:prSet presAssocID="{4829ED8D-4546-45D3-B39F-BC32823EB669}" presName="sibTransNodeCircle" presStyleLbl="alignNode1" presStyleIdx="6" presStyleCnt="8">
        <dgm:presLayoutVars>
          <dgm:chMax val="0"/>
          <dgm:bulletEnabled/>
        </dgm:presLayoutVars>
      </dgm:prSet>
      <dgm:spPr/>
    </dgm:pt>
    <dgm:pt modelId="{E643A5C3-5014-4AC7-AF24-0274529886B5}" type="pres">
      <dgm:prSet presAssocID="{5B5633D8-FF4C-44E2-86BD-3AB99C750F0D}" presName="bottomLine" presStyleLbl="alignNode1" presStyleIdx="7" presStyleCnt="8">
        <dgm:presLayoutVars/>
      </dgm:prSet>
      <dgm:spPr/>
    </dgm:pt>
    <dgm:pt modelId="{0882BF49-684C-4AE6-A49C-9E56C64D6D85}" type="pres">
      <dgm:prSet presAssocID="{5B5633D8-FF4C-44E2-86BD-3AB99C750F0D}" presName="nodeText" presStyleLbl="bgAccFollowNode1" presStyleIdx="3" presStyleCnt="4">
        <dgm:presLayoutVars>
          <dgm:bulletEnabled val="1"/>
        </dgm:presLayoutVars>
      </dgm:prSet>
      <dgm:spPr/>
    </dgm:pt>
  </dgm:ptLst>
  <dgm:cxnLst>
    <dgm:cxn modelId="{5477DA0C-38F7-4C19-9DBA-71006DDCBAA9}" type="presOf" srcId="{4829ED8D-4546-45D3-B39F-BC32823EB669}" destId="{43B74287-6B22-4AEC-BD36-561A22DAE417}" srcOrd="0" destOrd="0" presId="urn:microsoft.com/office/officeart/2016/7/layout/BasicLinearProcessNumbered"/>
    <dgm:cxn modelId="{30898811-5D96-43CA-BA4B-565BE866BB39}" type="presOf" srcId="{755CFB8E-871E-4458-BD3A-91D456704BC6}" destId="{8382DBBA-F5C3-4EEC-89F0-CA856A7C8C6B}" srcOrd="0" destOrd="0" presId="urn:microsoft.com/office/officeart/2016/7/layout/BasicLinearProcessNumbered"/>
    <dgm:cxn modelId="{0F1BF940-2569-4DA7-8803-0691D3A59073}" type="presOf" srcId="{95E8954D-C55A-4C32-A285-2B9071B2FBA1}" destId="{0CAC7CF6-15E0-406C-9BF5-6D6C84DE1C4B}" srcOrd="0" destOrd="0" presId="urn:microsoft.com/office/officeart/2016/7/layout/BasicLinearProcessNumbered"/>
    <dgm:cxn modelId="{CAB2C95C-2037-4C52-A3FA-51BF77613C63}" type="presOf" srcId="{95E8954D-C55A-4C32-A285-2B9071B2FBA1}" destId="{1013D909-814B-456A-AB0C-4F925D9585EB}" srcOrd="1" destOrd="0" presId="urn:microsoft.com/office/officeart/2016/7/layout/BasicLinearProcessNumbered"/>
    <dgm:cxn modelId="{BB86FD42-53F0-4AAE-B3BA-97FEBCB8695C}" type="presOf" srcId="{3767C559-8F14-47D5-B0DE-6FE3A14E8AE1}" destId="{D260CA02-DAFC-4813-8F74-2EB6F23D39DE}" srcOrd="0" destOrd="0" presId="urn:microsoft.com/office/officeart/2016/7/layout/BasicLinearProcessNumbered"/>
    <dgm:cxn modelId="{D5785469-7BF8-4623-82E9-86EA7283A1BB}" srcId="{7DB661DA-6FEA-4405-9B67-B79FD97C7A90}" destId="{3767C559-8F14-47D5-B0DE-6FE3A14E8AE1}" srcOrd="2" destOrd="0" parTransId="{DAD651DC-AB21-4B6C-9679-3B86A563429C}" sibTransId="{755CFB8E-871E-4458-BD3A-91D456704BC6}"/>
    <dgm:cxn modelId="{8462276A-B8AF-4FBA-8F40-BD40C427D07E}" type="presOf" srcId="{7DB661DA-6FEA-4405-9B67-B79FD97C7A90}" destId="{CC908E9F-FDC9-4B2D-9DA0-0A4B185D4CF1}" srcOrd="0" destOrd="0" presId="urn:microsoft.com/office/officeart/2016/7/layout/BasicLinearProcessNumbered"/>
    <dgm:cxn modelId="{2308F777-CF1A-4189-9F00-DCDEC29337D3}" type="presOf" srcId="{777951A3-583F-4E96-A242-DCFFA5DEA70F}" destId="{AA9E1B8E-F9CA-49DC-B9C7-7C41D40F5514}" srcOrd="1" destOrd="0" presId="urn:microsoft.com/office/officeart/2016/7/layout/BasicLinearProcessNumbered"/>
    <dgm:cxn modelId="{7E0B1F58-0F52-42F2-830F-B975084992AF}" type="presOf" srcId="{777951A3-583F-4E96-A242-DCFFA5DEA70F}" destId="{93783845-318C-4FB2-9639-DE75DC1CED92}" srcOrd="0" destOrd="0" presId="urn:microsoft.com/office/officeart/2016/7/layout/BasicLinearProcessNumbered"/>
    <dgm:cxn modelId="{CD193F58-E5CA-49EB-9074-8B2F4E4F11DB}" type="presOf" srcId="{3767C559-8F14-47D5-B0DE-6FE3A14E8AE1}" destId="{A76B6353-019E-4DE2-8712-0A14A88BF053}" srcOrd="1" destOrd="0" presId="urn:microsoft.com/office/officeart/2016/7/layout/BasicLinearProcessNumbered"/>
    <dgm:cxn modelId="{68C4157E-3291-451B-9121-B14812A7EAF2}" srcId="{7DB661DA-6FEA-4405-9B67-B79FD97C7A90}" destId="{777951A3-583F-4E96-A242-DCFFA5DEA70F}" srcOrd="0" destOrd="0" parTransId="{5FAF1D14-EAC6-4271-9A57-3D12FFCC6EE2}" sibTransId="{E05D7A50-DEDA-4FD9-9F00-58B6CE1F3297}"/>
    <dgm:cxn modelId="{3CA1AE85-484B-4BE3-A99E-34054F1502E9}" type="presOf" srcId="{E05D7A50-DEDA-4FD9-9F00-58B6CE1F3297}" destId="{B78C5039-438A-4EED-B093-2AABB6D3B9C2}" srcOrd="0" destOrd="0" presId="urn:microsoft.com/office/officeart/2016/7/layout/BasicLinearProcessNumbered"/>
    <dgm:cxn modelId="{E5329F8E-3E19-46AE-AF88-B276CA14ED25}" type="presOf" srcId="{5B5633D8-FF4C-44E2-86BD-3AB99C750F0D}" destId="{9B84C17B-6B9E-478D-88E9-FFDE5D92D383}" srcOrd="0" destOrd="0" presId="urn:microsoft.com/office/officeart/2016/7/layout/BasicLinearProcessNumbered"/>
    <dgm:cxn modelId="{D380B5A7-0F4C-4F13-B657-C4B16B7954F8}" type="presOf" srcId="{24325E79-95D1-4485-B7E8-CF8910A57FAE}" destId="{E905513F-1A61-42FC-92BF-EC7E93F7A845}" srcOrd="0" destOrd="0" presId="urn:microsoft.com/office/officeart/2016/7/layout/BasicLinearProcessNumbered"/>
    <dgm:cxn modelId="{27799FAF-FFC1-4728-81F0-F856B3FC87A3}" srcId="{7DB661DA-6FEA-4405-9B67-B79FD97C7A90}" destId="{95E8954D-C55A-4C32-A285-2B9071B2FBA1}" srcOrd="1" destOrd="0" parTransId="{F7CE4B26-8FC5-48EF-B007-04A3F401E791}" sibTransId="{24325E79-95D1-4485-B7E8-CF8910A57FAE}"/>
    <dgm:cxn modelId="{0EB720C5-D1AE-4408-BD95-1F27EFA8A012}" type="presOf" srcId="{5B5633D8-FF4C-44E2-86BD-3AB99C750F0D}" destId="{0882BF49-684C-4AE6-A49C-9E56C64D6D85}" srcOrd="1" destOrd="0" presId="urn:microsoft.com/office/officeart/2016/7/layout/BasicLinearProcessNumbered"/>
    <dgm:cxn modelId="{B986CCDC-0D9A-41F2-9C21-2BFF649ACB64}" srcId="{7DB661DA-6FEA-4405-9B67-B79FD97C7A90}" destId="{5B5633D8-FF4C-44E2-86BD-3AB99C750F0D}" srcOrd="3" destOrd="0" parTransId="{53C830D0-47CC-4940-BD87-8E35DAEE839A}" sibTransId="{4829ED8D-4546-45D3-B39F-BC32823EB669}"/>
    <dgm:cxn modelId="{C0B1BB8D-857A-4434-958A-91414FC44932}" type="presParOf" srcId="{CC908E9F-FDC9-4B2D-9DA0-0A4B185D4CF1}" destId="{57C4FE16-9433-4DAE-811B-93862D3536F4}" srcOrd="0" destOrd="0" presId="urn:microsoft.com/office/officeart/2016/7/layout/BasicLinearProcessNumbered"/>
    <dgm:cxn modelId="{373E1304-4523-4EC6-8853-EE0E4D61AF68}" type="presParOf" srcId="{57C4FE16-9433-4DAE-811B-93862D3536F4}" destId="{93783845-318C-4FB2-9639-DE75DC1CED92}" srcOrd="0" destOrd="0" presId="urn:microsoft.com/office/officeart/2016/7/layout/BasicLinearProcessNumbered"/>
    <dgm:cxn modelId="{5F0D3236-F6AD-4D57-8332-E23D7571F8FC}" type="presParOf" srcId="{57C4FE16-9433-4DAE-811B-93862D3536F4}" destId="{B78C5039-438A-4EED-B093-2AABB6D3B9C2}" srcOrd="1" destOrd="0" presId="urn:microsoft.com/office/officeart/2016/7/layout/BasicLinearProcessNumbered"/>
    <dgm:cxn modelId="{4769AE6B-20C2-4E02-8315-EDD04AE0944E}" type="presParOf" srcId="{57C4FE16-9433-4DAE-811B-93862D3536F4}" destId="{95B59E34-6E90-4673-A1DD-978AC0E422DF}" srcOrd="2" destOrd="0" presId="urn:microsoft.com/office/officeart/2016/7/layout/BasicLinearProcessNumbered"/>
    <dgm:cxn modelId="{F8F140F9-46A6-452C-9A08-BA22C463A0C5}" type="presParOf" srcId="{57C4FE16-9433-4DAE-811B-93862D3536F4}" destId="{AA9E1B8E-F9CA-49DC-B9C7-7C41D40F5514}" srcOrd="3" destOrd="0" presId="urn:microsoft.com/office/officeart/2016/7/layout/BasicLinearProcessNumbered"/>
    <dgm:cxn modelId="{96741781-9073-45C2-B1B0-43D0EE603B4D}" type="presParOf" srcId="{CC908E9F-FDC9-4B2D-9DA0-0A4B185D4CF1}" destId="{A918B8B5-1C2F-41DB-85F2-F4D4840841E3}" srcOrd="1" destOrd="0" presId="urn:microsoft.com/office/officeart/2016/7/layout/BasicLinearProcessNumbered"/>
    <dgm:cxn modelId="{6E71399A-AA6E-4A4A-B8E2-CEDD1EE33E26}" type="presParOf" srcId="{CC908E9F-FDC9-4B2D-9DA0-0A4B185D4CF1}" destId="{9959AF20-AA3B-465B-97B4-38F59C439229}" srcOrd="2" destOrd="0" presId="urn:microsoft.com/office/officeart/2016/7/layout/BasicLinearProcessNumbered"/>
    <dgm:cxn modelId="{8FF7E1E0-C89A-42BE-98C4-A83FA3A79CCB}" type="presParOf" srcId="{9959AF20-AA3B-465B-97B4-38F59C439229}" destId="{0CAC7CF6-15E0-406C-9BF5-6D6C84DE1C4B}" srcOrd="0" destOrd="0" presId="urn:microsoft.com/office/officeart/2016/7/layout/BasicLinearProcessNumbered"/>
    <dgm:cxn modelId="{D8F6B795-D191-4B68-9C63-F50C4A608FEC}" type="presParOf" srcId="{9959AF20-AA3B-465B-97B4-38F59C439229}" destId="{E905513F-1A61-42FC-92BF-EC7E93F7A845}" srcOrd="1" destOrd="0" presId="urn:microsoft.com/office/officeart/2016/7/layout/BasicLinearProcessNumbered"/>
    <dgm:cxn modelId="{289B22A0-841B-46C2-A80D-193620C8AC7F}" type="presParOf" srcId="{9959AF20-AA3B-465B-97B4-38F59C439229}" destId="{73D02ACD-39E5-4D79-8945-F380E22F7772}" srcOrd="2" destOrd="0" presId="urn:microsoft.com/office/officeart/2016/7/layout/BasicLinearProcessNumbered"/>
    <dgm:cxn modelId="{33555AF9-C004-4773-8598-9A8A84EC829B}" type="presParOf" srcId="{9959AF20-AA3B-465B-97B4-38F59C439229}" destId="{1013D909-814B-456A-AB0C-4F925D9585EB}" srcOrd="3" destOrd="0" presId="urn:microsoft.com/office/officeart/2016/7/layout/BasicLinearProcessNumbered"/>
    <dgm:cxn modelId="{9F1E91F9-1C68-4C5C-AEBF-57258257FEC2}" type="presParOf" srcId="{CC908E9F-FDC9-4B2D-9DA0-0A4B185D4CF1}" destId="{B25B6D7A-1E43-4AEE-8B15-FB4AE401B7A9}" srcOrd="3" destOrd="0" presId="urn:microsoft.com/office/officeart/2016/7/layout/BasicLinearProcessNumbered"/>
    <dgm:cxn modelId="{6E4455AC-7CB4-4AEE-96A9-CC6D7A4A9111}" type="presParOf" srcId="{CC908E9F-FDC9-4B2D-9DA0-0A4B185D4CF1}" destId="{EE1F8B18-AE21-4845-A184-F44EBD1D84A3}" srcOrd="4" destOrd="0" presId="urn:microsoft.com/office/officeart/2016/7/layout/BasicLinearProcessNumbered"/>
    <dgm:cxn modelId="{2ACCB489-C9DE-44FB-9000-CFD5FD50A319}" type="presParOf" srcId="{EE1F8B18-AE21-4845-A184-F44EBD1D84A3}" destId="{D260CA02-DAFC-4813-8F74-2EB6F23D39DE}" srcOrd="0" destOrd="0" presId="urn:microsoft.com/office/officeart/2016/7/layout/BasicLinearProcessNumbered"/>
    <dgm:cxn modelId="{9AF42CF2-1041-43D8-B8E3-73B9D1E46924}" type="presParOf" srcId="{EE1F8B18-AE21-4845-A184-F44EBD1D84A3}" destId="{8382DBBA-F5C3-4EEC-89F0-CA856A7C8C6B}" srcOrd="1" destOrd="0" presId="urn:microsoft.com/office/officeart/2016/7/layout/BasicLinearProcessNumbered"/>
    <dgm:cxn modelId="{F1E89AD3-BE4E-42B9-9102-A99DF6D62EFD}" type="presParOf" srcId="{EE1F8B18-AE21-4845-A184-F44EBD1D84A3}" destId="{99AFE4A1-FD59-40A0-BADF-EB357932C6B8}" srcOrd="2" destOrd="0" presId="urn:microsoft.com/office/officeart/2016/7/layout/BasicLinearProcessNumbered"/>
    <dgm:cxn modelId="{C4AD3DDD-9D17-4EDF-B3D8-19906AAE113D}" type="presParOf" srcId="{EE1F8B18-AE21-4845-A184-F44EBD1D84A3}" destId="{A76B6353-019E-4DE2-8712-0A14A88BF053}" srcOrd="3" destOrd="0" presId="urn:microsoft.com/office/officeart/2016/7/layout/BasicLinearProcessNumbered"/>
    <dgm:cxn modelId="{443B2373-A836-4883-9BAE-9705D9742941}" type="presParOf" srcId="{CC908E9F-FDC9-4B2D-9DA0-0A4B185D4CF1}" destId="{F83D6335-BC75-41C1-8AFF-50E80DF91817}" srcOrd="5" destOrd="0" presId="urn:microsoft.com/office/officeart/2016/7/layout/BasicLinearProcessNumbered"/>
    <dgm:cxn modelId="{F7A05E47-0B02-4A29-B676-F0D01AE42FE9}" type="presParOf" srcId="{CC908E9F-FDC9-4B2D-9DA0-0A4B185D4CF1}" destId="{BEA79DEC-B8B1-4C18-B500-7F1526BC87FF}" srcOrd="6" destOrd="0" presId="urn:microsoft.com/office/officeart/2016/7/layout/BasicLinearProcessNumbered"/>
    <dgm:cxn modelId="{42ECEDD2-2E7B-4D9A-98B1-A463237E4399}" type="presParOf" srcId="{BEA79DEC-B8B1-4C18-B500-7F1526BC87FF}" destId="{9B84C17B-6B9E-478D-88E9-FFDE5D92D383}" srcOrd="0" destOrd="0" presId="urn:microsoft.com/office/officeart/2016/7/layout/BasicLinearProcessNumbered"/>
    <dgm:cxn modelId="{8CEF9DD9-152F-47FB-8A30-0F8AF3534D98}" type="presParOf" srcId="{BEA79DEC-B8B1-4C18-B500-7F1526BC87FF}" destId="{43B74287-6B22-4AEC-BD36-561A22DAE417}" srcOrd="1" destOrd="0" presId="urn:microsoft.com/office/officeart/2016/7/layout/BasicLinearProcessNumbered"/>
    <dgm:cxn modelId="{64505798-3CC6-4954-9970-DAB5CFB76506}" type="presParOf" srcId="{BEA79DEC-B8B1-4C18-B500-7F1526BC87FF}" destId="{E643A5C3-5014-4AC7-AF24-0274529886B5}" srcOrd="2" destOrd="0" presId="urn:microsoft.com/office/officeart/2016/7/layout/BasicLinearProcessNumbered"/>
    <dgm:cxn modelId="{B9E54466-D619-4E2C-A955-47C5D8E31386}" type="presParOf" srcId="{BEA79DEC-B8B1-4C18-B500-7F1526BC87FF}" destId="{0882BF49-684C-4AE6-A49C-9E56C64D6D85}"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B310AAAC-297E-4DD1-B8CE-9FB49C586B8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7830B5A-84BE-4FDC-98CC-8A7466F81F43}">
      <dgm:prSet/>
      <dgm:spPr/>
      <dgm:t>
        <a:bodyPr/>
        <a:lstStyle/>
        <a:p>
          <a:r>
            <a:rPr lang="en-US"/>
            <a:t>Firewalls: Deploy firewalls to control incoming and outgoing network traffic based on predetermined security rules.</a:t>
          </a:r>
        </a:p>
      </dgm:t>
    </dgm:pt>
    <dgm:pt modelId="{DF47FA1B-62F2-435D-AB0E-E8E0BBBCBD59}" type="parTrans" cxnId="{D38884EC-48EF-47D1-87EE-A344EE74FB83}">
      <dgm:prSet/>
      <dgm:spPr/>
      <dgm:t>
        <a:bodyPr/>
        <a:lstStyle/>
        <a:p>
          <a:endParaRPr lang="en-US"/>
        </a:p>
      </dgm:t>
    </dgm:pt>
    <dgm:pt modelId="{BDEA3E0D-218A-4BFF-B9B3-5EFA32D10522}" type="sibTrans" cxnId="{D38884EC-48EF-47D1-87EE-A344EE74FB83}">
      <dgm:prSet/>
      <dgm:spPr/>
      <dgm:t>
        <a:bodyPr/>
        <a:lstStyle/>
        <a:p>
          <a:endParaRPr lang="en-US"/>
        </a:p>
      </dgm:t>
    </dgm:pt>
    <dgm:pt modelId="{37B9EB68-1BB8-4AC1-B7BB-C5FAC4E5EF7E}">
      <dgm:prSet/>
      <dgm:spPr/>
      <dgm:t>
        <a:bodyPr/>
        <a:lstStyle/>
        <a:p>
          <a:r>
            <a:rPr lang="en-US"/>
            <a:t>Intrusion Detection and Prevention Systems (IDPS): Use IDPS to monitor network traffic for suspicious activity and automatically respond to potential threats.</a:t>
          </a:r>
        </a:p>
      </dgm:t>
    </dgm:pt>
    <dgm:pt modelId="{35C97DBC-178A-410C-97BF-633156E0BCE7}" type="parTrans" cxnId="{D0B212E4-4D58-4B0D-9196-42F63A6B315A}">
      <dgm:prSet/>
      <dgm:spPr/>
      <dgm:t>
        <a:bodyPr/>
        <a:lstStyle/>
        <a:p>
          <a:endParaRPr lang="en-US"/>
        </a:p>
      </dgm:t>
    </dgm:pt>
    <dgm:pt modelId="{176E8261-201A-4FE9-B9BD-2F151E3C6009}" type="sibTrans" cxnId="{D0B212E4-4D58-4B0D-9196-42F63A6B315A}">
      <dgm:prSet/>
      <dgm:spPr/>
      <dgm:t>
        <a:bodyPr/>
        <a:lstStyle/>
        <a:p>
          <a:endParaRPr lang="en-US"/>
        </a:p>
      </dgm:t>
    </dgm:pt>
    <dgm:pt modelId="{54B03988-7998-4269-9996-177ED5849EBB}">
      <dgm:prSet/>
      <dgm:spPr/>
      <dgm:t>
        <a:bodyPr/>
        <a:lstStyle/>
        <a:p>
          <a:r>
            <a:rPr lang="en-US"/>
            <a:t>Virtual Private Networks (VPNs): Use VPNs to secure remote connections and protect data transmitted over public networks.</a:t>
          </a:r>
        </a:p>
      </dgm:t>
    </dgm:pt>
    <dgm:pt modelId="{0479E1A0-9575-487E-AA8D-9712497A6114}" type="parTrans" cxnId="{3E92E276-EDC7-4E18-AEC4-C9EE94B1D167}">
      <dgm:prSet/>
      <dgm:spPr/>
      <dgm:t>
        <a:bodyPr/>
        <a:lstStyle/>
        <a:p>
          <a:endParaRPr lang="en-US"/>
        </a:p>
      </dgm:t>
    </dgm:pt>
    <dgm:pt modelId="{6CD4A88C-B6B2-4F40-B363-3D554F059F81}" type="sibTrans" cxnId="{3E92E276-EDC7-4E18-AEC4-C9EE94B1D167}">
      <dgm:prSet/>
      <dgm:spPr/>
      <dgm:t>
        <a:bodyPr/>
        <a:lstStyle/>
        <a:p>
          <a:endParaRPr lang="en-US"/>
        </a:p>
      </dgm:t>
    </dgm:pt>
    <dgm:pt modelId="{6D262053-9D0B-44F9-9F9B-5AD4360121F8}">
      <dgm:prSet/>
      <dgm:spPr/>
      <dgm:t>
        <a:bodyPr/>
        <a:lstStyle/>
        <a:p>
          <a:r>
            <a:rPr lang="en-US"/>
            <a:t>Network Segmentation: Divide the network into smaller segments to contain potential breaches and limit the spread of malware.</a:t>
          </a:r>
        </a:p>
      </dgm:t>
    </dgm:pt>
    <dgm:pt modelId="{1EF24764-04D9-4E60-9D12-3AFF4094BF47}" type="parTrans" cxnId="{5D8D83BD-3D40-498C-80E9-7EE8F92DD7D1}">
      <dgm:prSet/>
      <dgm:spPr/>
      <dgm:t>
        <a:bodyPr/>
        <a:lstStyle/>
        <a:p>
          <a:endParaRPr lang="en-US"/>
        </a:p>
      </dgm:t>
    </dgm:pt>
    <dgm:pt modelId="{FB57993F-7823-471F-8BC4-2C2DAC36D98E}" type="sibTrans" cxnId="{5D8D83BD-3D40-498C-80E9-7EE8F92DD7D1}">
      <dgm:prSet/>
      <dgm:spPr/>
      <dgm:t>
        <a:bodyPr/>
        <a:lstStyle/>
        <a:p>
          <a:endParaRPr lang="en-US"/>
        </a:p>
      </dgm:t>
    </dgm:pt>
    <dgm:pt modelId="{67A142AA-CD28-4089-84B5-FFC1A37471A1}" type="pres">
      <dgm:prSet presAssocID="{B310AAAC-297E-4DD1-B8CE-9FB49C586B85}" presName="root" presStyleCnt="0">
        <dgm:presLayoutVars>
          <dgm:dir/>
          <dgm:resizeHandles val="exact"/>
        </dgm:presLayoutVars>
      </dgm:prSet>
      <dgm:spPr/>
    </dgm:pt>
    <dgm:pt modelId="{4C17DCDB-1594-444F-9025-0888ABAEC555}" type="pres">
      <dgm:prSet presAssocID="{17830B5A-84BE-4FDC-98CC-8A7466F81F43}" presName="compNode" presStyleCnt="0"/>
      <dgm:spPr/>
    </dgm:pt>
    <dgm:pt modelId="{DE5F0D24-2F4C-4A2F-9802-64D0804651D7}" type="pres">
      <dgm:prSet presAssocID="{17830B5A-84BE-4FDC-98CC-8A7466F81F43}" presName="bgRect" presStyleLbl="bgShp" presStyleIdx="0" presStyleCnt="4"/>
      <dgm:spPr/>
    </dgm:pt>
    <dgm:pt modelId="{0B541D46-A4BE-4C95-9A7B-4875EA898613}" type="pres">
      <dgm:prSet presAssocID="{17830B5A-84BE-4FDC-98CC-8A7466F81F4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C49A869C-9433-4DC7-987C-CECB41119E19}" type="pres">
      <dgm:prSet presAssocID="{17830B5A-84BE-4FDC-98CC-8A7466F81F43}" presName="spaceRect" presStyleCnt="0"/>
      <dgm:spPr/>
    </dgm:pt>
    <dgm:pt modelId="{276C0CBF-386E-49F5-96E1-15025485EA17}" type="pres">
      <dgm:prSet presAssocID="{17830B5A-84BE-4FDC-98CC-8A7466F81F43}" presName="parTx" presStyleLbl="revTx" presStyleIdx="0" presStyleCnt="4">
        <dgm:presLayoutVars>
          <dgm:chMax val="0"/>
          <dgm:chPref val="0"/>
        </dgm:presLayoutVars>
      </dgm:prSet>
      <dgm:spPr/>
    </dgm:pt>
    <dgm:pt modelId="{92CCA15C-5012-4989-8563-5BCB311623E3}" type="pres">
      <dgm:prSet presAssocID="{BDEA3E0D-218A-4BFF-B9B3-5EFA32D10522}" presName="sibTrans" presStyleCnt="0"/>
      <dgm:spPr/>
    </dgm:pt>
    <dgm:pt modelId="{61B5A852-3D47-4963-8A64-EEFC7A3BEEAB}" type="pres">
      <dgm:prSet presAssocID="{37B9EB68-1BB8-4AC1-B7BB-C5FAC4E5EF7E}" presName="compNode" presStyleCnt="0"/>
      <dgm:spPr/>
    </dgm:pt>
    <dgm:pt modelId="{FF5D44AA-955A-4629-9127-02F27259AE49}" type="pres">
      <dgm:prSet presAssocID="{37B9EB68-1BB8-4AC1-B7BB-C5FAC4E5EF7E}" presName="bgRect" presStyleLbl="bgShp" presStyleIdx="1" presStyleCnt="4"/>
      <dgm:spPr/>
    </dgm:pt>
    <dgm:pt modelId="{52C02F8C-64D6-47C7-97F8-D276CDF65BE7}" type="pres">
      <dgm:prSet presAssocID="{37B9EB68-1BB8-4AC1-B7BB-C5FAC4E5EF7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curity Camera Sign"/>
        </a:ext>
      </dgm:extLst>
    </dgm:pt>
    <dgm:pt modelId="{5169A8BF-8C66-4E68-8B00-8BAE5C3053CF}" type="pres">
      <dgm:prSet presAssocID="{37B9EB68-1BB8-4AC1-B7BB-C5FAC4E5EF7E}" presName="spaceRect" presStyleCnt="0"/>
      <dgm:spPr/>
    </dgm:pt>
    <dgm:pt modelId="{CB528517-0849-4F1F-9D3D-963FA29E28CB}" type="pres">
      <dgm:prSet presAssocID="{37B9EB68-1BB8-4AC1-B7BB-C5FAC4E5EF7E}" presName="parTx" presStyleLbl="revTx" presStyleIdx="1" presStyleCnt="4">
        <dgm:presLayoutVars>
          <dgm:chMax val="0"/>
          <dgm:chPref val="0"/>
        </dgm:presLayoutVars>
      </dgm:prSet>
      <dgm:spPr/>
    </dgm:pt>
    <dgm:pt modelId="{2EE7C5E4-3461-4892-96BC-98770E71FFE0}" type="pres">
      <dgm:prSet presAssocID="{176E8261-201A-4FE9-B9BD-2F151E3C6009}" presName="sibTrans" presStyleCnt="0"/>
      <dgm:spPr/>
    </dgm:pt>
    <dgm:pt modelId="{B7035762-8804-4F62-88AE-711A55A07188}" type="pres">
      <dgm:prSet presAssocID="{54B03988-7998-4269-9996-177ED5849EBB}" presName="compNode" presStyleCnt="0"/>
      <dgm:spPr/>
    </dgm:pt>
    <dgm:pt modelId="{FBD1BA27-C0B8-46F2-9C7D-4E85B9E3DFC4}" type="pres">
      <dgm:prSet presAssocID="{54B03988-7998-4269-9996-177ED5849EBB}" presName="bgRect" presStyleLbl="bgShp" presStyleIdx="2" presStyleCnt="4"/>
      <dgm:spPr/>
    </dgm:pt>
    <dgm:pt modelId="{A3248F6C-E536-463A-8CB6-EF3D407DDC41}" type="pres">
      <dgm:prSet presAssocID="{54B03988-7998-4269-9996-177ED5849EB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a:ext>
      </dgm:extLst>
    </dgm:pt>
    <dgm:pt modelId="{B37E3966-706E-422E-8BEB-2037AF131D25}" type="pres">
      <dgm:prSet presAssocID="{54B03988-7998-4269-9996-177ED5849EBB}" presName="spaceRect" presStyleCnt="0"/>
      <dgm:spPr/>
    </dgm:pt>
    <dgm:pt modelId="{5B35FE4E-7DC5-4EE2-B492-D9F3963DBAC6}" type="pres">
      <dgm:prSet presAssocID="{54B03988-7998-4269-9996-177ED5849EBB}" presName="parTx" presStyleLbl="revTx" presStyleIdx="2" presStyleCnt="4">
        <dgm:presLayoutVars>
          <dgm:chMax val="0"/>
          <dgm:chPref val="0"/>
        </dgm:presLayoutVars>
      </dgm:prSet>
      <dgm:spPr/>
    </dgm:pt>
    <dgm:pt modelId="{2473A769-A1F5-47CB-857A-8B1F0CAA0AA4}" type="pres">
      <dgm:prSet presAssocID="{6CD4A88C-B6B2-4F40-B363-3D554F059F81}" presName="sibTrans" presStyleCnt="0"/>
      <dgm:spPr/>
    </dgm:pt>
    <dgm:pt modelId="{B7647377-5D13-4791-B3F8-649677BCC60C}" type="pres">
      <dgm:prSet presAssocID="{6D262053-9D0B-44F9-9F9B-5AD4360121F8}" presName="compNode" presStyleCnt="0"/>
      <dgm:spPr/>
    </dgm:pt>
    <dgm:pt modelId="{13D5AEF7-94BF-45A9-8AE7-8A57421B264A}" type="pres">
      <dgm:prSet presAssocID="{6D262053-9D0B-44F9-9F9B-5AD4360121F8}" presName="bgRect" presStyleLbl="bgShp" presStyleIdx="3" presStyleCnt="4"/>
      <dgm:spPr/>
    </dgm:pt>
    <dgm:pt modelId="{076FF78E-9EF6-41D8-AF36-014505D86920}" type="pres">
      <dgm:prSet presAssocID="{6D262053-9D0B-44F9-9F9B-5AD4360121F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nlock"/>
        </a:ext>
      </dgm:extLst>
    </dgm:pt>
    <dgm:pt modelId="{2CC8DA6F-C83C-4354-8540-83FBED679FC6}" type="pres">
      <dgm:prSet presAssocID="{6D262053-9D0B-44F9-9F9B-5AD4360121F8}" presName="spaceRect" presStyleCnt="0"/>
      <dgm:spPr/>
    </dgm:pt>
    <dgm:pt modelId="{26B34994-8D44-4165-B6EC-DB79E615E132}" type="pres">
      <dgm:prSet presAssocID="{6D262053-9D0B-44F9-9F9B-5AD4360121F8}" presName="parTx" presStyleLbl="revTx" presStyleIdx="3" presStyleCnt="4">
        <dgm:presLayoutVars>
          <dgm:chMax val="0"/>
          <dgm:chPref val="0"/>
        </dgm:presLayoutVars>
      </dgm:prSet>
      <dgm:spPr/>
    </dgm:pt>
  </dgm:ptLst>
  <dgm:cxnLst>
    <dgm:cxn modelId="{0769D00D-A8C6-47DF-8CB8-8E3F43D7881C}" type="presOf" srcId="{B310AAAC-297E-4DD1-B8CE-9FB49C586B85}" destId="{67A142AA-CD28-4089-84B5-FFC1A37471A1}" srcOrd="0" destOrd="0" presId="urn:microsoft.com/office/officeart/2018/2/layout/IconVerticalSolidList"/>
    <dgm:cxn modelId="{1635D42B-1CD8-47A6-AF9C-C409BE824451}" type="presOf" srcId="{17830B5A-84BE-4FDC-98CC-8A7466F81F43}" destId="{276C0CBF-386E-49F5-96E1-15025485EA17}" srcOrd="0" destOrd="0" presId="urn:microsoft.com/office/officeart/2018/2/layout/IconVerticalSolidList"/>
    <dgm:cxn modelId="{53FAC32F-A756-44BC-AA21-B81E81521CFF}" type="presOf" srcId="{6D262053-9D0B-44F9-9F9B-5AD4360121F8}" destId="{26B34994-8D44-4165-B6EC-DB79E615E132}" srcOrd="0" destOrd="0" presId="urn:microsoft.com/office/officeart/2018/2/layout/IconVerticalSolidList"/>
    <dgm:cxn modelId="{3E92E276-EDC7-4E18-AEC4-C9EE94B1D167}" srcId="{B310AAAC-297E-4DD1-B8CE-9FB49C586B85}" destId="{54B03988-7998-4269-9996-177ED5849EBB}" srcOrd="2" destOrd="0" parTransId="{0479E1A0-9575-487E-AA8D-9712497A6114}" sibTransId="{6CD4A88C-B6B2-4F40-B363-3D554F059F81}"/>
    <dgm:cxn modelId="{D0B18696-9A65-4835-9FD4-86E0FD67D174}" type="presOf" srcId="{37B9EB68-1BB8-4AC1-B7BB-C5FAC4E5EF7E}" destId="{CB528517-0849-4F1F-9D3D-963FA29E28CB}" srcOrd="0" destOrd="0" presId="urn:microsoft.com/office/officeart/2018/2/layout/IconVerticalSolidList"/>
    <dgm:cxn modelId="{5D8D83BD-3D40-498C-80E9-7EE8F92DD7D1}" srcId="{B310AAAC-297E-4DD1-B8CE-9FB49C586B85}" destId="{6D262053-9D0B-44F9-9F9B-5AD4360121F8}" srcOrd="3" destOrd="0" parTransId="{1EF24764-04D9-4E60-9D12-3AFF4094BF47}" sibTransId="{FB57993F-7823-471F-8BC4-2C2DAC36D98E}"/>
    <dgm:cxn modelId="{81B3E3D7-A2D6-4668-9FAE-D86DD4939000}" type="presOf" srcId="{54B03988-7998-4269-9996-177ED5849EBB}" destId="{5B35FE4E-7DC5-4EE2-B492-D9F3963DBAC6}" srcOrd="0" destOrd="0" presId="urn:microsoft.com/office/officeart/2018/2/layout/IconVerticalSolidList"/>
    <dgm:cxn modelId="{D0B212E4-4D58-4B0D-9196-42F63A6B315A}" srcId="{B310AAAC-297E-4DD1-B8CE-9FB49C586B85}" destId="{37B9EB68-1BB8-4AC1-B7BB-C5FAC4E5EF7E}" srcOrd="1" destOrd="0" parTransId="{35C97DBC-178A-410C-97BF-633156E0BCE7}" sibTransId="{176E8261-201A-4FE9-B9BD-2F151E3C6009}"/>
    <dgm:cxn modelId="{D38884EC-48EF-47D1-87EE-A344EE74FB83}" srcId="{B310AAAC-297E-4DD1-B8CE-9FB49C586B85}" destId="{17830B5A-84BE-4FDC-98CC-8A7466F81F43}" srcOrd="0" destOrd="0" parTransId="{DF47FA1B-62F2-435D-AB0E-E8E0BBBCBD59}" sibTransId="{BDEA3E0D-218A-4BFF-B9B3-5EFA32D10522}"/>
    <dgm:cxn modelId="{391AEE26-A6F0-4E9C-9F5A-44117724A180}" type="presParOf" srcId="{67A142AA-CD28-4089-84B5-FFC1A37471A1}" destId="{4C17DCDB-1594-444F-9025-0888ABAEC555}" srcOrd="0" destOrd="0" presId="urn:microsoft.com/office/officeart/2018/2/layout/IconVerticalSolidList"/>
    <dgm:cxn modelId="{BDAD4E1E-6D4B-450A-9E34-6B8B2E1898E1}" type="presParOf" srcId="{4C17DCDB-1594-444F-9025-0888ABAEC555}" destId="{DE5F0D24-2F4C-4A2F-9802-64D0804651D7}" srcOrd="0" destOrd="0" presId="urn:microsoft.com/office/officeart/2018/2/layout/IconVerticalSolidList"/>
    <dgm:cxn modelId="{41726CD1-686B-4861-A444-0063744E2CA7}" type="presParOf" srcId="{4C17DCDB-1594-444F-9025-0888ABAEC555}" destId="{0B541D46-A4BE-4C95-9A7B-4875EA898613}" srcOrd="1" destOrd="0" presId="urn:microsoft.com/office/officeart/2018/2/layout/IconVerticalSolidList"/>
    <dgm:cxn modelId="{F9B35712-8951-439D-AD13-BF48B8146AA3}" type="presParOf" srcId="{4C17DCDB-1594-444F-9025-0888ABAEC555}" destId="{C49A869C-9433-4DC7-987C-CECB41119E19}" srcOrd="2" destOrd="0" presId="urn:microsoft.com/office/officeart/2018/2/layout/IconVerticalSolidList"/>
    <dgm:cxn modelId="{B3C8111C-D553-41C0-9E19-59AA934D727C}" type="presParOf" srcId="{4C17DCDB-1594-444F-9025-0888ABAEC555}" destId="{276C0CBF-386E-49F5-96E1-15025485EA17}" srcOrd="3" destOrd="0" presId="urn:microsoft.com/office/officeart/2018/2/layout/IconVerticalSolidList"/>
    <dgm:cxn modelId="{1490B141-DAC1-4FA1-946B-269092134EB5}" type="presParOf" srcId="{67A142AA-CD28-4089-84B5-FFC1A37471A1}" destId="{92CCA15C-5012-4989-8563-5BCB311623E3}" srcOrd="1" destOrd="0" presId="urn:microsoft.com/office/officeart/2018/2/layout/IconVerticalSolidList"/>
    <dgm:cxn modelId="{AE21234E-2CB9-46A9-ACCE-19E832FA3F80}" type="presParOf" srcId="{67A142AA-CD28-4089-84B5-FFC1A37471A1}" destId="{61B5A852-3D47-4963-8A64-EEFC7A3BEEAB}" srcOrd="2" destOrd="0" presId="urn:microsoft.com/office/officeart/2018/2/layout/IconVerticalSolidList"/>
    <dgm:cxn modelId="{9FC42E3C-AF5E-4C24-A18C-4C8FDAE19217}" type="presParOf" srcId="{61B5A852-3D47-4963-8A64-EEFC7A3BEEAB}" destId="{FF5D44AA-955A-4629-9127-02F27259AE49}" srcOrd="0" destOrd="0" presId="urn:microsoft.com/office/officeart/2018/2/layout/IconVerticalSolidList"/>
    <dgm:cxn modelId="{20E60CAA-6621-4E4B-883A-1E9809107840}" type="presParOf" srcId="{61B5A852-3D47-4963-8A64-EEFC7A3BEEAB}" destId="{52C02F8C-64D6-47C7-97F8-D276CDF65BE7}" srcOrd="1" destOrd="0" presId="urn:microsoft.com/office/officeart/2018/2/layout/IconVerticalSolidList"/>
    <dgm:cxn modelId="{5FEFA615-40B2-471C-AE9F-A285B583A950}" type="presParOf" srcId="{61B5A852-3D47-4963-8A64-EEFC7A3BEEAB}" destId="{5169A8BF-8C66-4E68-8B00-8BAE5C3053CF}" srcOrd="2" destOrd="0" presId="urn:microsoft.com/office/officeart/2018/2/layout/IconVerticalSolidList"/>
    <dgm:cxn modelId="{627D8FC6-B2BE-4809-84AC-06AF7542E88F}" type="presParOf" srcId="{61B5A852-3D47-4963-8A64-EEFC7A3BEEAB}" destId="{CB528517-0849-4F1F-9D3D-963FA29E28CB}" srcOrd="3" destOrd="0" presId="urn:microsoft.com/office/officeart/2018/2/layout/IconVerticalSolidList"/>
    <dgm:cxn modelId="{8A601D63-D139-48A1-A799-FC7ECE83053C}" type="presParOf" srcId="{67A142AA-CD28-4089-84B5-FFC1A37471A1}" destId="{2EE7C5E4-3461-4892-96BC-98770E71FFE0}" srcOrd="3" destOrd="0" presId="urn:microsoft.com/office/officeart/2018/2/layout/IconVerticalSolidList"/>
    <dgm:cxn modelId="{AE4E272B-9B47-4A5F-AA6C-032D2899F341}" type="presParOf" srcId="{67A142AA-CD28-4089-84B5-FFC1A37471A1}" destId="{B7035762-8804-4F62-88AE-711A55A07188}" srcOrd="4" destOrd="0" presId="urn:microsoft.com/office/officeart/2018/2/layout/IconVerticalSolidList"/>
    <dgm:cxn modelId="{D4E9A467-1933-4BBA-93EE-877E36D3E662}" type="presParOf" srcId="{B7035762-8804-4F62-88AE-711A55A07188}" destId="{FBD1BA27-C0B8-46F2-9C7D-4E85B9E3DFC4}" srcOrd="0" destOrd="0" presId="urn:microsoft.com/office/officeart/2018/2/layout/IconVerticalSolidList"/>
    <dgm:cxn modelId="{62E36AA5-A296-4C71-A455-1395E830A994}" type="presParOf" srcId="{B7035762-8804-4F62-88AE-711A55A07188}" destId="{A3248F6C-E536-463A-8CB6-EF3D407DDC41}" srcOrd="1" destOrd="0" presId="urn:microsoft.com/office/officeart/2018/2/layout/IconVerticalSolidList"/>
    <dgm:cxn modelId="{3A913E40-72C1-4E17-86FE-D38DB6148E7E}" type="presParOf" srcId="{B7035762-8804-4F62-88AE-711A55A07188}" destId="{B37E3966-706E-422E-8BEB-2037AF131D25}" srcOrd="2" destOrd="0" presId="urn:microsoft.com/office/officeart/2018/2/layout/IconVerticalSolidList"/>
    <dgm:cxn modelId="{D6E79874-736B-4613-8339-2DDDAB2803D8}" type="presParOf" srcId="{B7035762-8804-4F62-88AE-711A55A07188}" destId="{5B35FE4E-7DC5-4EE2-B492-D9F3963DBAC6}" srcOrd="3" destOrd="0" presId="urn:microsoft.com/office/officeart/2018/2/layout/IconVerticalSolidList"/>
    <dgm:cxn modelId="{C89B8361-03A6-479B-8D87-2DFBCD97BA63}" type="presParOf" srcId="{67A142AA-CD28-4089-84B5-FFC1A37471A1}" destId="{2473A769-A1F5-47CB-857A-8B1F0CAA0AA4}" srcOrd="5" destOrd="0" presId="urn:microsoft.com/office/officeart/2018/2/layout/IconVerticalSolidList"/>
    <dgm:cxn modelId="{525816E4-6ACC-4B31-8B72-D16113CB8BC4}" type="presParOf" srcId="{67A142AA-CD28-4089-84B5-FFC1A37471A1}" destId="{B7647377-5D13-4791-B3F8-649677BCC60C}" srcOrd="6" destOrd="0" presId="urn:microsoft.com/office/officeart/2018/2/layout/IconVerticalSolidList"/>
    <dgm:cxn modelId="{BDAE90DE-841F-4D7E-B1A1-00DF54B454F6}" type="presParOf" srcId="{B7647377-5D13-4791-B3F8-649677BCC60C}" destId="{13D5AEF7-94BF-45A9-8AE7-8A57421B264A}" srcOrd="0" destOrd="0" presId="urn:microsoft.com/office/officeart/2018/2/layout/IconVerticalSolidList"/>
    <dgm:cxn modelId="{66186375-00A2-49CC-B4D9-3DB7BB0240DE}" type="presParOf" srcId="{B7647377-5D13-4791-B3F8-649677BCC60C}" destId="{076FF78E-9EF6-41D8-AF36-014505D86920}" srcOrd="1" destOrd="0" presId="urn:microsoft.com/office/officeart/2018/2/layout/IconVerticalSolidList"/>
    <dgm:cxn modelId="{366AF9EA-F140-4B6F-8372-B994FA8A5798}" type="presParOf" srcId="{B7647377-5D13-4791-B3F8-649677BCC60C}" destId="{2CC8DA6F-C83C-4354-8540-83FBED679FC6}" srcOrd="2" destOrd="0" presId="urn:microsoft.com/office/officeart/2018/2/layout/IconVerticalSolidList"/>
    <dgm:cxn modelId="{D0FB78C7-96F8-43E0-B0D6-755DAEB90810}" type="presParOf" srcId="{B7647377-5D13-4791-B3F8-649677BCC60C}" destId="{26B34994-8D44-4165-B6EC-DB79E615E13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D65037F-59EA-43CE-BCA4-8B458C5D7F24}"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871065C-3D42-4DB6-9163-335F59435500}">
      <dgm:prSet/>
      <dgm:spPr/>
      <dgm:t>
        <a:bodyPr/>
        <a:lstStyle/>
        <a:p>
          <a:pPr>
            <a:lnSpc>
              <a:spcPct val="100000"/>
            </a:lnSpc>
          </a:pPr>
          <a:r>
            <a:rPr lang="en-US"/>
            <a:t>Anti-Malware Software: Install and regularly update anti-malware software on all endpoints to protect against viruses, spyware, and other malicious software.</a:t>
          </a:r>
        </a:p>
      </dgm:t>
    </dgm:pt>
    <dgm:pt modelId="{CED3BC71-7682-4645-83DA-250E8EB140A6}" type="parTrans" cxnId="{1944A098-49F9-4CA5-82F4-E53CC3B47235}">
      <dgm:prSet/>
      <dgm:spPr/>
      <dgm:t>
        <a:bodyPr/>
        <a:lstStyle/>
        <a:p>
          <a:endParaRPr lang="en-US"/>
        </a:p>
      </dgm:t>
    </dgm:pt>
    <dgm:pt modelId="{1346B600-CBB5-4867-92A4-BA27E2F19C03}" type="sibTrans" cxnId="{1944A098-49F9-4CA5-82F4-E53CC3B47235}">
      <dgm:prSet/>
      <dgm:spPr/>
      <dgm:t>
        <a:bodyPr/>
        <a:lstStyle/>
        <a:p>
          <a:pPr>
            <a:lnSpc>
              <a:spcPct val="100000"/>
            </a:lnSpc>
          </a:pPr>
          <a:endParaRPr lang="en-US"/>
        </a:p>
      </dgm:t>
    </dgm:pt>
    <dgm:pt modelId="{D32FCC94-10A8-43F9-AAA9-905C45228418}">
      <dgm:prSet/>
      <dgm:spPr/>
      <dgm:t>
        <a:bodyPr/>
        <a:lstStyle/>
        <a:p>
          <a:pPr>
            <a:lnSpc>
              <a:spcPct val="100000"/>
            </a:lnSpc>
          </a:pPr>
          <a:r>
            <a:rPr lang="en-US"/>
            <a:t>Endpoint Detection and Response (EDR): Implement EDR solutions to continuously monitor endpoints for suspicious activity and provide real-time response capabilities.</a:t>
          </a:r>
        </a:p>
      </dgm:t>
    </dgm:pt>
    <dgm:pt modelId="{F65A1635-AEA7-4ADA-B21C-BAA35269FDD4}" type="parTrans" cxnId="{DE3F7CBE-B41F-4CF2-998A-12265C470FA0}">
      <dgm:prSet/>
      <dgm:spPr/>
      <dgm:t>
        <a:bodyPr/>
        <a:lstStyle/>
        <a:p>
          <a:endParaRPr lang="en-US"/>
        </a:p>
      </dgm:t>
    </dgm:pt>
    <dgm:pt modelId="{A927CBC4-6A77-4ADF-9049-3DC983753EA4}" type="sibTrans" cxnId="{DE3F7CBE-B41F-4CF2-998A-12265C470FA0}">
      <dgm:prSet/>
      <dgm:spPr/>
      <dgm:t>
        <a:bodyPr/>
        <a:lstStyle/>
        <a:p>
          <a:pPr>
            <a:lnSpc>
              <a:spcPct val="100000"/>
            </a:lnSpc>
          </a:pPr>
          <a:endParaRPr lang="en-US"/>
        </a:p>
      </dgm:t>
    </dgm:pt>
    <dgm:pt modelId="{EFCAF61F-8C57-4DCE-9246-9B988955D6AC}">
      <dgm:prSet/>
      <dgm:spPr/>
      <dgm:t>
        <a:bodyPr/>
        <a:lstStyle/>
        <a:p>
          <a:pPr>
            <a:lnSpc>
              <a:spcPct val="100000"/>
            </a:lnSpc>
          </a:pPr>
          <a:r>
            <a:rPr lang="en-US"/>
            <a:t>Patch Management: Regularly update software and firmware on all devices to protect against known vulnerabilities.</a:t>
          </a:r>
        </a:p>
      </dgm:t>
    </dgm:pt>
    <dgm:pt modelId="{6AFAFBDF-DB75-417B-A95D-43CEEEDA52B3}" type="parTrans" cxnId="{EC69544C-9EFB-4B0C-8886-0997F7FE169A}">
      <dgm:prSet/>
      <dgm:spPr/>
      <dgm:t>
        <a:bodyPr/>
        <a:lstStyle/>
        <a:p>
          <a:endParaRPr lang="en-US"/>
        </a:p>
      </dgm:t>
    </dgm:pt>
    <dgm:pt modelId="{FBA7550A-EF53-48DC-8F9A-498E03087CEB}" type="sibTrans" cxnId="{EC69544C-9EFB-4B0C-8886-0997F7FE169A}">
      <dgm:prSet/>
      <dgm:spPr/>
      <dgm:t>
        <a:bodyPr/>
        <a:lstStyle/>
        <a:p>
          <a:pPr>
            <a:lnSpc>
              <a:spcPct val="100000"/>
            </a:lnSpc>
          </a:pPr>
          <a:endParaRPr lang="en-US"/>
        </a:p>
      </dgm:t>
    </dgm:pt>
    <dgm:pt modelId="{3C6BC51A-4BEB-42F4-A14A-976A31C75D70}">
      <dgm:prSet/>
      <dgm:spPr/>
      <dgm:t>
        <a:bodyPr/>
        <a:lstStyle/>
        <a:p>
          <a:pPr>
            <a:lnSpc>
              <a:spcPct val="100000"/>
            </a:lnSpc>
          </a:pPr>
          <a:r>
            <a:rPr lang="en-US"/>
            <a:t>Device Control: Control the use of external devices, such as USB drives, to prevent unauthorized data transfer and malware introduction.</a:t>
          </a:r>
        </a:p>
      </dgm:t>
    </dgm:pt>
    <dgm:pt modelId="{07142251-79DA-4147-A89D-13192F65B80A}" type="parTrans" cxnId="{528F22C2-C72C-457E-A36B-BC18AA5EE76F}">
      <dgm:prSet/>
      <dgm:spPr/>
      <dgm:t>
        <a:bodyPr/>
        <a:lstStyle/>
        <a:p>
          <a:endParaRPr lang="en-US"/>
        </a:p>
      </dgm:t>
    </dgm:pt>
    <dgm:pt modelId="{6BBD67C9-5BC4-4284-8028-9224D7E75EEC}" type="sibTrans" cxnId="{528F22C2-C72C-457E-A36B-BC18AA5EE76F}">
      <dgm:prSet/>
      <dgm:spPr/>
      <dgm:t>
        <a:bodyPr/>
        <a:lstStyle/>
        <a:p>
          <a:endParaRPr lang="en-US"/>
        </a:p>
      </dgm:t>
    </dgm:pt>
    <dgm:pt modelId="{70730C66-11B3-4277-8895-8E79BBD6EC28}" type="pres">
      <dgm:prSet presAssocID="{AD65037F-59EA-43CE-BCA4-8B458C5D7F24}" presName="root" presStyleCnt="0">
        <dgm:presLayoutVars>
          <dgm:dir/>
          <dgm:resizeHandles val="exact"/>
        </dgm:presLayoutVars>
      </dgm:prSet>
      <dgm:spPr/>
    </dgm:pt>
    <dgm:pt modelId="{B40F0E0D-DAE5-499E-B89A-DFD2AD7ECBCC}" type="pres">
      <dgm:prSet presAssocID="{AD65037F-59EA-43CE-BCA4-8B458C5D7F24}" presName="container" presStyleCnt="0">
        <dgm:presLayoutVars>
          <dgm:dir/>
          <dgm:resizeHandles val="exact"/>
        </dgm:presLayoutVars>
      </dgm:prSet>
      <dgm:spPr/>
    </dgm:pt>
    <dgm:pt modelId="{30F49AA4-5DDD-4831-9B5B-9764DA2E9959}" type="pres">
      <dgm:prSet presAssocID="{3871065C-3D42-4DB6-9163-335F59435500}" presName="compNode" presStyleCnt="0"/>
      <dgm:spPr/>
    </dgm:pt>
    <dgm:pt modelId="{E4D6DA75-159F-4F7F-874F-79C476834100}" type="pres">
      <dgm:prSet presAssocID="{3871065C-3D42-4DB6-9163-335F59435500}" presName="iconBgRect" presStyleLbl="bgShp" presStyleIdx="0" presStyleCnt="4"/>
      <dgm:spPr/>
    </dgm:pt>
    <dgm:pt modelId="{773A7D22-5747-4A19-A01D-F5523EE27004}" type="pres">
      <dgm:prSet presAssocID="{3871065C-3D42-4DB6-9163-335F5943550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g"/>
        </a:ext>
      </dgm:extLst>
    </dgm:pt>
    <dgm:pt modelId="{15DD6844-1CB5-4DF1-887C-A37188C8F9BE}" type="pres">
      <dgm:prSet presAssocID="{3871065C-3D42-4DB6-9163-335F59435500}" presName="spaceRect" presStyleCnt="0"/>
      <dgm:spPr/>
    </dgm:pt>
    <dgm:pt modelId="{BDC9DB78-37D3-4BED-81CA-51FD6EF4C014}" type="pres">
      <dgm:prSet presAssocID="{3871065C-3D42-4DB6-9163-335F59435500}" presName="textRect" presStyleLbl="revTx" presStyleIdx="0" presStyleCnt="4">
        <dgm:presLayoutVars>
          <dgm:chMax val="1"/>
          <dgm:chPref val="1"/>
        </dgm:presLayoutVars>
      </dgm:prSet>
      <dgm:spPr/>
    </dgm:pt>
    <dgm:pt modelId="{477702D5-E91E-4FCF-B3E8-9C5C7E9A16FA}" type="pres">
      <dgm:prSet presAssocID="{1346B600-CBB5-4867-92A4-BA27E2F19C03}" presName="sibTrans" presStyleLbl="sibTrans2D1" presStyleIdx="0" presStyleCnt="0"/>
      <dgm:spPr/>
    </dgm:pt>
    <dgm:pt modelId="{B3F5B3CA-51B8-4F08-808F-DC3F850CB4C7}" type="pres">
      <dgm:prSet presAssocID="{D32FCC94-10A8-43F9-AAA9-905C45228418}" presName="compNode" presStyleCnt="0"/>
      <dgm:spPr/>
    </dgm:pt>
    <dgm:pt modelId="{F35BB3EB-2D7B-47DA-912B-3B6D3DD5BA48}" type="pres">
      <dgm:prSet presAssocID="{D32FCC94-10A8-43F9-AAA9-905C45228418}" presName="iconBgRect" presStyleLbl="bgShp" presStyleIdx="1" presStyleCnt="4"/>
      <dgm:spPr/>
    </dgm:pt>
    <dgm:pt modelId="{A4008AFB-F6BE-48FE-A714-DE9B54ABDDB6}" type="pres">
      <dgm:prSet presAssocID="{D32FCC94-10A8-43F9-AAA9-905C4522841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47C62306-E892-47FF-AEBF-5CB38DDBB3BE}" type="pres">
      <dgm:prSet presAssocID="{D32FCC94-10A8-43F9-AAA9-905C45228418}" presName="spaceRect" presStyleCnt="0"/>
      <dgm:spPr/>
    </dgm:pt>
    <dgm:pt modelId="{68D8A2CB-8DD9-4A07-8144-63D05C9559C2}" type="pres">
      <dgm:prSet presAssocID="{D32FCC94-10A8-43F9-AAA9-905C45228418}" presName="textRect" presStyleLbl="revTx" presStyleIdx="1" presStyleCnt="4">
        <dgm:presLayoutVars>
          <dgm:chMax val="1"/>
          <dgm:chPref val="1"/>
        </dgm:presLayoutVars>
      </dgm:prSet>
      <dgm:spPr/>
    </dgm:pt>
    <dgm:pt modelId="{CD398A2A-37A5-4064-9677-9D0478EC1128}" type="pres">
      <dgm:prSet presAssocID="{A927CBC4-6A77-4ADF-9049-3DC983753EA4}" presName="sibTrans" presStyleLbl="sibTrans2D1" presStyleIdx="0" presStyleCnt="0"/>
      <dgm:spPr/>
    </dgm:pt>
    <dgm:pt modelId="{A5401C69-C721-40E2-80EC-E1B4EEA618BB}" type="pres">
      <dgm:prSet presAssocID="{EFCAF61F-8C57-4DCE-9246-9B988955D6AC}" presName="compNode" presStyleCnt="0"/>
      <dgm:spPr/>
    </dgm:pt>
    <dgm:pt modelId="{4F8C5DA0-26B1-4DD8-B870-DA3268B2A9F1}" type="pres">
      <dgm:prSet presAssocID="{EFCAF61F-8C57-4DCE-9246-9B988955D6AC}" presName="iconBgRect" presStyleLbl="bgShp" presStyleIdx="2" presStyleCnt="4"/>
      <dgm:spPr/>
    </dgm:pt>
    <dgm:pt modelId="{D37FC01D-BE61-4192-9C2B-71EDCB1AFE85}" type="pres">
      <dgm:prSet presAssocID="{EFCAF61F-8C57-4DCE-9246-9B988955D6A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ck"/>
        </a:ext>
      </dgm:extLst>
    </dgm:pt>
    <dgm:pt modelId="{07DA7181-ABFA-4B09-84C9-FFAC996649B3}" type="pres">
      <dgm:prSet presAssocID="{EFCAF61F-8C57-4DCE-9246-9B988955D6AC}" presName="spaceRect" presStyleCnt="0"/>
      <dgm:spPr/>
    </dgm:pt>
    <dgm:pt modelId="{01A6B3C4-A228-4562-8FDB-EF1B40A196A3}" type="pres">
      <dgm:prSet presAssocID="{EFCAF61F-8C57-4DCE-9246-9B988955D6AC}" presName="textRect" presStyleLbl="revTx" presStyleIdx="2" presStyleCnt="4">
        <dgm:presLayoutVars>
          <dgm:chMax val="1"/>
          <dgm:chPref val="1"/>
        </dgm:presLayoutVars>
      </dgm:prSet>
      <dgm:spPr/>
    </dgm:pt>
    <dgm:pt modelId="{54B3F164-35F1-4089-B993-45ADA6716451}" type="pres">
      <dgm:prSet presAssocID="{FBA7550A-EF53-48DC-8F9A-498E03087CEB}" presName="sibTrans" presStyleLbl="sibTrans2D1" presStyleIdx="0" presStyleCnt="0"/>
      <dgm:spPr/>
    </dgm:pt>
    <dgm:pt modelId="{DF4A46EF-2226-4784-A0AE-23279E91C18A}" type="pres">
      <dgm:prSet presAssocID="{3C6BC51A-4BEB-42F4-A14A-976A31C75D70}" presName="compNode" presStyleCnt="0"/>
      <dgm:spPr/>
    </dgm:pt>
    <dgm:pt modelId="{612FAF90-A7D7-4D87-99FA-901FAE6A2F31}" type="pres">
      <dgm:prSet presAssocID="{3C6BC51A-4BEB-42F4-A14A-976A31C75D70}" presName="iconBgRect" presStyleLbl="bgShp" presStyleIdx="3" presStyleCnt="4"/>
      <dgm:spPr/>
    </dgm:pt>
    <dgm:pt modelId="{5C0FC97E-DE7D-4813-B396-D1247693032B}" type="pres">
      <dgm:prSet presAssocID="{3C6BC51A-4BEB-42F4-A14A-976A31C75D7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SB"/>
        </a:ext>
      </dgm:extLst>
    </dgm:pt>
    <dgm:pt modelId="{5BF1CDC3-6347-4DE8-BDD2-B5C21F6DBA11}" type="pres">
      <dgm:prSet presAssocID="{3C6BC51A-4BEB-42F4-A14A-976A31C75D70}" presName="spaceRect" presStyleCnt="0"/>
      <dgm:spPr/>
    </dgm:pt>
    <dgm:pt modelId="{08726936-37D1-4B9F-8CF3-29AE489C20C5}" type="pres">
      <dgm:prSet presAssocID="{3C6BC51A-4BEB-42F4-A14A-976A31C75D70}" presName="textRect" presStyleLbl="revTx" presStyleIdx="3" presStyleCnt="4">
        <dgm:presLayoutVars>
          <dgm:chMax val="1"/>
          <dgm:chPref val="1"/>
        </dgm:presLayoutVars>
      </dgm:prSet>
      <dgm:spPr/>
    </dgm:pt>
  </dgm:ptLst>
  <dgm:cxnLst>
    <dgm:cxn modelId="{19D7DF0B-1AA4-4035-9172-7F2F304EA32A}" type="presOf" srcId="{AD65037F-59EA-43CE-BCA4-8B458C5D7F24}" destId="{70730C66-11B3-4277-8895-8E79BBD6EC28}" srcOrd="0" destOrd="0" presId="urn:microsoft.com/office/officeart/2018/2/layout/IconCircleList"/>
    <dgm:cxn modelId="{573D3B39-E969-436C-9BAF-037DF6FDE757}" type="presOf" srcId="{A927CBC4-6A77-4ADF-9049-3DC983753EA4}" destId="{CD398A2A-37A5-4064-9677-9D0478EC1128}" srcOrd="0" destOrd="0" presId="urn:microsoft.com/office/officeart/2018/2/layout/IconCircleList"/>
    <dgm:cxn modelId="{329E9761-3644-417C-BE7B-CA8FDE1B5488}" type="presOf" srcId="{3C6BC51A-4BEB-42F4-A14A-976A31C75D70}" destId="{08726936-37D1-4B9F-8CF3-29AE489C20C5}" srcOrd="0" destOrd="0" presId="urn:microsoft.com/office/officeart/2018/2/layout/IconCircleList"/>
    <dgm:cxn modelId="{EC69544C-9EFB-4B0C-8886-0997F7FE169A}" srcId="{AD65037F-59EA-43CE-BCA4-8B458C5D7F24}" destId="{EFCAF61F-8C57-4DCE-9246-9B988955D6AC}" srcOrd="2" destOrd="0" parTransId="{6AFAFBDF-DB75-417B-A95D-43CEEEDA52B3}" sibTransId="{FBA7550A-EF53-48DC-8F9A-498E03087CEB}"/>
    <dgm:cxn modelId="{453D8375-1D21-4530-B391-25634D765847}" type="presOf" srcId="{FBA7550A-EF53-48DC-8F9A-498E03087CEB}" destId="{54B3F164-35F1-4089-B993-45ADA6716451}" srcOrd="0" destOrd="0" presId="urn:microsoft.com/office/officeart/2018/2/layout/IconCircleList"/>
    <dgm:cxn modelId="{1944A098-49F9-4CA5-82F4-E53CC3B47235}" srcId="{AD65037F-59EA-43CE-BCA4-8B458C5D7F24}" destId="{3871065C-3D42-4DB6-9163-335F59435500}" srcOrd="0" destOrd="0" parTransId="{CED3BC71-7682-4645-83DA-250E8EB140A6}" sibTransId="{1346B600-CBB5-4867-92A4-BA27E2F19C03}"/>
    <dgm:cxn modelId="{3711AC9A-374E-47A0-B807-C755110C9C85}" type="presOf" srcId="{D32FCC94-10A8-43F9-AAA9-905C45228418}" destId="{68D8A2CB-8DD9-4A07-8144-63D05C9559C2}" srcOrd="0" destOrd="0" presId="urn:microsoft.com/office/officeart/2018/2/layout/IconCircleList"/>
    <dgm:cxn modelId="{DE3F7CBE-B41F-4CF2-998A-12265C470FA0}" srcId="{AD65037F-59EA-43CE-BCA4-8B458C5D7F24}" destId="{D32FCC94-10A8-43F9-AAA9-905C45228418}" srcOrd="1" destOrd="0" parTransId="{F65A1635-AEA7-4ADA-B21C-BAA35269FDD4}" sibTransId="{A927CBC4-6A77-4ADF-9049-3DC983753EA4}"/>
    <dgm:cxn modelId="{528F22C2-C72C-457E-A36B-BC18AA5EE76F}" srcId="{AD65037F-59EA-43CE-BCA4-8B458C5D7F24}" destId="{3C6BC51A-4BEB-42F4-A14A-976A31C75D70}" srcOrd="3" destOrd="0" parTransId="{07142251-79DA-4147-A89D-13192F65B80A}" sibTransId="{6BBD67C9-5BC4-4284-8028-9224D7E75EEC}"/>
    <dgm:cxn modelId="{C579A2D0-E8C9-4DBC-B189-AE67869D1C53}" type="presOf" srcId="{1346B600-CBB5-4867-92A4-BA27E2F19C03}" destId="{477702D5-E91E-4FCF-B3E8-9C5C7E9A16FA}" srcOrd="0" destOrd="0" presId="urn:microsoft.com/office/officeart/2018/2/layout/IconCircleList"/>
    <dgm:cxn modelId="{D335DAD3-AE00-4338-A016-3ED571B99269}" type="presOf" srcId="{EFCAF61F-8C57-4DCE-9246-9B988955D6AC}" destId="{01A6B3C4-A228-4562-8FDB-EF1B40A196A3}" srcOrd="0" destOrd="0" presId="urn:microsoft.com/office/officeart/2018/2/layout/IconCircleList"/>
    <dgm:cxn modelId="{E9BF8AF4-AAF8-4AF0-9955-4311C4CAA5CA}" type="presOf" srcId="{3871065C-3D42-4DB6-9163-335F59435500}" destId="{BDC9DB78-37D3-4BED-81CA-51FD6EF4C014}" srcOrd="0" destOrd="0" presId="urn:microsoft.com/office/officeart/2018/2/layout/IconCircleList"/>
    <dgm:cxn modelId="{BDF3E4CE-69BB-4688-B8C4-BABFE91E2336}" type="presParOf" srcId="{70730C66-11B3-4277-8895-8E79BBD6EC28}" destId="{B40F0E0D-DAE5-499E-B89A-DFD2AD7ECBCC}" srcOrd="0" destOrd="0" presId="urn:microsoft.com/office/officeart/2018/2/layout/IconCircleList"/>
    <dgm:cxn modelId="{7CF68EB6-3A3F-4482-81D3-69AE8EC8F571}" type="presParOf" srcId="{B40F0E0D-DAE5-499E-B89A-DFD2AD7ECBCC}" destId="{30F49AA4-5DDD-4831-9B5B-9764DA2E9959}" srcOrd="0" destOrd="0" presId="urn:microsoft.com/office/officeart/2018/2/layout/IconCircleList"/>
    <dgm:cxn modelId="{589EDE97-554C-434D-A9C3-E30192001733}" type="presParOf" srcId="{30F49AA4-5DDD-4831-9B5B-9764DA2E9959}" destId="{E4D6DA75-159F-4F7F-874F-79C476834100}" srcOrd="0" destOrd="0" presId="urn:microsoft.com/office/officeart/2018/2/layout/IconCircleList"/>
    <dgm:cxn modelId="{988BF769-8657-4621-AAFD-68AE1BBC7D75}" type="presParOf" srcId="{30F49AA4-5DDD-4831-9B5B-9764DA2E9959}" destId="{773A7D22-5747-4A19-A01D-F5523EE27004}" srcOrd="1" destOrd="0" presId="urn:microsoft.com/office/officeart/2018/2/layout/IconCircleList"/>
    <dgm:cxn modelId="{C4930629-52F3-4D27-968C-EB7B81FD8438}" type="presParOf" srcId="{30F49AA4-5DDD-4831-9B5B-9764DA2E9959}" destId="{15DD6844-1CB5-4DF1-887C-A37188C8F9BE}" srcOrd="2" destOrd="0" presId="urn:microsoft.com/office/officeart/2018/2/layout/IconCircleList"/>
    <dgm:cxn modelId="{0BC59F9B-FC67-4C6C-A250-427CCC20D2AF}" type="presParOf" srcId="{30F49AA4-5DDD-4831-9B5B-9764DA2E9959}" destId="{BDC9DB78-37D3-4BED-81CA-51FD6EF4C014}" srcOrd="3" destOrd="0" presId="urn:microsoft.com/office/officeart/2018/2/layout/IconCircleList"/>
    <dgm:cxn modelId="{6E0EC10E-2CE4-48EE-B07C-4649D04E7256}" type="presParOf" srcId="{B40F0E0D-DAE5-499E-B89A-DFD2AD7ECBCC}" destId="{477702D5-E91E-4FCF-B3E8-9C5C7E9A16FA}" srcOrd="1" destOrd="0" presId="urn:microsoft.com/office/officeart/2018/2/layout/IconCircleList"/>
    <dgm:cxn modelId="{86DDB77B-3104-4046-82EC-0BADC5A32DFB}" type="presParOf" srcId="{B40F0E0D-DAE5-499E-B89A-DFD2AD7ECBCC}" destId="{B3F5B3CA-51B8-4F08-808F-DC3F850CB4C7}" srcOrd="2" destOrd="0" presId="urn:microsoft.com/office/officeart/2018/2/layout/IconCircleList"/>
    <dgm:cxn modelId="{D3591B4D-AF2C-4DE1-8E48-C39DAF633E33}" type="presParOf" srcId="{B3F5B3CA-51B8-4F08-808F-DC3F850CB4C7}" destId="{F35BB3EB-2D7B-47DA-912B-3B6D3DD5BA48}" srcOrd="0" destOrd="0" presId="urn:microsoft.com/office/officeart/2018/2/layout/IconCircleList"/>
    <dgm:cxn modelId="{707991D4-F52C-4441-B944-8014CAE41485}" type="presParOf" srcId="{B3F5B3CA-51B8-4F08-808F-DC3F850CB4C7}" destId="{A4008AFB-F6BE-48FE-A714-DE9B54ABDDB6}" srcOrd="1" destOrd="0" presId="urn:microsoft.com/office/officeart/2018/2/layout/IconCircleList"/>
    <dgm:cxn modelId="{2C90E0D6-39FC-4AFA-8C73-D78B52490B54}" type="presParOf" srcId="{B3F5B3CA-51B8-4F08-808F-DC3F850CB4C7}" destId="{47C62306-E892-47FF-AEBF-5CB38DDBB3BE}" srcOrd="2" destOrd="0" presId="urn:microsoft.com/office/officeart/2018/2/layout/IconCircleList"/>
    <dgm:cxn modelId="{D53F950C-24D5-4D5A-9C62-7EF2165440D6}" type="presParOf" srcId="{B3F5B3CA-51B8-4F08-808F-DC3F850CB4C7}" destId="{68D8A2CB-8DD9-4A07-8144-63D05C9559C2}" srcOrd="3" destOrd="0" presId="urn:microsoft.com/office/officeart/2018/2/layout/IconCircleList"/>
    <dgm:cxn modelId="{E32610F1-B7D3-4874-A42F-989F649BBF00}" type="presParOf" srcId="{B40F0E0D-DAE5-499E-B89A-DFD2AD7ECBCC}" destId="{CD398A2A-37A5-4064-9677-9D0478EC1128}" srcOrd="3" destOrd="0" presId="urn:microsoft.com/office/officeart/2018/2/layout/IconCircleList"/>
    <dgm:cxn modelId="{D9A04A12-1A76-43A3-B1CE-8A562F4CC07E}" type="presParOf" srcId="{B40F0E0D-DAE5-499E-B89A-DFD2AD7ECBCC}" destId="{A5401C69-C721-40E2-80EC-E1B4EEA618BB}" srcOrd="4" destOrd="0" presId="urn:microsoft.com/office/officeart/2018/2/layout/IconCircleList"/>
    <dgm:cxn modelId="{858A0D58-6808-444A-A465-28894BD582EA}" type="presParOf" srcId="{A5401C69-C721-40E2-80EC-E1B4EEA618BB}" destId="{4F8C5DA0-26B1-4DD8-B870-DA3268B2A9F1}" srcOrd="0" destOrd="0" presId="urn:microsoft.com/office/officeart/2018/2/layout/IconCircleList"/>
    <dgm:cxn modelId="{103D1CD3-8243-4C73-87DB-D3164BBA0E4C}" type="presParOf" srcId="{A5401C69-C721-40E2-80EC-E1B4EEA618BB}" destId="{D37FC01D-BE61-4192-9C2B-71EDCB1AFE85}" srcOrd="1" destOrd="0" presId="urn:microsoft.com/office/officeart/2018/2/layout/IconCircleList"/>
    <dgm:cxn modelId="{048A5772-4DDD-486C-8E1C-4B89C6C7A3C5}" type="presParOf" srcId="{A5401C69-C721-40E2-80EC-E1B4EEA618BB}" destId="{07DA7181-ABFA-4B09-84C9-FFAC996649B3}" srcOrd="2" destOrd="0" presId="urn:microsoft.com/office/officeart/2018/2/layout/IconCircleList"/>
    <dgm:cxn modelId="{BD10881D-CFCC-4E99-84BD-8A4CDCB5FD6E}" type="presParOf" srcId="{A5401C69-C721-40E2-80EC-E1B4EEA618BB}" destId="{01A6B3C4-A228-4562-8FDB-EF1B40A196A3}" srcOrd="3" destOrd="0" presId="urn:microsoft.com/office/officeart/2018/2/layout/IconCircleList"/>
    <dgm:cxn modelId="{03BFE301-862F-4BE8-9761-B210F886724C}" type="presParOf" srcId="{B40F0E0D-DAE5-499E-B89A-DFD2AD7ECBCC}" destId="{54B3F164-35F1-4089-B993-45ADA6716451}" srcOrd="5" destOrd="0" presId="urn:microsoft.com/office/officeart/2018/2/layout/IconCircleList"/>
    <dgm:cxn modelId="{46F74521-AA7B-4265-B286-77EB3F949B0C}" type="presParOf" srcId="{B40F0E0D-DAE5-499E-B89A-DFD2AD7ECBCC}" destId="{DF4A46EF-2226-4784-A0AE-23279E91C18A}" srcOrd="6" destOrd="0" presId="urn:microsoft.com/office/officeart/2018/2/layout/IconCircleList"/>
    <dgm:cxn modelId="{D43F62FA-20EA-4D1C-ABD0-8C6F0336EFB3}" type="presParOf" srcId="{DF4A46EF-2226-4784-A0AE-23279E91C18A}" destId="{612FAF90-A7D7-4D87-99FA-901FAE6A2F31}" srcOrd="0" destOrd="0" presId="urn:microsoft.com/office/officeart/2018/2/layout/IconCircleList"/>
    <dgm:cxn modelId="{6364CB06-AAA7-416C-A52E-9EF0CC849834}" type="presParOf" srcId="{DF4A46EF-2226-4784-A0AE-23279E91C18A}" destId="{5C0FC97E-DE7D-4813-B396-D1247693032B}" srcOrd="1" destOrd="0" presId="urn:microsoft.com/office/officeart/2018/2/layout/IconCircleList"/>
    <dgm:cxn modelId="{4AA5BA2F-0C65-494C-A9A5-080A3F4DA12F}" type="presParOf" srcId="{DF4A46EF-2226-4784-A0AE-23279E91C18A}" destId="{5BF1CDC3-6347-4DE8-BDD2-B5C21F6DBA11}" srcOrd="2" destOrd="0" presId="urn:microsoft.com/office/officeart/2018/2/layout/IconCircleList"/>
    <dgm:cxn modelId="{DDD5E76D-E3A2-4621-8ABF-3181D51D7AEA}" type="presParOf" srcId="{DF4A46EF-2226-4784-A0AE-23279E91C18A}" destId="{08726936-37D1-4B9F-8CF3-29AE489C20C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95CCD43-4D6B-4116-9BE4-F70155738B0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90DA295A-118D-4528-B6A9-60446E9E1BDE}">
      <dgm:prSet/>
      <dgm:spPr/>
      <dgm:t>
        <a:bodyPr/>
        <a:lstStyle/>
        <a:p>
          <a:r>
            <a:rPr lang="en-US"/>
            <a:t>Secure Software Development Lifecycle (SDLC): Integrate security into every phase of the software development lifecycle, from design to deployment.</a:t>
          </a:r>
        </a:p>
      </dgm:t>
    </dgm:pt>
    <dgm:pt modelId="{FB65302E-0446-4E15-9092-794FACEA656E}" type="parTrans" cxnId="{C859149A-865E-46BC-9BCE-244800B4FABB}">
      <dgm:prSet/>
      <dgm:spPr/>
      <dgm:t>
        <a:bodyPr/>
        <a:lstStyle/>
        <a:p>
          <a:endParaRPr lang="en-US"/>
        </a:p>
      </dgm:t>
    </dgm:pt>
    <dgm:pt modelId="{1E32A95C-797D-4EDF-BE5A-C9F8FA68F5BC}" type="sibTrans" cxnId="{C859149A-865E-46BC-9BCE-244800B4FABB}">
      <dgm:prSet/>
      <dgm:spPr/>
      <dgm:t>
        <a:bodyPr/>
        <a:lstStyle/>
        <a:p>
          <a:endParaRPr lang="en-US"/>
        </a:p>
      </dgm:t>
    </dgm:pt>
    <dgm:pt modelId="{9BE54F05-18B7-46C7-8D76-F2B0F85CF03C}">
      <dgm:prSet/>
      <dgm:spPr/>
      <dgm:t>
        <a:bodyPr/>
        <a:lstStyle/>
        <a:p>
          <a:r>
            <a:rPr lang="en-US"/>
            <a:t>Code Reviews and Testing: Conduct regular code reviews, static code analysis, and penetration testing to identify and fix security vulnerabilities.</a:t>
          </a:r>
        </a:p>
      </dgm:t>
    </dgm:pt>
    <dgm:pt modelId="{A440E8E0-453D-4983-A25A-04177D0F31FE}" type="parTrans" cxnId="{D4FAE4A0-3636-41EB-AC0F-4A16DC4D660F}">
      <dgm:prSet/>
      <dgm:spPr/>
      <dgm:t>
        <a:bodyPr/>
        <a:lstStyle/>
        <a:p>
          <a:endParaRPr lang="en-US"/>
        </a:p>
      </dgm:t>
    </dgm:pt>
    <dgm:pt modelId="{100BE636-86A7-4078-85E8-A80E4A088C58}" type="sibTrans" cxnId="{D4FAE4A0-3636-41EB-AC0F-4A16DC4D660F}">
      <dgm:prSet/>
      <dgm:spPr/>
      <dgm:t>
        <a:bodyPr/>
        <a:lstStyle/>
        <a:p>
          <a:endParaRPr lang="en-US"/>
        </a:p>
      </dgm:t>
    </dgm:pt>
    <dgm:pt modelId="{4A1CFCE8-EAE3-4D48-9986-0D97899D1529}">
      <dgm:prSet/>
      <dgm:spPr/>
      <dgm:t>
        <a:bodyPr/>
        <a:lstStyle/>
        <a:p>
          <a:r>
            <a:rPr lang="en-US"/>
            <a:t>Application Whitelisting: Implement whitelisting to allow only approved applications to run on systems, reducing the risk of unauthorized software execution.</a:t>
          </a:r>
        </a:p>
      </dgm:t>
    </dgm:pt>
    <dgm:pt modelId="{1D57AA67-D245-4EAB-B3AB-B6C3B08BF70E}" type="parTrans" cxnId="{682F7339-D5D4-4858-BC32-37A88D0C4161}">
      <dgm:prSet/>
      <dgm:spPr/>
      <dgm:t>
        <a:bodyPr/>
        <a:lstStyle/>
        <a:p>
          <a:endParaRPr lang="en-US"/>
        </a:p>
      </dgm:t>
    </dgm:pt>
    <dgm:pt modelId="{090149F4-EF60-4A1D-A78F-1B567F7CEF8C}" type="sibTrans" cxnId="{682F7339-D5D4-4858-BC32-37A88D0C4161}">
      <dgm:prSet/>
      <dgm:spPr/>
      <dgm:t>
        <a:bodyPr/>
        <a:lstStyle/>
        <a:p>
          <a:endParaRPr lang="en-US"/>
        </a:p>
      </dgm:t>
    </dgm:pt>
    <dgm:pt modelId="{CA4B521A-96C8-4EFA-956A-AAC61CAF8041}">
      <dgm:prSet/>
      <dgm:spPr/>
      <dgm:t>
        <a:bodyPr/>
        <a:lstStyle/>
        <a:p>
          <a:r>
            <a:rPr lang="en-US"/>
            <a:t>Web Application Firewalls (WAF): Use WAFs to protect web applications from common threats, such as SQL injection, cross-site scripting (XSS), and DDoS attacks.</a:t>
          </a:r>
        </a:p>
      </dgm:t>
    </dgm:pt>
    <dgm:pt modelId="{E9FC06AF-14A4-412B-9E85-FDA44ABDD879}" type="parTrans" cxnId="{67ECA376-E9AF-4314-8B95-6E875FAE23AD}">
      <dgm:prSet/>
      <dgm:spPr/>
      <dgm:t>
        <a:bodyPr/>
        <a:lstStyle/>
        <a:p>
          <a:endParaRPr lang="en-US"/>
        </a:p>
      </dgm:t>
    </dgm:pt>
    <dgm:pt modelId="{9FADB076-45BD-446D-AE0B-455E0CBA4D37}" type="sibTrans" cxnId="{67ECA376-E9AF-4314-8B95-6E875FAE23AD}">
      <dgm:prSet/>
      <dgm:spPr/>
      <dgm:t>
        <a:bodyPr/>
        <a:lstStyle/>
        <a:p>
          <a:endParaRPr lang="en-US"/>
        </a:p>
      </dgm:t>
    </dgm:pt>
    <dgm:pt modelId="{017D0DCE-C5D4-49DB-BA91-97C59E8A847E}" type="pres">
      <dgm:prSet presAssocID="{295CCD43-4D6B-4116-9BE4-F70155738B0B}" presName="linear" presStyleCnt="0">
        <dgm:presLayoutVars>
          <dgm:animLvl val="lvl"/>
          <dgm:resizeHandles val="exact"/>
        </dgm:presLayoutVars>
      </dgm:prSet>
      <dgm:spPr/>
    </dgm:pt>
    <dgm:pt modelId="{524F1C4E-4635-4A32-B6B8-6E292A635D7C}" type="pres">
      <dgm:prSet presAssocID="{90DA295A-118D-4528-B6A9-60446E9E1BDE}" presName="parentText" presStyleLbl="node1" presStyleIdx="0" presStyleCnt="4">
        <dgm:presLayoutVars>
          <dgm:chMax val="0"/>
          <dgm:bulletEnabled val="1"/>
        </dgm:presLayoutVars>
      </dgm:prSet>
      <dgm:spPr/>
    </dgm:pt>
    <dgm:pt modelId="{46B1114C-67F5-4D25-8FB3-3C73C473B68E}" type="pres">
      <dgm:prSet presAssocID="{1E32A95C-797D-4EDF-BE5A-C9F8FA68F5BC}" presName="spacer" presStyleCnt="0"/>
      <dgm:spPr/>
    </dgm:pt>
    <dgm:pt modelId="{62FDC23A-64E4-487A-AF45-0DA2745708F7}" type="pres">
      <dgm:prSet presAssocID="{9BE54F05-18B7-46C7-8D76-F2B0F85CF03C}" presName="parentText" presStyleLbl="node1" presStyleIdx="1" presStyleCnt="4">
        <dgm:presLayoutVars>
          <dgm:chMax val="0"/>
          <dgm:bulletEnabled val="1"/>
        </dgm:presLayoutVars>
      </dgm:prSet>
      <dgm:spPr/>
    </dgm:pt>
    <dgm:pt modelId="{998015F6-5770-45B6-9E17-7414CDBA0E08}" type="pres">
      <dgm:prSet presAssocID="{100BE636-86A7-4078-85E8-A80E4A088C58}" presName="spacer" presStyleCnt="0"/>
      <dgm:spPr/>
    </dgm:pt>
    <dgm:pt modelId="{138480AA-A023-4A75-9EF5-75D96DCE3578}" type="pres">
      <dgm:prSet presAssocID="{4A1CFCE8-EAE3-4D48-9986-0D97899D1529}" presName="parentText" presStyleLbl="node1" presStyleIdx="2" presStyleCnt="4">
        <dgm:presLayoutVars>
          <dgm:chMax val="0"/>
          <dgm:bulletEnabled val="1"/>
        </dgm:presLayoutVars>
      </dgm:prSet>
      <dgm:spPr/>
    </dgm:pt>
    <dgm:pt modelId="{07AFBECE-F3A4-41D0-87AC-870FA596AE96}" type="pres">
      <dgm:prSet presAssocID="{090149F4-EF60-4A1D-A78F-1B567F7CEF8C}" presName="spacer" presStyleCnt="0"/>
      <dgm:spPr/>
    </dgm:pt>
    <dgm:pt modelId="{C8DCEFBB-A9E8-4024-A72C-05C59D65296C}" type="pres">
      <dgm:prSet presAssocID="{CA4B521A-96C8-4EFA-956A-AAC61CAF8041}" presName="parentText" presStyleLbl="node1" presStyleIdx="3" presStyleCnt="4">
        <dgm:presLayoutVars>
          <dgm:chMax val="0"/>
          <dgm:bulletEnabled val="1"/>
        </dgm:presLayoutVars>
      </dgm:prSet>
      <dgm:spPr/>
    </dgm:pt>
  </dgm:ptLst>
  <dgm:cxnLst>
    <dgm:cxn modelId="{9AC31B16-8377-431E-8D72-DCDB3E7427B8}" type="presOf" srcId="{295CCD43-4D6B-4116-9BE4-F70155738B0B}" destId="{017D0DCE-C5D4-49DB-BA91-97C59E8A847E}" srcOrd="0" destOrd="0" presId="urn:microsoft.com/office/officeart/2005/8/layout/vList2"/>
    <dgm:cxn modelId="{82051D36-B4F2-4370-B556-8ECD1599AC99}" type="presOf" srcId="{4A1CFCE8-EAE3-4D48-9986-0D97899D1529}" destId="{138480AA-A023-4A75-9EF5-75D96DCE3578}" srcOrd="0" destOrd="0" presId="urn:microsoft.com/office/officeart/2005/8/layout/vList2"/>
    <dgm:cxn modelId="{682F7339-D5D4-4858-BC32-37A88D0C4161}" srcId="{295CCD43-4D6B-4116-9BE4-F70155738B0B}" destId="{4A1CFCE8-EAE3-4D48-9986-0D97899D1529}" srcOrd="2" destOrd="0" parTransId="{1D57AA67-D245-4EAB-B3AB-B6C3B08BF70E}" sibTransId="{090149F4-EF60-4A1D-A78F-1B567F7CEF8C}"/>
    <dgm:cxn modelId="{A3F8B868-1109-4164-8D1C-3C71B02F1823}" type="presOf" srcId="{CA4B521A-96C8-4EFA-956A-AAC61CAF8041}" destId="{C8DCEFBB-A9E8-4024-A72C-05C59D65296C}" srcOrd="0" destOrd="0" presId="urn:microsoft.com/office/officeart/2005/8/layout/vList2"/>
    <dgm:cxn modelId="{67ECA376-E9AF-4314-8B95-6E875FAE23AD}" srcId="{295CCD43-4D6B-4116-9BE4-F70155738B0B}" destId="{CA4B521A-96C8-4EFA-956A-AAC61CAF8041}" srcOrd="3" destOrd="0" parTransId="{E9FC06AF-14A4-412B-9E85-FDA44ABDD879}" sibTransId="{9FADB076-45BD-446D-AE0B-455E0CBA4D37}"/>
    <dgm:cxn modelId="{389A3E82-3F38-46A7-8615-247C957A41A8}" type="presOf" srcId="{9BE54F05-18B7-46C7-8D76-F2B0F85CF03C}" destId="{62FDC23A-64E4-487A-AF45-0DA2745708F7}" srcOrd="0" destOrd="0" presId="urn:microsoft.com/office/officeart/2005/8/layout/vList2"/>
    <dgm:cxn modelId="{C859149A-865E-46BC-9BCE-244800B4FABB}" srcId="{295CCD43-4D6B-4116-9BE4-F70155738B0B}" destId="{90DA295A-118D-4528-B6A9-60446E9E1BDE}" srcOrd="0" destOrd="0" parTransId="{FB65302E-0446-4E15-9092-794FACEA656E}" sibTransId="{1E32A95C-797D-4EDF-BE5A-C9F8FA68F5BC}"/>
    <dgm:cxn modelId="{D4FAE4A0-3636-41EB-AC0F-4A16DC4D660F}" srcId="{295CCD43-4D6B-4116-9BE4-F70155738B0B}" destId="{9BE54F05-18B7-46C7-8D76-F2B0F85CF03C}" srcOrd="1" destOrd="0" parTransId="{A440E8E0-453D-4983-A25A-04177D0F31FE}" sibTransId="{100BE636-86A7-4078-85E8-A80E4A088C58}"/>
    <dgm:cxn modelId="{3115BDB0-6DD2-4E36-ABFB-F3C193602CBB}" type="presOf" srcId="{90DA295A-118D-4528-B6A9-60446E9E1BDE}" destId="{524F1C4E-4635-4A32-B6B8-6E292A635D7C}" srcOrd="0" destOrd="0" presId="urn:microsoft.com/office/officeart/2005/8/layout/vList2"/>
    <dgm:cxn modelId="{9D2450A8-9378-493A-9C47-22B889F88C98}" type="presParOf" srcId="{017D0DCE-C5D4-49DB-BA91-97C59E8A847E}" destId="{524F1C4E-4635-4A32-B6B8-6E292A635D7C}" srcOrd="0" destOrd="0" presId="urn:microsoft.com/office/officeart/2005/8/layout/vList2"/>
    <dgm:cxn modelId="{59276ED4-66E1-449C-B03A-C20D748F3C93}" type="presParOf" srcId="{017D0DCE-C5D4-49DB-BA91-97C59E8A847E}" destId="{46B1114C-67F5-4D25-8FB3-3C73C473B68E}" srcOrd="1" destOrd="0" presId="urn:microsoft.com/office/officeart/2005/8/layout/vList2"/>
    <dgm:cxn modelId="{320F7CF0-B5D4-4894-A8EC-CCA98C23E6CB}" type="presParOf" srcId="{017D0DCE-C5D4-49DB-BA91-97C59E8A847E}" destId="{62FDC23A-64E4-487A-AF45-0DA2745708F7}" srcOrd="2" destOrd="0" presId="urn:microsoft.com/office/officeart/2005/8/layout/vList2"/>
    <dgm:cxn modelId="{A58003E3-B825-414B-9477-A139B5299225}" type="presParOf" srcId="{017D0DCE-C5D4-49DB-BA91-97C59E8A847E}" destId="{998015F6-5770-45B6-9E17-7414CDBA0E08}" srcOrd="3" destOrd="0" presId="urn:microsoft.com/office/officeart/2005/8/layout/vList2"/>
    <dgm:cxn modelId="{3188F036-FD4E-4C8A-923A-12F56C099BB6}" type="presParOf" srcId="{017D0DCE-C5D4-49DB-BA91-97C59E8A847E}" destId="{138480AA-A023-4A75-9EF5-75D96DCE3578}" srcOrd="4" destOrd="0" presId="urn:microsoft.com/office/officeart/2005/8/layout/vList2"/>
    <dgm:cxn modelId="{FA95C471-5105-4308-A324-31B7766BBD4E}" type="presParOf" srcId="{017D0DCE-C5D4-49DB-BA91-97C59E8A847E}" destId="{07AFBECE-F3A4-41D0-87AC-870FA596AE96}" srcOrd="5" destOrd="0" presId="urn:microsoft.com/office/officeart/2005/8/layout/vList2"/>
    <dgm:cxn modelId="{CCF0435D-231F-452F-B31A-AA440989EFBE}" type="presParOf" srcId="{017D0DCE-C5D4-49DB-BA91-97C59E8A847E}" destId="{C8DCEFBB-A9E8-4024-A72C-05C59D65296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D5A5FEBA-9954-4196-9A25-DE18069FB93A}" type="doc">
      <dgm:prSet loTypeId="urn:microsoft.com/office/officeart/2005/8/layout/bProcess4" loCatId="process" qsTypeId="urn:microsoft.com/office/officeart/2005/8/quickstyle/simple1" qsCatId="simple" csTypeId="urn:microsoft.com/office/officeart/2005/8/colors/accent1_2" csCatId="accent1"/>
      <dgm:spPr/>
      <dgm:t>
        <a:bodyPr/>
        <a:lstStyle/>
        <a:p>
          <a:endParaRPr lang="en-US"/>
        </a:p>
      </dgm:t>
    </dgm:pt>
    <dgm:pt modelId="{FADF5A55-7542-45ED-9F77-C9E87048FDE6}">
      <dgm:prSet/>
      <dgm:spPr/>
      <dgm:t>
        <a:bodyPr/>
        <a:lstStyle/>
        <a:p>
          <a:r>
            <a:rPr lang="en-US"/>
            <a:t>Incident Response Plan (IRP): Develop and maintain a comprehensive IRP that outlines the steps to take in the event of a security incident.</a:t>
          </a:r>
        </a:p>
      </dgm:t>
    </dgm:pt>
    <dgm:pt modelId="{12FF33BE-BBDF-4527-974C-A1EF1A75A1A9}" type="parTrans" cxnId="{D6E9BD04-657D-48F0-AEF7-870FD22FF2C8}">
      <dgm:prSet/>
      <dgm:spPr/>
      <dgm:t>
        <a:bodyPr/>
        <a:lstStyle/>
        <a:p>
          <a:endParaRPr lang="en-US"/>
        </a:p>
      </dgm:t>
    </dgm:pt>
    <dgm:pt modelId="{7A3B304F-3264-49CE-8AC4-40DEEE8ED408}" type="sibTrans" cxnId="{D6E9BD04-657D-48F0-AEF7-870FD22FF2C8}">
      <dgm:prSet/>
      <dgm:spPr/>
      <dgm:t>
        <a:bodyPr/>
        <a:lstStyle/>
        <a:p>
          <a:endParaRPr lang="en-US"/>
        </a:p>
      </dgm:t>
    </dgm:pt>
    <dgm:pt modelId="{892919B8-9A4B-4886-9E7E-A3905213DD05}">
      <dgm:prSet/>
      <dgm:spPr/>
      <dgm:t>
        <a:bodyPr/>
        <a:lstStyle/>
        <a:p>
          <a:r>
            <a:rPr lang="en-US"/>
            <a:t>Incident Detection: Implement systems to quickly detect and alert on potential security incidents.</a:t>
          </a:r>
        </a:p>
      </dgm:t>
    </dgm:pt>
    <dgm:pt modelId="{27797AD2-5798-4149-A18F-D3F9B7EE8087}" type="parTrans" cxnId="{7700CEB4-3272-4C19-A318-C1984945C6DB}">
      <dgm:prSet/>
      <dgm:spPr/>
      <dgm:t>
        <a:bodyPr/>
        <a:lstStyle/>
        <a:p>
          <a:endParaRPr lang="en-US"/>
        </a:p>
      </dgm:t>
    </dgm:pt>
    <dgm:pt modelId="{436D9F16-10B7-4BEA-AEA4-A6C822192C4B}" type="sibTrans" cxnId="{7700CEB4-3272-4C19-A318-C1984945C6DB}">
      <dgm:prSet/>
      <dgm:spPr/>
      <dgm:t>
        <a:bodyPr/>
        <a:lstStyle/>
        <a:p>
          <a:endParaRPr lang="en-US"/>
        </a:p>
      </dgm:t>
    </dgm:pt>
    <dgm:pt modelId="{3BD7E5AA-6A6D-4D3A-B0E0-5627B93A9377}">
      <dgm:prSet/>
      <dgm:spPr/>
      <dgm:t>
        <a:bodyPr/>
        <a:lstStyle/>
        <a:p>
          <a:r>
            <a:rPr lang="en-US"/>
            <a:t>Incident Containment: Define procedures to contain the impact of a security incident, preventing further damage.Post-Incident Analysis: Conduct a thorough post-incident analysis to understand the root cause, improve defenses, and update the IRP.</a:t>
          </a:r>
        </a:p>
      </dgm:t>
    </dgm:pt>
    <dgm:pt modelId="{7057BB01-2DA6-4213-BF79-97A0BD7BFAB5}" type="parTrans" cxnId="{3062D590-1E4E-4125-85EA-424A89D5DA83}">
      <dgm:prSet/>
      <dgm:spPr/>
      <dgm:t>
        <a:bodyPr/>
        <a:lstStyle/>
        <a:p>
          <a:endParaRPr lang="en-US"/>
        </a:p>
      </dgm:t>
    </dgm:pt>
    <dgm:pt modelId="{4649FA90-934A-4553-BFEB-6FF8EF80BBD2}" type="sibTrans" cxnId="{3062D590-1E4E-4125-85EA-424A89D5DA83}">
      <dgm:prSet/>
      <dgm:spPr/>
      <dgm:t>
        <a:bodyPr/>
        <a:lstStyle/>
        <a:p>
          <a:endParaRPr lang="en-US"/>
        </a:p>
      </dgm:t>
    </dgm:pt>
    <dgm:pt modelId="{25631441-67A8-42DC-8AE4-AE727CDD025F}" type="pres">
      <dgm:prSet presAssocID="{D5A5FEBA-9954-4196-9A25-DE18069FB93A}" presName="Name0" presStyleCnt="0">
        <dgm:presLayoutVars>
          <dgm:dir/>
          <dgm:resizeHandles/>
        </dgm:presLayoutVars>
      </dgm:prSet>
      <dgm:spPr/>
    </dgm:pt>
    <dgm:pt modelId="{240C1ECF-9149-43BD-B90D-0E87576193DA}" type="pres">
      <dgm:prSet presAssocID="{FADF5A55-7542-45ED-9F77-C9E87048FDE6}" presName="compNode" presStyleCnt="0"/>
      <dgm:spPr/>
    </dgm:pt>
    <dgm:pt modelId="{0AA23423-3D36-4FBF-960E-E8E4CC55945C}" type="pres">
      <dgm:prSet presAssocID="{FADF5A55-7542-45ED-9F77-C9E87048FDE6}" presName="dummyConnPt" presStyleCnt="0"/>
      <dgm:spPr/>
    </dgm:pt>
    <dgm:pt modelId="{EA6688B8-6D0C-4998-ACF5-76619BF1FA69}" type="pres">
      <dgm:prSet presAssocID="{FADF5A55-7542-45ED-9F77-C9E87048FDE6}" presName="node" presStyleLbl="node1" presStyleIdx="0" presStyleCnt="3">
        <dgm:presLayoutVars>
          <dgm:bulletEnabled val="1"/>
        </dgm:presLayoutVars>
      </dgm:prSet>
      <dgm:spPr/>
    </dgm:pt>
    <dgm:pt modelId="{C01443C8-DAC1-453D-A325-FDF864092136}" type="pres">
      <dgm:prSet presAssocID="{7A3B304F-3264-49CE-8AC4-40DEEE8ED408}" presName="sibTrans" presStyleLbl="bgSibTrans2D1" presStyleIdx="0" presStyleCnt="2"/>
      <dgm:spPr/>
    </dgm:pt>
    <dgm:pt modelId="{918D1D36-D76A-40A7-936B-95937C129AF0}" type="pres">
      <dgm:prSet presAssocID="{892919B8-9A4B-4886-9E7E-A3905213DD05}" presName="compNode" presStyleCnt="0"/>
      <dgm:spPr/>
    </dgm:pt>
    <dgm:pt modelId="{8CDB4A88-FC1F-4863-A7C7-3549C3B6CD98}" type="pres">
      <dgm:prSet presAssocID="{892919B8-9A4B-4886-9E7E-A3905213DD05}" presName="dummyConnPt" presStyleCnt="0"/>
      <dgm:spPr/>
    </dgm:pt>
    <dgm:pt modelId="{E57355F1-92E3-4C51-A70A-7A3C9AB83A40}" type="pres">
      <dgm:prSet presAssocID="{892919B8-9A4B-4886-9E7E-A3905213DD05}" presName="node" presStyleLbl="node1" presStyleIdx="1" presStyleCnt="3">
        <dgm:presLayoutVars>
          <dgm:bulletEnabled val="1"/>
        </dgm:presLayoutVars>
      </dgm:prSet>
      <dgm:spPr/>
    </dgm:pt>
    <dgm:pt modelId="{BFCE0A4F-550E-4131-A510-BC3396087D10}" type="pres">
      <dgm:prSet presAssocID="{436D9F16-10B7-4BEA-AEA4-A6C822192C4B}" presName="sibTrans" presStyleLbl="bgSibTrans2D1" presStyleIdx="1" presStyleCnt="2"/>
      <dgm:spPr/>
    </dgm:pt>
    <dgm:pt modelId="{494DB69E-F08B-4137-ACA5-33F0C3DDDD17}" type="pres">
      <dgm:prSet presAssocID="{3BD7E5AA-6A6D-4D3A-B0E0-5627B93A9377}" presName="compNode" presStyleCnt="0"/>
      <dgm:spPr/>
    </dgm:pt>
    <dgm:pt modelId="{CB03A143-F25B-43E7-9699-F60FCCB18DFC}" type="pres">
      <dgm:prSet presAssocID="{3BD7E5AA-6A6D-4D3A-B0E0-5627B93A9377}" presName="dummyConnPt" presStyleCnt="0"/>
      <dgm:spPr/>
    </dgm:pt>
    <dgm:pt modelId="{23FC102C-CB32-4937-A7F9-F1B2ADC6C91E}" type="pres">
      <dgm:prSet presAssocID="{3BD7E5AA-6A6D-4D3A-B0E0-5627B93A9377}" presName="node" presStyleLbl="node1" presStyleIdx="2" presStyleCnt="3">
        <dgm:presLayoutVars>
          <dgm:bulletEnabled val="1"/>
        </dgm:presLayoutVars>
      </dgm:prSet>
      <dgm:spPr/>
    </dgm:pt>
  </dgm:ptLst>
  <dgm:cxnLst>
    <dgm:cxn modelId="{886B8D01-E231-43C6-8767-74206F3FE9D8}" type="presOf" srcId="{FADF5A55-7542-45ED-9F77-C9E87048FDE6}" destId="{EA6688B8-6D0C-4998-ACF5-76619BF1FA69}" srcOrd="0" destOrd="0" presId="urn:microsoft.com/office/officeart/2005/8/layout/bProcess4"/>
    <dgm:cxn modelId="{D6E9BD04-657D-48F0-AEF7-870FD22FF2C8}" srcId="{D5A5FEBA-9954-4196-9A25-DE18069FB93A}" destId="{FADF5A55-7542-45ED-9F77-C9E87048FDE6}" srcOrd="0" destOrd="0" parTransId="{12FF33BE-BBDF-4527-974C-A1EF1A75A1A9}" sibTransId="{7A3B304F-3264-49CE-8AC4-40DEEE8ED408}"/>
    <dgm:cxn modelId="{2FDD9D2E-0AF6-42B4-B780-4A5AAA6C00A3}" type="presOf" srcId="{892919B8-9A4B-4886-9E7E-A3905213DD05}" destId="{E57355F1-92E3-4C51-A70A-7A3C9AB83A40}" srcOrd="0" destOrd="0" presId="urn:microsoft.com/office/officeart/2005/8/layout/bProcess4"/>
    <dgm:cxn modelId="{3062D590-1E4E-4125-85EA-424A89D5DA83}" srcId="{D5A5FEBA-9954-4196-9A25-DE18069FB93A}" destId="{3BD7E5AA-6A6D-4D3A-B0E0-5627B93A9377}" srcOrd="2" destOrd="0" parTransId="{7057BB01-2DA6-4213-BF79-97A0BD7BFAB5}" sibTransId="{4649FA90-934A-4553-BFEB-6FF8EF80BBD2}"/>
    <dgm:cxn modelId="{D808C6A3-AA44-45BA-B9DE-746A3DADBF72}" type="presOf" srcId="{7A3B304F-3264-49CE-8AC4-40DEEE8ED408}" destId="{C01443C8-DAC1-453D-A325-FDF864092136}" srcOrd="0" destOrd="0" presId="urn:microsoft.com/office/officeart/2005/8/layout/bProcess4"/>
    <dgm:cxn modelId="{7700CEB4-3272-4C19-A318-C1984945C6DB}" srcId="{D5A5FEBA-9954-4196-9A25-DE18069FB93A}" destId="{892919B8-9A4B-4886-9E7E-A3905213DD05}" srcOrd="1" destOrd="0" parTransId="{27797AD2-5798-4149-A18F-D3F9B7EE8087}" sibTransId="{436D9F16-10B7-4BEA-AEA4-A6C822192C4B}"/>
    <dgm:cxn modelId="{AC7D32C8-1765-4DE3-AAD5-64420A3E9CC3}" type="presOf" srcId="{D5A5FEBA-9954-4196-9A25-DE18069FB93A}" destId="{25631441-67A8-42DC-8AE4-AE727CDD025F}" srcOrd="0" destOrd="0" presId="urn:microsoft.com/office/officeart/2005/8/layout/bProcess4"/>
    <dgm:cxn modelId="{89BB71E1-3E77-4EF8-9714-6F54EA67E038}" type="presOf" srcId="{436D9F16-10B7-4BEA-AEA4-A6C822192C4B}" destId="{BFCE0A4F-550E-4131-A510-BC3396087D10}" srcOrd="0" destOrd="0" presId="urn:microsoft.com/office/officeart/2005/8/layout/bProcess4"/>
    <dgm:cxn modelId="{445476E1-97F6-41CA-A45C-CAF5BFEF9602}" type="presOf" srcId="{3BD7E5AA-6A6D-4D3A-B0E0-5627B93A9377}" destId="{23FC102C-CB32-4937-A7F9-F1B2ADC6C91E}" srcOrd="0" destOrd="0" presId="urn:microsoft.com/office/officeart/2005/8/layout/bProcess4"/>
    <dgm:cxn modelId="{1E3A3797-388E-40FB-B7AF-69EB813D7BE5}" type="presParOf" srcId="{25631441-67A8-42DC-8AE4-AE727CDD025F}" destId="{240C1ECF-9149-43BD-B90D-0E87576193DA}" srcOrd="0" destOrd="0" presId="urn:microsoft.com/office/officeart/2005/8/layout/bProcess4"/>
    <dgm:cxn modelId="{F2BBA990-89F1-46F4-A8E9-2E82F474B008}" type="presParOf" srcId="{240C1ECF-9149-43BD-B90D-0E87576193DA}" destId="{0AA23423-3D36-4FBF-960E-E8E4CC55945C}" srcOrd="0" destOrd="0" presId="urn:microsoft.com/office/officeart/2005/8/layout/bProcess4"/>
    <dgm:cxn modelId="{2DFA46DA-89CF-4E12-A88B-0C62F69A15E0}" type="presParOf" srcId="{240C1ECF-9149-43BD-B90D-0E87576193DA}" destId="{EA6688B8-6D0C-4998-ACF5-76619BF1FA69}" srcOrd="1" destOrd="0" presId="urn:microsoft.com/office/officeart/2005/8/layout/bProcess4"/>
    <dgm:cxn modelId="{5AA7C51A-3514-44C5-AC2C-E31FFE6131F5}" type="presParOf" srcId="{25631441-67A8-42DC-8AE4-AE727CDD025F}" destId="{C01443C8-DAC1-453D-A325-FDF864092136}" srcOrd="1" destOrd="0" presId="urn:microsoft.com/office/officeart/2005/8/layout/bProcess4"/>
    <dgm:cxn modelId="{9EBF6DD7-D93A-4CCA-BE61-694B720AD883}" type="presParOf" srcId="{25631441-67A8-42DC-8AE4-AE727CDD025F}" destId="{918D1D36-D76A-40A7-936B-95937C129AF0}" srcOrd="2" destOrd="0" presId="urn:microsoft.com/office/officeart/2005/8/layout/bProcess4"/>
    <dgm:cxn modelId="{FA701D08-BF77-4C1C-AE7F-880E1FF825D6}" type="presParOf" srcId="{918D1D36-D76A-40A7-936B-95937C129AF0}" destId="{8CDB4A88-FC1F-4863-A7C7-3549C3B6CD98}" srcOrd="0" destOrd="0" presId="urn:microsoft.com/office/officeart/2005/8/layout/bProcess4"/>
    <dgm:cxn modelId="{A9D2AE96-94B7-42D8-973D-2380A695DD38}" type="presParOf" srcId="{918D1D36-D76A-40A7-936B-95937C129AF0}" destId="{E57355F1-92E3-4C51-A70A-7A3C9AB83A40}" srcOrd="1" destOrd="0" presId="urn:microsoft.com/office/officeart/2005/8/layout/bProcess4"/>
    <dgm:cxn modelId="{847697F3-B2C6-4C01-8865-D5607BCCE869}" type="presParOf" srcId="{25631441-67A8-42DC-8AE4-AE727CDD025F}" destId="{BFCE0A4F-550E-4131-A510-BC3396087D10}" srcOrd="3" destOrd="0" presId="urn:microsoft.com/office/officeart/2005/8/layout/bProcess4"/>
    <dgm:cxn modelId="{54255053-526A-44F4-AEA1-4C499426E903}" type="presParOf" srcId="{25631441-67A8-42DC-8AE4-AE727CDD025F}" destId="{494DB69E-F08B-4137-ACA5-33F0C3DDDD17}" srcOrd="4" destOrd="0" presId="urn:microsoft.com/office/officeart/2005/8/layout/bProcess4"/>
    <dgm:cxn modelId="{C132C039-C0C7-4EA0-9F1A-5DA664858EF4}" type="presParOf" srcId="{494DB69E-F08B-4137-ACA5-33F0C3DDDD17}" destId="{CB03A143-F25B-43E7-9699-F60FCCB18DFC}" srcOrd="0" destOrd="0" presId="urn:microsoft.com/office/officeart/2005/8/layout/bProcess4"/>
    <dgm:cxn modelId="{E19990D1-9DEC-48EE-B41B-786EFB4D3DB7}" type="presParOf" srcId="{494DB69E-F08B-4137-ACA5-33F0C3DDDD17}" destId="{23FC102C-CB32-4937-A7F9-F1B2ADC6C91E}"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B811C5A6-C1BD-4EB0-9D33-03674432D552}" type="doc">
      <dgm:prSet loTypeId="urn:microsoft.com/office/officeart/2016/7/layout/VerticalSolidActionList" loCatId="List" qsTypeId="urn:microsoft.com/office/officeart/2005/8/quickstyle/simple4" qsCatId="simple" csTypeId="urn:microsoft.com/office/officeart/2005/8/colors/colorful5" csCatId="colorful"/>
      <dgm:spPr/>
      <dgm:t>
        <a:bodyPr/>
        <a:lstStyle/>
        <a:p>
          <a:endParaRPr lang="en-US"/>
        </a:p>
      </dgm:t>
    </dgm:pt>
    <dgm:pt modelId="{0E5FD54C-1E20-45EE-B125-79E0C17ED802}">
      <dgm:prSet/>
      <dgm:spPr/>
      <dgm:t>
        <a:bodyPr/>
        <a:lstStyle/>
        <a:p>
          <a:r>
            <a:rPr lang="en-US"/>
            <a:t>Implement</a:t>
          </a:r>
        </a:p>
      </dgm:t>
    </dgm:pt>
    <dgm:pt modelId="{1611F3E0-BBCF-48E7-92FB-45AF8DFD45A2}" type="parTrans" cxnId="{5E40BDB9-71D7-4280-AC48-9091B20659D9}">
      <dgm:prSet/>
      <dgm:spPr/>
      <dgm:t>
        <a:bodyPr/>
        <a:lstStyle/>
        <a:p>
          <a:endParaRPr lang="en-US"/>
        </a:p>
      </dgm:t>
    </dgm:pt>
    <dgm:pt modelId="{845150D2-2DD7-405F-92AB-455F08D8E3BC}" type="sibTrans" cxnId="{5E40BDB9-71D7-4280-AC48-9091B20659D9}">
      <dgm:prSet/>
      <dgm:spPr/>
      <dgm:t>
        <a:bodyPr/>
        <a:lstStyle/>
        <a:p>
          <a:endParaRPr lang="en-US"/>
        </a:p>
      </dgm:t>
    </dgm:pt>
    <dgm:pt modelId="{6A8E7E60-6F8F-467D-9F9F-89184663FD3B}">
      <dgm:prSet/>
      <dgm:spPr/>
      <dgm:t>
        <a:bodyPr/>
        <a:lstStyle/>
        <a:p>
          <a:r>
            <a:rPr lang="en-US"/>
            <a:t>Backup Solutions: Implement regular and secure backups of critical data to ensure recovery in the event of data loss or corruption.</a:t>
          </a:r>
        </a:p>
      </dgm:t>
    </dgm:pt>
    <dgm:pt modelId="{65012936-6D19-4BF4-9741-131CE92FDA54}" type="parTrans" cxnId="{1BECC7C3-2747-48E5-A5E5-318FE569A765}">
      <dgm:prSet/>
      <dgm:spPr/>
      <dgm:t>
        <a:bodyPr/>
        <a:lstStyle/>
        <a:p>
          <a:endParaRPr lang="en-US"/>
        </a:p>
      </dgm:t>
    </dgm:pt>
    <dgm:pt modelId="{47C50887-B9EA-4BCC-8B9B-6DC3A1D8ABE1}" type="sibTrans" cxnId="{1BECC7C3-2747-48E5-A5E5-318FE569A765}">
      <dgm:prSet/>
      <dgm:spPr/>
      <dgm:t>
        <a:bodyPr/>
        <a:lstStyle/>
        <a:p>
          <a:endParaRPr lang="en-US"/>
        </a:p>
      </dgm:t>
    </dgm:pt>
    <dgm:pt modelId="{D360BC13-16EC-44B6-8771-1303E7E493E3}">
      <dgm:prSet/>
      <dgm:spPr/>
      <dgm:t>
        <a:bodyPr/>
        <a:lstStyle/>
        <a:p>
          <a:r>
            <a:rPr lang="en-US"/>
            <a:t>Develop and test</a:t>
          </a:r>
        </a:p>
      </dgm:t>
    </dgm:pt>
    <dgm:pt modelId="{38A5EAF4-D24F-46EE-A993-E21D8AAF6188}" type="parTrans" cxnId="{655370E8-C3FD-4E37-AD64-79D240AE94F8}">
      <dgm:prSet/>
      <dgm:spPr/>
      <dgm:t>
        <a:bodyPr/>
        <a:lstStyle/>
        <a:p>
          <a:endParaRPr lang="en-US"/>
        </a:p>
      </dgm:t>
    </dgm:pt>
    <dgm:pt modelId="{16F760AD-A278-4572-BD54-23085C673E2F}" type="sibTrans" cxnId="{655370E8-C3FD-4E37-AD64-79D240AE94F8}">
      <dgm:prSet/>
      <dgm:spPr/>
      <dgm:t>
        <a:bodyPr/>
        <a:lstStyle/>
        <a:p>
          <a:endParaRPr lang="en-US"/>
        </a:p>
      </dgm:t>
    </dgm:pt>
    <dgm:pt modelId="{C44CC189-B264-4483-9857-1B453129185A}">
      <dgm:prSet/>
      <dgm:spPr/>
      <dgm:t>
        <a:bodyPr/>
        <a:lstStyle/>
        <a:p>
          <a:r>
            <a:rPr lang="en-US"/>
            <a:t>Disaster Recovery Plan (DRP): Develop and test a DRP that outlines how to restore systems and data after a catastrophic event.</a:t>
          </a:r>
        </a:p>
      </dgm:t>
    </dgm:pt>
    <dgm:pt modelId="{09F48F31-8DAE-4DC3-9A78-DFC833BABF63}" type="parTrans" cxnId="{941B2C16-D0B6-45E8-BF05-0D9DA6C205DF}">
      <dgm:prSet/>
      <dgm:spPr/>
      <dgm:t>
        <a:bodyPr/>
        <a:lstStyle/>
        <a:p>
          <a:endParaRPr lang="en-US"/>
        </a:p>
      </dgm:t>
    </dgm:pt>
    <dgm:pt modelId="{84121380-2D30-4CA5-961F-A87A260AE7D2}" type="sibTrans" cxnId="{941B2C16-D0B6-45E8-BF05-0D9DA6C205DF}">
      <dgm:prSet/>
      <dgm:spPr/>
      <dgm:t>
        <a:bodyPr/>
        <a:lstStyle/>
        <a:p>
          <a:endParaRPr lang="en-US"/>
        </a:p>
      </dgm:t>
    </dgm:pt>
    <dgm:pt modelId="{D2E5E09B-EBFA-4312-AF83-6A7AD2AF8660}">
      <dgm:prSet/>
      <dgm:spPr/>
      <dgm:t>
        <a:bodyPr/>
        <a:lstStyle/>
        <a:p>
          <a:r>
            <a:rPr lang="en-US"/>
            <a:t>Ensure</a:t>
          </a:r>
        </a:p>
      </dgm:t>
    </dgm:pt>
    <dgm:pt modelId="{3646A924-E2AC-4F3A-850C-3E7AAFF0106C}" type="parTrans" cxnId="{8C1DA1AD-242E-43A0-A23E-58FCA23ED015}">
      <dgm:prSet/>
      <dgm:spPr/>
      <dgm:t>
        <a:bodyPr/>
        <a:lstStyle/>
        <a:p>
          <a:endParaRPr lang="en-US"/>
        </a:p>
      </dgm:t>
    </dgm:pt>
    <dgm:pt modelId="{CE2C3C95-9B7C-4043-86AB-F3C17D32C775}" type="sibTrans" cxnId="{8C1DA1AD-242E-43A0-A23E-58FCA23ED015}">
      <dgm:prSet/>
      <dgm:spPr/>
      <dgm:t>
        <a:bodyPr/>
        <a:lstStyle/>
        <a:p>
          <a:endParaRPr lang="en-US"/>
        </a:p>
      </dgm:t>
    </dgm:pt>
    <dgm:pt modelId="{4029DB30-6FAD-4347-B4F3-42FA1A9FB7F1}">
      <dgm:prSet/>
      <dgm:spPr/>
      <dgm:t>
        <a:bodyPr/>
        <a:lstStyle/>
        <a:p>
          <a:r>
            <a:rPr lang="en-US"/>
            <a:t>Business Continuity Planning (BCP): Ensure that the organization can continue critical operations during and after a security incident or disaster.</a:t>
          </a:r>
        </a:p>
      </dgm:t>
    </dgm:pt>
    <dgm:pt modelId="{4594378B-62AB-4127-A7C4-D289CC98A0AC}" type="parTrans" cxnId="{D93A07E4-E262-42AB-B060-4241113EBC3E}">
      <dgm:prSet/>
      <dgm:spPr/>
      <dgm:t>
        <a:bodyPr/>
        <a:lstStyle/>
        <a:p>
          <a:endParaRPr lang="en-US"/>
        </a:p>
      </dgm:t>
    </dgm:pt>
    <dgm:pt modelId="{B16A34D0-34F6-463D-AED1-09BCEEB55372}" type="sibTrans" cxnId="{D93A07E4-E262-42AB-B060-4241113EBC3E}">
      <dgm:prSet/>
      <dgm:spPr/>
      <dgm:t>
        <a:bodyPr/>
        <a:lstStyle/>
        <a:p>
          <a:endParaRPr lang="en-US"/>
        </a:p>
      </dgm:t>
    </dgm:pt>
    <dgm:pt modelId="{2A81A367-02F0-4F18-A3B9-46927232FD39}">
      <dgm:prSet/>
      <dgm:spPr/>
      <dgm:t>
        <a:bodyPr/>
        <a:lstStyle/>
        <a:p>
          <a:r>
            <a:rPr lang="en-US"/>
            <a:t>Implement</a:t>
          </a:r>
        </a:p>
      </dgm:t>
    </dgm:pt>
    <dgm:pt modelId="{4D92B055-6E95-42E2-BD64-9D5AACCE8404}" type="parTrans" cxnId="{02038049-6585-45D3-919C-005E6B4AB2F9}">
      <dgm:prSet/>
      <dgm:spPr/>
      <dgm:t>
        <a:bodyPr/>
        <a:lstStyle/>
        <a:p>
          <a:endParaRPr lang="en-US"/>
        </a:p>
      </dgm:t>
    </dgm:pt>
    <dgm:pt modelId="{ECDE2026-1BD9-435D-846F-D6A04E23360A}" type="sibTrans" cxnId="{02038049-6585-45D3-919C-005E6B4AB2F9}">
      <dgm:prSet/>
      <dgm:spPr/>
      <dgm:t>
        <a:bodyPr/>
        <a:lstStyle/>
        <a:p>
          <a:endParaRPr lang="en-US"/>
        </a:p>
      </dgm:t>
    </dgm:pt>
    <dgm:pt modelId="{8723DB54-5909-4D70-B80B-E9DEA98B05D2}">
      <dgm:prSet/>
      <dgm:spPr/>
      <dgm:t>
        <a:bodyPr/>
        <a:lstStyle/>
        <a:p>
          <a:r>
            <a:rPr lang="en-US"/>
            <a:t>Redundancy and Failover: Implement redundant systems and failover mechanisms to maintain availability and minimize downtime.</a:t>
          </a:r>
        </a:p>
      </dgm:t>
    </dgm:pt>
    <dgm:pt modelId="{FEE11F3F-FFA5-4021-8D78-1ED725C5B780}" type="parTrans" cxnId="{BC7B2429-05CE-461C-991F-27C6A0F0EAD2}">
      <dgm:prSet/>
      <dgm:spPr/>
      <dgm:t>
        <a:bodyPr/>
        <a:lstStyle/>
        <a:p>
          <a:endParaRPr lang="en-US"/>
        </a:p>
      </dgm:t>
    </dgm:pt>
    <dgm:pt modelId="{A692D269-04DC-440E-BF6A-AB87CB0C1EAD}" type="sibTrans" cxnId="{BC7B2429-05CE-461C-991F-27C6A0F0EAD2}">
      <dgm:prSet/>
      <dgm:spPr/>
      <dgm:t>
        <a:bodyPr/>
        <a:lstStyle/>
        <a:p>
          <a:endParaRPr lang="en-US"/>
        </a:p>
      </dgm:t>
    </dgm:pt>
    <dgm:pt modelId="{B10DB9DE-DB0D-4606-86CB-97A1F0B17C64}" type="pres">
      <dgm:prSet presAssocID="{B811C5A6-C1BD-4EB0-9D33-03674432D552}" presName="Name0" presStyleCnt="0">
        <dgm:presLayoutVars>
          <dgm:dir/>
          <dgm:animLvl val="lvl"/>
          <dgm:resizeHandles val="exact"/>
        </dgm:presLayoutVars>
      </dgm:prSet>
      <dgm:spPr/>
    </dgm:pt>
    <dgm:pt modelId="{3EF65739-F1D7-440D-8397-DBF9C1E73D57}" type="pres">
      <dgm:prSet presAssocID="{0E5FD54C-1E20-45EE-B125-79E0C17ED802}" presName="linNode" presStyleCnt="0"/>
      <dgm:spPr/>
    </dgm:pt>
    <dgm:pt modelId="{32E0A9A5-5C22-4DA8-A0EE-CF912FE0D724}" type="pres">
      <dgm:prSet presAssocID="{0E5FD54C-1E20-45EE-B125-79E0C17ED802}" presName="parentText" presStyleLbl="alignNode1" presStyleIdx="0" presStyleCnt="4">
        <dgm:presLayoutVars>
          <dgm:chMax val="1"/>
          <dgm:bulletEnabled/>
        </dgm:presLayoutVars>
      </dgm:prSet>
      <dgm:spPr/>
    </dgm:pt>
    <dgm:pt modelId="{3B9619B8-D69F-4095-9062-43C1C2B5B852}" type="pres">
      <dgm:prSet presAssocID="{0E5FD54C-1E20-45EE-B125-79E0C17ED802}" presName="descendantText" presStyleLbl="alignAccFollowNode1" presStyleIdx="0" presStyleCnt="4">
        <dgm:presLayoutVars>
          <dgm:bulletEnabled/>
        </dgm:presLayoutVars>
      </dgm:prSet>
      <dgm:spPr/>
    </dgm:pt>
    <dgm:pt modelId="{EB814671-31FB-44E3-BF50-7A0F4E383866}" type="pres">
      <dgm:prSet presAssocID="{845150D2-2DD7-405F-92AB-455F08D8E3BC}" presName="sp" presStyleCnt="0"/>
      <dgm:spPr/>
    </dgm:pt>
    <dgm:pt modelId="{756AE062-D561-4841-8317-DFEF4BEE2763}" type="pres">
      <dgm:prSet presAssocID="{D360BC13-16EC-44B6-8771-1303E7E493E3}" presName="linNode" presStyleCnt="0"/>
      <dgm:spPr/>
    </dgm:pt>
    <dgm:pt modelId="{63D27172-B4CE-4DE5-9002-1AEAE4B6EE29}" type="pres">
      <dgm:prSet presAssocID="{D360BC13-16EC-44B6-8771-1303E7E493E3}" presName="parentText" presStyleLbl="alignNode1" presStyleIdx="1" presStyleCnt="4">
        <dgm:presLayoutVars>
          <dgm:chMax val="1"/>
          <dgm:bulletEnabled/>
        </dgm:presLayoutVars>
      </dgm:prSet>
      <dgm:spPr/>
    </dgm:pt>
    <dgm:pt modelId="{F17C243D-9CDE-4CDC-8C95-9A35F0E42D5E}" type="pres">
      <dgm:prSet presAssocID="{D360BC13-16EC-44B6-8771-1303E7E493E3}" presName="descendantText" presStyleLbl="alignAccFollowNode1" presStyleIdx="1" presStyleCnt="4">
        <dgm:presLayoutVars>
          <dgm:bulletEnabled/>
        </dgm:presLayoutVars>
      </dgm:prSet>
      <dgm:spPr/>
    </dgm:pt>
    <dgm:pt modelId="{FED96D4E-D941-4C7E-B577-C1E7255ED5E8}" type="pres">
      <dgm:prSet presAssocID="{16F760AD-A278-4572-BD54-23085C673E2F}" presName="sp" presStyleCnt="0"/>
      <dgm:spPr/>
    </dgm:pt>
    <dgm:pt modelId="{69F0C9D4-90FA-4A34-AD9E-7F611AC70896}" type="pres">
      <dgm:prSet presAssocID="{D2E5E09B-EBFA-4312-AF83-6A7AD2AF8660}" presName="linNode" presStyleCnt="0"/>
      <dgm:spPr/>
    </dgm:pt>
    <dgm:pt modelId="{A2A753E3-6422-4712-9BEC-FA26415723E3}" type="pres">
      <dgm:prSet presAssocID="{D2E5E09B-EBFA-4312-AF83-6A7AD2AF8660}" presName="parentText" presStyleLbl="alignNode1" presStyleIdx="2" presStyleCnt="4">
        <dgm:presLayoutVars>
          <dgm:chMax val="1"/>
          <dgm:bulletEnabled/>
        </dgm:presLayoutVars>
      </dgm:prSet>
      <dgm:spPr/>
    </dgm:pt>
    <dgm:pt modelId="{D5860431-5522-4F90-BD20-CA5C4E674540}" type="pres">
      <dgm:prSet presAssocID="{D2E5E09B-EBFA-4312-AF83-6A7AD2AF8660}" presName="descendantText" presStyleLbl="alignAccFollowNode1" presStyleIdx="2" presStyleCnt="4">
        <dgm:presLayoutVars>
          <dgm:bulletEnabled/>
        </dgm:presLayoutVars>
      </dgm:prSet>
      <dgm:spPr/>
    </dgm:pt>
    <dgm:pt modelId="{EF05F83C-A011-44D5-B56C-894912477014}" type="pres">
      <dgm:prSet presAssocID="{CE2C3C95-9B7C-4043-86AB-F3C17D32C775}" presName="sp" presStyleCnt="0"/>
      <dgm:spPr/>
    </dgm:pt>
    <dgm:pt modelId="{755073AC-F43C-4328-813E-F816832A9F01}" type="pres">
      <dgm:prSet presAssocID="{2A81A367-02F0-4F18-A3B9-46927232FD39}" presName="linNode" presStyleCnt="0"/>
      <dgm:spPr/>
    </dgm:pt>
    <dgm:pt modelId="{412FB8A5-E9D8-47B8-8578-C9F592D44A24}" type="pres">
      <dgm:prSet presAssocID="{2A81A367-02F0-4F18-A3B9-46927232FD39}" presName="parentText" presStyleLbl="alignNode1" presStyleIdx="3" presStyleCnt="4">
        <dgm:presLayoutVars>
          <dgm:chMax val="1"/>
          <dgm:bulletEnabled/>
        </dgm:presLayoutVars>
      </dgm:prSet>
      <dgm:spPr/>
    </dgm:pt>
    <dgm:pt modelId="{6A41C133-9A88-4C50-9385-F0F68E0F05DC}" type="pres">
      <dgm:prSet presAssocID="{2A81A367-02F0-4F18-A3B9-46927232FD39}" presName="descendantText" presStyleLbl="alignAccFollowNode1" presStyleIdx="3" presStyleCnt="4">
        <dgm:presLayoutVars>
          <dgm:bulletEnabled/>
        </dgm:presLayoutVars>
      </dgm:prSet>
      <dgm:spPr/>
    </dgm:pt>
  </dgm:ptLst>
  <dgm:cxnLst>
    <dgm:cxn modelId="{941B2C16-D0B6-45E8-BF05-0D9DA6C205DF}" srcId="{D360BC13-16EC-44B6-8771-1303E7E493E3}" destId="{C44CC189-B264-4483-9857-1B453129185A}" srcOrd="0" destOrd="0" parTransId="{09F48F31-8DAE-4DC3-9A78-DFC833BABF63}" sibTransId="{84121380-2D30-4CA5-961F-A87A260AE7D2}"/>
    <dgm:cxn modelId="{BC7B2429-05CE-461C-991F-27C6A0F0EAD2}" srcId="{2A81A367-02F0-4F18-A3B9-46927232FD39}" destId="{8723DB54-5909-4D70-B80B-E9DEA98B05D2}" srcOrd="0" destOrd="0" parTransId="{FEE11F3F-FFA5-4021-8D78-1ED725C5B780}" sibTransId="{A692D269-04DC-440E-BF6A-AB87CB0C1EAD}"/>
    <dgm:cxn modelId="{157DD862-211F-4283-9E0B-7ECEB8E7E989}" type="presOf" srcId="{B811C5A6-C1BD-4EB0-9D33-03674432D552}" destId="{B10DB9DE-DB0D-4606-86CB-97A1F0B17C64}" srcOrd="0" destOrd="0" presId="urn:microsoft.com/office/officeart/2016/7/layout/VerticalSolidActionList"/>
    <dgm:cxn modelId="{573D6866-0B9A-4E67-BB96-92F20AA55C24}" type="presOf" srcId="{D2E5E09B-EBFA-4312-AF83-6A7AD2AF8660}" destId="{A2A753E3-6422-4712-9BEC-FA26415723E3}" srcOrd="0" destOrd="0" presId="urn:microsoft.com/office/officeart/2016/7/layout/VerticalSolidActionList"/>
    <dgm:cxn modelId="{02038049-6585-45D3-919C-005E6B4AB2F9}" srcId="{B811C5A6-C1BD-4EB0-9D33-03674432D552}" destId="{2A81A367-02F0-4F18-A3B9-46927232FD39}" srcOrd="3" destOrd="0" parTransId="{4D92B055-6E95-42E2-BD64-9D5AACCE8404}" sibTransId="{ECDE2026-1BD9-435D-846F-D6A04E23360A}"/>
    <dgm:cxn modelId="{95CB7C59-DE77-43E6-A955-61B190D7047A}" type="presOf" srcId="{8723DB54-5909-4D70-B80B-E9DEA98B05D2}" destId="{6A41C133-9A88-4C50-9385-F0F68E0F05DC}" srcOrd="0" destOrd="0" presId="urn:microsoft.com/office/officeart/2016/7/layout/VerticalSolidActionList"/>
    <dgm:cxn modelId="{8E2AEF8C-22DA-437D-936B-884C12F68FB5}" type="presOf" srcId="{C44CC189-B264-4483-9857-1B453129185A}" destId="{F17C243D-9CDE-4CDC-8C95-9A35F0E42D5E}" srcOrd="0" destOrd="0" presId="urn:microsoft.com/office/officeart/2016/7/layout/VerticalSolidActionList"/>
    <dgm:cxn modelId="{EE2530A5-F65F-4B9A-AF5F-13816AD75F67}" type="presOf" srcId="{2A81A367-02F0-4F18-A3B9-46927232FD39}" destId="{412FB8A5-E9D8-47B8-8578-C9F592D44A24}" srcOrd="0" destOrd="0" presId="urn:microsoft.com/office/officeart/2016/7/layout/VerticalSolidActionList"/>
    <dgm:cxn modelId="{8C1DA1AD-242E-43A0-A23E-58FCA23ED015}" srcId="{B811C5A6-C1BD-4EB0-9D33-03674432D552}" destId="{D2E5E09B-EBFA-4312-AF83-6A7AD2AF8660}" srcOrd="2" destOrd="0" parTransId="{3646A924-E2AC-4F3A-850C-3E7AAFF0106C}" sibTransId="{CE2C3C95-9B7C-4043-86AB-F3C17D32C775}"/>
    <dgm:cxn modelId="{ACAE97AF-7AAD-4310-A14B-BF26DA6676BA}" type="presOf" srcId="{D360BC13-16EC-44B6-8771-1303E7E493E3}" destId="{63D27172-B4CE-4DE5-9002-1AEAE4B6EE29}" srcOrd="0" destOrd="0" presId="urn:microsoft.com/office/officeart/2016/7/layout/VerticalSolidActionList"/>
    <dgm:cxn modelId="{5E40BDB9-71D7-4280-AC48-9091B20659D9}" srcId="{B811C5A6-C1BD-4EB0-9D33-03674432D552}" destId="{0E5FD54C-1E20-45EE-B125-79E0C17ED802}" srcOrd="0" destOrd="0" parTransId="{1611F3E0-BBCF-48E7-92FB-45AF8DFD45A2}" sibTransId="{845150D2-2DD7-405F-92AB-455F08D8E3BC}"/>
    <dgm:cxn modelId="{1BECC7C3-2747-48E5-A5E5-318FE569A765}" srcId="{0E5FD54C-1E20-45EE-B125-79E0C17ED802}" destId="{6A8E7E60-6F8F-467D-9F9F-89184663FD3B}" srcOrd="0" destOrd="0" parTransId="{65012936-6D19-4BF4-9741-131CE92FDA54}" sibTransId="{47C50887-B9EA-4BCC-8B9B-6DC3A1D8ABE1}"/>
    <dgm:cxn modelId="{726A1BC7-4E1C-451C-BD93-386096B056DC}" type="presOf" srcId="{6A8E7E60-6F8F-467D-9F9F-89184663FD3B}" destId="{3B9619B8-D69F-4095-9062-43C1C2B5B852}" srcOrd="0" destOrd="0" presId="urn:microsoft.com/office/officeart/2016/7/layout/VerticalSolidActionList"/>
    <dgm:cxn modelId="{A37BA0C9-812D-4B9B-956F-9AE8994F8DB1}" type="presOf" srcId="{4029DB30-6FAD-4347-B4F3-42FA1A9FB7F1}" destId="{D5860431-5522-4F90-BD20-CA5C4E674540}" srcOrd="0" destOrd="0" presId="urn:microsoft.com/office/officeart/2016/7/layout/VerticalSolidActionList"/>
    <dgm:cxn modelId="{D93A07E4-E262-42AB-B060-4241113EBC3E}" srcId="{D2E5E09B-EBFA-4312-AF83-6A7AD2AF8660}" destId="{4029DB30-6FAD-4347-B4F3-42FA1A9FB7F1}" srcOrd="0" destOrd="0" parTransId="{4594378B-62AB-4127-A7C4-D289CC98A0AC}" sibTransId="{B16A34D0-34F6-463D-AED1-09BCEEB55372}"/>
    <dgm:cxn modelId="{655370E8-C3FD-4E37-AD64-79D240AE94F8}" srcId="{B811C5A6-C1BD-4EB0-9D33-03674432D552}" destId="{D360BC13-16EC-44B6-8771-1303E7E493E3}" srcOrd="1" destOrd="0" parTransId="{38A5EAF4-D24F-46EE-A993-E21D8AAF6188}" sibTransId="{16F760AD-A278-4572-BD54-23085C673E2F}"/>
    <dgm:cxn modelId="{8A7F8AF5-5618-41B2-9C20-D4242122D33F}" type="presOf" srcId="{0E5FD54C-1E20-45EE-B125-79E0C17ED802}" destId="{32E0A9A5-5C22-4DA8-A0EE-CF912FE0D724}" srcOrd="0" destOrd="0" presId="urn:microsoft.com/office/officeart/2016/7/layout/VerticalSolidActionList"/>
    <dgm:cxn modelId="{EF83F865-3542-4F19-84A2-27C4913F95C9}" type="presParOf" srcId="{B10DB9DE-DB0D-4606-86CB-97A1F0B17C64}" destId="{3EF65739-F1D7-440D-8397-DBF9C1E73D57}" srcOrd="0" destOrd="0" presId="urn:microsoft.com/office/officeart/2016/7/layout/VerticalSolidActionList"/>
    <dgm:cxn modelId="{362B5081-FFA9-49D8-8CCD-37B51FEEAFBE}" type="presParOf" srcId="{3EF65739-F1D7-440D-8397-DBF9C1E73D57}" destId="{32E0A9A5-5C22-4DA8-A0EE-CF912FE0D724}" srcOrd="0" destOrd="0" presId="urn:microsoft.com/office/officeart/2016/7/layout/VerticalSolidActionList"/>
    <dgm:cxn modelId="{B0BC4E9B-595E-464C-8E22-3F46D492FDE4}" type="presParOf" srcId="{3EF65739-F1D7-440D-8397-DBF9C1E73D57}" destId="{3B9619B8-D69F-4095-9062-43C1C2B5B852}" srcOrd="1" destOrd="0" presId="urn:microsoft.com/office/officeart/2016/7/layout/VerticalSolidActionList"/>
    <dgm:cxn modelId="{45E08337-A0FD-463F-97D0-1DA594EB6107}" type="presParOf" srcId="{B10DB9DE-DB0D-4606-86CB-97A1F0B17C64}" destId="{EB814671-31FB-44E3-BF50-7A0F4E383866}" srcOrd="1" destOrd="0" presId="urn:microsoft.com/office/officeart/2016/7/layout/VerticalSolidActionList"/>
    <dgm:cxn modelId="{143F05CA-4C28-437A-AB32-B318691823C6}" type="presParOf" srcId="{B10DB9DE-DB0D-4606-86CB-97A1F0B17C64}" destId="{756AE062-D561-4841-8317-DFEF4BEE2763}" srcOrd="2" destOrd="0" presId="urn:microsoft.com/office/officeart/2016/7/layout/VerticalSolidActionList"/>
    <dgm:cxn modelId="{DCAD7418-43B0-4AC8-83E0-6BDB9FC52404}" type="presParOf" srcId="{756AE062-D561-4841-8317-DFEF4BEE2763}" destId="{63D27172-B4CE-4DE5-9002-1AEAE4B6EE29}" srcOrd="0" destOrd="0" presId="urn:microsoft.com/office/officeart/2016/7/layout/VerticalSolidActionList"/>
    <dgm:cxn modelId="{B5AECBE7-DD23-4152-B2B7-3C02D91087DF}" type="presParOf" srcId="{756AE062-D561-4841-8317-DFEF4BEE2763}" destId="{F17C243D-9CDE-4CDC-8C95-9A35F0E42D5E}" srcOrd="1" destOrd="0" presId="urn:microsoft.com/office/officeart/2016/7/layout/VerticalSolidActionList"/>
    <dgm:cxn modelId="{FED74593-01E8-42DD-B5D6-39EE9DF86689}" type="presParOf" srcId="{B10DB9DE-DB0D-4606-86CB-97A1F0B17C64}" destId="{FED96D4E-D941-4C7E-B577-C1E7255ED5E8}" srcOrd="3" destOrd="0" presId="urn:microsoft.com/office/officeart/2016/7/layout/VerticalSolidActionList"/>
    <dgm:cxn modelId="{10929275-2F2C-479D-B6CD-5EF31CB92F71}" type="presParOf" srcId="{B10DB9DE-DB0D-4606-86CB-97A1F0B17C64}" destId="{69F0C9D4-90FA-4A34-AD9E-7F611AC70896}" srcOrd="4" destOrd="0" presId="urn:microsoft.com/office/officeart/2016/7/layout/VerticalSolidActionList"/>
    <dgm:cxn modelId="{DA1FB713-80AB-4FC0-84EB-06D161D8C995}" type="presParOf" srcId="{69F0C9D4-90FA-4A34-AD9E-7F611AC70896}" destId="{A2A753E3-6422-4712-9BEC-FA26415723E3}" srcOrd="0" destOrd="0" presId="urn:microsoft.com/office/officeart/2016/7/layout/VerticalSolidActionList"/>
    <dgm:cxn modelId="{989AA512-D774-47D8-9496-7DC114D6D5C1}" type="presParOf" srcId="{69F0C9D4-90FA-4A34-AD9E-7F611AC70896}" destId="{D5860431-5522-4F90-BD20-CA5C4E674540}" srcOrd="1" destOrd="0" presId="urn:microsoft.com/office/officeart/2016/7/layout/VerticalSolidActionList"/>
    <dgm:cxn modelId="{E6FEEC2D-79DB-495F-BD3F-78A6D4AACCC2}" type="presParOf" srcId="{B10DB9DE-DB0D-4606-86CB-97A1F0B17C64}" destId="{EF05F83C-A011-44D5-B56C-894912477014}" srcOrd="5" destOrd="0" presId="urn:microsoft.com/office/officeart/2016/7/layout/VerticalSolidActionList"/>
    <dgm:cxn modelId="{D990D1D4-0C06-4EEE-964E-048C3721A7A6}" type="presParOf" srcId="{B10DB9DE-DB0D-4606-86CB-97A1F0B17C64}" destId="{755073AC-F43C-4328-813E-F816832A9F01}" srcOrd="6" destOrd="0" presId="urn:microsoft.com/office/officeart/2016/7/layout/VerticalSolidActionList"/>
    <dgm:cxn modelId="{43BE2046-ED59-465D-B445-6F91C0349388}" type="presParOf" srcId="{755073AC-F43C-4328-813E-F816832A9F01}" destId="{412FB8A5-E9D8-47B8-8578-C9F592D44A24}" srcOrd="0" destOrd="0" presId="urn:microsoft.com/office/officeart/2016/7/layout/VerticalSolidActionList"/>
    <dgm:cxn modelId="{3E0045BA-EF60-4E00-BB8B-22C2BD0B426E}" type="presParOf" srcId="{755073AC-F43C-4328-813E-F816832A9F01}" destId="{6A41C133-9A88-4C50-9385-F0F68E0F05DC}"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6D17FB-EEAB-4B50-A65C-EE10FB8C432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542E5B5-4FC6-49B2-A5A1-7513AB77A7CB}">
      <dgm:prSet/>
      <dgm:spPr/>
      <dgm:t>
        <a:bodyPr/>
        <a:lstStyle/>
        <a:p>
          <a:pPr>
            <a:lnSpc>
              <a:spcPct val="100000"/>
            </a:lnSpc>
          </a:pPr>
          <a:r>
            <a:rPr lang="en-US"/>
            <a:t>Disaster Recovery: Data security measures, including backups and encryption, are essential for disaster recovery. They ensure that data can be restored and business operations can continue after a cyberattack, hardware failure, or natural disaster.</a:t>
          </a:r>
        </a:p>
      </dgm:t>
    </dgm:pt>
    <dgm:pt modelId="{F4A9F2C8-C6EE-4DBF-9617-7DBDBF317E4F}" type="parTrans" cxnId="{6122AB63-250C-4760-BFD1-8CE9B9C7F9BE}">
      <dgm:prSet/>
      <dgm:spPr/>
      <dgm:t>
        <a:bodyPr/>
        <a:lstStyle/>
        <a:p>
          <a:endParaRPr lang="en-US"/>
        </a:p>
      </dgm:t>
    </dgm:pt>
    <dgm:pt modelId="{4CB37932-064F-4EB3-8AFD-BF9A368803DF}" type="sibTrans" cxnId="{6122AB63-250C-4760-BFD1-8CE9B9C7F9BE}">
      <dgm:prSet/>
      <dgm:spPr/>
      <dgm:t>
        <a:bodyPr/>
        <a:lstStyle/>
        <a:p>
          <a:endParaRPr lang="en-US"/>
        </a:p>
      </dgm:t>
    </dgm:pt>
    <dgm:pt modelId="{1124D565-3828-4CAE-825E-AAE8EF5AC6D8}">
      <dgm:prSet/>
      <dgm:spPr/>
      <dgm:t>
        <a:bodyPr/>
        <a:lstStyle/>
        <a:p>
          <a:pPr>
            <a:lnSpc>
              <a:spcPct val="100000"/>
            </a:lnSpc>
          </a:pPr>
          <a:r>
            <a:rPr lang="en-US"/>
            <a:t>Availability: Ensuring that data is accessible only to authorized users when needed is crucial for the smooth operation of business processes.</a:t>
          </a:r>
        </a:p>
      </dgm:t>
    </dgm:pt>
    <dgm:pt modelId="{E2D40759-5D8E-48F2-92B8-1DB6BF9DF756}" type="parTrans" cxnId="{D05E3984-7959-4A67-BEE5-BFB60AD1B3B1}">
      <dgm:prSet/>
      <dgm:spPr/>
      <dgm:t>
        <a:bodyPr/>
        <a:lstStyle/>
        <a:p>
          <a:endParaRPr lang="en-US"/>
        </a:p>
      </dgm:t>
    </dgm:pt>
    <dgm:pt modelId="{9FD05790-483C-4AC5-A98E-68EDA3AADC66}" type="sibTrans" cxnId="{D05E3984-7959-4A67-BEE5-BFB60AD1B3B1}">
      <dgm:prSet/>
      <dgm:spPr/>
      <dgm:t>
        <a:bodyPr/>
        <a:lstStyle/>
        <a:p>
          <a:endParaRPr lang="en-US"/>
        </a:p>
      </dgm:t>
    </dgm:pt>
    <dgm:pt modelId="{B957230C-D330-488E-A7D5-8E1F67BB013E}" type="pres">
      <dgm:prSet presAssocID="{F16D17FB-EEAB-4B50-A65C-EE10FB8C4321}" presName="root" presStyleCnt="0">
        <dgm:presLayoutVars>
          <dgm:dir/>
          <dgm:resizeHandles val="exact"/>
        </dgm:presLayoutVars>
      </dgm:prSet>
      <dgm:spPr/>
    </dgm:pt>
    <dgm:pt modelId="{B1C7F73F-4763-4938-A2DA-1F6BF99385EC}" type="pres">
      <dgm:prSet presAssocID="{0542E5B5-4FC6-49B2-A5A1-7513AB77A7CB}" presName="compNode" presStyleCnt="0"/>
      <dgm:spPr/>
    </dgm:pt>
    <dgm:pt modelId="{A749479B-C827-4AD6-92F4-2CD8B24E2D88}" type="pres">
      <dgm:prSet presAssocID="{0542E5B5-4FC6-49B2-A5A1-7513AB77A7CB}" presName="bgRect" presStyleLbl="bgShp" presStyleIdx="0" presStyleCnt="2"/>
      <dgm:spPr/>
    </dgm:pt>
    <dgm:pt modelId="{11A8D7FB-9A6F-4669-A3C5-B4A8A63DCEAB}" type="pres">
      <dgm:prSet presAssocID="{0542E5B5-4FC6-49B2-A5A1-7513AB77A7C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6762D713-0512-47EE-BCFA-2B00489D81D0}" type="pres">
      <dgm:prSet presAssocID="{0542E5B5-4FC6-49B2-A5A1-7513AB77A7CB}" presName="spaceRect" presStyleCnt="0"/>
      <dgm:spPr/>
    </dgm:pt>
    <dgm:pt modelId="{28D7FE4E-FB70-4428-8762-2D52FCE605BE}" type="pres">
      <dgm:prSet presAssocID="{0542E5B5-4FC6-49B2-A5A1-7513AB77A7CB}" presName="parTx" presStyleLbl="revTx" presStyleIdx="0" presStyleCnt="2">
        <dgm:presLayoutVars>
          <dgm:chMax val="0"/>
          <dgm:chPref val="0"/>
        </dgm:presLayoutVars>
      </dgm:prSet>
      <dgm:spPr/>
    </dgm:pt>
    <dgm:pt modelId="{64555042-F00F-4FCE-8CA8-6CEE60438B92}" type="pres">
      <dgm:prSet presAssocID="{4CB37932-064F-4EB3-8AFD-BF9A368803DF}" presName="sibTrans" presStyleCnt="0"/>
      <dgm:spPr/>
    </dgm:pt>
    <dgm:pt modelId="{B15A8E46-0E05-4FAE-960E-ACF563FBED80}" type="pres">
      <dgm:prSet presAssocID="{1124D565-3828-4CAE-825E-AAE8EF5AC6D8}" presName="compNode" presStyleCnt="0"/>
      <dgm:spPr/>
    </dgm:pt>
    <dgm:pt modelId="{A28CF75D-9082-4F1B-BF40-6B586C11479B}" type="pres">
      <dgm:prSet presAssocID="{1124D565-3828-4CAE-825E-AAE8EF5AC6D8}" presName="bgRect" presStyleLbl="bgShp" presStyleIdx="1" presStyleCnt="2"/>
      <dgm:spPr/>
    </dgm:pt>
    <dgm:pt modelId="{DBEB95BD-16B4-413D-9F4C-D24EC5D1495E}" type="pres">
      <dgm:prSet presAssocID="{1124D565-3828-4CAE-825E-AAE8EF5AC6D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32BB0895-797B-41E3-8C05-45A013E5EFA9}" type="pres">
      <dgm:prSet presAssocID="{1124D565-3828-4CAE-825E-AAE8EF5AC6D8}" presName="spaceRect" presStyleCnt="0"/>
      <dgm:spPr/>
    </dgm:pt>
    <dgm:pt modelId="{E8C89425-0C8A-4B02-B777-FD41B8F6E393}" type="pres">
      <dgm:prSet presAssocID="{1124D565-3828-4CAE-825E-AAE8EF5AC6D8}" presName="parTx" presStyleLbl="revTx" presStyleIdx="1" presStyleCnt="2">
        <dgm:presLayoutVars>
          <dgm:chMax val="0"/>
          <dgm:chPref val="0"/>
        </dgm:presLayoutVars>
      </dgm:prSet>
      <dgm:spPr/>
    </dgm:pt>
  </dgm:ptLst>
  <dgm:cxnLst>
    <dgm:cxn modelId="{08D62A07-0EED-4754-AC0B-D0437E54D3AA}" type="presOf" srcId="{F16D17FB-EEAB-4B50-A65C-EE10FB8C4321}" destId="{B957230C-D330-488E-A7D5-8E1F67BB013E}" srcOrd="0" destOrd="0" presId="urn:microsoft.com/office/officeart/2018/2/layout/IconVerticalSolidList"/>
    <dgm:cxn modelId="{E9539B0C-F53E-40FE-94E1-C4B0CA623BDB}" type="presOf" srcId="{0542E5B5-4FC6-49B2-A5A1-7513AB77A7CB}" destId="{28D7FE4E-FB70-4428-8762-2D52FCE605BE}" srcOrd="0" destOrd="0" presId="urn:microsoft.com/office/officeart/2018/2/layout/IconVerticalSolidList"/>
    <dgm:cxn modelId="{6122AB63-250C-4760-BFD1-8CE9B9C7F9BE}" srcId="{F16D17FB-EEAB-4B50-A65C-EE10FB8C4321}" destId="{0542E5B5-4FC6-49B2-A5A1-7513AB77A7CB}" srcOrd="0" destOrd="0" parTransId="{F4A9F2C8-C6EE-4DBF-9617-7DBDBF317E4F}" sibTransId="{4CB37932-064F-4EB3-8AFD-BF9A368803DF}"/>
    <dgm:cxn modelId="{D05E3984-7959-4A67-BEE5-BFB60AD1B3B1}" srcId="{F16D17FB-EEAB-4B50-A65C-EE10FB8C4321}" destId="{1124D565-3828-4CAE-825E-AAE8EF5AC6D8}" srcOrd="1" destOrd="0" parTransId="{E2D40759-5D8E-48F2-92B8-1DB6BF9DF756}" sibTransId="{9FD05790-483C-4AC5-A98E-68EDA3AADC66}"/>
    <dgm:cxn modelId="{43CBB7D6-9204-4E7C-888A-D4FEE371C127}" type="presOf" srcId="{1124D565-3828-4CAE-825E-AAE8EF5AC6D8}" destId="{E8C89425-0C8A-4B02-B777-FD41B8F6E393}" srcOrd="0" destOrd="0" presId="urn:microsoft.com/office/officeart/2018/2/layout/IconVerticalSolidList"/>
    <dgm:cxn modelId="{7F1A326E-8A00-4DD6-ADB2-13E25A5F55B0}" type="presParOf" srcId="{B957230C-D330-488E-A7D5-8E1F67BB013E}" destId="{B1C7F73F-4763-4938-A2DA-1F6BF99385EC}" srcOrd="0" destOrd="0" presId="urn:microsoft.com/office/officeart/2018/2/layout/IconVerticalSolidList"/>
    <dgm:cxn modelId="{B183FC71-45BF-4D47-9157-73C2D7732336}" type="presParOf" srcId="{B1C7F73F-4763-4938-A2DA-1F6BF99385EC}" destId="{A749479B-C827-4AD6-92F4-2CD8B24E2D88}" srcOrd="0" destOrd="0" presId="urn:microsoft.com/office/officeart/2018/2/layout/IconVerticalSolidList"/>
    <dgm:cxn modelId="{4B88BD1B-E1EA-4E8C-B176-0E133A22D051}" type="presParOf" srcId="{B1C7F73F-4763-4938-A2DA-1F6BF99385EC}" destId="{11A8D7FB-9A6F-4669-A3C5-B4A8A63DCEAB}" srcOrd="1" destOrd="0" presId="urn:microsoft.com/office/officeart/2018/2/layout/IconVerticalSolidList"/>
    <dgm:cxn modelId="{1971259D-8442-471F-B19F-F62545442F85}" type="presParOf" srcId="{B1C7F73F-4763-4938-A2DA-1F6BF99385EC}" destId="{6762D713-0512-47EE-BCFA-2B00489D81D0}" srcOrd="2" destOrd="0" presId="urn:microsoft.com/office/officeart/2018/2/layout/IconVerticalSolidList"/>
    <dgm:cxn modelId="{90970760-6A76-4F66-AD9C-47B65BEED695}" type="presParOf" srcId="{B1C7F73F-4763-4938-A2DA-1F6BF99385EC}" destId="{28D7FE4E-FB70-4428-8762-2D52FCE605BE}" srcOrd="3" destOrd="0" presId="urn:microsoft.com/office/officeart/2018/2/layout/IconVerticalSolidList"/>
    <dgm:cxn modelId="{2FDB7242-D7DC-4A8F-8065-925B24F59DEC}" type="presParOf" srcId="{B957230C-D330-488E-A7D5-8E1F67BB013E}" destId="{64555042-F00F-4FCE-8CA8-6CEE60438B92}" srcOrd="1" destOrd="0" presId="urn:microsoft.com/office/officeart/2018/2/layout/IconVerticalSolidList"/>
    <dgm:cxn modelId="{117BAE8B-AC29-4BB5-9F39-D9E342AD3765}" type="presParOf" srcId="{B957230C-D330-488E-A7D5-8E1F67BB013E}" destId="{B15A8E46-0E05-4FAE-960E-ACF563FBED80}" srcOrd="2" destOrd="0" presId="urn:microsoft.com/office/officeart/2018/2/layout/IconVerticalSolidList"/>
    <dgm:cxn modelId="{B358DCE7-D70D-4B8D-9372-8FC07D8A98F0}" type="presParOf" srcId="{B15A8E46-0E05-4FAE-960E-ACF563FBED80}" destId="{A28CF75D-9082-4F1B-BF40-6B586C11479B}" srcOrd="0" destOrd="0" presId="urn:microsoft.com/office/officeart/2018/2/layout/IconVerticalSolidList"/>
    <dgm:cxn modelId="{1DD25547-49D3-40CD-B749-5213DAF0549B}" type="presParOf" srcId="{B15A8E46-0E05-4FAE-960E-ACF563FBED80}" destId="{DBEB95BD-16B4-413D-9F4C-D24EC5D1495E}" srcOrd="1" destOrd="0" presId="urn:microsoft.com/office/officeart/2018/2/layout/IconVerticalSolidList"/>
    <dgm:cxn modelId="{5E9EF45B-4185-47C6-BCAB-81C9F1D16071}" type="presParOf" srcId="{B15A8E46-0E05-4FAE-960E-ACF563FBED80}" destId="{32BB0895-797B-41E3-8C05-45A013E5EFA9}" srcOrd="2" destOrd="0" presId="urn:microsoft.com/office/officeart/2018/2/layout/IconVerticalSolidList"/>
    <dgm:cxn modelId="{CB8E34AB-EBB1-461F-BA75-A57D6675FF9A}" type="presParOf" srcId="{B15A8E46-0E05-4FAE-960E-ACF563FBED80}" destId="{E8C89425-0C8A-4B02-B777-FD41B8F6E39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4C60F29-991D-4478-9333-7FEB5566B706}"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68EF93B-EF4C-4E28-8CE7-14620A1CA239}">
      <dgm:prSet/>
      <dgm:spPr/>
      <dgm:t>
        <a:bodyPr/>
        <a:lstStyle/>
        <a:p>
          <a:r>
            <a:rPr lang="en-US"/>
            <a:t>Innovation Protection: For many companies, intellectual property (IP) such as patents, designs, and proprietary technologies is a critical asset. Data security is essential to protect these assets from theft or unauthorized access.</a:t>
          </a:r>
        </a:p>
      </dgm:t>
    </dgm:pt>
    <dgm:pt modelId="{4640C1A8-6209-498D-8B86-486F51CCF753}" type="parTrans" cxnId="{1007A7AB-DE3A-45E7-9B28-F695B2E6CDA4}">
      <dgm:prSet/>
      <dgm:spPr/>
      <dgm:t>
        <a:bodyPr/>
        <a:lstStyle/>
        <a:p>
          <a:endParaRPr lang="en-US"/>
        </a:p>
      </dgm:t>
    </dgm:pt>
    <dgm:pt modelId="{0656028B-A0C5-4798-ABC3-BEF63A5ED274}" type="sibTrans" cxnId="{1007A7AB-DE3A-45E7-9B28-F695B2E6CDA4}">
      <dgm:prSet/>
      <dgm:spPr/>
      <dgm:t>
        <a:bodyPr/>
        <a:lstStyle/>
        <a:p>
          <a:endParaRPr lang="en-US"/>
        </a:p>
      </dgm:t>
    </dgm:pt>
    <dgm:pt modelId="{4142A90B-9F12-4D43-8240-02B81C2FDF37}">
      <dgm:prSet/>
      <dgm:spPr/>
      <dgm:t>
        <a:bodyPr/>
        <a:lstStyle/>
        <a:p>
          <a:r>
            <a:rPr lang="en-US"/>
            <a:t>Competitive Advantage: Protecting IP ensures that a company maintains its competitive edge in the market.</a:t>
          </a:r>
        </a:p>
      </dgm:t>
    </dgm:pt>
    <dgm:pt modelId="{23919E24-8C50-484C-83D1-EEC72C12B5C5}" type="parTrans" cxnId="{52089E20-24F4-48CD-A236-7FC16BCF29F5}">
      <dgm:prSet/>
      <dgm:spPr/>
      <dgm:t>
        <a:bodyPr/>
        <a:lstStyle/>
        <a:p>
          <a:endParaRPr lang="en-US"/>
        </a:p>
      </dgm:t>
    </dgm:pt>
    <dgm:pt modelId="{6612B6D3-98E4-4C2E-A51F-44DC6BC17049}" type="sibTrans" cxnId="{52089E20-24F4-48CD-A236-7FC16BCF29F5}">
      <dgm:prSet/>
      <dgm:spPr/>
      <dgm:t>
        <a:bodyPr/>
        <a:lstStyle/>
        <a:p>
          <a:endParaRPr lang="en-US"/>
        </a:p>
      </dgm:t>
    </dgm:pt>
    <dgm:pt modelId="{5F5A77A5-6010-44B4-8912-5C45B21BBC58}" type="pres">
      <dgm:prSet presAssocID="{04C60F29-991D-4478-9333-7FEB5566B706}" presName="linear" presStyleCnt="0">
        <dgm:presLayoutVars>
          <dgm:animLvl val="lvl"/>
          <dgm:resizeHandles val="exact"/>
        </dgm:presLayoutVars>
      </dgm:prSet>
      <dgm:spPr/>
    </dgm:pt>
    <dgm:pt modelId="{ABCC49D8-7A88-4A77-9283-276B4F0F9820}" type="pres">
      <dgm:prSet presAssocID="{268EF93B-EF4C-4E28-8CE7-14620A1CA239}" presName="parentText" presStyleLbl="node1" presStyleIdx="0" presStyleCnt="2">
        <dgm:presLayoutVars>
          <dgm:chMax val="0"/>
          <dgm:bulletEnabled val="1"/>
        </dgm:presLayoutVars>
      </dgm:prSet>
      <dgm:spPr/>
    </dgm:pt>
    <dgm:pt modelId="{75599ADA-A121-430A-BFF0-E638240A92B4}" type="pres">
      <dgm:prSet presAssocID="{0656028B-A0C5-4798-ABC3-BEF63A5ED274}" presName="spacer" presStyleCnt="0"/>
      <dgm:spPr/>
    </dgm:pt>
    <dgm:pt modelId="{B9B02F04-88FE-440D-B100-9047D9A5D606}" type="pres">
      <dgm:prSet presAssocID="{4142A90B-9F12-4D43-8240-02B81C2FDF37}" presName="parentText" presStyleLbl="node1" presStyleIdx="1" presStyleCnt="2">
        <dgm:presLayoutVars>
          <dgm:chMax val="0"/>
          <dgm:bulletEnabled val="1"/>
        </dgm:presLayoutVars>
      </dgm:prSet>
      <dgm:spPr/>
    </dgm:pt>
  </dgm:ptLst>
  <dgm:cxnLst>
    <dgm:cxn modelId="{B6164204-33D2-4A48-B8EF-B995E729A87D}" type="presOf" srcId="{4142A90B-9F12-4D43-8240-02B81C2FDF37}" destId="{B9B02F04-88FE-440D-B100-9047D9A5D606}" srcOrd="0" destOrd="0" presId="urn:microsoft.com/office/officeart/2005/8/layout/vList2"/>
    <dgm:cxn modelId="{56290110-65EA-482E-A0A1-2FC8C9EBB1BE}" type="presOf" srcId="{04C60F29-991D-4478-9333-7FEB5566B706}" destId="{5F5A77A5-6010-44B4-8912-5C45B21BBC58}" srcOrd="0" destOrd="0" presId="urn:microsoft.com/office/officeart/2005/8/layout/vList2"/>
    <dgm:cxn modelId="{52089E20-24F4-48CD-A236-7FC16BCF29F5}" srcId="{04C60F29-991D-4478-9333-7FEB5566B706}" destId="{4142A90B-9F12-4D43-8240-02B81C2FDF37}" srcOrd="1" destOrd="0" parTransId="{23919E24-8C50-484C-83D1-EEC72C12B5C5}" sibTransId="{6612B6D3-98E4-4C2E-A51F-44DC6BC17049}"/>
    <dgm:cxn modelId="{46D08498-D805-45E9-A7AC-FED277368438}" type="presOf" srcId="{268EF93B-EF4C-4E28-8CE7-14620A1CA239}" destId="{ABCC49D8-7A88-4A77-9283-276B4F0F9820}" srcOrd="0" destOrd="0" presId="urn:microsoft.com/office/officeart/2005/8/layout/vList2"/>
    <dgm:cxn modelId="{1007A7AB-DE3A-45E7-9B28-F695B2E6CDA4}" srcId="{04C60F29-991D-4478-9333-7FEB5566B706}" destId="{268EF93B-EF4C-4E28-8CE7-14620A1CA239}" srcOrd="0" destOrd="0" parTransId="{4640C1A8-6209-498D-8B86-486F51CCF753}" sibTransId="{0656028B-A0C5-4798-ABC3-BEF63A5ED274}"/>
    <dgm:cxn modelId="{A8745501-7708-4604-98C9-3085A42776EB}" type="presParOf" srcId="{5F5A77A5-6010-44B4-8912-5C45B21BBC58}" destId="{ABCC49D8-7A88-4A77-9283-276B4F0F9820}" srcOrd="0" destOrd="0" presId="urn:microsoft.com/office/officeart/2005/8/layout/vList2"/>
    <dgm:cxn modelId="{779000BE-1852-4E05-8D0A-90F61AA2A0AB}" type="presParOf" srcId="{5F5A77A5-6010-44B4-8912-5C45B21BBC58}" destId="{75599ADA-A121-430A-BFF0-E638240A92B4}" srcOrd="1" destOrd="0" presId="urn:microsoft.com/office/officeart/2005/8/layout/vList2"/>
    <dgm:cxn modelId="{328D8E26-1DE0-45BE-BD5F-EB35B8118D16}" type="presParOf" srcId="{5F5A77A5-6010-44B4-8912-5C45B21BBC58}" destId="{B9B02F04-88FE-440D-B100-9047D9A5D60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8650E95-7120-4106-87D6-4AF5BC20853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A0C9FCD-8514-49DC-A564-10E5B9FD1AE2}">
      <dgm:prSet/>
      <dgm:spPr/>
      <dgm:t>
        <a:bodyPr/>
        <a:lstStyle/>
        <a:p>
          <a:r>
            <a:rPr lang="en-US"/>
            <a:t>Employee Access Controls: Data security measures help in controlling and monitoring access to sensitive information, reducing the risk of malicious or accidental data breaches by employees or other insiders.</a:t>
          </a:r>
        </a:p>
      </dgm:t>
    </dgm:pt>
    <dgm:pt modelId="{24432440-824B-4791-89F1-360FB610930A}" type="parTrans" cxnId="{8BB91BD7-3BC5-4945-957E-46C626BBABB1}">
      <dgm:prSet/>
      <dgm:spPr/>
      <dgm:t>
        <a:bodyPr/>
        <a:lstStyle/>
        <a:p>
          <a:endParaRPr lang="en-US"/>
        </a:p>
      </dgm:t>
    </dgm:pt>
    <dgm:pt modelId="{B32F02F9-9004-4218-8C59-E19B87060A86}" type="sibTrans" cxnId="{8BB91BD7-3BC5-4945-957E-46C626BBABB1}">
      <dgm:prSet/>
      <dgm:spPr/>
      <dgm:t>
        <a:bodyPr/>
        <a:lstStyle/>
        <a:p>
          <a:endParaRPr lang="en-US"/>
        </a:p>
      </dgm:t>
    </dgm:pt>
    <dgm:pt modelId="{B24C2C48-F152-483A-AABB-920747393EB2}">
      <dgm:prSet/>
      <dgm:spPr/>
      <dgm:t>
        <a:bodyPr/>
        <a:lstStyle/>
        <a:p>
          <a:r>
            <a:rPr lang="en-US"/>
            <a:t>Data Loss Prevention (DLP): Technologies and policies that prevent unauthorized transfer or leakage of data, whether intentional or unintentional, are crucial in mitigating insider threats.</a:t>
          </a:r>
        </a:p>
      </dgm:t>
    </dgm:pt>
    <dgm:pt modelId="{9E8B2057-0F0D-4B93-ACB0-9A1248D2DAED}" type="parTrans" cxnId="{ED8FC3AD-A5AE-4DC8-B53A-E8F3EC9A1727}">
      <dgm:prSet/>
      <dgm:spPr/>
      <dgm:t>
        <a:bodyPr/>
        <a:lstStyle/>
        <a:p>
          <a:endParaRPr lang="en-US"/>
        </a:p>
      </dgm:t>
    </dgm:pt>
    <dgm:pt modelId="{AA9BB231-5801-4E9E-90CB-36329F715663}" type="sibTrans" cxnId="{ED8FC3AD-A5AE-4DC8-B53A-E8F3EC9A1727}">
      <dgm:prSet/>
      <dgm:spPr/>
      <dgm:t>
        <a:bodyPr/>
        <a:lstStyle/>
        <a:p>
          <a:endParaRPr lang="en-US"/>
        </a:p>
      </dgm:t>
    </dgm:pt>
    <dgm:pt modelId="{10B6090F-4CC9-4669-9FB5-4EBF43F5F513}" type="pres">
      <dgm:prSet presAssocID="{F8650E95-7120-4106-87D6-4AF5BC208533}" presName="linear" presStyleCnt="0">
        <dgm:presLayoutVars>
          <dgm:animLvl val="lvl"/>
          <dgm:resizeHandles val="exact"/>
        </dgm:presLayoutVars>
      </dgm:prSet>
      <dgm:spPr/>
    </dgm:pt>
    <dgm:pt modelId="{EAE9EE4B-70E3-46CD-B410-0190E43E5DD2}" type="pres">
      <dgm:prSet presAssocID="{6A0C9FCD-8514-49DC-A564-10E5B9FD1AE2}" presName="parentText" presStyleLbl="node1" presStyleIdx="0" presStyleCnt="2">
        <dgm:presLayoutVars>
          <dgm:chMax val="0"/>
          <dgm:bulletEnabled val="1"/>
        </dgm:presLayoutVars>
      </dgm:prSet>
      <dgm:spPr/>
    </dgm:pt>
    <dgm:pt modelId="{E7C2E4DE-E49A-4365-BDB7-7DA54EA8CBEF}" type="pres">
      <dgm:prSet presAssocID="{B32F02F9-9004-4218-8C59-E19B87060A86}" presName="spacer" presStyleCnt="0"/>
      <dgm:spPr/>
    </dgm:pt>
    <dgm:pt modelId="{16F3D6D2-D022-4FA7-B733-2110B41EEC2A}" type="pres">
      <dgm:prSet presAssocID="{B24C2C48-F152-483A-AABB-920747393EB2}" presName="parentText" presStyleLbl="node1" presStyleIdx="1" presStyleCnt="2">
        <dgm:presLayoutVars>
          <dgm:chMax val="0"/>
          <dgm:bulletEnabled val="1"/>
        </dgm:presLayoutVars>
      </dgm:prSet>
      <dgm:spPr/>
    </dgm:pt>
  </dgm:ptLst>
  <dgm:cxnLst>
    <dgm:cxn modelId="{57FC8F3C-D13D-47A2-81C9-FDE4C2332B96}" type="presOf" srcId="{6A0C9FCD-8514-49DC-A564-10E5B9FD1AE2}" destId="{EAE9EE4B-70E3-46CD-B410-0190E43E5DD2}" srcOrd="0" destOrd="0" presId="urn:microsoft.com/office/officeart/2005/8/layout/vList2"/>
    <dgm:cxn modelId="{F07A5990-5A8E-4AFA-8077-D37BAC8237EA}" type="presOf" srcId="{F8650E95-7120-4106-87D6-4AF5BC208533}" destId="{10B6090F-4CC9-4669-9FB5-4EBF43F5F513}" srcOrd="0" destOrd="0" presId="urn:microsoft.com/office/officeart/2005/8/layout/vList2"/>
    <dgm:cxn modelId="{ED8FC3AD-A5AE-4DC8-B53A-E8F3EC9A1727}" srcId="{F8650E95-7120-4106-87D6-4AF5BC208533}" destId="{B24C2C48-F152-483A-AABB-920747393EB2}" srcOrd="1" destOrd="0" parTransId="{9E8B2057-0F0D-4B93-ACB0-9A1248D2DAED}" sibTransId="{AA9BB231-5801-4E9E-90CB-36329F715663}"/>
    <dgm:cxn modelId="{CC6690BB-CEF9-4355-832F-06B8065B0A00}" type="presOf" srcId="{B24C2C48-F152-483A-AABB-920747393EB2}" destId="{16F3D6D2-D022-4FA7-B733-2110B41EEC2A}" srcOrd="0" destOrd="0" presId="urn:microsoft.com/office/officeart/2005/8/layout/vList2"/>
    <dgm:cxn modelId="{8BB91BD7-3BC5-4945-957E-46C626BBABB1}" srcId="{F8650E95-7120-4106-87D6-4AF5BC208533}" destId="{6A0C9FCD-8514-49DC-A564-10E5B9FD1AE2}" srcOrd="0" destOrd="0" parTransId="{24432440-824B-4791-89F1-360FB610930A}" sibTransId="{B32F02F9-9004-4218-8C59-E19B87060A86}"/>
    <dgm:cxn modelId="{3CD41989-5674-4163-A356-666AF368CE0B}" type="presParOf" srcId="{10B6090F-4CC9-4669-9FB5-4EBF43F5F513}" destId="{EAE9EE4B-70E3-46CD-B410-0190E43E5DD2}" srcOrd="0" destOrd="0" presId="urn:microsoft.com/office/officeart/2005/8/layout/vList2"/>
    <dgm:cxn modelId="{5F1EA901-B777-44AE-A517-6B130D3B5F82}" type="presParOf" srcId="{10B6090F-4CC9-4669-9FB5-4EBF43F5F513}" destId="{E7C2E4DE-E49A-4365-BDB7-7DA54EA8CBEF}" srcOrd="1" destOrd="0" presId="urn:microsoft.com/office/officeart/2005/8/layout/vList2"/>
    <dgm:cxn modelId="{7A43B2DB-BD8B-4733-A17A-405ACBDD049C}" type="presParOf" srcId="{10B6090F-4CC9-4669-9FB5-4EBF43F5F513}" destId="{16F3D6D2-D022-4FA7-B733-2110B41EEC2A}"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71E8DF1-2020-40D9-A715-3398FE914A7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AE8B5B2-02F1-4B1E-92A1-0CEDA11DBFB6}">
      <dgm:prSet/>
      <dgm:spPr/>
      <dgm:t>
        <a:bodyPr/>
        <a:lstStyle/>
        <a:p>
          <a:pPr>
            <a:lnSpc>
              <a:spcPct val="100000"/>
            </a:lnSpc>
          </a:pPr>
          <a:r>
            <a:rPr lang="en-US"/>
            <a:t>Data Stewardship: Organizations have an ethical responsibility to protect the data entrusted to them by customers, partners, and employees. Data security practices ensure that this responsibility is met.</a:t>
          </a:r>
        </a:p>
      </dgm:t>
    </dgm:pt>
    <dgm:pt modelId="{0A445C68-3F29-48A4-803E-7BE04159A016}" type="parTrans" cxnId="{1C66D6F6-F525-4DE7-8235-2652B5D73844}">
      <dgm:prSet/>
      <dgm:spPr/>
      <dgm:t>
        <a:bodyPr/>
        <a:lstStyle/>
        <a:p>
          <a:endParaRPr lang="en-US"/>
        </a:p>
      </dgm:t>
    </dgm:pt>
    <dgm:pt modelId="{EA465753-884E-44AD-9457-3F1C914EA5D0}" type="sibTrans" cxnId="{1C66D6F6-F525-4DE7-8235-2652B5D73844}">
      <dgm:prSet/>
      <dgm:spPr/>
      <dgm:t>
        <a:bodyPr/>
        <a:lstStyle/>
        <a:p>
          <a:endParaRPr lang="en-US"/>
        </a:p>
      </dgm:t>
    </dgm:pt>
    <dgm:pt modelId="{A516A4D3-13A6-4382-97A8-EACBC60C4AF9}">
      <dgm:prSet/>
      <dgm:spPr/>
      <dgm:t>
        <a:bodyPr/>
        <a:lstStyle/>
        <a:p>
          <a:pPr>
            <a:lnSpc>
              <a:spcPct val="100000"/>
            </a:lnSpc>
          </a:pPr>
          <a:r>
            <a:rPr lang="en-US"/>
            <a:t>Corporate Governance: Effective data security is a key component of good corporate governance, demonstrating that the organization is committed to ethical practices and the protection of stakeholder interests.</a:t>
          </a:r>
        </a:p>
      </dgm:t>
    </dgm:pt>
    <dgm:pt modelId="{6D84EB38-9D77-4321-AAE7-473899ACF20F}" type="parTrans" cxnId="{E8F2BC57-D4E1-4A05-BEAA-491BAED38C3F}">
      <dgm:prSet/>
      <dgm:spPr/>
      <dgm:t>
        <a:bodyPr/>
        <a:lstStyle/>
        <a:p>
          <a:endParaRPr lang="en-US"/>
        </a:p>
      </dgm:t>
    </dgm:pt>
    <dgm:pt modelId="{BAA398F8-5E75-469E-9AA4-05284D1B6B2F}" type="sibTrans" cxnId="{E8F2BC57-D4E1-4A05-BEAA-491BAED38C3F}">
      <dgm:prSet/>
      <dgm:spPr/>
      <dgm:t>
        <a:bodyPr/>
        <a:lstStyle/>
        <a:p>
          <a:endParaRPr lang="en-US"/>
        </a:p>
      </dgm:t>
    </dgm:pt>
    <dgm:pt modelId="{FD36587B-5F13-4B8E-BC0D-C77AC50DC6BE}" type="pres">
      <dgm:prSet presAssocID="{E71E8DF1-2020-40D9-A715-3398FE914A76}" presName="root" presStyleCnt="0">
        <dgm:presLayoutVars>
          <dgm:dir/>
          <dgm:resizeHandles val="exact"/>
        </dgm:presLayoutVars>
      </dgm:prSet>
      <dgm:spPr/>
    </dgm:pt>
    <dgm:pt modelId="{68D2BFC9-16D1-4CD5-AA19-A669A165B404}" type="pres">
      <dgm:prSet presAssocID="{7AE8B5B2-02F1-4B1E-92A1-0CEDA11DBFB6}" presName="compNode" presStyleCnt="0"/>
      <dgm:spPr/>
    </dgm:pt>
    <dgm:pt modelId="{D57CB2BA-DB38-4C50-BCD0-9233E7759434}" type="pres">
      <dgm:prSet presAssocID="{7AE8B5B2-02F1-4B1E-92A1-0CEDA11DBFB6}" presName="bgRect" presStyleLbl="bgShp" presStyleIdx="0" presStyleCnt="2"/>
      <dgm:spPr/>
    </dgm:pt>
    <dgm:pt modelId="{597B2274-3838-4E5C-B940-E0C3A58FDE47}" type="pres">
      <dgm:prSet presAssocID="{7AE8B5B2-02F1-4B1E-92A1-0CEDA11DBFB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nnections"/>
        </a:ext>
      </dgm:extLst>
    </dgm:pt>
    <dgm:pt modelId="{CC91BEB6-F6E0-47B6-B5D0-78D25261FD17}" type="pres">
      <dgm:prSet presAssocID="{7AE8B5B2-02F1-4B1E-92A1-0CEDA11DBFB6}" presName="spaceRect" presStyleCnt="0"/>
      <dgm:spPr/>
    </dgm:pt>
    <dgm:pt modelId="{A32A81B1-A99A-475E-A05F-B7871483968C}" type="pres">
      <dgm:prSet presAssocID="{7AE8B5B2-02F1-4B1E-92A1-0CEDA11DBFB6}" presName="parTx" presStyleLbl="revTx" presStyleIdx="0" presStyleCnt="2">
        <dgm:presLayoutVars>
          <dgm:chMax val="0"/>
          <dgm:chPref val="0"/>
        </dgm:presLayoutVars>
      </dgm:prSet>
      <dgm:spPr/>
    </dgm:pt>
    <dgm:pt modelId="{D0AAF9B4-E4BC-4A11-90C5-3FC28982E921}" type="pres">
      <dgm:prSet presAssocID="{EA465753-884E-44AD-9457-3F1C914EA5D0}" presName="sibTrans" presStyleCnt="0"/>
      <dgm:spPr/>
    </dgm:pt>
    <dgm:pt modelId="{4766A8E5-7CBF-4C77-A760-E8A218773422}" type="pres">
      <dgm:prSet presAssocID="{A516A4D3-13A6-4382-97A8-EACBC60C4AF9}" presName="compNode" presStyleCnt="0"/>
      <dgm:spPr/>
    </dgm:pt>
    <dgm:pt modelId="{0BD78727-069F-4AF1-9897-88BE9EC83B6E}" type="pres">
      <dgm:prSet presAssocID="{A516A4D3-13A6-4382-97A8-EACBC60C4AF9}" presName="bgRect" presStyleLbl="bgShp" presStyleIdx="1" presStyleCnt="2"/>
      <dgm:spPr/>
    </dgm:pt>
    <dgm:pt modelId="{3E58D6C0-2E64-44A2-B0A8-E44EEA9183BE}" type="pres">
      <dgm:prSet presAssocID="{A516A4D3-13A6-4382-97A8-EACBC60C4AF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33BEF025-6C86-471E-825A-965227354278}" type="pres">
      <dgm:prSet presAssocID="{A516A4D3-13A6-4382-97A8-EACBC60C4AF9}" presName="spaceRect" presStyleCnt="0"/>
      <dgm:spPr/>
    </dgm:pt>
    <dgm:pt modelId="{98E59E2E-838E-41F9-977B-FFA4081BA63E}" type="pres">
      <dgm:prSet presAssocID="{A516A4D3-13A6-4382-97A8-EACBC60C4AF9}" presName="parTx" presStyleLbl="revTx" presStyleIdx="1" presStyleCnt="2">
        <dgm:presLayoutVars>
          <dgm:chMax val="0"/>
          <dgm:chPref val="0"/>
        </dgm:presLayoutVars>
      </dgm:prSet>
      <dgm:spPr/>
    </dgm:pt>
  </dgm:ptLst>
  <dgm:cxnLst>
    <dgm:cxn modelId="{E8F2BC57-D4E1-4A05-BEAA-491BAED38C3F}" srcId="{E71E8DF1-2020-40D9-A715-3398FE914A76}" destId="{A516A4D3-13A6-4382-97A8-EACBC60C4AF9}" srcOrd="1" destOrd="0" parTransId="{6D84EB38-9D77-4321-AAE7-473899ACF20F}" sibTransId="{BAA398F8-5E75-469E-9AA4-05284D1B6B2F}"/>
    <dgm:cxn modelId="{6AC2F8C4-FBDD-49E7-B074-DA33B3839F2C}" type="presOf" srcId="{E71E8DF1-2020-40D9-A715-3398FE914A76}" destId="{FD36587B-5F13-4B8E-BC0D-C77AC50DC6BE}" srcOrd="0" destOrd="0" presId="urn:microsoft.com/office/officeart/2018/2/layout/IconVerticalSolidList"/>
    <dgm:cxn modelId="{45FA8DD6-1DB2-4BDA-B653-F877AF294D19}" type="presOf" srcId="{A516A4D3-13A6-4382-97A8-EACBC60C4AF9}" destId="{98E59E2E-838E-41F9-977B-FFA4081BA63E}" srcOrd="0" destOrd="0" presId="urn:microsoft.com/office/officeart/2018/2/layout/IconVerticalSolidList"/>
    <dgm:cxn modelId="{D904F4F0-DA39-4FA8-9406-F07DD0FB838A}" type="presOf" srcId="{7AE8B5B2-02F1-4B1E-92A1-0CEDA11DBFB6}" destId="{A32A81B1-A99A-475E-A05F-B7871483968C}" srcOrd="0" destOrd="0" presId="urn:microsoft.com/office/officeart/2018/2/layout/IconVerticalSolidList"/>
    <dgm:cxn modelId="{1C66D6F6-F525-4DE7-8235-2652B5D73844}" srcId="{E71E8DF1-2020-40D9-A715-3398FE914A76}" destId="{7AE8B5B2-02F1-4B1E-92A1-0CEDA11DBFB6}" srcOrd="0" destOrd="0" parTransId="{0A445C68-3F29-48A4-803E-7BE04159A016}" sibTransId="{EA465753-884E-44AD-9457-3F1C914EA5D0}"/>
    <dgm:cxn modelId="{742FE5EA-3E93-40BF-8A31-435C05DF510F}" type="presParOf" srcId="{FD36587B-5F13-4B8E-BC0D-C77AC50DC6BE}" destId="{68D2BFC9-16D1-4CD5-AA19-A669A165B404}" srcOrd="0" destOrd="0" presId="urn:microsoft.com/office/officeart/2018/2/layout/IconVerticalSolidList"/>
    <dgm:cxn modelId="{90E8F789-C17A-43DC-B617-5C4017C695FA}" type="presParOf" srcId="{68D2BFC9-16D1-4CD5-AA19-A669A165B404}" destId="{D57CB2BA-DB38-4C50-BCD0-9233E7759434}" srcOrd="0" destOrd="0" presId="urn:microsoft.com/office/officeart/2018/2/layout/IconVerticalSolidList"/>
    <dgm:cxn modelId="{ACCE2050-5D9D-4299-9FBB-DC05211728BB}" type="presParOf" srcId="{68D2BFC9-16D1-4CD5-AA19-A669A165B404}" destId="{597B2274-3838-4E5C-B940-E0C3A58FDE47}" srcOrd="1" destOrd="0" presId="urn:microsoft.com/office/officeart/2018/2/layout/IconVerticalSolidList"/>
    <dgm:cxn modelId="{E7FFB22F-A012-4D55-952C-F3EAF269453A}" type="presParOf" srcId="{68D2BFC9-16D1-4CD5-AA19-A669A165B404}" destId="{CC91BEB6-F6E0-47B6-B5D0-78D25261FD17}" srcOrd="2" destOrd="0" presId="urn:microsoft.com/office/officeart/2018/2/layout/IconVerticalSolidList"/>
    <dgm:cxn modelId="{549D217A-F179-4486-986D-0474F7981F23}" type="presParOf" srcId="{68D2BFC9-16D1-4CD5-AA19-A669A165B404}" destId="{A32A81B1-A99A-475E-A05F-B7871483968C}" srcOrd="3" destOrd="0" presId="urn:microsoft.com/office/officeart/2018/2/layout/IconVerticalSolidList"/>
    <dgm:cxn modelId="{E199EBB7-7FC9-4252-B96F-540825D63807}" type="presParOf" srcId="{FD36587B-5F13-4B8E-BC0D-C77AC50DC6BE}" destId="{D0AAF9B4-E4BC-4A11-90C5-3FC28982E921}" srcOrd="1" destOrd="0" presId="urn:microsoft.com/office/officeart/2018/2/layout/IconVerticalSolidList"/>
    <dgm:cxn modelId="{027AD578-0C64-4940-A8BE-655703F8E8B3}" type="presParOf" srcId="{FD36587B-5F13-4B8E-BC0D-C77AC50DC6BE}" destId="{4766A8E5-7CBF-4C77-A760-E8A218773422}" srcOrd="2" destOrd="0" presId="urn:microsoft.com/office/officeart/2018/2/layout/IconVerticalSolidList"/>
    <dgm:cxn modelId="{4163D7D4-62B4-4BE2-A582-9D451C45C39F}" type="presParOf" srcId="{4766A8E5-7CBF-4C77-A760-E8A218773422}" destId="{0BD78727-069F-4AF1-9897-88BE9EC83B6E}" srcOrd="0" destOrd="0" presId="urn:microsoft.com/office/officeart/2018/2/layout/IconVerticalSolidList"/>
    <dgm:cxn modelId="{134936B5-50DC-4B32-8D5E-38F171DFE618}" type="presParOf" srcId="{4766A8E5-7CBF-4C77-A760-E8A218773422}" destId="{3E58D6C0-2E64-44A2-B0A8-E44EEA9183BE}" srcOrd="1" destOrd="0" presId="urn:microsoft.com/office/officeart/2018/2/layout/IconVerticalSolidList"/>
    <dgm:cxn modelId="{F56F84B7-DCCC-4404-8F0F-2152CFE18B39}" type="presParOf" srcId="{4766A8E5-7CBF-4C77-A760-E8A218773422}" destId="{33BEF025-6C86-471E-825A-965227354278}" srcOrd="2" destOrd="0" presId="urn:microsoft.com/office/officeart/2018/2/layout/IconVerticalSolidList"/>
    <dgm:cxn modelId="{A4951EC6-9E66-4667-B319-51C82023B607}" type="presParOf" srcId="{4766A8E5-7CBF-4C77-A760-E8A218773422}" destId="{98E59E2E-838E-41F9-977B-FFA4081BA63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2B279B4-820E-48C5-9AC9-F39988E04E4C}"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2BB8614C-D911-4B03-8D50-D7CB0AB682FB}">
      <dgm:prSet/>
      <dgm:spPr/>
      <dgm:t>
        <a:bodyPr/>
        <a:lstStyle/>
        <a:p>
          <a:r>
            <a:rPr lang="en-US"/>
            <a:t>Cloud Security: With the increasing adoption of cloud computing, securing data stored and processed in cloud environments has become a priority.</a:t>
          </a:r>
        </a:p>
      </dgm:t>
    </dgm:pt>
    <dgm:pt modelId="{0F5A1453-DE3B-44A2-B8AA-CE9828BAED28}" type="parTrans" cxnId="{8612B6C9-1492-4B4A-8184-54CC6D53C408}">
      <dgm:prSet/>
      <dgm:spPr/>
      <dgm:t>
        <a:bodyPr/>
        <a:lstStyle/>
        <a:p>
          <a:endParaRPr lang="en-US"/>
        </a:p>
      </dgm:t>
    </dgm:pt>
    <dgm:pt modelId="{6AE3E15B-D668-4342-8A4E-546BA55D7F96}" type="sibTrans" cxnId="{8612B6C9-1492-4B4A-8184-54CC6D53C408}">
      <dgm:prSet/>
      <dgm:spPr/>
      <dgm:t>
        <a:bodyPr/>
        <a:lstStyle/>
        <a:p>
          <a:endParaRPr lang="en-US"/>
        </a:p>
      </dgm:t>
    </dgm:pt>
    <dgm:pt modelId="{ED8A409C-5F1B-43E4-B005-43B2231A38A5}">
      <dgm:prSet/>
      <dgm:spPr/>
      <dgm:t>
        <a:bodyPr/>
        <a:lstStyle/>
        <a:p>
          <a:r>
            <a:rPr lang="en-US"/>
            <a:t>IoT Security: The proliferation of Internet of Things (IoT) devices introduces new vulnerabilities, making it essential to secure data transmitted and stored on these devices.</a:t>
          </a:r>
        </a:p>
      </dgm:t>
    </dgm:pt>
    <dgm:pt modelId="{CE16CBF0-8C46-45E3-B26A-BFD4C5B90A78}" type="parTrans" cxnId="{5FB0FC28-5EE8-4A01-9CCB-EC3816D8461A}">
      <dgm:prSet/>
      <dgm:spPr/>
      <dgm:t>
        <a:bodyPr/>
        <a:lstStyle/>
        <a:p>
          <a:endParaRPr lang="en-US"/>
        </a:p>
      </dgm:t>
    </dgm:pt>
    <dgm:pt modelId="{256C2671-9D56-4C1A-9710-B8E31956C73E}" type="sibTrans" cxnId="{5FB0FC28-5EE8-4A01-9CCB-EC3816D8461A}">
      <dgm:prSet/>
      <dgm:spPr/>
      <dgm:t>
        <a:bodyPr/>
        <a:lstStyle/>
        <a:p>
          <a:endParaRPr lang="en-US"/>
        </a:p>
      </dgm:t>
    </dgm:pt>
    <dgm:pt modelId="{B1E07CBB-EE5F-4373-86A3-C6056BE94CD1}">
      <dgm:prSet/>
      <dgm:spPr/>
      <dgm:t>
        <a:bodyPr/>
        <a:lstStyle/>
        <a:p>
          <a:r>
            <a:rPr lang="en-US"/>
            <a:t>AI and Big Data: As organizations leverage AI and big data analytics, ensuring the security of the vast amounts of data being processed and analyzed is critical.</a:t>
          </a:r>
        </a:p>
      </dgm:t>
    </dgm:pt>
    <dgm:pt modelId="{35F0955B-9753-47D1-A705-4EBF15280275}" type="parTrans" cxnId="{39300828-557C-4835-AA87-2B815D3D8C1B}">
      <dgm:prSet/>
      <dgm:spPr/>
      <dgm:t>
        <a:bodyPr/>
        <a:lstStyle/>
        <a:p>
          <a:endParaRPr lang="en-US"/>
        </a:p>
      </dgm:t>
    </dgm:pt>
    <dgm:pt modelId="{701BE520-14E9-4C60-950F-A62D76D243FC}" type="sibTrans" cxnId="{39300828-557C-4835-AA87-2B815D3D8C1B}">
      <dgm:prSet/>
      <dgm:spPr/>
      <dgm:t>
        <a:bodyPr/>
        <a:lstStyle/>
        <a:p>
          <a:endParaRPr lang="en-US"/>
        </a:p>
      </dgm:t>
    </dgm:pt>
    <dgm:pt modelId="{5CD97499-4438-4C69-8C76-07B9C0FD1F0A}" type="pres">
      <dgm:prSet presAssocID="{22B279B4-820E-48C5-9AC9-F39988E04E4C}" presName="hierChild1" presStyleCnt="0">
        <dgm:presLayoutVars>
          <dgm:chPref val="1"/>
          <dgm:dir/>
          <dgm:animOne val="branch"/>
          <dgm:animLvl val="lvl"/>
          <dgm:resizeHandles/>
        </dgm:presLayoutVars>
      </dgm:prSet>
      <dgm:spPr/>
    </dgm:pt>
    <dgm:pt modelId="{C29C3C47-534D-4618-8E76-685C9A82D5D6}" type="pres">
      <dgm:prSet presAssocID="{2BB8614C-D911-4B03-8D50-D7CB0AB682FB}" presName="hierRoot1" presStyleCnt="0"/>
      <dgm:spPr/>
    </dgm:pt>
    <dgm:pt modelId="{AA131CBE-C264-4132-89C2-20F41E3E0A4B}" type="pres">
      <dgm:prSet presAssocID="{2BB8614C-D911-4B03-8D50-D7CB0AB682FB}" presName="composite" presStyleCnt="0"/>
      <dgm:spPr/>
    </dgm:pt>
    <dgm:pt modelId="{D77DF507-2B7D-43AF-8F2C-EFBAF12C7E34}" type="pres">
      <dgm:prSet presAssocID="{2BB8614C-D911-4B03-8D50-D7CB0AB682FB}" presName="background" presStyleLbl="node0" presStyleIdx="0" presStyleCnt="3"/>
      <dgm:spPr/>
    </dgm:pt>
    <dgm:pt modelId="{39EAD987-ADC8-4F5A-A115-973680EAD1F6}" type="pres">
      <dgm:prSet presAssocID="{2BB8614C-D911-4B03-8D50-D7CB0AB682FB}" presName="text" presStyleLbl="fgAcc0" presStyleIdx="0" presStyleCnt="3">
        <dgm:presLayoutVars>
          <dgm:chPref val="3"/>
        </dgm:presLayoutVars>
      </dgm:prSet>
      <dgm:spPr/>
    </dgm:pt>
    <dgm:pt modelId="{34C19421-C938-4F2D-8755-82354AB533EA}" type="pres">
      <dgm:prSet presAssocID="{2BB8614C-D911-4B03-8D50-D7CB0AB682FB}" presName="hierChild2" presStyleCnt="0"/>
      <dgm:spPr/>
    </dgm:pt>
    <dgm:pt modelId="{643685D6-2F8E-40F3-BD22-8FEF1E81694E}" type="pres">
      <dgm:prSet presAssocID="{ED8A409C-5F1B-43E4-B005-43B2231A38A5}" presName="hierRoot1" presStyleCnt="0"/>
      <dgm:spPr/>
    </dgm:pt>
    <dgm:pt modelId="{3135183B-0289-4FFC-AE66-5F96FB02D912}" type="pres">
      <dgm:prSet presAssocID="{ED8A409C-5F1B-43E4-B005-43B2231A38A5}" presName="composite" presStyleCnt="0"/>
      <dgm:spPr/>
    </dgm:pt>
    <dgm:pt modelId="{15F1D4D1-12AB-4000-98D2-2FFE72F67D8B}" type="pres">
      <dgm:prSet presAssocID="{ED8A409C-5F1B-43E4-B005-43B2231A38A5}" presName="background" presStyleLbl="node0" presStyleIdx="1" presStyleCnt="3"/>
      <dgm:spPr/>
    </dgm:pt>
    <dgm:pt modelId="{0BEE8EEC-BCB2-49A0-B76B-D353C627C5E1}" type="pres">
      <dgm:prSet presAssocID="{ED8A409C-5F1B-43E4-B005-43B2231A38A5}" presName="text" presStyleLbl="fgAcc0" presStyleIdx="1" presStyleCnt="3">
        <dgm:presLayoutVars>
          <dgm:chPref val="3"/>
        </dgm:presLayoutVars>
      </dgm:prSet>
      <dgm:spPr/>
    </dgm:pt>
    <dgm:pt modelId="{4744C3C8-3584-4677-8A1F-F1CCD63EB0A7}" type="pres">
      <dgm:prSet presAssocID="{ED8A409C-5F1B-43E4-B005-43B2231A38A5}" presName="hierChild2" presStyleCnt="0"/>
      <dgm:spPr/>
    </dgm:pt>
    <dgm:pt modelId="{CD06DA58-EAE2-48B8-BBF5-6CCEEF65BDDE}" type="pres">
      <dgm:prSet presAssocID="{B1E07CBB-EE5F-4373-86A3-C6056BE94CD1}" presName="hierRoot1" presStyleCnt="0"/>
      <dgm:spPr/>
    </dgm:pt>
    <dgm:pt modelId="{B2EF838E-7669-429B-AC18-95244F0517F7}" type="pres">
      <dgm:prSet presAssocID="{B1E07CBB-EE5F-4373-86A3-C6056BE94CD1}" presName="composite" presStyleCnt="0"/>
      <dgm:spPr/>
    </dgm:pt>
    <dgm:pt modelId="{9E0428D4-3B48-4D2E-B75B-0EEBCEC3628B}" type="pres">
      <dgm:prSet presAssocID="{B1E07CBB-EE5F-4373-86A3-C6056BE94CD1}" presName="background" presStyleLbl="node0" presStyleIdx="2" presStyleCnt="3"/>
      <dgm:spPr/>
    </dgm:pt>
    <dgm:pt modelId="{3F86978D-AADE-47ED-8BE8-CD65CFBA9098}" type="pres">
      <dgm:prSet presAssocID="{B1E07CBB-EE5F-4373-86A3-C6056BE94CD1}" presName="text" presStyleLbl="fgAcc0" presStyleIdx="2" presStyleCnt="3">
        <dgm:presLayoutVars>
          <dgm:chPref val="3"/>
        </dgm:presLayoutVars>
      </dgm:prSet>
      <dgm:spPr/>
    </dgm:pt>
    <dgm:pt modelId="{DD23F563-874A-4F03-9933-E4F5098C2F45}" type="pres">
      <dgm:prSet presAssocID="{B1E07CBB-EE5F-4373-86A3-C6056BE94CD1}" presName="hierChild2" presStyleCnt="0"/>
      <dgm:spPr/>
    </dgm:pt>
  </dgm:ptLst>
  <dgm:cxnLst>
    <dgm:cxn modelId="{B58E4505-7D73-47A3-BFFD-D44B894E473B}" type="presOf" srcId="{22B279B4-820E-48C5-9AC9-F39988E04E4C}" destId="{5CD97499-4438-4C69-8C76-07B9C0FD1F0A}" srcOrd="0" destOrd="0" presId="urn:microsoft.com/office/officeart/2005/8/layout/hierarchy1"/>
    <dgm:cxn modelId="{39300828-557C-4835-AA87-2B815D3D8C1B}" srcId="{22B279B4-820E-48C5-9AC9-F39988E04E4C}" destId="{B1E07CBB-EE5F-4373-86A3-C6056BE94CD1}" srcOrd="2" destOrd="0" parTransId="{35F0955B-9753-47D1-A705-4EBF15280275}" sibTransId="{701BE520-14E9-4C60-950F-A62D76D243FC}"/>
    <dgm:cxn modelId="{5FB0FC28-5EE8-4A01-9CCB-EC3816D8461A}" srcId="{22B279B4-820E-48C5-9AC9-F39988E04E4C}" destId="{ED8A409C-5F1B-43E4-B005-43B2231A38A5}" srcOrd="1" destOrd="0" parTransId="{CE16CBF0-8C46-45E3-B26A-BFD4C5B90A78}" sibTransId="{256C2671-9D56-4C1A-9710-B8E31956C73E}"/>
    <dgm:cxn modelId="{074D5379-639A-4693-AA3A-26171E4164A8}" type="presOf" srcId="{ED8A409C-5F1B-43E4-B005-43B2231A38A5}" destId="{0BEE8EEC-BCB2-49A0-B76B-D353C627C5E1}" srcOrd="0" destOrd="0" presId="urn:microsoft.com/office/officeart/2005/8/layout/hierarchy1"/>
    <dgm:cxn modelId="{8612B6C9-1492-4B4A-8184-54CC6D53C408}" srcId="{22B279B4-820E-48C5-9AC9-F39988E04E4C}" destId="{2BB8614C-D911-4B03-8D50-D7CB0AB682FB}" srcOrd="0" destOrd="0" parTransId="{0F5A1453-DE3B-44A2-B8AA-CE9828BAED28}" sibTransId="{6AE3E15B-D668-4342-8A4E-546BA55D7F96}"/>
    <dgm:cxn modelId="{B17D08CC-6EC8-45CC-B45D-4E5C5450FE5E}" type="presOf" srcId="{B1E07CBB-EE5F-4373-86A3-C6056BE94CD1}" destId="{3F86978D-AADE-47ED-8BE8-CD65CFBA9098}" srcOrd="0" destOrd="0" presId="urn:microsoft.com/office/officeart/2005/8/layout/hierarchy1"/>
    <dgm:cxn modelId="{66A09AF0-C175-443C-B759-49950C553878}" type="presOf" srcId="{2BB8614C-D911-4B03-8D50-D7CB0AB682FB}" destId="{39EAD987-ADC8-4F5A-A115-973680EAD1F6}" srcOrd="0" destOrd="0" presId="urn:microsoft.com/office/officeart/2005/8/layout/hierarchy1"/>
    <dgm:cxn modelId="{ED0995F8-5ACD-41D6-B355-31E2FA29BB4E}" type="presParOf" srcId="{5CD97499-4438-4C69-8C76-07B9C0FD1F0A}" destId="{C29C3C47-534D-4618-8E76-685C9A82D5D6}" srcOrd="0" destOrd="0" presId="urn:microsoft.com/office/officeart/2005/8/layout/hierarchy1"/>
    <dgm:cxn modelId="{1B04A96C-EB9C-49C7-9CCF-7FED4A7A3749}" type="presParOf" srcId="{C29C3C47-534D-4618-8E76-685C9A82D5D6}" destId="{AA131CBE-C264-4132-89C2-20F41E3E0A4B}" srcOrd="0" destOrd="0" presId="urn:microsoft.com/office/officeart/2005/8/layout/hierarchy1"/>
    <dgm:cxn modelId="{44324AFB-22BD-452F-9E10-A72E31081D5D}" type="presParOf" srcId="{AA131CBE-C264-4132-89C2-20F41E3E0A4B}" destId="{D77DF507-2B7D-43AF-8F2C-EFBAF12C7E34}" srcOrd="0" destOrd="0" presId="urn:microsoft.com/office/officeart/2005/8/layout/hierarchy1"/>
    <dgm:cxn modelId="{BDD81A2B-61A4-4390-9855-3EA25CE6E4CE}" type="presParOf" srcId="{AA131CBE-C264-4132-89C2-20F41E3E0A4B}" destId="{39EAD987-ADC8-4F5A-A115-973680EAD1F6}" srcOrd="1" destOrd="0" presId="urn:microsoft.com/office/officeart/2005/8/layout/hierarchy1"/>
    <dgm:cxn modelId="{A2628E5B-5EB0-414C-8221-30FBDF196356}" type="presParOf" srcId="{C29C3C47-534D-4618-8E76-685C9A82D5D6}" destId="{34C19421-C938-4F2D-8755-82354AB533EA}" srcOrd="1" destOrd="0" presId="urn:microsoft.com/office/officeart/2005/8/layout/hierarchy1"/>
    <dgm:cxn modelId="{24A5BD7D-B460-4D3A-A24D-00295EB524C7}" type="presParOf" srcId="{5CD97499-4438-4C69-8C76-07B9C0FD1F0A}" destId="{643685D6-2F8E-40F3-BD22-8FEF1E81694E}" srcOrd="1" destOrd="0" presId="urn:microsoft.com/office/officeart/2005/8/layout/hierarchy1"/>
    <dgm:cxn modelId="{DD40BA40-FDD5-4CA1-A067-C2AAFDC024B6}" type="presParOf" srcId="{643685D6-2F8E-40F3-BD22-8FEF1E81694E}" destId="{3135183B-0289-4FFC-AE66-5F96FB02D912}" srcOrd="0" destOrd="0" presId="urn:microsoft.com/office/officeart/2005/8/layout/hierarchy1"/>
    <dgm:cxn modelId="{3D2E0CDC-6D29-4CC8-99DD-22C0EAB558F0}" type="presParOf" srcId="{3135183B-0289-4FFC-AE66-5F96FB02D912}" destId="{15F1D4D1-12AB-4000-98D2-2FFE72F67D8B}" srcOrd="0" destOrd="0" presId="urn:microsoft.com/office/officeart/2005/8/layout/hierarchy1"/>
    <dgm:cxn modelId="{F7ABF2FE-1B9E-4113-AF56-15B441CE1553}" type="presParOf" srcId="{3135183B-0289-4FFC-AE66-5F96FB02D912}" destId="{0BEE8EEC-BCB2-49A0-B76B-D353C627C5E1}" srcOrd="1" destOrd="0" presId="urn:microsoft.com/office/officeart/2005/8/layout/hierarchy1"/>
    <dgm:cxn modelId="{7B698D9B-82F4-40B2-BA17-1B6C8B92F4F9}" type="presParOf" srcId="{643685D6-2F8E-40F3-BD22-8FEF1E81694E}" destId="{4744C3C8-3584-4677-8A1F-F1CCD63EB0A7}" srcOrd="1" destOrd="0" presId="urn:microsoft.com/office/officeart/2005/8/layout/hierarchy1"/>
    <dgm:cxn modelId="{DE946FB1-7C72-41F8-94CF-A6B7D7A6CE7B}" type="presParOf" srcId="{5CD97499-4438-4C69-8C76-07B9C0FD1F0A}" destId="{CD06DA58-EAE2-48B8-BBF5-6CCEEF65BDDE}" srcOrd="2" destOrd="0" presId="urn:microsoft.com/office/officeart/2005/8/layout/hierarchy1"/>
    <dgm:cxn modelId="{15373258-7481-4A80-813E-9F75695130BA}" type="presParOf" srcId="{CD06DA58-EAE2-48B8-BBF5-6CCEEF65BDDE}" destId="{B2EF838E-7669-429B-AC18-95244F0517F7}" srcOrd="0" destOrd="0" presId="urn:microsoft.com/office/officeart/2005/8/layout/hierarchy1"/>
    <dgm:cxn modelId="{A95D1451-A9ED-48EF-A242-704BE558A588}" type="presParOf" srcId="{B2EF838E-7669-429B-AC18-95244F0517F7}" destId="{9E0428D4-3B48-4D2E-B75B-0EEBCEC3628B}" srcOrd="0" destOrd="0" presId="urn:microsoft.com/office/officeart/2005/8/layout/hierarchy1"/>
    <dgm:cxn modelId="{E50DFC58-58A9-48BD-A425-A0E3E5707A9E}" type="presParOf" srcId="{B2EF838E-7669-429B-AC18-95244F0517F7}" destId="{3F86978D-AADE-47ED-8BE8-CD65CFBA9098}" srcOrd="1" destOrd="0" presId="urn:microsoft.com/office/officeart/2005/8/layout/hierarchy1"/>
    <dgm:cxn modelId="{2DDE6957-933D-4DBE-B6B6-3B785216D6B6}" type="presParOf" srcId="{CD06DA58-EAE2-48B8-BBF5-6CCEEF65BDDE}" destId="{DD23F563-874A-4F03-9933-E4F5098C2F4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802F00A-51F2-4672-A2A2-6DCD40E4B5F0}"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CCE85B6E-6140-454E-9155-79E4AEED0A6C}">
      <dgm:prSet/>
      <dgm:spPr/>
      <dgm:t>
        <a:bodyPr/>
        <a:lstStyle/>
        <a:p>
          <a:r>
            <a:rPr lang="en-US"/>
            <a:t>Personal Privacy: Data security is essential for protecting personal information such as social security numbers, health records, financial details, and other sensitive data from unauthorized access. This helps prevent identity theft, financial fraud, and other forms of personal exploitation.</a:t>
          </a:r>
        </a:p>
      </dgm:t>
    </dgm:pt>
    <dgm:pt modelId="{9AD66E58-E8A0-4321-9344-10045463A247}" type="parTrans" cxnId="{E578B9D2-DEE1-4DCD-9014-2B7ED0DCEA5E}">
      <dgm:prSet/>
      <dgm:spPr/>
      <dgm:t>
        <a:bodyPr/>
        <a:lstStyle/>
        <a:p>
          <a:endParaRPr lang="en-US"/>
        </a:p>
      </dgm:t>
    </dgm:pt>
    <dgm:pt modelId="{E955C8C1-63EF-4ADB-A76E-60F0DAEB71FC}" type="sibTrans" cxnId="{E578B9D2-DEE1-4DCD-9014-2B7ED0DCEA5E}">
      <dgm:prSet/>
      <dgm:spPr/>
      <dgm:t>
        <a:bodyPr/>
        <a:lstStyle/>
        <a:p>
          <a:endParaRPr lang="en-US"/>
        </a:p>
      </dgm:t>
    </dgm:pt>
    <dgm:pt modelId="{F06DC05D-452D-4C50-929F-1C41BBA298BF}">
      <dgm:prSet/>
      <dgm:spPr/>
      <dgm:t>
        <a:bodyPr/>
        <a:lstStyle/>
        <a:p>
          <a:r>
            <a:rPr lang="en-US"/>
            <a:t>Corporate Confidentiality: Businesses rely on data security to protect confidential information, including trade secrets, proprietary research, customer databases, and strategic plans. Unauthorized access to this data can lead to competitive disadvantages and financial loss.</a:t>
          </a:r>
        </a:p>
      </dgm:t>
    </dgm:pt>
    <dgm:pt modelId="{EC4A27C7-8BEA-4E79-BD82-0680C45B1F2A}" type="parTrans" cxnId="{00DD57E2-4BC6-4945-840F-1CC4CADDD85F}">
      <dgm:prSet/>
      <dgm:spPr/>
      <dgm:t>
        <a:bodyPr/>
        <a:lstStyle/>
        <a:p>
          <a:endParaRPr lang="en-US"/>
        </a:p>
      </dgm:t>
    </dgm:pt>
    <dgm:pt modelId="{10D62879-5EFD-4030-956F-E0E9399643B2}" type="sibTrans" cxnId="{00DD57E2-4BC6-4945-840F-1CC4CADDD85F}">
      <dgm:prSet/>
      <dgm:spPr/>
      <dgm:t>
        <a:bodyPr/>
        <a:lstStyle/>
        <a:p>
          <a:endParaRPr lang="en-US"/>
        </a:p>
      </dgm:t>
    </dgm:pt>
    <dgm:pt modelId="{D723A387-A2DB-4E9B-96F7-D0B98EB3F0A9}" type="pres">
      <dgm:prSet presAssocID="{B802F00A-51F2-4672-A2A2-6DCD40E4B5F0}" presName="linear" presStyleCnt="0">
        <dgm:presLayoutVars>
          <dgm:animLvl val="lvl"/>
          <dgm:resizeHandles val="exact"/>
        </dgm:presLayoutVars>
      </dgm:prSet>
      <dgm:spPr/>
    </dgm:pt>
    <dgm:pt modelId="{12C4F53A-2A73-4FB6-854A-07C054633B60}" type="pres">
      <dgm:prSet presAssocID="{CCE85B6E-6140-454E-9155-79E4AEED0A6C}" presName="parentText" presStyleLbl="node1" presStyleIdx="0" presStyleCnt="2">
        <dgm:presLayoutVars>
          <dgm:chMax val="0"/>
          <dgm:bulletEnabled val="1"/>
        </dgm:presLayoutVars>
      </dgm:prSet>
      <dgm:spPr/>
    </dgm:pt>
    <dgm:pt modelId="{3632BEFE-CA12-4D1B-AF76-1D3EB846607F}" type="pres">
      <dgm:prSet presAssocID="{E955C8C1-63EF-4ADB-A76E-60F0DAEB71FC}" presName="spacer" presStyleCnt="0"/>
      <dgm:spPr/>
    </dgm:pt>
    <dgm:pt modelId="{DA20B252-8190-4DD5-8506-501FB70B440C}" type="pres">
      <dgm:prSet presAssocID="{F06DC05D-452D-4C50-929F-1C41BBA298BF}" presName="parentText" presStyleLbl="node1" presStyleIdx="1" presStyleCnt="2">
        <dgm:presLayoutVars>
          <dgm:chMax val="0"/>
          <dgm:bulletEnabled val="1"/>
        </dgm:presLayoutVars>
      </dgm:prSet>
      <dgm:spPr/>
    </dgm:pt>
  </dgm:ptLst>
  <dgm:cxnLst>
    <dgm:cxn modelId="{A3537E46-1759-491F-AB18-5E173C3616FF}" type="presOf" srcId="{CCE85B6E-6140-454E-9155-79E4AEED0A6C}" destId="{12C4F53A-2A73-4FB6-854A-07C054633B60}" srcOrd="0" destOrd="0" presId="urn:microsoft.com/office/officeart/2005/8/layout/vList2"/>
    <dgm:cxn modelId="{926F909E-D992-4A5A-8FA2-8D5B76BE498F}" type="presOf" srcId="{F06DC05D-452D-4C50-929F-1C41BBA298BF}" destId="{DA20B252-8190-4DD5-8506-501FB70B440C}" srcOrd="0" destOrd="0" presId="urn:microsoft.com/office/officeart/2005/8/layout/vList2"/>
    <dgm:cxn modelId="{1DD577A0-3C78-4FB0-ACC4-E670F473A201}" type="presOf" srcId="{B802F00A-51F2-4672-A2A2-6DCD40E4B5F0}" destId="{D723A387-A2DB-4E9B-96F7-D0B98EB3F0A9}" srcOrd="0" destOrd="0" presId="urn:microsoft.com/office/officeart/2005/8/layout/vList2"/>
    <dgm:cxn modelId="{E578B9D2-DEE1-4DCD-9014-2B7ED0DCEA5E}" srcId="{B802F00A-51F2-4672-A2A2-6DCD40E4B5F0}" destId="{CCE85B6E-6140-454E-9155-79E4AEED0A6C}" srcOrd="0" destOrd="0" parTransId="{9AD66E58-E8A0-4321-9344-10045463A247}" sibTransId="{E955C8C1-63EF-4ADB-A76E-60F0DAEB71FC}"/>
    <dgm:cxn modelId="{00DD57E2-4BC6-4945-840F-1CC4CADDD85F}" srcId="{B802F00A-51F2-4672-A2A2-6DCD40E4B5F0}" destId="{F06DC05D-452D-4C50-929F-1C41BBA298BF}" srcOrd="1" destOrd="0" parTransId="{EC4A27C7-8BEA-4E79-BD82-0680C45B1F2A}" sibTransId="{10D62879-5EFD-4030-956F-E0E9399643B2}"/>
    <dgm:cxn modelId="{3E981EA5-4BF0-41A7-8C8C-89C3F8A27AE3}" type="presParOf" srcId="{D723A387-A2DB-4E9B-96F7-D0B98EB3F0A9}" destId="{12C4F53A-2A73-4FB6-854A-07C054633B60}" srcOrd="0" destOrd="0" presId="urn:microsoft.com/office/officeart/2005/8/layout/vList2"/>
    <dgm:cxn modelId="{3AC89B0D-2E18-47AA-BA77-911441D907E8}" type="presParOf" srcId="{D723A387-A2DB-4E9B-96F7-D0B98EB3F0A9}" destId="{3632BEFE-CA12-4D1B-AF76-1D3EB846607F}" srcOrd="1" destOrd="0" presId="urn:microsoft.com/office/officeart/2005/8/layout/vList2"/>
    <dgm:cxn modelId="{FCC3C2C2-39B1-4EF1-8470-CB77EA4CFCB7}" type="presParOf" srcId="{D723A387-A2DB-4E9B-96F7-D0B98EB3F0A9}" destId="{DA20B252-8190-4DD5-8506-501FB70B440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818D7C7-F381-4F6B-8DB5-E2AD0B687A7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86E00AA-5050-434B-8997-57D6F08FE681}">
      <dgm:prSet/>
      <dgm:spPr/>
      <dgm:t>
        <a:bodyPr/>
        <a:lstStyle/>
        <a:p>
          <a:pPr>
            <a:lnSpc>
              <a:spcPct val="100000"/>
            </a:lnSpc>
          </a:pPr>
          <a:r>
            <a:rPr lang="en-US"/>
            <a:t>Legal Obligations: Many countries have stringent data protection laws, such as the General Data Protection Regulation (GDPR) in the European Union, which mandates organizations to implement robust data security measures. Non-compliance can result in severe penalties and legal consequences.</a:t>
          </a:r>
        </a:p>
      </dgm:t>
    </dgm:pt>
    <dgm:pt modelId="{65E844CF-2690-411C-A301-4C6D90AA63AC}" type="parTrans" cxnId="{7670F62F-0CC1-477C-8E10-117CD9A41B7C}">
      <dgm:prSet/>
      <dgm:spPr/>
      <dgm:t>
        <a:bodyPr/>
        <a:lstStyle/>
        <a:p>
          <a:endParaRPr lang="en-US"/>
        </a:p>
      </dgm:t>
    </dgm:pt>
    <dgm:pt modelId="{6B42D4B2-D755-4B70-BA85-E5FB787F2481}" type="sibTrans" cxnId="{7670F62F-0CC1-477C-8E10-117CD9A41B7C}">
      <dgm:prSet/>
      <dgm:spPr/>
      <dgm:t>
        <a:bodyPr/>
        <a:lstStyle/>
        <a:p>
          <a:pPr>
            <a:lnSpc>
              <a:spcPct val="100000"/>
            </a:lnSpc>
          </a:pPr>
          <a:endParaRPr lang="en-US"/>
        </a:p>
      </dgm:t>
    </dgm:pt>
    <dgm:pt modelId="{FE73C765-C382-4144-9C1F-9D70963D1B7A}">
      <dgm:prSet/>
      <dgm:spPr/>
      <dgm:t>
        <a:bodyPr/>
        <a:lstStyle/>
        <a:p>
          <a:pPr>
            <a:lnSpc>
              <a:spcPct val="100000"/>
            </a:lnSpc>
          </a:pPr>
          <a:r>
            <a:rPr lang="en-US"/>
            <a:t>Industry Standards: Sectors like healthcare (HIPAA), finance (PCI-DSS), and others have specific regulatory requirements that dictate how sensitive data should be handled and protected. Adhering to these standards is critical for legal compliance and maintaining industry certifications.</a:t>
          </a:r>
        </a:p>
      </dgm:t>
    </dgm:pt>
    <dgm:pt modelId="{A38E35A7-E2BD-451C-9D7E-0307E2B3B35F}" type="parTrans" cxnId="{704AFB72-E8A9-42BB-85C2-00F2E6E2A714}">
      <dgm:prSet/>
      <dgm:spPr/>
      <dgm:t>
        <a:bodyPr/>
        <a:lstStyle/>
        <a:p>
          <a:endParaRPr lang="en-US"/>
        </a:p>
      </dgm:t>
    </dgm:pt>
    <dgm:pt modelId="{05F0AAE5-AD77-444D-80DC-3A63E5B886E0}" type="sibTrans" cxnId="{704AFB72-E8A9-42BB-85C2-00F2E6E2A714}">
      <dgm:prSet/>
      <dgm:spPr/>
      <dgm:t>
        <a:bodyPr/>
        <a:lstStyle/>
        <a:p>
          <a:endParaRPr lang="en-US"/>
        </a:p>
      </dgm:t>
    </dgm:pt>
    <dgm:pt modelId="{7BAD0A0B-4ACA-4F77-89CD-E90B974279E8}" type="pres">
      <dgm:prSet presAssocID="{6818D7C7-F381-4F6B-8DB5-E2AD0B687A7A}" presName="root" presStyleCnt="0">
        <dgm:presLayoutVars>
          <dgm:dir/>
          <dgm:resizeHandles val="exact"/>
        </dgm:presLayoutVars>
      </dgm:prSet>
      <dgm:spPr/>
    </dgm:pt>
    <dgm:pt modelId="{F8B81BD7-13FA-436F-B0F4-9EB2BE993D9E}" type="pres">
      <dgm:prSet presAssocID="{6818D7C7-F381-4F6B-8DB5-E2AD0B687A7A}" presName="container" presStyleCnt="0">
        <dgm:presLayoutVars>
          <dgm:dir/>
          <dgm:resizeHandles val="exact"/>
        </dgm:presLayoutVars>
      </dgm:prSet>
      <dgm:spPr/>
    </dgm:pt>
    <dgm:pt modelId="{64E4B162-51AD-45BB-8ACD-855001C9B251}" type="pres">
      <dgm:prSet presAssocID="{C86E00AA-5050-434B-8997-57D6F08FE681}" presName="compNode" presStyleCnt="0"/>
      <dgm:spPr/>
    </dgm:pt>
    <dgm:pt modelId="{AD07D963-15A9-4B60-9AD3-C1D218488984}" type="pres">
      <dgm:prSet presAssocID="{C86E00AA-5050-434B-8997-57D6F08FE681}" presName="iconBgRect" presStyleLbl="bgShp" presStyleIdx="0" presStyleCnt="2"/>
      <dgm:spPr/>
    </dgm:pt>
    <dgm:pt modelId="{0B6496F1-5E99-4BFB-89FB-794798FAF845}" type="pres">
      <dgm:prSet presAssocID="{C86E00AA-5050-434B-8997-57D6F08FE68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vel"/>
        </a:ext>
      </dgm:extLst>
    </dgm:pt>
    <dgm:pt modelId="{2D69EF3F-65BD-4759-8FE5-71D531FA9E6C}" type="pres">
      <dgm:prSet presAssocID="{C86E00AA-5050-434B-8997-57D6F08FE681}" presName="spaceRect" presStyleCnt="0"/>
      <dgm:spPr/>
    </dgm:pt>
    <dgm:pt modelId="{5F15DD2E-91AD-4E5D-915F-17A00FFE5D2B}" type="pres">
      <dgm:prSet presAssocID="{C86E00AA-5050-434B-8997-57D6F08FE681}" presName="textRect" presStyleLbl="revTx" presStyleIdx="0" presStyleCnt="2">
        <dgm:presLayoutVars>
          <dgm:chMax val="1"/>
          <dgm:chPref val="1"/>
        </dgm:presLayoutVars>
      </dgm:prSet>
      <dgm:spPr/>
    </dgm:pt>
    <dgm:pt modelId="{7DAE6756-CE2F-4956-91C2-A116C1582001}" type="pres">
      <dgm:prSet presAssocID="{6B42D4B2-D755-4B70-BA85-E5FB787F2481}" presName="sibTrans" presStyleLbl="sibTrans2D1" presStyleIdx="0" presStyleCnt="0"/>
      <dgm:spPr/>
    </dgm:pt>
    <dgm:pt modelId="{06B5F684-5FF3-4C7E-B0BC-BC2DCA6FAA6E}" type="pres">
      <dgm:prSet presAssocID="{FE73C765-C382-4144-9C1F-9D70963D1B7A}" presName="compNode" presStyleCnt="0"/>
      <dgm:spPr/>
    </dgm:pt>
    <dgm:pt modelId="{6F4079C4-2B65-4490-873C-37B8AB2AF2C7}" type="pres">
      <dgm:prSet presAssocID="{FE73C765-C382-4144-9C1F-9D70963D1B7A}" presName="iconBgRect" presStyleLbl="bgShp" presStyleIdx="1" presStyleCnt="2"/>
      <dgm:spPr/>
    </dgm:pt>
    <dgm:pt modelId="{B60AE942-2E3C-402F-B1B7-CFBA82619B1B}" type="pres">
      <dgm:prSet presAssocID="{FE73C765-C382-4144-9C1F-9D70963D1B7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6455E7CC-D00A-48C4-A820-EA0114EB5A41}" type="pres">
      <dgm:prSet presAssocID="{FE73C765-C382-4144-9C1F-9D70963D1B7A}" presName="spaceRect" presStyleCnt="0"/>
      <dgm:spPr/>
    </dgm:pt>
    <dgm:pt modelId="{62FD7920-7FC6-42DC-AFBB-9F127D05DB5A}" type="pres">
      <dgm:prSet presAssocID="{FE73C765-C382-4144-9C1F-9D70963D1B7A}" presName="textRect" presStyleLbl="revTx" presStyleIdx="1" presStyleCnt="2">
        <dgm:presLayoutVars>
          <dgm:chMax val="1"/>
          <dgm:chPref val="1"/>
        </dgm:presLayoutVars>
      </dgm:prSet>
      <dgm:spPr/>
    </dgm:pt>
  </dgm:ptLst>
  <dgm:cxnLst>
    <dgm:cxn modelId="{B5900B28-A9FE-4867-9EC3-57250D6312A6}" type="presOf" srcId="{6818D7C7-F381-4F6B-8DB5-E2AD0B687A7A}" destId="{7BAD0A0B-4ACA-4F77-89CD-E90B974279E8}" srcOrd="0" destOrd="0" presId="urn:microsoft.com/office/officeart/2018/2/layout/IconCircleList"/>
    <dgm:cxn modelId="{7670F62F-0CC1-477C-8E10-117CD9A41B7C}" srcId="{6818D7C7-F381-4F6B-8DB5-E2AD0B687A7A}" destId="{C86E00AA-5050-434B-8997-57D6F08FE681}" srcOrd="0" destOrd="0" parTransId="{65E844CF-2690-411C-A301-4C6D90AA63AC}" sibTransId="{6B42D4B2-D755-4B70-BA85-E5FB787F2481}"/>
    <dgm:cxn modelId="{F53F8A40-3FB3-4867-9A65-F7D0669B2305}" type="presOf" srcId="{FE73C765-C382-4144-9C1F-9D70963D1B7A}" destId="{62FD7920-7FC6-42DC-AFBB-9F127D05DB5A}" srcOrd="0" destOrd="0" presId="urn:microsoft.com/office/officeart/2018/2/layout/IconCircleList"/>
    <dgm:cxn modelId="{704AFB72-E8A9-42BB-85C2-00F2E6E2A714}" srcId="{6818D7C7-F381-4F6B-8DB5-E2AD0B687A7A}" destId="{FE73C765-C382-4144-9C1F-9D70963D1B7A}" srcOrd="1" destOrd="0" parTransId="{A38E35A7-E2BD-451C-9D7E-0307E2B3B35F}" sibTransId="{05F0AAE5-AD77-444D-80DC-3A63E5B886E0}"/>
    <dgm:cxn modelId="{790C2E9E-82C9-4192-9E7C-E150850CAD07}" type="presOf" srcId="{C86E00AA-5050-434B-8997-57D6F08FE681}" destId="{5F15DD2E-91AD-4E5D-915F-17A00FFE5D2B}" srcOrd="0" destOrd="0" presId="urn:microsoft.com/office/officeart/2018/2/layout/IconCircleList"/>
    <dgm:cxn modelId="{F434CEDC-A7D4-4130-BE92-677473D07919}" type="presOf" srcId="{6B42D4B2-D755-4B70-BA85-E5FB787F2481}" destId="{7DAE6756-CE2F-4956-91C2-A116C1582001}" srcOrd="0" destOrd="0" presId="urn:microsoft.com/office/officeart/2018/2/layout/IconCircleList"/>
    <dgm:cxn modelId="{9C75D4B6-6F34-46BC-A16D-C9B3C4CC952A}" type="presParOf" srcId="{7BAD0A0B-4ACA-4F77-89CD-E90B974279E8}" destId="{F8B81BD7-13FA-436F-B0F4-9EB2BE993D9E}" srcOrd="0" destOrd="0" presId="urn:microsoft.com/office/officeart/2018/2/layout/IconCircleList"/>
    <dgm:cxn modelId="{26D75EBD-2789-438D-98ED-76DC2450F6DA}" type="presParOf" srcId="{F8B81BD7-13FA-436F-B0F4-9EB2BE993D9E}" destId="{64E4B162-51AD-45BB-8ACD-855001C9B251}" srcOrd="0" destOrd="0" presId="urn:microsoft.com/office/officeart/2018/2/layout/IconCircleList"/>
    <dgm:cxn modelId="{48048D28-4ACB-44BF-ADCE-1F8711066A47}" type="presParOf" srcId="{64E4B162-51AD-45BB-8ACD-855001C9B251}" destId="{AD07D963-15A9-4B60-9AD3-C1D218488984}" srcOrd="0" destOrd="0" presId="urn:microsoft.com/office/officeart/2018/2/layout/IconCircleList"/>
    <dgm:cxn modelId="{D2A894C3-61BF-4311-AC95-00B190A87CF6}" type="presParOf" srcId="{64E4B162-51AD-45BB-8ACD-855001C9B251}" destId="{0B6496F1-5E99-4BFB-89FB-794798FAF845}" srcOrd="1" destOrd="0" presId="urn:microsoft.com/office/officeart/2018/2/layout/IconCircleList"/>
    <dgm:cxn modelId="{AB8579FE-4DF0-439D-BE6F-217301F60FA6}" type="presParOf" srcId="{64E4B162-51AD-45BB-8ACD-855001C9B251}" destId="{2D69EF3F-65BD-4759-8FE5-71D531FA9E6C}" srcOrd="2" destOrd="0" presId="urn:microsoft.com/office/officeart/2018/2/layout/IconCircleList"/>
    <dgm:cxn modelId="{D39B9708-A773-4D78-BDE2-C98DA1B148E1}" type="presParOf" srcId="{64E4B162-51AD-45BB-8ACD-855001C9B251}" destId="{5F15DD2E-91AD-4E5D-915F-17A00FFE5D2B}" srcOrd="3" destOrd="0" presId="urn:microsoft.com/office/officeart/2018/2/layout/IconCircleList"/>
    <dgm:cxn modelId="{1349CF91-B515-468B-8134-1B463696DF3F}" type="presParOf" srcId="{F8B81BD7-13FA-436F-B0F4-9EB2BE993D9E}" destId="{7DAE6756-CE2F-4956-91C2-A116C1582001}" srcOrd="1" destOrd="0" presId="urn:microsoft.com/office/officeart/2018/2/layout/IconCircleList"/>
    <dgm:cxn modelId="{22D9A6A3-8EF9-46E1-9083-C8D7860FF427}" type="presParOf" srcId="{F8B81BD7-13FA-436F-B0F4-9EB2BE993D9E}" destId="{06B5F684-5FF3-4C7E-B0BC-BC2DCA6FAA6E}" srcOrd="2" destOrd="0" presId="urn:microsoft.com/office/officeart/2018/2/layout/IconCircleList"/>
    <dgm:cxn modelId="{994B470B-217D-490B-B234-30DFDA27A07C}" type="presParOf" srcId="{06B5F684-5FF3-4C7E-B0BC-BC2DCA6FAA6E}" destId="{6F4079C4-2B65-4490-873C-37B8AB2AF2C7}" srcOrd="0" destOrd="0" presId="urn:microsoft.com/office/officeart/2018/2/layout/IconCircleList"/>
    <dgm:cxn modelId="{BF2B2C48-9CEA-4B43-A509-121582A6749B}" type="presParOf" srcId="{06B5F684-5FF3-4C7E-B0BC-BC2DCA6FAA6E}" destId="{B60AE942-2E3C-402F-B1B7-CFBA82619B1B}" srcOrd="1" destOrd="0" presId="urn:microsoft.com/office/officeart/2018/2/layout/IconCircleList"/>
    <dgm:cxn modelId="{632DA227-911C-4912-AF88-F8B124CC9F1B}" type="presParOf" srcId="{06B5F684-5FF3-4C7E-B0BC-BC2DCA6FAA6E}" destId="{6455E7CC-D00A-48C4-A820-EA0114EB5A41}" srcOrd="2" destOrd="0" presId="urn:microsoft.com/office/officeart/2018/2/layout/IconCircleList"/>
    <dgm:cxn modelId="{68D37905-844B-4556-BE01-69010044B2D2}" type="presParOf" srcId="{06B5F684-5FF3-4C7E-B0BC-BC2DCA6FAA6E}" destId="{62FD7920-7FC6-42DC-AFBB-9F127D05DB5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E1CD6-7387-4E03-9069-995FF9E3DA17}">
      <dsp:nvSpPr>
        <dsp:cNvPr id="0" name=""/>
        <dsp:cNvSpPr/>
      </dsp:nvSpPr>
      <dsp:spPr>
        <a:xfrm>
          <a:off x="1333" y="110983"/>
          <a:ext cx="4682211" cy="297320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38C114-B927-4AE1-BBC7-8E48AFB838B1}">
      <dsp:nvSpPr>
        <dsp:cNvPr id="0" name=""/>
        <dsp:cNvSpPr/>
      </dsp:nvSpPr>
      <dsp:spPr>
        <a:xfrm>
          <a:off x="521579" y="605216"/>
          <a:ext cx="4682211" cy="2973204"/>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t>Personal Data: </a:t>
          </a:r>
          <a:r>
            <a:rPr lang="en-US" sz="2300" kern="1200"/>
            <a:t>Personal information such as social security numbers, medical records, financial information, and other personally identifiable information (PII) must be protected to prevent identity theft and privacy breaches.</a:t>
          </a:r>
        </a:p>
      </dsp:txBody>
      <dsp:txXfrm>
        <a:off x="608661" y="692298"/>
        <a:ext cx="4508047" cy="2799040"/>
      </dsp:txXfrm>
    </dsp:sp>
    <dsp:sp modelId="{E50C8901-899F-4EFC-BFBF-EE868DF15565}">
      <dsp:nvSpPr>
        <dsp:cNvPr id="0" name=""/>
        <dsp:cNvSpPr/>
      </dsp:nvSpPr>
      <dsp:spPr>
        <a:xfrm>
          <a:off x="5724037" y="110983"/>
          <a:ext cx="4682211" cy="297320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295641-E03F-4AC4-8328-6D6C1C8CF3F5}">
      <dsp:nvSpPr>
        <dsp:cNvPr id="0" name=""/>
        <dsp:cNvSpPr/>
      </dsp:nvSpPr>
      <dsp:spPr>
        <a:xfrm>
          <a:off x="6244283" y="605216"/>
          <a:ext cx="4682211" cy="2973204"/>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a:t>Corporate Data: </a:t>
          </a:r>
          <a:r>
            <a:rPr lang="en-US" sz="2300" kern="1200"/>
            <a:t>Companies need to protect sensitive business information such as trade secrets, intellectual property, strategic plans, and customer data from competitors and cybercriminals.</a:t>
          </a:r>
        </a:p>
      </dsp:txBody>
      <dsp:txXfrm>
        <a:off x="6331365" y="692298"/>
        <a:ext cx="4508047" cy="27990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0FFC6-8590-44C1-AED9-B00A5485A07B}">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9F0364-AA99-4AA5-A212-F3C1D65A1266}">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E4312C-299E-4E90-B72F-FC19A9EE571A}">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00100">
            <a:lnSpc>
              <a:spcPct val="100000"/>
            </a:lnSpc>
            <a:spcBef>
              <a:spcPct val="0"/>
            </a:spcBef>
            <a:spcAft>
              <a:spcPct val="35000"/>
            </a:spcAft>
            <a:buNone/>
          </a:pPr>
          <a:r>
            <a:rPr lang="en-US" sz="1800" kern="1200"/>
            <a:t>Cyber Threats: Data security helps protect against various cyber threats such as hacking, phishing, ransomware, and insider threats. A breach can result in the exposure of sensitive information, financial loss, and damage to an organization's reputation.</a:t>
          </a:r>
        </a:p>
      </dsp:txBody>
      <dsp:txXfrm>
        <a:off x="1507738" y="707092"/>
        <a:ext cx="9007861" cy="1305401"/>
      </dsp:txXfrm>
    </dsp:sp>
    <dsp:sp modelId="{71D5210F-4A7C-4DD4-8205-18B6EF47DB1A}">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40E815-608B-4C11-9DCF-1DF66FC1A246}">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827528-A6C8-4D05-9552-48F6C720BB5F}">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00100">
            <a:lnSpc>
              <a:spcPct val="100000"/>
            </a:lnSpc>
            <a:spcBef>
              <a:spcPct val="0"/>
            </a:spcBef>
            <a:spcAft>
              <a:spcPct val="35000"/>
            </a:spcAft>
            <a:buNone/>
          </a:pPr>
          <a:r>
            <a:rPr lang="en-US" sz="1800" kern="1200"/>
            <a:t>Data Integrity: Ensuring that data remains accurate and unaltered during storage and transmission is vital. Data security measures protect against unauthorized modifications, ensuring that the information remains trustworthy and reliable.</a:t>
          </a:r>
        </a:p>
      </dsp:txBody>
      <dsp:txXfrm>
        <a:off x="1507738" y="2338844"/>
        <a:ext cx="9007861" cy="130540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9377B7-B7C3-481C-A601-BD69A5B10855}">
      <dsp:nvSpPr>
        <dsp:cNvPr id="0" name=""/>
        <dsp:cNvSpPr/>
      </dsp:nvSpPr>
      <dsp:spPr>
        <a:xfrm>
          <a:off x="134291"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E4BDBD-D7DD-48DB-97BF-336ACFACC35A}">
      <dsp:nvSpPr>
        <dsp:cNvPr id="0" name=""/>
        <dsp:cNvSpPr/>
      </dsp:nvSpPr>
      <dsp:spPr>
        <a:xfrm>
          <a:off x="615713"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Disaster Recovery: In the event of a cyberattack, natural disaster, or system failure, data security measures like backups and encryption are essential for quickly restoring data and resuming business operations. This minimizes downtime and financial loss.</a:t>
          </a:r>
        </a:p>
      </dsp:txBody>
      <dsp:txXfrm>
        <a:off x="696297" y="538547"/>
        <a:ext cx="4171627" cy="2590157"/>
      </dsp:txXfrm>
    </dsp:sp>
    <dsp:sp modelId="{BEDD3D73-65FB-446A-884E-C1BD00A262B2}">
      <dsp:nvSpPr>
        <dsp:cNvPr id="0" name=""/>
        <dsp:cNvSpPr/>
      </dsp:nvSpPr>
      <dsp:spPr>
        <a:xfrm>
          <a:off x="5429930" y="612"/>
          <a:ext cx="4332795" cy="2751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C3F676-4607-4F3F-BE3B-8B02EA7EFB98}">
      <dsp:nvSpPr>
        <dsp:cNvPr id="0" name=""/>
        <dsp:cNvSpPr/>
      </dsp:nvSpPr>
      <dsp:spPr>
        <a:xfrm>
          <a:off x="5911352" y="457963"/>
          <a:ext cx="4332795" cy="275132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Operational Stability: Protecting data ensures that critical business operations can continue without disruption, maintaining the trust of customers and partners.</a:t>
          </a:r>
        </a:p>
      </dsp:txBody>
      <dsp:txXfrm>
        <a:off x="5991936" y="538547"/>
        <a:ext cx="4171627" cy="259015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4E9EB-B645-4E99-8C88-C0551E90DC2C}">
      <dsp:nvSpPr>
        <dsp:cNvPr id="0" name=""/>
        <dsp:cNvSpPr/>
      </dsp:nvSpPr>
      <dsp:spPr>
        <a:xfrm>
          <a:off x="0" y="0"/>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8CE39D0-2B17-455E-A7EA-84B8949B3E6D}">
      <dsp:nvSpPr>
        <dsp:cNvPr id="0" name=""/>
        <dsp:cNvSpPr/>
      </dsp:nvSpPr>
      <dsp:spPr>
        <a:xfrm>
          <a:off x="0" y="0"/>
          <a:ext cx="6666833" cy="272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Reputation Management: Customers expect their data to be protected by the companies they interact with. A data breach can severely damage a company’s reputation, leading to loss of business and revenue. Strong data security measures demonstrate a commitment to protecting customer information.</a:t>
          </a:r>
        </a:p>
      </dsp:txBody>
      <dsp:txXfrm>
        <a:off x="0" y="0"/>
        <a:ext cx="6666833" cy="2726960"/>
      </dsp:txXfrm>
    </dsp:sp>
    <dsp:sp modelId="{4A61D044-E4B1-417A-AD3E-D4A6253B8888}">
      <dsp:nvSpPr>
        <dsp:cNvPr id="0" name=""/>
        <dsp:cNvSpPr/>
      </dsp:nvSpPr>
      <dsp:spPr>
        <a:xfrm>
          <a:off x="0" y="2726960"/>
          <a:ext cx="6666833"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1270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0B4B2EC-684C-486B-8A66-D587F1B285AE}">
      <dsp:nvSpPr>
        <dsp:cNvPr id="0" name=""/>
        <dsp:cNvSpPr/>
      </dsp:nvSpPr>
      <dsp:spPr>
        <a:xfrm>
          <a:off x="0" y="2726960"/>
          <a:ext cx="6666833" cy="272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Customer Loyalty: When customers know their data is secure, they are more likely to trust the company and remain loyal. Trust is a key factor in customer retention and long-term business success.</a:t>
          </a:r>
        </a:p>
      </dsp:txBody>
      <dsp:txXfrm>
        <a:off x="0" y="2726960"/>
        <a:ext cx="6666833" cy="272696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7FBB6C-EE67-4FFD-BA0C-EEDDB35D61E7}">
      <dsp:nvSpPr>
        <dsp:cNvPr id="0" name=""/>
        <dsp:cNvSpPr/>
      </dsp:nvSpPr>
      <dsp:spPr>
        <a:xfrm>
          <a:off x="0" y="4188"/>
          <a:ext cx="6798539" cy="181817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Innovation Protection: For businesses, intellectual property (IP) such as patents, designs, and proprietary technologies is a critical asset. Data security protects these assets from being stolen or misused, ensuring that the company retains its competitive edge.</a:t>
          </a:r>
        </a:p>
      </dsp:txBody>
      <dsp:txXfrm>
        <a:off x="88756" y="92944"/>
        <a:ext cx="6621027" cy="1640667"/>
      </dsp:txXfrm>
    </dsp:sp>
    <dsp:sp modelId="{FBC402F2-4AC0-4813-B2F0-D9781F206D79}">
      <dsp:nvSpPr>
        <dsp:cNvPr id="0" name=""/>
        <dsp:cNvSpPr/>
      </dsp:nvSpPr>
      <dsp:spPr>
        <a:xfrm>
          <a:off x="0" y="1882848"/>
          <a:ext cx="6798539" cy="1818179"/>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Competitive Advantage: Protecting IP through data security measures helps prevent competitors from gaining unauthorized access to proprietary information, preserving the company’s market position.</a:t>
          </a:r>
        </a:p>
      </dsp:txBody>
      <dsp:txXfrm>
        <a:off x="88756" y="1971604"/>
        <a:ext cx="6621027" cy="164066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78F7F-35D7-4FC5-97DE-BC044BFB0931}">
      <dsp:nvSpPr>
        <dsp:cNvPr id="0" name=""/>
        <dsp:cNvSpPr/>
      </dsp:nvSpPr>
      <dsp:spPr>
        <a:xfrm>
          <a:off x="0" y="23808"/>
          <a:ext cx="6798539" cy="8798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Accounting Records: General ledger, balance sheets, income statements, and other financial statements that provide a snapshot of the company's financial health.</a:t>
          </a:r>
        </a:p>
      </dsp:txBody>
      <dsp:txXfrm>
        <a:off x="42950" y="66758"/>
        <a:ext cx="6712639" cy="793940"/>
      </dsp:txXfrm>
    </dsp:sp>
    <dsp:sp modelId="{7533094B-C5D5-4C05-AA42-BABAE3FE1AE5}">
      <dsp:nvSpPr>
        <dsp:cNvPr id="0" name=""/>
        <dsp:cNvSpPr/>
      </dsp:nvSpPr>
      <dsp:spPr>
        <a:xfrm>
          <a:off x="0" y="949728"/>
          <a:ext cx="6798539" cy="879840"/>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Tax Information: Records related to tax filings, payments, and deductions, which are crucial for compliance with tax regulations.</a:t>
          </a:r>
        </a:p>
      </dsp:txBody>
      <dsp:txXfrm>
        <a:off x="42950" y="992678"/>
        <a:ext cx="6712639" cy="793940"/>
      </dsp:txXfrm>
    </dsp:sp>
    <dsp:sp modelId="{631E99D9-AD21-4E2D-A886-D80C4BB4FF0D}">
      <dsp:nvSpPr>
        <dsp:cNvPr id="0" name=""/>
        <dsp:cNvSpPr/>
      </dsp:nvSpPr>
      <dsp:spPr>
        <a:xfrm>
          <a:off x="0" y="1875648"/>
          <a:ext cx="6798539" cy="879840"/>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Payroll Data: Information about employee salaries, bonuses, tax withholdings, and benefits, which must be accurate and secure.</a:t>
          </a:r>
        </a:p>
      </dsp:txBody>
      <dsp:txXfrm>
        <a:off x="42950" y="1918598"/>
        <a:ext cx="6712639" cy="793940"/>
      </dsp:txXfrm>
    </dsp:sp>
    <dsp:sp modelId="{EFD13063-ACB8-4309-A9A5-A1AF7C162DA0}">
      <dsp:nvSpPr>
        <dsp:cNvPr id="0" name=""/>
        <dsp:cNvSpPr/>
      </dsp:nvSpPr>
      <dsp:spPr>
        <a:xfrm>
          <a:off x="0" y="2801568"/>
          <a:ext cx="6798539" cy="87984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Budgeting and Forecasting Data: Financial projections, budgets, and planning documents that are essential for strategic decision-making.</a:t>
          </a:r>
        </a:p>
      </dsp:txBody>
      <dsp:txXfrm>
        <a:off x="42950" y="2844518"/>
        <a:ext cx="6712639" cy="79394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6FE426-5DD2-4EEC-83CA-0F35706BC605}">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A7FCDC-FBA2-4BE4-956C-1532C081CD21}">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4ACEB9-2384-406B-867C-74A3A29930BD}">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Patents and Trademarks: Legal documentation related to patents, trademarks, and copyrights that protect the company’s innovations and brand.</a:t>
          </a:r>
        </a:p>
      </dsp:txBody>
      <dsp:txXfrm>
        <a:off x="1435590" y="531"/>
        <a:ext cx="9080009" cy="1242935"/>
      </dsp:txXfrm>
    </dsp:sp>
    <dsp:sp modelId="{C904985C-E1B2-4C02-941B-5D42312679D3}">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B751BE-44FA-4356-A8FD-C0EAB37A64DD}">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56454B-A165-4ABA-A345-97267EDF6F92}">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Proprietary Research and Development (R&amp;D): Data related to new products, technologies, and processes that are in development, which can give the company a competitive edge.</a:t>
          </a:r>
        </a:p>
      </dsp:txBody>
      <dsp:txXfrm>
        <a:off x="1435590" y="1554201"/>
        <a:ext cx="9080009" cy="1242935"/>
      </dsp:txXfrm>
    </dsp:sp>
    <dsp:sp modelId="{C482F4DF-DA89-4681-931E-88014F8C8FCC}">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F165EA-027B-4BA9-9480-13825785FE2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B10599-7EF1-4B15-A665-3799B5D07C86}">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Trade Secrets: Information that is not publicly known and gives a company a competitive advantage, such as formulas, algorithms, or proprietary processes.</a:t>
          </a:r>
        </a:p>
      </dsp:txBody>
      <dsp:txXfrm>
        <a:off x="1435590" y="3107870"/>
        <a:ext cx="9080009" cy="124293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E428A-2801-41FF-810F-B800855E4FB1}">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A1AD4D-0928-4C51-8EDF-2212EE13B25D}">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C56C4D-F579-44B2-880E-0B049C5D39C7}">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Supply Chain Information: Data related to suppliers, logistics, inventory levels, and order processing, which is essential for the smooth operation of the business.</a:t>
          </a:r>
        </a:p>
      </dsp:txBody>
      <dsp:txXfrm>
        <a:off x="1435590" y="531"/>
        <a:ext cx="9080009" cy="1242935"/>
      </dsp:txXfrm>
    </dsp:sp>
    <dsp:sp modelId="{89C512D4-6CE2-4527-98C7-206258D47180}">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CE7BB5-B87F-44F3-8187-EB7E7F99D368}">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AFF1CE-3D15-4DA5-A7D4-F1863E03ED80}">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Manufacturing Processes: Information about production techniques, quality control measures, and process optimizations.</a:t>
          </a:r>
        </a:p>
      </dsp:txBody>
      <dsp:txXfrm>
        <a:off x="1435590" y="1554201"/>
        <a:ext cx="9080009" cy="1242935"/>
      </dsp:txXfrm>
    </dsp:sp>
    <dsp:sp modelId="{14B1F209-FD23-441E-89A1-E2C8BD4F4B2C}">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532F1C-CD3E-44DB-96A2-7A7DC8298455}">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F18EC1-36B3-4D9B-AFD6-EF1EF3A0E95E}">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Project Management Data: Timelines, project plans, resource allocations, and status reports that are critical for managing ongoing projects and ensuring timely delivery.</a:t>
          </a:r>
        </a:p>
      </dsp:txBody>
      <dsp:txXfrm>
        <a:off x="1435590" y="3107870"/>
        <a:ext cx="9080009" cy="124293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826D7-3213-4A8F-8C7F-1FBA36441A14}">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9B254F-7FE6-48D4-B413-28DA61CC011D}">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D2C960-0620-48A6-8418-9321132965F7}">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US" sz="2200" kern="1200"/>
            <a:t>Employee Records: Personal information, employment history, performance evaluations, and disciplinary actions.</a:t>
          </a:r>
        </a:p>
      </dsp:txBody>
      <dsp:txXfrm>
        <a:off x="1058686" y="1808"/>
        <a:ext cx="9456913" cy="916611"/>
      </dsp:txXfrm>
    </dsp:sp>
    <dsp:sp modelId="{F1C6F716-43A6-486B-8869-E71E0CB0ADCE}">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5CB8B2-79AA-4FDF-9133-34AB901F85D6}">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9D20FE-BA06-4C12-BA69-E86E175C0E7E}">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US" sz="2200" kern="1200"/>
            <a:t>Compensation and Benefits Data: Details of employee compensation, benefits, retirement plans, and stock options.</a:t>
          </a:r>
        </a:p>
      </dsp:txBody>
      <dsp:txXfrm>
        <a:off x="1058686" y="1147573"/>
        <a:ext cx="9456913" cy="916611"/>
      </dsp:txXfrm>
    </dsp:sp>
    <dsp:sp modelId="{333D8D9F-A5A6-49E7-84BB-BF91AEC23D3B}">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B7904C-2658-42E9-AEF2-4A90E831D4F2}">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34D3B5-EB93-43D5-9094-729EB410BAD6}">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US" sz="2200" kern="1200"/>
            <a:t>Recruitment Data: Information about job applicants, interviews, and hiring decisions, which must be kept confidential.</a:t>
          </a:r>
        </a:p>
      </dsp:txBody>
      <dsp:txXfrm>
        <a:off x="1058686" y="2293338"/>
        <a:ext cx="9456913" cy="916611"/>
      </dsp:txXfrm>
    </dsp:sp>
    <dsp:sp modelId="{CB734B3C-338E-42F6-B31D-E92536C15726}">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C7395A-3808-4CCD-9BCF-0A7D3387AC5C}">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FA23D0-3F4A-424F-854B-2D4A80F24B27}">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77900">
            <a:lnSpc>
              <a:spcPct val="90000"/>
            </a:lnSpc>
            <a:spcBef>
              <a:spcPct val="0"/>
            </a:spcBef>
            <a:spcAft>
              <a:spcPct val="35000"/>
            </a:spcAft>
            <a:buNone/>
          </a:pPr>
          <a:r>
            <a:rPr lang="en-US" sz="2200" kern="1200"/>
            <a:t>Training and Development: Records of employee training, certifications, and professional development activities.</a:t>
          </a:r>
        </a:p>
      </dsp:txBody>
      <dsp:txXfrm>
        <a:off x="1058686" y="3439103"/>
        <a:ext cx="9456913" cy="91661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5D554F-1E89-464B-9D9C-3AD54039E0C1}">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42193F-F9B3-4DFD-8093-E6DF0D866773}">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D43F21-3A0D-4A43-9A2D-090C193EAE24}">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Customer Relationship Management (CRM) Data: Information about customer interactions, sales history, and service records.</a:t>
          </a:r>
        </a:p>
      </dsp:txBody>
      <dsp:txXfrm>
        <a:off x="1435590" y="531"/>
        <a:ext cx="9080009" cy="1242935"/>
      </dsp:txXfrm>
    </dsp:sp>
    <dsp:sp modelId="{D2078FFB-0549-4CF8-96C3-9FA361384406}">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1415B0-0430-44E0-8850-D5F6AC285EF6}">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760930-4B38-4F5A-8981-BDA069586B5C}">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Sales Performance Data: Sales targets, quotas, and performance metrics that are used to assess the effectiveness of the sales team.</a:t>
          </a:r>
        </a:p>
      </dsp:txBody>
      <dsp:txXfrm>
        <a:off x="1435590" y="1554201"/>
        <a:ext cx="9080009" cy="1242935"/>
      </dsp:txXfrm>
    </dsp:sp>
    <dsp:sp modelId="{CE49F2BD-ADDD-48E7-B9F0-C36C9E03B513}">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F5C551-85C7-49A8-A260-00E6D92C4EC8}">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3AEE70-ABEF-45E5-BEAB-DFFB1E6B5049}">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kern="1200"/>
            <a:t>Marketing Campaigns: Data related to marketing strategies, advertising campaigns, and promotional activities, including budgets and ROI.</a:t>
          </a:r>
        </a:p>
      </dsp:txBody>
      <dsp:txXfrm>
        <a:off x="1435590" y="3107870"/>
        <a:ext cx="9080009" cy="124293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CC47BE-EFD1-4F39-8768-C3B716B3C09B}">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F8549C-C393-4171-A749-8F0D8255907F}">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982627-69E0-4CEF-9DA1-53B144B345EC}">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89000">
            <a:lnSpc>
              <a:spcPct val="90000"/>
            </a:lnSpc>
            <a:spcBef>
              <a:spcPct val="0"/>
            </a:spcBef>
            <a:spcAft>
              <a:spcPct val="35000"/>
            </a:spcAft>
            <a:buNone/>
          </a:pPr>
          <a:r>
            <a:rPr lang="en-US" sz="2000" kern="1200"/>
            <a:t>Authentication: Implement strong authentication mechanisms (e.g., multi-factor authentication) to verify user identities before granting access to resources.</a:t>
          </a:r>
        </a:p>
      </dsp:txBody>
      <dsp:txXfrm>
        <a:off x="1058686" y="1808"/>
        <a:ext cx="9456913" cy="916611"/>
      </dsp:txXfrm>
    </dsp:sp>
    <dsp:sp modelId="{F91C49BA-859F-44F9-B940-A87D3D5A7974}">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65F246-7206-4138-B897-A3362B191B76}">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CBA702-FF4F-4120-8407-EF426CCC4279}">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89000">
            <a:lnSpc>
              <a:spcPct val="90000"/>
            </a:lnSpc>
            <a:spcBef>
              <a:spcPct val="0"/>
            </a:spcBef>
            <a:spcAft>
              <a:spcPct val="35000"/>
            </a:spcAft>
            <a:buNone/>
          </a:pPr>
          <a:r>
            <a:rPr lang="en-US" sz="2000" kern="1200"/>
            <a:t>Authorization: Define and enforce policies to ensure that users only have access to the resources they need to perform their jobs (principle of least privilege).</a:t>
          </a:r>
        </a:p>
      </dsp:txBody>
      <dsp:txXfrm>
        <a:off x="1058686" y="1147573"/>
        <a:ext cx="9456913" cy="916611"/>
      </dsp:txXfrm>
    </dsp:sp>
    <dsp:sp modelId="{9BD7306D-658D-49B3-8D40-5F1DFF59D535}">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D2E7C1-E37B-4F47-8287-BE67D8822C57}">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D89B67-621B-401E-80A1-56946B6C03D2}">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89000">
            <a:lnSpc>
              <a:spcPct val="90000"/>
            </a:lnSpc>
            <a:spcBef>
              <a:spcPct val="0"/>
            </a:spcBef>
            <a:spcAft>
              <a:spcPct val="35000"/>
            </a:spcAft>
            <a:buNone/>
          </a:pPr>
          <a:r>
            <a:rPr lang="en-US" sz="2000" kern="1200"/>
            <a:t>Role-Based Access Control (RBAC): Assign permissions based on roles within the organization, simplifying management and reducing the risk of unauthorized access.</a:t>
          </a:r>
        </a:p>
      </dsp:txBody>
      <dsp:txXfrm>
        <a:off x="1058686" y="2293338"/>
        <a:ext cx="9456913" cy="916611"/>
      </dsp:txXfrm>
    </dsp:sp>
    <dsp:sp modelId="{FB487FD0-8C07-4B10-BCAA-04F9A0054CEF}">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D1AAE4-6F70-4EA4-9DB8-4254EA18131C}">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F2170B-8325-4EFF-8CC0-FFA25DF7933E}">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89000">
            <a:lnSpc>
              <a:spcPct val="90000"/>
            </a:lnSpc>
            <a:spcBef>
              <a:spcPct val="0"/>
            </a:spcBef>
            <a:spcAft>
              <a:spcPct val="35000"/>
            </a:spcAft>
            <a:buNone/>
          </a:pPr>
          <a:r>
            <a:rPr lang="en-US" sz="2000" kern="1200"/>
            <a:t>Identity and Access Management (IAM): Use IAM systems to manage user identities, enforce access policies, and track user activity across systems.</a:t>
          </a:r>
        </a:p>
      </dsp:txBody>
      <dsp:txXfrm>
        <a:off x="1058686" y="3439103"/>
        <a:ext cx="9456913" cy="9166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6302DD-6CA4-40E5-BAA1-7BD832967D36}">
      <dsp:nvSpPr>
        <dsp:cNvPr id="0" name=""/>
        <dsp:cNvSpPr/>
      </dsp:nvSpPr>
      <dsp:spPr>
        <a:xfrm>
          <a:off x="0" y="118444"/>
          <a:ext cx="6703139" cy="19913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Cyber Threats: The rise in cyberattacks, including hacking, phishing, ransomware, and insider threats, necessitates robust data security measures to prevent breaches that can lead to significant financial and reputational damage.</a:t>
          </a:r>
        </a:p>
      </dsp:txBody>
      <dsp:txXfrm>
        <a:off x="97209" y="215653"/>
        <a:ext cx="6508721" cy="1796922"/>
      </dsp:txXfrm>
    </dsp:sp>
    <dsp:sp modelId="{C0962826-BB95-44DC-BFA3-91002E79EF3A}">
      <dsp:nvSpPr>
        <dsp:cNvPr id="0" name=""/>
        <dsp:cNvSpPr/>
      </dsp:nvSpPr>
      <dsp:spPr>
        <a:xfrm>
          <a:off x="0" y="2176025"/>
          <a:ext cx="6703139" cy="199134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Data Integrity: Ensuring that data is not altered or tampered with during storage or transmission is crucial for maintaining its accuracy and reliability.</a:t>
          </a:r>
        </a:p>
      </dsp:txBody>
      <dsp:txXfrm>
        <a:off x="97209" y="2273234"/>
        <a:ext cx="6508721" cy="179692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783845-318C-4FB2-9639-DE75DC1CED92}">
      <dsp:nvSpPr>
        <dsp:cNvPr id="0" name=""/>
        <dsp:cNvSpPr/>
      </dsp:nvSpPr>
      <dsp:spPr>
        <a:xfrm>
          <a:off x="3080" y="467923"/>
          <a:ext cx="2444055" cy="3421677"/>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622300">
            <a:lnSpc>
              <a:spcPct val="90000"/>
            </a:lnSpc>
            <a:spcBef>
              <a:spcPct val="0"/>
            </a:spcBef>
            <a:spcAft>
              <a:spcPct val="35000"/>
            </a:spcAft>
            <a:buNone/>
          </a:pPr>
          <a:r>
            <a:rPr lang="en-US" sz="1400" kern="1200"/>
            <a:t>Encryption at Rest: Protect stored data by encrypting it, ensuring that even if physical storage is compromised, the data remains secure.</a:t>
          </a:r>
        </a:p>
      </dsp:txBody>
      <dsp:txXfrm>
        <a:off x="3080" y="1768160"/>
        <a:ext cx="2444055" cy="2053006"/>
      </dsp:txXfrm>
    </dsp:sp>
    <dsp:sp modelId="{B78C5039-438A-4EED-B093-2AABB6D3B9C2}">
      <dsp:nvSpPr>
        <dsp:cNvPr id="0" name=""/>
        <dsp:cNvSpPr/>
      </dsp:nvSpPr>
      <dsp:spPr>
        <a:xfrm>
          <a:off x="711856" y="810090"/>
          <a:ext cx="1026503" cy="1026503"/>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960418"/>
        <a:ext cx="725847" cy="725847"/>
      </dsp:txXfrm>
    </dsp:sp>
    <dsp:sp modelId="{95B59E34-6E90-4673-A1DD-978AC0E422DF}">
      <dsp:nvSpPr>
        <dsp:cNvPr id="0" name=""/>
        <dsp:cNvSpPr/>
      </dsp:nvSpPr>
      <dsp:spPr>
        <a:xfrm>
          <a:off x="3080" y="3889528"/>
          <a:ext cx="2444055" cy="72"/>
        </a:xfrm>
        <a:prstGeom prst="rect">
          <a:avLst/>
        </a:prstGeom>
        <a:solidFill>
          <a:schemeClr val="accent2">
            <a:hueOff val="920516"/>
            <a:satOff val="-2642"/>
            <a:lumOff val="-4230"/>
            <a:alphaOff val="0"/>
          </a:schemeClr>
        </a:solidFill>
        <a:ln w="19050" cap="flat" cmpd="sng" algn="ctr">
          <a:solidFill>
            <a:schemeClr val="accent2">
              <a:hueOff val="920516"/>
              <a:satOff val="-2642"/>
              <a:lumOff val="-42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AC7CF6-15E0-406C-9BF5-6D6C84DE1C4B}">
      <dsp:nvSpPr>
        <dsp:cNvPr id="0" name=""/>
        <dsp:cNvSpPr/>
      </dsp:nvSpPr>
      <dsp:spPr>
        <a:xfrm>
          <a:off x="2691541" y="467923"/>
          <a:ext cx="2444055" cy="3421677"/>
        </a:xfrm>
        <a:prstGeom prst="rect">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622300">
            <a:lnSpc>
              <a:spcPct val="90000"/>
            </a:lnSpc>
            <a:spcBef>
              <a:spcPct val="0"/>
            </a:spcBef>
            <a:spcAft>
              <a:spcPct val="35000"/>
            </a:spcAft>
            <a:buNone/>
          </a:pPr>
          <a:r>
            <a:rPr lang="en-US" sz="1400" kern="1200"/>
            <a:t>Encryption in Transit: Encrypt data during transmission over networks to prevent interception and unauthorized access.</a:t>
          </a:r>
        </a:p>
      </dsp:txBody>
      <dsp:txXfrm>
        <a:off x="2691541" y="1768160"/>
        <a:ext cx="2444055" cy="2053006"/>
      </dsp:txXfrm>
    </dsp:sp>
    <dsp:sp modelId="{E905513F-1A61-42FC-92BF-EC7E93F7A845}">
      <dsp:nvSpPr>
        <dsp:cNvPr id="0" name=""/>
        <dsp:cNvSpPr/>
      </dsp:nvSpPr>
      <dsp:spPr>
        <a:xfrm>
          <a:off x="3400317" y="810090"/>
          <a:ext cx="1026503" cy="1026503"/>
        </a:xfrm>
        <a:prstGeom prst="ellipse">
          <a:avLst/>
        </a:prstGeom>
        <a:solidFill>
          <a:schemeClr val="accent2">
            <a:hueOff val="1841033"/>
            <a:satOff val="-5284"/>
            <a:lumOff val="-8460"/>
            <a:alphaOff val="0"/>
          </a:schemeClr>
        </a:solidFill>
        <a:ln w="19050" cap="flat" cmpd="sng" algn="ctr">
          <a:solidFill>
            <a:schemeClr val="accent2">
              <a:hueOff val="1841033"/>
              <a:satOff val="-5284"/>
              <a:lumOff val="-846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960418"/>
        <a:ext cx="725847" cy="725847"/>
      </dsp:txXfrm>
    </dsp:sp>
    <dsp:sp modelId="{73D02ACD-39E5-4D79-8945-F380E22F7772}">
      <dsp:nvSpPr>
        <dsp:cNvPr id="0" name=""/>
        <dsp:cNvSpPr/>
      </dsp:nvSpPr>
      <dsp:spPr>
        <a:xfrm>
          <a:off x="2691541" y="3889528"/>
          <a:ext cx="2444055" cy="72"/>
        </a:xfrm>
        <a:prstGeom prst="rect">
          <a:avLst/>
        </a:prstGeom>
        <a:solidFill>
          <a:schemeClr val="accent2">
            <a:hueOff val="2761549"/>
            <a:satOff val="-7926"/>
            <a:lumOff val="-12690"/>
            <a:alphaOff val="0"/>
          </a:schemeClr>
        </a:solidFill>
        <a:ln w="19050" cap="flat" cmpd="sng" algn="ctr">
          <a:solidFill>
            <a:schemeClr val="accent2">
              <a:hueOff val="2761549"/>
              <a:satOff val="-7926"/>
              <a:lumOff val="-126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60CA02-DAFC-4813-8F74-2EB6F23D39DE}">
      <dsp:nvSpPr>
        <dsp:cNvPr id="0" name=""/>
        <dsp:cNvSpPr/>
      </dsp:nvSpPr>
      <dsp:spPr>
        <a:xfrm>
          <a:off x="5380002" y="467923"/>
          <a:ext cx="2444055" cy="3421677"/>
        </a:xfrm>
        <a:prstGeom prst="rect">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622300">
            <a:lnSpc>
              <a:spcPct val="90000"/>
            </a:lnSpc>
            <a:spcBef>
              <a:spcPct val="0"/>
            </a:spcBef>
            <a:spcAft>
              <a:spcPct val="35000"/>
            </a:spcAft>
            <a:buNone/>
          </a:pPr>
          <a:r>
            <a:rPr lang="en-US" sz="1400" kern="1200"/>
            <a:t>Key Management: Implement secure key management practices, including key generation, storage, rotation, and destruction.</a:t>
          </a:r>
        </a:p>
      </dsp:txBody>
      <dsp:txXfrm>
        <a:off x="5380002" y="1768160"/>
        <a:ext cx="2444055" cy="2053006"/>
      </dsp:txXfrm>
    </dsp:sp>
    <dsp:sp modelId="{8382DBBA-F5C3-4EEC-89F0-CA856A7C8C6B}">
      <dsp:nvSpPr>
        <dsp:cNvPr id="0" name=""/>
        <dsp:cNvSpPr/>
      </dsp:nvSpPr>
      <dsp:spPr>
        <a:xfrm>
          <a:off x="6088778" y="810090"/>
          <a:ext cx="1026503" cy="1026503"/>
        </a:xfrm>
        <a:prstGeom prst="ellipse">
          <a:avLst/>
        </a:prstGeom>
        <a:solidFill>
          <a:schemeClr val="accent2">
            <a:hueOff val="3682065"/>
            <a:satOff val="-10567"/>
            <a:lumOff val="-16919"/>
            <a:alphaOff val="0"/>
          </a:schemeClr>
        </a:solidFill>
        <a:ln w="19050" cap="flat" cmpd="sng" algn="ctr">
          <a:solidFill>
            <a:schemeClr val="accent2">
              <a:hueOff val="3682065"/>
              <a:satOff val="-10567"/>
              <a:lumOff val="-169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960418"/>
        <a:ext cx="725847" cy="725847"/>
      </dsp:txXfrm>
    </dsp:sp>
    <dsp:sp modelId="{99AFE4A1-FD59-40A0-BADF-EB357932C6B8}">
      <dsp:nvSpPr>
        <dsp:cNvPr id="0" name=""/>
        <dsp:cNvSpPr/>
      </dsp:nvSpPr>
      <dsp:spPr>
        <a:xfrm>
          <a:off x="5380002" y="3889528"/>
          <a:ext cx="2444055" cy="72"/>
        </a:xfrm>
        <a:prstGeom prst="rect">
          <a:avLst/>
        </a:prstGeom>
        <a:solidFill>
          <a:schemeClr val="accent2">
            <a:hueOff val="4602581"/>
            <a:satOff val="-13209"/>
            <a:lumOff val="-21149"/>
            <a:alphaOff val="0"/>
          </a:schemeClr>
        </a:solidFill>
        <a:ln w="19050" cap="flat" cmpd="sng" algn="ctr">
          <a:solidFill>
            <a:schemeClr val="accent2">
              <a:hueOff val="4602581"/>
              <a:satOff val="-13209"/>
              <a:lumOff val="-211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84C17B-6B9E-478D-88E9-FFDE5D92D383}">
      <dsp:nvSpPr>
        <dsp:cNvPr id="0" name=""/>
        <dsp:cNvSpPr/>
      </dsp:nvSpPr>
      <dsp:spPr>
        <a:xfrm>
          <a:off x="8068463" y="467923"/>
          <a:ext cx="2444055" cy="3421677"/>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622300">
            <a:lnSpc>
              <a:spcPct val="90000"/>
            </a:lnSpc>
            <a:spcBef>
              <a:spcPct val="0"/>
            </a:spcBef>
            <a:spcAft>
              <a:spcPct val="35000"/>
            </a:spcAft>
            <a:buNone/>
          </a:pPr>
          <a:r>
            <a:rPr lang="en-US" sz="1400" kern="1200"/>
            <a:t>End-to-End Encryption: Ensure data is encrypted from the source to the destination, minimizing exposure to unauthorized access during transit.</a:t>
          </a:r>
        </a:p>
      </dsp:txBody>
      <dsp:txXfrm>
        <a:off x="8068463" y="1768160"/>
        <a:ext cx="2444055" cy="2053006"/>
      </dsp:txXfrm>
    </dsp:sp>
    <dsp:sp modelId="{43B74287-6B22-4AEC-BD36-561A22DAE417}">
      <dsp:nvSpPr>
        <dsp:cNvPr id="0" name=""/>
        <dsp:cNvSpPr/>
      </dsp:nvSpPr>
      <dsp:spPr>
        <a:xfrm>
          <a:off x="8777239" y="810090"/>
          <a:ext cx="1026503" cy="1026503"/>
        </a:xfrm>
        <a:prstGeom prst="ellipse">
          <a:avLst/>
        </a:prstGeom>
        <a:solidFill>
          <a:schemeClr val="accent2">
            <a:hueOff val="5523098"/>
            <a:satOff val="-15851"/>
            <a:lumOff val="-25379"/>
            <a:alphaOff val="0"/>
          </a:schemeClr>
        </a:solidFill>
        <a:ln w="19050" cap="flat" cmpd="sng" algn="ctr">
          <a:solidFill>
            <a:schemeClr val="accent2">
              <a:hueOff val="5523098"/>
              <a:satOff val="-15851"/>
              <a:lumOff val="-2537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960418"/>
        <a:ext cx="725847" cy="725847"/>
      </dsp:txXfrm>
    </dsp:sp>
    <dsp:sp modelId="{E643A5C3-5014-4AC7-AF24-0274529886B5}">
      <dsp:nvSpPr>
        <dsp:cNvPr id="0" name=""/>
        <dsp:cNvSpPr/>
      </dsp:nvSpPr>
      <dsp:spPr>
        <a:xfrm>
          <a:off x="8068463" y="3889528"/>
          <a:ext cx="2444055" cy="72"/>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5F0D24-2F4C-4A2F-9802-64D0804651D7}">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541D46-A4BE-4C95-9A7B-4875EA898613}">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6C0CBF-386E-49F5-96E1-15025485EA17}">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33450">
            <a:lnSpc>
              <a:spcPct val="90000"/>
            </a:lnSpc>
            <a:spcBef>
              <a:spcPct val="0"/>
            </a:spcBef>
            <a:spcAft>
              <a:spcPct val="35000"/>
            </a:spcAft>
            <a:buNone/>
          </a:pPr>
          <a:r>
            <a:rPr lang="en-US" sz="2100" kern="1200"/>
            <a:t>Firewalls: Deploy firewalls to control incoming and outgoing network traffic based on predetermined security rules.</a:t>
          </a:r>
        </a:p>
      </dsp:txBody>
      <dsp:txXfrm>
        <a:off x="1058686" y="1808"/>
        <a:ext cx="9456913" cy="916611"/>
      </dsp:txXfrm>
    </dsp:sp>
    <dsp:sp modelId="{FF5D44AA-955A-4629-9127-02F27259AE49}">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C02F8C-64D6-47C7-97F8-D276CDF65BE7}">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528517-0849-4F1F-9D3D-963FA29E28CB}">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33450">
            <a:lnSpc>
              <a:spcPct val="90000"/>
            </a:lnSpc>
            <a:spcBef>
              <a:spcPct val="0"/>
            </a:spcBef>
            <a:spcAft>
              <a:spcPct val="35000"/>
            </a:spcAft>
            <a:buNone/>
          </a:pPr>
          <a:r>
            <a:rPr lang="en-US" sz="2100" kern="1200"/>
            <a:t>Intrusion Detection and Prevention Systems (IDPS): Use IDPS to monitor network traffic for suspicious activity and automatically respond to potential threats.</a:t>
          </a:r>
        </a:p>
      </dsp:txBody>
      <dsp:txXfrm>
        <a:off x="1058686" y="1147573"/>
        <a:ext cx="9456913" cy="916611"/>
      </dsp:txXfrm>
    </dsp:sp>
    <dsp:sp modelId="{FBD1BA27-C0B8-46F2-9C7D-4E85B9E3DFC4}">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248F6C-E536-463A-8CB6-EF3D407DDC41}">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35FE4E-7DC5-4EE2-B492-D9F3963DBAC6}">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33450">
            <a:lnSpc>
              <a:spcPct val="90000"/>
            </a:lnSpc>
            <a:spcBef>
              <a:spcPct val="0"/>
            </a:spcBef>
            <a:spcAft>
              <a:spcPct val="35000"/>
            </a:spcAft>
            <a:buNone/>
          </a:pPr>
          <a:r>
            <a:rPr lang="en-US" sz="2100" kern="1200"/>
            <a:t>Virtual Private Networks (VPNs): Use VPNs to secure remote connections and protect data transmitted over public networks.</a:t>
          </a:r>
        </a:p>
      </dsp:txBody>
      <dsp:txXfrm>
        <a:off x="1058686" y="2293338"/>
        <a:ext cx="9456913" cy="916611"/>
      </dsp:txXfrm>
    </dsp:sp>
    <dsp:sp modelId="{13D5AEF7-94BF-45A9-8AE7-8A57421B264A}">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6FF78E-9EF6-41D8-AF36-014505D86920}">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B34994-8D44-4165-B6EC-DB79E615E132}">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933450">
            <a:lnSpc>
              <a:spcPct val="90000"/>
            </a:lnSpc>
            <a:spcBef>
              <a:spcPct val="0"/>
            </a:spcBef>
            <a:spcAft>
              <a:spcPct val="35000"/>
            </a:spcAft>
            <a:buNone/>
          </a:pPr>
          <a:r>
            <a:rPr lang="en-US" sz="2100" kern="1200"/>
            <a:t>Network Segmentation: Divide the network into smaller segments to contain potential breaches and limit the spread of malware.</a:t>
          </a:r>
        </a:p>
      </dsp:txBody>
      <dsp:txXfrm>
        <a:off x="1058686" y="3439103"/>
        <a:ext cx="9456913" cy="916611"/>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6DA75-159F-4F7F-874F-79C476834100}">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3A7D22-5747-4A19-A01D-F5523EE27004}">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C9DB78-37D3-4BED-81CA-51FD6EF4C014}">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Anti-Malware Software: Install and regularly update anti-malware software on all endpoints to protect against viruses, spyware, and other malicious software.</a:t>
          </a:r>
        </a:p>
      </dsp:txBody>
      <dsp:txXfrm>
        <a:off x="1834517" y="469890"/>
        <a:ext cx="3148942" cy="1335915"/>
      </dsp:txXfrm>
    </dsp:sp>
    <dsp:sp modelId="{F35BB3EB-2D7B-47DA-912B-3B6D3DD5BA48}">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008AFB-F6BE-48FE-A714-DE9B54ABDDB6}">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D8A2CB-8DD9-4A07-8144-63D05C9559C2}">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Endpoint Detection and Response (EDR): Implement EDR solutions to continuously monitor endpoints for suspicious activity and provide real-time response capabilities.</a:t>
          </a:r>
        </a:p>
      </dsp:txBody>
      <dsp:txXfrm>
        <a:off x="7154322" y="469890"/>
        <a:ext cx="3148942" cy="1335915"/>
      </dsp:txXfrm>
    </dsp:sp>
    <dsp:sp modelId="{4F8C5DA0-26B1-4DD8-B870-DA3268B2A9F1}">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7FC01D-BE61-4192-9C2B-71EDCB1AFE85}">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A6B3C4-A228-4562-8FDB-EF1B40A196A3}">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Patch Management: Regularly update software and firmware on all devices to protect against known vulnerabilities.</a:t>
          </a:r>
        </a:p>
      </dsp:txBody>
      <dsp:txXfrm>
        <a:off x="1834517" y="2545532"/>
        <a:ext cx="3148942" cy="1335915"/>
      </dsp:txXfrm>
    </dsp:sp>
    <dsp:sp modelId="{612FAF90-A7D7-4D87-99FA-901FAE6A2F31}">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0FC97E-DE7D-4813-B396-D1247693032B}">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726936-37D1-4B9F-8CF3-29AE489C20C5}">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kern="1200"/>
            <a:t>Device Control: Control the use of external devices, such as USB drives, to prevent unauthorized data transfer and malware introduction.</a:t>
          </a:r>
        </a:p>
      </dsp:txBody>
      <dsp:txXfrm>
        <a:off x="7154322" y="2545532"/>
        <a:ext cx="3148942" cy="133591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4F1C4E-4635-4A32-B6B8-6E292A635D7C}">
      <dsp:nvSpPr>
        <dsp:cNvPr id="0" name=""/>
        <dsp:cNvSpPr/>
      </dsp:nvSpPr>
      <dsp:spPr>
        <a:xfrm>
          <a:off x="0" y="23808"/>
          <a:ext cx="6798539" cy="87984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Secure Software Development Lifecycle (SDLC): Integrate security into every phase of the software development lifecycle, from design to deployment.</a:t>
          </a:r>
        </a:p>
      </dsp:txBody>
      <dsp:txXfrm>
        <a:off x="42950" y="66758"/>
        <a:ext cx="6712639" cy="793940"/>
      </dsp:txXfrm>
    </dsp:sp>
    <dsp:sp modelId="{62FDC23A-64E4-487A-AF45-0DA2745708F7}">
      <dsp:nvSpPr>
        <dsp:cNvPr id="0" name=""/>
        <dsp:cNvSpPr/>
      </dsp:nvSpPr>
      <dsp:spPr>
        <a:xfrm>
          <a:off x="0" y="949728"/>
          <a:ext cx="6798539" cy="879840"/>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Code Reviews and Testing: Conduct regular code reviews, static code analysis, and penetration testing to identify and fix security vulnerabilities.</a:t>
          </a:r>
        </a:p>
      </dsp:txBody>
      <dsp:txXfrm>
        <a:off x="42950" y="992678"/>
        <a:ext cx="6712639" cy="793940"/>
      </dsp:txXfrm>
    </dsp:sp>
    <dsp:sp modelId="{138480AA-A023-4A75-9EF5-75D96DCE3578}">
      <dsp:nvSpPr>
        <dsp:cNvPr id="0" name=""/>
        <dsp:cNvSpPr/>
      </dsp:nvSpPr>
      <dsp:spPr>
        <a:xfrm>
          <a:off x="0" y="1875648"/>
          <a:ext cx="6798539" cy="879840"/>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Application Whitelisting: Implement whitelisting to allow only approved applications to run on systems, reducing the risk of unauthorized software execution.</a:t>
          </a:r>
        </a:p>
      </dsp:txBody>
      <dsp:txXfrm>
        <a:off x="42950" y="1918598"/>
        <a:ext cx="6712639" cy="793940"/>
      </dsp:txXfrm>
    </dsp:sp>
    <dsp:sp modelId="{C8DCEFBB-A9E8-4024-A72C-05C59D65296C}">
      <dsp:nvSpPr>
        <dsp:cNvPr id="0" name=""/>
        <dsp:cNvSpPr/>
      </dsp:nvSpPr>
      <dsp:spPr>
        <a:xfrm>
          <a:off x="0" y="2801568"/>
          <a:ext cx="6798539" cy="87984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Web Application Firewalls (WAF): Use WAFs to protect web applications from common threats, such as SQL injection, cross-site scripting (XSS), and DDoS attacks.</a:t>
          </a:r>
        </a:p>
      </dsp:txBody>
      <dsp:txXfrm>
        <a:off x="42950" y="2844518"/>
        <a:ext cx="6712639" cy="79394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1443C8-DAC1-453D-A325-FDF864092136}">
      <dsp:nvSpPr>
        <dsp:cNvPr id="0" name=""/>
        <dsp:cNvSpPr/>
      </dsp:nvSpPr>
      <dsp:spPr>
        <a:xfrm rot="5400000">
          <a:off x="954858" y="1537304"/>
          <a:ext cx="2403510" cy="28974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A6688B8-6D0C-4998-ACF5-76619BF1FA69}">
      <dsp:nvSpPr>
        <dsp:cNvPr id="0" name=""/>
        <dsp:cNvSpPr/>
      </dsp:nvSpPr>
      <dsp:spPr>
        <a:xfrm>
          <a:off x="1507227" y="2590"/>
          <a:ext cx="3219375" cy="19316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Incident Response Plan (IRP): Develop and maintain a comprehensive IRP that outlines the steps to take in the event of a security incident.</a:t>
          </a:r>
        </a:p>
      </dsp:txBody>
      <dsp:txXfrm>
        <a:off x="1563802" y="59165"/>
        <a:ext cx="3106225" cy="1818475"/>
      </dsp:txXfrm>
    </dsp:sp>
    <dsp:sp modelId="{BFCE0A4F-550E-4131-A510-BC3396087D10}">
      <dsp:nvSpPr>
        <dsp:cNvPr id="0" name=""/>
        <dsp:cNvSpPr/>
      </dsp:nvSpPr>
      <dsp:spPr>
        <a:xfrm>
          <a:off x="2162124" y="2744570"/>
          <a:ext cx="4270748" cy="28974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57355F1-92E3-4C51-A70A-7A3C9AB83A40}">
      <dsp:nvSpPr>
        <dsp:cNvPr id="0" name=""/>
        <dsp:cNvSpPr/>
      </dsp:nvSpPr>
      <dsp:spPr>
        <a:xfrm>
          <a:off x="1507227" y="2417122"/>
          <a:ext cx="3219375" cy="19316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Incident Detection: Implement systems to quickly detect and alert on potential security incidents.</a:t>
          </a:r>
        </a:p>
      </dsp:txBody>
      <dsp:txXfrm>
        <a:off x="1563802" y="2473697"/>
        <a:ext cx="3106225" cy="1818475"/>
      </dsp:txXfrm>
    </dsp:sp>
    <dsp:sp modelId="{23FC102C-CB32-4937-A7F9-F1B2ADC6C91E}">
      <dsp:nvSpPr>
        <dsp:cNvPr id="0" name=""/>
        <dsp:cNvSpPr/>
      </dsp:nvSpPr>
      <dsp:spPr>
        <a:xfrm>
          <a:off x="5788996" y="2417122"/>
          <a:ext cx="3219375" cy="19316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Incident Containment: Define procedures to contain the impact of a security incident, preventing further damage.Post-Incident Analysis: Conduct a thorough post-incident analysis to understand the root cause, improve defenses, and update the IRP.</a:t>
          </a:r>
        </a:p>
      </dsp:txBody>
      <dsp:txXfrm>
        <a:off x="5845571" y="2473697"/>
        <a:ext cx="3106225" cy="181847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9619B8-D69F-4095-9062-43C1C2B5B852}">
      <dsp:nvSpPr>
        <dsp:cNvPr id="0" name=""/>
        <dsp:cNvSpPr/>
      </dsp:nvSpPr>
      <dsp:spPr>
        <a:xfrm>
          <a:off x="1333366" y="2516"/>
          <a:ext cx="5333466" cy="130356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3484" tIns="331105" rIns="103484" bIns="331105" numCol="1" spcCol="1270" anchor="ctr" anchorCtr="0">
          <a:noAutofit/>
        </a:bodyPr>
        <a:lstStyle/>
        <a:p>
          <a:pPr marL="0" lvl="0" indent="0" algn="l" defTabSz="666750">
            <a:lnSpc>
              <a:spcPct val="90000"/>
            </a:lnSpc>
            <a:spcBef>
              <a:spcPct val="0"/>
            </a:spcBef>
            <a:spcAft>
              <a:spcPct val="35000"/>
            </a:spcAft>
            <a:buNone/>
          </a:pPr>
          <a:r>
            <a:rPr lang="en-US" sz="1500" kern="1200"/>
            <a:t>Backup Solutions: Implement regular and secure backups of critical data to ensure recovery in the event of data loss or corruption.</a:t>
          </a:r>
        </a:p>
      </dsp:txBody>
      <dsp:txXfrm>
        <a:off x="1333366" y="2516"/>
        <a:ext cx="5333466" cy="1303561"/>
      </dsp:txXfrm>
    </dsp:sp>
    <dsp:sp modelId="{32E0A9A5-5C22-4DA8-A0EE-CF912FE0D724}">
      <dsp:nvSpPr>
        <dsp:cNvPr id="0" name=""/>
        <dsp:cNvSpPr/>
      </dsp:nvSpPr>
      <dsp:spPr>
        <a:xfrm>
          <a:off x="0" y="2516"/>
          <a:ext cx="1333366" cy="1303561"/>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270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70557" tIns="128763" rIns="70557" bIns="128763" numCol="1" spcCol="1270" anchor="ctr" anchorCtr="0">
          <a:noAutofit/>
        </a:bodyPr>
        <a:lstStyle/>
        <a:p>
          <a:pPr marL="0" lvl="0" indent="0" algn="ctr" defTabSz="844550">
            <a:lnSpc>
              <a:spcPct val="90000"/>
            </a:lnSpc>
            <a:spcBef>
              <a:spcPct val="0"/>
            </a:spcBef>
            <a:spcAft>
              <a:spcPct val="35000"/>
            </a:spcAft>
            <a:buNone/>
          </a:pPr>
          <a:r>
            <a:rPr lang="en-US" sz="1900" kern="1200"/>
            <a:t>Implement</a:t>
          </a:r>
        </a:p>
      </dsp:txBody>
      <dsp:txXfrm>
        <a:off x="0" y="2516"/>
        <a:ext cx="1333366" cy="1303561"/>
      </dsp:txXfrm>
    </dsp:sp>
    <dsp:sp modelId="{F17C243D-9CDE-4CDC-8C95-9A35F0E42D5E}">
      <dsp:nvSpPr>
        <dsp:cNvPr id="0" name=""/>
        <dsp:cNvSpPr/>
      </dsp:nvSpPr>
      <dsp:spPr>
        <a:xfrm>
          <a:off x="1333366" y="1384291"/>
          <a:ext cx="5333466" cy="1303561"/>
        </a:xfrm>
        <a:prstGeom prst="rect">
          <a:avLst/>
        </a:prstGeom>
        <a:solidFill>
          <a:schemeClr val="accent5">
            <a:tint val="40000"/>
            <a:alpha val="90000"/>
            <a:hueOff val="-3981555"/>
            <a:satOff val="889"/>
            <a:lumOff val="134"/>
            <a:alphaOff val="0"/>
          </a:schemeClr>
        </a:solidFill>
        <a:ln w="12700" cap="flat" cmpd="sng" algn="ctr">
          <a:solidFill>
            <a:schemeClr val="accent5">
              <a:tint val="40000"/>
              <a:alpha val="90000"/>
              <a:hueOff val="-3981555"/>
              <a:satOff val="889"/>
              <a:lumOff val="13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3484" tIns="331105" rIns="103484" bIns="331105" numCol="1" spcCol="1270" anchor="ctr" anchorCtr="0">
          <a:noAutofit/>
        </a:bodyPr>
        <a:lstStyle/>
        <a:p>
          <a:pPr marL="0" lvl="0" indent="0" algn="l" defTabSz="666750">
            <a:lnSpc>
              <a:spcPct val="90000"/>
            </a:lnSpc>
            <a:spcBef>
              <a:spcPct val="0"/>
            </a:spcBef>
            <a:spcAft>
              <a:spcPct val="35000"/>
            </a:spcAft>
            <a:buNone/>
          </a:pPr>
          <a:r>
            <a:rPr lang="en-US" sz="1500" kern="1200"/>
            <a:t>Disaster Recovery Plan (DRP): Develop and test a DRP that outlines how to restore systems and data after a catastrophic event.</a:t>
          </a:r>
        </a:p>
      </dsp:txBody>
      <dsp:txXfrm>
        <a:off x="1333366" y="1384291"/>
        <a:ext cx="5333466" cy="1303561"/>
      </dsp:txXfrm>
    </dsp:sp>
    <dsp:sp modelId="{63D27172-B4CE-4DE5-9002-1AEAE4B6EE29}">
      <dsp:nvSpPr>
        <dsp:cNvPr id="0" name=""/>
        <dsp:cNvSpPr/>
      </dsp:nvSpPr>
      <dsp:spPr>
        <a:xfrm>
          <a:off x="0" y="1384291"/>
          <a:ext cx="1333366" cy="1303561"/>
        </a:xfrm>
        <a:prstGeom prst="rect">
          <a:avLst/>
        </a:prstGeom>
        <a:gradFill rotWithShape="0">
          <a:gsLst>
            <a:gs pos="0">
              <a:schemeClr val="accent5">
                <a:hueOff val="-4050717"/>
                <a:satOff val="-275"/>
                <a:lumOff val="654"/>
                <a:alphaOff val="0"/>
                <a:satMod val="103000"/>
                <a:lumMod val="102000"/>
                <a:tint val="94000"/>
              </a:schemeClr>
            </a:gs>
            <a:gs pos="50000">
              <a:schemeClr val="accent5">
                <a:hueOff val="-4050717"/>
                <a:satOff val="-275"/>
                <a:lumOff val="654"/>
                <a:alphaOff val="0"/>
                <a:satMod val="110000"/>
                <a:lumMod val="100000"/>
                <a:shade val="100000"/>
              </a:schemeClr>
            </a:gs>
            <a:gs pos="100000">
              <a:schemeClr val="accent5">
                <a:hueOff val="-4050717"/>
                <a:satOff val="-275"/>
                <a:lumOff val="654"/>
                <a:alphaOff val="0"/>
                <a:lumMod val="99000"/>
                <a:satMod val="120000"/>
                <a:shade val="78000"/>
              </a:schemeClr>
            </a:gs>
          </a:gsLst>
          <a:lin ang="5400000" scaled="0"/>
        </a:gradFill>
        <a:ln w="12700" cap="flat" cmpd="sng" algn="ctr">
          <a:solidFill>
            <a:schemeClr val="accent5">
              <a:hueOff val="-4050717"/>
              <a:satOff val="-275"/>
              <a:lumOff val="654"/>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70557" tIns="128763" rIns="70557" bIns="128763" numCol="1" spcCol="1270" anchor="ctr" anchorCtr="0">
          <a:noAutofit/>
        </a:bodyPr>
        <a:lstStyle/>
        <a:p>
          <a:pPr marL="0" lvl="0" indent="0" algn="ctr" defTabSz="844550">
            <a:lnSpc>
              <a:spcPct val="90000"/>
            </a:lnSpc>
            <a:spcBef>
              <a:spcPct val="0"/>
            </a:spcBef>
            <a:spcAft>
              <a:spcPct val="35000"/>
            </a:spcAft>
            <a:buNone/>
          </a:pPr>
          <a:r>
            <a:rPr lang="en-US" sz="1900" kern="1200"/>
            <a:t>Develop and test</a:t>
          </a:r>
        </a:p>
      </dsp:txBody>
      <dsp:txXfrm>
        <a:off x="0" y="1384291"/>
        <a:ext cx="1333366" cy="1303561"/>
      </dsp:txXfrm>
    </dsp:sp>
    <dsp:sp modelId="{D5860431-5522-4F90-BD20-CA5C4E674540}">
      <dsp:nvSpPr>
        <dsp:cNvPr id="0" name=""/>
        <dsp:cNvSpPr/>
      </dsp:nvSpPr>
      <dsp:spPr>
        <a:xfrm>
          <a:off x="1333366" y="2766066"/>
          <a:ext cx="5333466" cy="1303561"/>
        </a:xfrm>
        <a:prstGeom prst="rect">
          <a:avLst/>
        </a:prstGeom>
        <a:solidFill>
          <a:schemeClr val="accent5">
            <a:tint val="40000"/>
            <a:alpha val="90000"/>
            <a:hueOff val="-7963110"/>
            <a:satOff val="1778"/>
            <a:lumOff val="267"/>
            <a:alphaOff val="0"/>
          </a:schemeClr>
        </a:solidFill>
        <a:ln w="12700" cap="flat" cmpd="sng" algn="ctr">
          <a:solidFill>
            <a:schemeClr val="accent5">
              <a:tint val="40000"/>
              <a:alpha val="90000"/>
              <a:hueOff val="-7963110"/>
              <a:satOff val="1778"/>
              <a:lumOff val="267"/>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3484" tIns="331105" rIns="103484" bIns="331105" numCol="1" spcCol="1270" anchor="ctr" anchorCtr="0">
          <a:noAutofit/>
        </a:bodyPr>
        <a:lstStyle/>
        <a:p>
          <a:pPr marL="0" lvl="0" indent="0" algn="l" defTabSz="666750">
            <a:lnSpc>
              <a:spcPct val="90000"/>
            </a:lnSpc>
            <a:spcBef>
              <a:spcPct val="0"/>
            </a:spcBef>
            <a:spcAft>
              <a:spcPct val="35000"/>
            </a:spcAft>
            <a:buNone/>
          </a:pPr>
          <a:r>
            <a:rPr lang="en-US" sz="1500" kern="1200"/>
            <a:t>Business Continuity Planning (BCP): Ensure that the organization can continue critical operations during and after a security incident or disaster.</a:t>
          </a:r>
        </a:p>
      </dsp:txBody>
      <dsp:txXfrm>
        <a:off x="1333366" y="2766066"/>
        <a:ext cx="5333466" cy="1303561"/>
      </dsp:txXfrm>
    </dsp:sp>
    <dsp:sp modelId="{A2A753E3-6422-4712-9BEC-FA26415723E3}">
      <dsp:nvSpPr>
        <dsp:cNvPr id="0" name=""/>
        <dsp:cNvSpPr/>
      </dsp:nvSpPr>
      <dsp:spPr>
        <a:xfrm>
          <a:off x="0" y="2766066"/>
          <a:ext cx="1333366" cy="1303561"/>
        </a:xfrm>
        <a:prstGeom prst="rect">
          <a:avLst/>
        </a:prstGeom>
        <a:gradFill rotWithShape="0">
          <a:gsLst>
            <a:gs pos="0">
              <a:schemeClr val="accent5">
                <a:hueOff val="-8101434"/>
                <a:satOff val="-551"/>
                <a:lumOff val="1307"/>
                <a:alphaOff val="0"/>
                <a:satMod val="103000"/>
                <a:lumMod val="102000"/>
                <a:tint val="94000"/>
              </a:schemeClr>
            </a:gs>
            <a:gs pos="50000">
              <a:schemeClr val="accent5">
                <a:hueOff val="-8101434"/>
                <a:satOff val="-551"/>
                <a:lumOff val="1307"/>
                <a:alphaOff val="0"/>
                <a:satMod val="110000"/>
                <a:lumMod val="100000"/>
                <a:shade val="100000"/>
              </a:schemeClr>
            </a:gs>
            <a:gs pos="100000">
              <a:schemeClr val="accent5">
                <a:hueOff val="-8101434"/>
                <a:satOff val="-551"/>
                <a:lumOff val="1307"/>
                <a:alphaOff val="0"/>
                <a:lumMod val="99000"/>
                <a:satMod val="120000"/>
                <a:shade val="78000"/>
              </a:schemeClr>
            </a:gs>
          </a:gsLst>
          <a:lin ang="5400000" scaled="0"/>
        </a:gradFill>
        <a:ln w="12700" cap="flat" cmpd="sng" algn="ctr">
          <a:solidFill>
            <a:schemeClr val="accent5">
              <a:hueOff val="-8101434"/>
              <a:satOff val="-551"/>
              <a:lumOff val="130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70557" tIns="128763" rIns="70557" bIns="128763" numCol="1" spcCol="1270" anchor="ctr" anchorCtr="0">
          <a:noAutofit/>
        </a:bodyPr>
        <a:lstStyle/>
        <a:p>
          <a:pPr marL="0" lvl="0" indent="0" algn="ctr" defTabSz="844550">
            <a:lnSpc>
              <a:spcPct val="90000"/>
            </a:lnSpc>
            <a:spcBef>
              <a:spcPct val="0"/>
            </a:spcBef>
            <a:spcAft>
              <a:spcPct val="35000"/>
            </a:spcAft>
            <a:buNone/>
          </a:pPr>
          <a:r>
            <a:rPr lang="en-US" sz="1900" kern="1200"/>
            <a:t>Ensure</a:t>
          </a:r>
        </a:p>
      </dsp:txBody>
      <dsp:txXfrm>
        <a:off x="0" y="2766066"/>
        <a:ext cx="1333366" cy="1303561"/>
      </dsp:txXfrm>
    </dsp:sp>
    <dsp:sp modelId="{6A41C133-9A88-4C50-9385-F0F68E0F05DC}">
      <dsp:nvSpPr>
        <dsp:cNvPr id="0" name=""/>
        <dsp:cNvSpPr/>
      </dsp:nvSpPr>
      <dsp:spPr>
        <a:xfrm>
          <a:off x="1333366" y="4147841"/>
          <a:ext cx="5333466" cy="1303561"/>
        </a:xfrm>
        <a:prstGeom prst="rect">
          <a:avLst/>
        </a:prstGeom>
        <a:solidFill>
          <a:schemeClr val="accent5">
            <a:tint val="40000"/>
            <a:alpha val="90000"/>
            <a:hueOff val="-11944666"/>
            <a:satOff val="2667"/>
            <a:lumOff val="401"/>
            <a:alphaOff val="0"/>
          </a:schemeClr>
        </a:solidFill>
        <a:ln w="12700" cap="flat" cmpd="sng" algn="ctr">
          <a:solidFill>
            <a:schemeClr val="accent5">
              <a:tint val="40000"/>
              <a:alpha val="90000"/>
              <a:hueOff val="-11944666"/>
              <a:satOff val="2667"/>
              <a:lumOff val="40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3484" tIns="331105" rIns="103484" bIns="331105" numCol="1" spcCol="1270" anchor="ctr" anchorCtr="0">
          <a:noAutofit/>
        </a:bodyPr>
        <a:lstStyle/>
        <a:p>
          <a:pPr marL="0" lvl="0" indent="0" algn="l" defTabSz="666750">
            <a:lnSpc>
              <a:spcPct val="90000"/>
            </a:lnSpc>
            <a:spcBef>
              <a:spcPct val="0"/>
            </a:spcBef>
            <a:spcAft>
              <a:spcPct val="35000"/>
            </a:spcAft>
            <a:buNone/>
          </a:pPr>
          <a:r>
            <a:rPr lang="en-US" sz="1500" kern="1200"/>
            <a:t>Redundancy and Failover: Implement redundant systems and failover mechanisms to maintain availability and minimize downtime.</a:t>
          </a:r>
        </a:p>
      </dsp:txBody>
      <dsp:txXfrm>
        <a:off x="1333366" y="4147841"/>
        <a:ext cx="5333466" cy="1303561"/>
      </dsp:txXfrm>
    </dsp:sp>
    <dsp:sp modelId="{412FB8A5-E9D8-47B8-8578-C9F592D44A24}">
      <dsp:nvSpPr>
        <dsp:cNvPr id="0" name=""/>
        <dsp:cNvSpPr/>
      </dsp:nvSpPr>
      <dsp:spPr>
        <a:xfrm>
          <a:off x="0" y="4147841"/>
          <a:ext cx="1333366" cy="1303561"/>
        </a:xfrm>
        <a:prstGeom prst="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w="12700" cap="flat" cmpd="sng" algn="ctr">
          <a:solidFill>
            <a:schemeClr val="accent5">
              <a:hueOff val="-12152150"/>
              <a:satOff val="-826"/>
              <a:lumOff val="196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70557" tIns="128763" rIns="70557" bIns="128763" numCol="1" spcCol="1270" anchor="ctr" anchorCtr="0">
          <a:noAutofit/>
        </a:bodyPr>
        <a:lstStyle/>
        <a:p>
          <a:pPr marL="0" lvl="0" indent="0" algn="ctr" defTabSz="844550">
            <a:lnSpc>
              <a:spcPct val="90000"/>
            </a:lnSpc>
            <a:spcBef>
              <a:spcPct val="0"/>
            </a:spcBef>
            <a:spcAft>
              <a:spcPct val="35000"/>
            </a:spcAft>
            <a:buNone/>
          </a:pPr>
          <a:r>
            <a:rPr lang="en-US" sz="1900" kern="1200"/>
            <a:t>Implement</a:t>
          </a:r>
        </a:p>
      </dsp:txBody>
      <dsp:txXfrm>
        <a:off x="0" y="4147841"/>
        <a:ext cx="1333366" cy="13035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49479B-C827-4AD6-92F4-2CD8B24E2D88}">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A8D7FB-9A6F-4669-A3C5-B4A8A63DCEAB}">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D7FE4E-FB70-4428-8762-2D52FCE605BE}">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44550">
            <a:lnSpc>
              <a:spcPct val="100000"/>
            </a:lnSpc>
            <a:spcBef>
              <a:spcPct val="0"/>
            </a:spcBef>
            <a:spcAft>
              <a:spcPct val="35000"/>
            </a:spcAft>
            <a:buNone/>
          </a:pPr>
          <a:r>
            <a:rPr lang="en-US" sz="1900" kern="1200"/>
            <a:t>Disaster Recovery: Data security measures, including backups and encryption, are essential for disaster recovery. They ensure that data can be restored and business operations can continue after a cyberattack, hardware failure, or natural disaster.</a:t>
          </a:r>
        </a:p>
      </dsp:txBody>
      <dsp:txXfrm>
        <a:off x="1507738" y="707092"/>
        <a:ext cx="9007861" cy="1305401"/>
      </dsp:txXfrm>
    </dsp:sp>
    <dsp:sp modelId="{A28CF75D-9082-4F1B-BF40-6B586C11479B}">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EB95BD-16B4-413D-9F4C-D24EC5D1495E}">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C89425-0C8A-4B02-B777-FD41B8F6E393}">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44550">
            <a:lnSpc>
              <a:spcPct val="100000"/>
            </a:lnSpc>
            <a:spcBef>
              <a:spcPct val="0"/>
            </a:spcBef>
            <a:spcAft>
              <a:spcPct val="35000"/>
            </a:spcAft>
            <a:buNone/>
          </a:pPr>
          <a:r>
            <a:rPr lang="en-US" sz="1900" kern="1200"/>
            <a:t>Availability: Ensuring that data is accessible only to authorized users when needed is crucial for the smooth operation of business processes.</a:t>
          </a:r>
        </a:p>
      </dsp:txBody>
      <dsp:txXfrm>
        <a:off x="1507738" y="2338844"/>
        <a:ext cx="9007861" cy="13054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CC49D8-7A88-4A77-9283-276B4F0F9820}">
      <dsp:nvSpPr>
        <dsp:cNvPr id="0" name=""/>
        <dsp:cNvSpPr/>
      </dsp:nvSpPr>
      <dsp:spPr>
        <a:xfrm>
          <a:off x="0" y="292064"/>
          <a:ext cx="5291663" cy="155843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Innovation Protection: For many companies, intellectual property (IP) such as patents, designs, and proprietary technologies is a critical asset. Data security is essential to protect these assets from theft or unauthorized access.</a:t>
          </a:r>
        </a:p>
      </dsp:txBody>
      <dsp:txXfrm>
        <a:off x="76077" y="368141"/>
        <a:ext cx="5139509" cy="1406285"/>
      </dsp:txXfrm>
    </dsp:sp>
    <dsp:sp modelId="{B9B02F04-88FE-440D-B100-9047D9A5D606}">
      <dsp:nvSpPr>
        <dsp:cNvPr id="0" name=""/>
        <dsp:cNvSpPr/>
      </dsp:nvSpPr>
      <dsp:spPr>
        <a:xfrm>
          <a:off x="0" y="1902344"/>
          <a:ext cx="5291663" cy="1558439"/>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Competitive Advantage: Protecting IP ensures that a company maintains its competitive edge in the market.</a:t>
          </a:r>
        </a:p>
      </dsp:txBody>
      <dsp:txXfrm>
        <a:off x="76077" y="1978421"/>
        <a:ext cx="5139509" cy="14062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9EE4B-70E3-46CD-B410-0190E43E5DD2}">
      <dsp:nvSpPr>
        <dsp:cNvPr id="0" name=""/>
        <dsp:cNvSpPr/>
      </dsp:nvSpPr>
      <dsp:spPr>
        <a:xfrm>
          <a:off x="0" y="116024"/>
          <a:ext cx="5291663" cy="17316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Employee Access Controls: Data security measures help in controlling and monitoring access to sensitive information, reducing the risk of malicious or accidental data breaches by employees or other insiders.</a:t>
          </a:r>
        </a:p>
      </dsp:txBody>
      <dsp:txXfrm>
        <a:off x="84530" y="200554"/>
        <a:ext cx="5122603" cy="1562540"/>
      </dsp:txXfrm>
    </dsp:sp>
    <dsp:sp modelId="{16F3D6D2-D022-4FA7-B733-2110B41EEC2A}">
      <dsp:nvSpPr>
        <dsp:cNvPr id="0" name=""/>
        <dsp:cNvSpPr/>
      </dsp:nvSpPr>
      <dsp:spPr>
        <a:xfrm>
          <a:off x="0" y="1905224"/>
          <a:ext cx="5291663" cy="173160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Data Loss Prevention (DLP): Technologies and policies that prevent unauthorized transfer or leakage of data, whether intentional or unintentional, are crucial in mitigating insider threats.</a:t>
          </a:r>
        </a:p>
      </dsp:txBody>
      <dsp:txXfrm>
        <a:off x="84530" y="1989754"/>
        <a:ext cx="5122603" cy="15625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7CB2BA-DB38-4C50-BCD0-9233E7759434}">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7B2274-3838-4E5C-B940-E0C3A58FDE47}">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2A81B1-A99A-475E-A05F-B7871483968C}">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33450">
            <a:lnSpc>
              <a:spcPct val="100000"/>
            </a:lnSpc>
            <a:spcBef>
              <a:spcPct val="0"/>
            </a:spcBef>
            <a:spcAft>
              <a:spcPct val="35000"/>
            </a:spcAft>
            <a:buNone/>
          </a:pPr>
          <a:r>
            <a:rPr lang="en-US" sz="2100" kern="1200"/>
            <a:t>Data Stewardship: Organizations have an ethical responsibility to protect the data entrusted to them by customers, partners, and employees. Data security practices ensure that this responsibility is met.</a:t>
          </a:r>
        </a:p>
      </dsp:txBody>
      <dsp:txXfrm>
        <a:off x="1507738" y="707092"/>
        <a:ext cx="9007861" cy="1305401"/>
      </dsp:txXfrm>
    </dsp:sp>
    <dsp:sp modelId="{0BD78727-069F-4AF1-9897-88BE9EC83B6E}">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58D6C0-2E64-44A2-B0A8-E44EEA9183BE}">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E59E2E-838E-41F9-977B-FFA4081BA63E}">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33450">
            <a:lnSpc>
              <a:spcPct val="100000"/>
            </a:lnSpc>
            <a:spcBef>
              <a:spcPct val="0"/>
            </a:spcBef>
            <a:spcAft>
              <a:spcPct val="35000"/>
            </a:spcAft>
            <a:buNone/>
          </a:pPr>
          <a:r>
            <a:rPr lang="en-US" sz="2100" kern="1200"/>
            <a:t>Corporate Governance: Effective data security is a key component of good corporate governance, demonstrating that the organization is committed to ethical practices and the protection of stakeholder interests.</a:t>
          </a:r>
        </a:p>
      </dsp:txBody>
      <dsp:txXfrm>
        <a:off x="1507738" y="2338844"/>
        <a:ext cx="9007861" cy="130540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7DF507-2B7D-43AF-8F2C-EFBAF12C7E34}">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EAD987-ADC8-4F5A-A115-973680EAD1F6}">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Cloud Security: With the increasing adoption of cloud computing, securing data stored and processed in cloud environments has become a priority.</a:t>
          </a:r>
        </a:p>
      </dsp:txBody>
      <dsp:txXfrm>
        <a:off x="378614" y="886531"/>
        <a:ext cx="2810360" cy="1744948"/>
      </dsp:txXfrm>
    </dsp:sp>
    <dsp:sp modelId="{15F1D4D1-12AB-4000-98D2-2FFE72F67D8B}">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EE8EEC-BCB2-49A0-B76B-D353C627C5E1}">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IoT Security: The proliferation of Internet of Things (IoT) devices introduces new vulnerabilities, making it essential to secure data transmitted and stored on these devices.</a:t>
          </a:r>
        </a:p>
      </dsp:txBody>
      <dsp:txXfrm>
        <a:off x="3946203" y="886531"/>
        <a:ext cx="2810360" cy="1744948"/>
      </dsp:txXfrm>
    </dsp:sp>
    <dsp:sp modelId="{9E0428D4-3B48-4D2E-B75B-0EEBCEC3628B}">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86978D-AADE-47ED-8BE8-CD65CFBA9098}">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AI and Big Data: As organizations leverage AI and big data analytics, ensuring the security of the vast amounts of data being processed and analyzed is critical.</a:t>
          </a:r>
        </a:p>
      </dsp:txBody>
      <dsp:txXfrm>
        <a:off x="7513791" y="886531"/>
        <a:ext cx="2810360" cy="174494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C4F53A-2A73-4FB6-854A-07C054633B60}">
      <dsp:nvSpPr>
        <dsp:cNvPr id="0" name=""/>
        <dsp:cNvSpPr/>
      </dsp:nvSpPr>
      <dsp:spPr>
        <a:xfrm>
          <a:off x="0" y="2839"/>
          <a:ext cx="6666833" cy="26910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Personal Privacy: Data security is essential for protecting personal information such as social security numbers, health records, financial details, and other sensitive data from unauthorized access. This helps prevent identity theft, financial fraud, and other forms of personal exploitation.</a:t>
          </a:r>
        </a:p>
      </dsp:txBody>
      <dsp:txXfrm>
        <a:off x="131364" y="134203"/>
        <a:ext cx="6404105" cy="2428272"/>
      </dsp:txXfrm>
    </dsp:sp>
    <dsp:sp modelId="{DA20B252-8190-4DD5-8506-501FB70B440C}">
      <dsp:nvSpPr>
        <dsp:cNvPr id="0" name=""/>
        <dsp:cNvSpPr/>
      </dsp:nvSpPr>
      <dsp:spPr>
        <a:xfrm>
          <a:off x="0" y="2760080"/>
          <a:ext cx="6666833" cy="2691000"/>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Corporate Confidentiality: Businesses rely on data security to protect confidential information, including trade secrets, proprietary research, customer databases, and strategic plans. Unauthorized access to this data can lead to competitive disadvantages and financial loss.</a:t>
          </a:r>
        </a:p>
      </dsp:txBody>
      <dsp:txXfrm>
        <a:off x="131364" y="2891444"/>
        <a:ext cx="6404105" cy="242827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7D963-15A9-4B60-9AD3-C1D218488984}">
      <dsp:nvSpPr>
        <dsp:cNvPr id="0" name=""/>
        <dsp:cNvSpPr/>
      </dsp:nvSpPr>
      <dsp:spPr>
        <a:xfrm>
          <a:off x="212335"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6496F1-5E99-4BFB-89FB-794798FAF845}">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15DD2E-91AD-4E5D-915F-17A00FFE5D2B}">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Legal Obligations: Many countries have stringent data protection laws, such as the General Data Protection Regulation (GDPR) in the European Union, which mandates organizations to implement robust data security measures. Non-compliance can result in severe penalties and legal consequences.</a:t>
          </a:r>
        </a:p>
      </dsp:txBody>
      <dsp:txXfrm>
        <a:off x="1834517" y="1507711"/>
        <a:ext cx="3148942" cy="1335915"/>
      </dsp:txXfrm>
    </dsp:sp>
    <dsp:sp modelId="{6F4079C4-2B65-4490-873C-37B8AB2AF2C7}">
      <dsp:nvSpPr>
        <dsp:cNvPr id="0" name=""/>
        <dsp:cNvSpPr/>
      </dsp:nvSpPr>
      <dsp:spPr>
        <a:xfrm>
          <a:off x="5532139"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0AE942-2E3C-402F-B1B7-CFBA82619B1B}">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FD7920-7FC6-42DC-AFBB-9F127D05DB5A}">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kern="1200"/>
            <a:t>Industry Standards: Sectors like healthcare (HIPAA), finance (PCI-DSS), and others have specific regulatory requirements that dictate how sensitive data should be handled and protected. Adhering to these standards is critical for legal compliance and maintaining industry certifications.</a:t>
          </a:r>
        </a:p>
      </dsp:txBody>
      <dsp:txXfrm>
        <a:off x="7154322" y="1507711"/>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E5AB6-5330-0235-2999-117D11CEF9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5AA40D-097C-658D-5FE7-904F5D936B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EE26D3-2CC6-F61B-E056-D83AF4B63891}"/>
              </a:ext>
            </a:extLst>
          </p:cNvPr>
          <p:cNvSpPr>
            <a:spLocks noGrp="1"/>
          </p:cNvSpPr>
          <p:nvPr>
            <p:ph type="dt" sz="half" idx="10"/>
          </p:nvPr>
        </p:nvSpPr>
        <p:spPr/>
        <p:txBody>
          <a:bodyPr/>
          <a:lstStyle/>
          <a:p>
            <a:fld id="{D6C2E727-94C0-4DA7-A76E-4668E913F62F}" type="datetimeFigureOut">
              <a:rPr lang="en-IN" smtClean="0"/>
              <a:t>03-09-2024</a:t>
            </a:fld>
            <a:endParaRPr lang="en-IN"/>
          </a:p>
        </p:txBody>
      </p:sp>
      <p:sp>
        <p:nvSpPr>
          <p:cNvPr id="5" name="Footer Placeholder 4">
            <a:extLst>
              <a:ext uri="{FF2B5EF4-FFF2-40B4-BE49-F238E27FC236}">
                <a16:creationId xmlns:a16="http://schemas.microsoft.com/office/drawing/2014/main" id="{E7DFA1BE-F6DC-7475-AEF6-EB5DE0468C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50F8CB-ECC6-732C-9437-CDD2BB823C1F}"/>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2221701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9974B-604D-A1D3-84B9-48C9621DC1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75C077-A989-5105-CA04-7B953A0E45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B13693-D5C9-8600-AD44-50CBCF506D03}"/>
              </a:ext>
            </a:extLst>
          </p:cNvPr>
          <p:cNvSpPr>
            <a:spLocks noGrp="1"/>
          </p:cNvSpPr>
          <p:nvPr>
            <p:ph type="dt" sz="half" idx="10"/>
          </p:nvPr>
        </p:nvSpPr>
        <p:spPr/>
        <p:txBody>
          <a:bodyPr/>
          <a:lstStyle/>
          <a:p>
            <a:fld id="{D6C2E727-94C0-4DA7-A76E-4668E913F62F}" type="datetimeFigureOut">
              <a:rPr lang="en-IN" smtClean="0"/>
              <a:t>03-09-2024</a:t>
            </a:fld>
            <a:endParaRPr lang="en-IN"/>
          </a:p>
        </p:txBody>
      </p:sp>
      <p:sp>
        <p:nvSpPr>
          <p:cNvPr id="5" name="Footer Placeholder 4">
            <a:extLst>
              <a:ext uri="{FF2B5EF4-FFF2-40B4-BE49-F238E27FC236}">
                <a16:creationId xmlns:a16="http://schemas.microsoft.com/office/drawing/2014/main" id="{01D1BC51-C385-6D25-6270-1F3B27C91F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B64E45-21B0-8911-55CA-41B4127D079B}"/>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1313073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A3369F-5CE5-95F8-F05A-72E7DD8264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EA7162-18A2-F007-57D7-1EA48A2565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02DBE4-1B6B-94D0-676E-AC07F6D5AC52}"/>
              </a:ext>
            </a:extLst>
          </p:cNvPr>
          <p:cNvSpPr>
            <a:spLocks noGrp="1"/>
          </p:cNvSpPr>
          <p:nvPr>
            <p:ph type="dt" sz="half" idx="10"/>
          </p:nvPr>
        </p:nvSpPr>
        <p:spPr/>
        <p:txBody>
          <a:bodyPr/>
          <a:lstStyle/>
          <a:p>
            <a:fld id="{D6C2E727-94C0-4DA7-A76E-4668E913F62F}" type="datetimeFigureOut">
              <a:rPr lang="en-IN" smtClean="0"/>
              <a:t>03-09-2024</a:t>
            </a:fld>
            <a:endParaRPr lang="en-IN"/>
          </a:p>
        </p:txBody>
      </p:sp>
      <p:sp>
        <p:nvSpPr>
          <p:cNvPr id="5" name="Footer Placeholder 4">
            <a:extLst>
              <a:ext uri="{FF2B5EF4-FFF2-40B4-BE49-F238E27FC236}">
                <a16:creationId xmlns:a16="http://schemas.microsoft.com/office/drawing/2014/main" id="{7611B0EC-675D-79E7-BD1D-C298BAF8D1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03E36B-EC4E-A492-B737-A190CA39F8F7}"/>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695059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E404C-CB30-A231-7530-A9E2BF2CCE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8047A1-A237-F1F4-EA65-7D20CB5627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6F76C2-9946-91F9-2937-F0A45024C283}"/>
              </a:ext>
            </a:extLst>
          </p:cNvPr>
          <p:cNvSpPr>
            <a:spLocks noGrp="1"/>
          </p:cNvSpPr>
          <p:nvPr>
            <p:ph type="dt" sz="half" idx="10"/>
          </p:nvPr>
        </p:nvSpPr>
        <p:spPr/>
        <p:txBody>
          <a:bodyPr/>
          <a:lstStyle/>
          <a:p>
            <a:fld id="{D6C2E727-94C0-4DA7-A76E-4668E913F62F}" type="datetimeFigureOut">
              <a:rPr lang="en-IN" smtClean="0"/>
              <a:t>03-09-2024</a:t>
            </a:fld>
            <a:endParaRPr lang="en-IN"/>
          </a:p>
        </p:txBody>
      </p:sp>
      <p:sp>
        <p:nvSpPr>
          <p:cNvPr id="5" name="Footer Placeholder 4">
            <a:extLst>
              <a:ext uri="{FF2B5EF4-FFF2-40B4-BE49-F238E27FC236}">
                <a16:creationId xmlns:a16="http://schemas.microsoft.com/office/drawing/2014/main" id="{EA34258A-213F-ABA4-8553-8FDCEDE00F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C987C3-A70E-AA89-320E-44942A201988}"/>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2489868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04EC5-0110-CF66-1B47-4C3BB6031B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04D36F-D1D6-6A81-11DD-9849E17F3B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C3CCC3-1135-9E35-83F2-87B38EF2BE99}"/>
              </a:ext>
            </a:extLst>
          </p:cNvPr>
          <p:cNvSpPr>
            <a:spLocks noGrp="1"/>
          </p:cNvSpPr>
          <p:nvPr>
            <p:ph type="dt" sz="half" idx="10"/>
          </p:nvPr>
        </p:nvSpPr>
        <p:spPr/>
        <p:txBody>
          <a:bodyPr/>
          <a:lstStyle/>
          <a:p>
            <a:fld id="{D6C2E727-94C0-4DA7-A76E-4668E913F62F}" type="datetimeFigureOut">
              <a:rPr lang="en-IN" smtClean="0"/>
              <a:t>03-09-2024</a:t>
            </a:fld>
            <a:endParaRPr lang="en-IN"/>
          </a:p>
        </p:txBody>
      </p:sp>
      <p:sp>
        <p:nvSpPr>
          <p:cNvPr id="5" name="Footer Placeholder 4">
            <a:extLst>
              <a:ext uri="{FF2B5EF4-FFF2-40B4-BE49-F238E27FC236}">
                <a16:creationId xmlns:a16="http://schemas.microsoft.com/office/drawing/2014/main" id="{708E6326-BF72-9955-B87F-866CF48FE8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66731F-CB1A-D4DD-C0EB-3F2D0A8FFB84}"/>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896238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876E8-B9FE-40AF-3B08-53D3F68311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17453F-6E47-7408-54BA-13EFDC9A99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FC3F08-FC34-6C65-50B6-CDC50B3EC2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628051-7E89-D80A-BE4A-800C1D5368F6}"/>
              </a:ext>
            </a:extLst>
          </p:cNvPr>
          <p:cNvSpPr>
            <a:spLocks noGrp="1"/>
          </p:cNvSpPr>
          <p:nvPr>
            <p:ph type="dt" sz="half" idx="10"/>
          </p:nvPr>
        </p:nvSpPr>
        <p:spPr/>
        <p:txBody>
          <a:bodyPr/>
          <a:lstStyle/>
          <a:p>
            <a:fld id="{D6C2E727-94C0-4DA7-A76E-4668E913F62F}" type="datetimeFigureOut">
              <a:rPr lang="en-IN" smtClean="0"/>
              <a:t>03-09-2024</a:t>
            </a:fld>
            <a:endParaRPr lang="en-IN"/>
          </a:p>
        </p:txBody>
      </p:sp>
      <p:sp>
        <p:nvSpPr>
          <p:cNvPr id="6" name="Footer Placeholder 5">
            <a:extLst>
              <a:ext uri="{FF2B5EF4-FFF2-40B4-BE49-F238E27FC236}">
                <a16:creationId xmlns:a16="http://schemas.microsoft.com/office/drawing/2014/main" id="{C38CBFCB-F2C5-66F6-5E94-C78274BC57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72ECF9-DF19-92B8-73A1-E2823F6BE2EA}"/>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905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4C064-E8F2-1EB2-106E-32643CF7B6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7A07B4-0C28-FE4C-B2F0-8A671D3BB0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A1D81D-5AB9-E072-B26C-6DBC58B86E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457D01-F284-18A7-90BC-3276A2C0E8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AE7AA3-1B60-424F-5640-5E1EFBABE5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185373-9666-0A0D-698D-2F2EA41A8D95}"/>
              </a:ext>
            </a:extLst>
          </p:cNvPr>
          <p:cNvSpPr>
            <a:spLocks noGrp="1"/>
          </p:cNvSpPr>
          <p:nvPr>
            <p:ph type="dt" sz="half" idx="10"/>
          </p:nvPr>
        </p:nvSpPr>
        <p:spPr/>
        <p:txBody>
          <a:bodyPr/>
          <a:lstStyle/>
          <a:p>
            <a:fld id="{D6C2E727-94C0-4DA7-A76E-4668E913F62F}" type="datetimeFigureOut">
              <a:rPr lang="en-IN" smtClean="0"/>
              <a:t>03-09-2024</a:t>
            </a:fld>
            <a:endParaRPr lang="en-IN"/>
          </a:p>
        </p:txBody>
      </p:sp>
      <p:sp>
        <p:nvSpPr>
          <p:cNvPr id="8" name="Footer Placeholder 7">
            <a:extLst>
              <a:ext uri="{FF2B5EF4-FFF2-40B4-BE49-F238E27FC236}">
                <a16:creationId xmlns:a16="http://schemas.microsoft.com/office/drawing/2014/main" id="{62039D5E-F5A5-5871-47BF-58AC0605F37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4F913D-C402-FFA7-CE30-86D707E110E7}"/>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1722277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2A541-86AE-6409-FAA9-10694BB33E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2A28D1-817C-2B3F-AB57-37BE7549C09A}"/>
              </a:ext>
            </a:extLst>
          </p:cNvPr>
          <p:cNvSpPr>
            <a:spLocks noGrp="1"/>
          </p:cNvSpPr>
          <p:nvPr>
            <p:ph type="dt" sz="half" idx="10"/>
          </p:nvPr>
        </p:nvSpPr>
        <p:spPr/>
        <p:txBody>
          <a:bodyPr/>
          <a:lstStyle/>
          <a:p>
            <a:fld id="{D6C2E727-94C0-4DA7-A76E-4668E913F62F}" type="datetimeFigureOut">
              <a:rPr lang="en-IN" smtClean="0"/>
              <a:t>03-09-2024</a:t>
            </a:fld>
            <a:endParaRPr lang="en-IN"/>
          </a:p>
        </p:txBody>
      </p:sp>
      <p:sp>
        <p:nvSpPr>
          <p:cNvPr id="4" name="Footer Placeholder 3">
            <a:extLst>
              <a:ext uri="{FF2B5EF4-FFF2-40B4-BE49-F238E27FC236}">
                <a16:creationId xmlns:a16="http://schemas.microsoft.com/office/drawing/2014/main" id="{571DB5D2-932D-6FEF-AD06-483F369571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6E0407-2D10-2370-F8A3-191498C6E7B8}"/>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10029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4E4A8C-207D-361C-1D5A-6E867F233E99}"/>
              </a:ext>
            </a:extLst>
          </p:cNvPr>
          <p:cNvSpPr>
            <a:spLocks noGrp="1"/>
          </p:cNvSpPr>
          <p:nvPr>
            <p:ph type="dt" sz="half" idx="10"/>
          </p:nvPr>
        </p:nvSpPr>
        <p:spPr/>
        <p:txBody>
          <a:bodyPr/>
          <a:lstStyle/>
          <a:p>
            <a:fld id="{D6C2E727-94C0-4DA7-A76E-4668E913F62F}" type="datetimeFigureOut">
              <a:rPr lang="en-IN" smtClean="0"/>
              <a:t>03-09-2024</a:t>
            </a:fld>
            <a:endParaRPr lang="en-IN"/>
          </a:p>
        </p:txBody>
      </p:sp>
      <p:sp>
        <p:nvSpPr>
          <p:cNvPr id="3" name="Footer Placeholder 2">
            <a:extLst>
              <a:ext uri="{FF2B5EF4-FFF2-40B4-BE49-F238E27FC236}">
                <a16:creationId xmlns:a16="http://schemas.microsoft.com/office/drawing/2014/main" id="{BC5D7CCB-4F79-54AD-1959-30BDCB5E39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31C2B5-0FC3-45F1-BB01-6022B431E9FE}"/>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3739678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F06E-017D-A80C-9393-EFADCC8BE1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81C0915-CB5F-85F6-3E39-D5B9D6AC23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6623B3-B25B-CB10-F6F1-D6DCC200C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B5C7DD-57F2-B2C4-EEB7-A78DDB5F48F2}"/>
              </a:ext>
            </a:extLst>
          </p:cNvPr>
          <p:cNvSpPr>
            <a:spLocks noGrp="1"/>
          </p:cNvSpPr>
          <p:nvPr>
            <p:ph type="dt" sz="half" idx="10"/>
          </p:nvPr>
        </p:nvSpPr>
        <p:spPr/>
        <p:txBody>
          <a:bodyPr/>
          <a:lstStyle/>
          <a:p>
            <a:fld id="{D6C2E727-94C0-4DA7-A76E-4668E913F62F}" type="datetimeFigureOut">
              <a:rPr lang="en-IN" smtClean="0"/>
              <a:t>03-09-2024</a:t>
            </a:fld>
            <a:endParaRPr lang="en-IN"/>
          </a:p>
        </p:txBody>
      </p:sp>
      <p:sp>
        <p:nvSpPr>
          <p:cNvPr id="6" name="Footer Placeholder 5">
            <a:extLst>
              <a:ext uri="{FF2B5EF4-FFF2-40B4-BE49-F238E27FC236}">
                <a16:creationId xmlns:a16="http://schemas.microsoft.com/office/drawing/2014/main" id="{E7174324-DD26-6FA0-C0CB-6F1A66BD1E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72C9EC-C5CF-A3B2-58F4-C5CB19ED7CFA}"/>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3930894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FDA6-AF32-BDAC-0335-1792707070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30FA8A-BFA6-09FB-C0D1-55584E9FB9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C08526-B360-61D7-443A-52A5F46BF9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1B6D54-BA9C-2C4A-9943-11D2895E4C09}"/>
              </a:ext>
            </a:extLst>
          </p:cNvPr>
          <p:cNvSpPr>
            <a:spLocks noGrp="1"/>
          </p:cNvSpPr>
          <p:nvPr>
            <p:ph type="dt" sz="half" idx="10"/>
          </p:nvPr>
        </p:nvSpPr>
        <p:spPr/>
        <p:txBody>
          <a:bodyPr/>
          <a:lstStyle/>
          <a:p>
            <a:fld id="{D6C2E727-94C0-4DA7-A76E-4668E913F62F}" type="datetimeFigureOut">
              <a:rPr lang="en-IN" smtClean="0"/>
              <a:t>03-09-2024</a:t>
            </a:fld>
            <a:endParaRPr lang="en-IN"/>
          </a:p>
        </p:txBody>
      </p:sp>
      <p:sp>
        <p:nvSpPr>
          <p:cNvPr id="6" name="Footer Placeholder 5">
            <a:extLst>
              <a:ext uri="{FF2B5EF4-FFF2-40B4-BE49-F238E27FC236}">
                <a16:creationId xmlns:a16="http://schemas.microsoft.com/office/drawing/2014/main" id="{2EECBC0F-51D0-42E4-6079-1A6BF6F192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76588E-0A65-8AFD-FCEC-6742E5EB6C05}"/>
              </a:ext>
            </a:extLst>
          </p:cNvPr>
          <p:cNvSpPr>
            <a:spLocks noGrp="1"/>
          </p:cNvSpPr>
          <p:nvPr>
            <p:ph type="sldNum" sz="quarter" idx="12"/>
          </p:nvPr>
        </p:nvSpPr>
        <p:spPr/>
        <p:txBody>
          <a:bodyPr/>
          <a:lstStyle/>
          <a:p>
            <a:fld id="{A7EE0CD2-EAB0-4DF4-98DB-587E3CA08FD5}" type="slidenum">
              <a:rPr lang="en-IN" smtClean="0"/>
              <a:t>‹#›</a:t>
            </a:fld>
            <a:endParaRPr lang="en-IN"/>
          </a:p>
        </p:txBody>
      </p:sp>
    </p:spTree>
    <p:extLst>
      <p:ext uri="{BB962C8B-B14F-4D97-AF65-F5344CB8AC3E}">
        <p14:creationId xmlns:p14="http://schemas.microsoft.com/office/powerpoint/2010/main" val="3965145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860220-429A-69B0-7139-B2210DE7DA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9FC207-87F8-BA80-81C6-FE0F9C5CE4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6DED5C-701F-F30A-E5E8-970BE0BD56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C2E727-94C0-4DA7-A76E-4668E913F62F}" type="datetimeFigureOut">
              <a:rPr lang="en-IN" smtClean="0"/>
              <a:t>03-09-2024</a:t>
            </a:fld>
            <a:endParaRPr lang="en-IN"/>
          </a:p>
        </p:txBody>
      </p:sp>
      <p:sp>
        <p:nvSpPr>
          <p:cNvPr id="5" name="Footer Placeholder 4">
            <a:extLst>
              <a:ext uri="{FF2B5EF4-FFF2-40B4-BE49-F238E27FC236}">
                <a16:creationId xmlns:a16="http://schemas.microsoft.com/office/drawing/2014/main" id="{04C51322-CC2E-B328-2604-D58C870DE6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7C4FDA4-89B7-BC02-BDE5-263F7F5127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7EE0CD2-EAB0-4DF4-98DB-587E3CA08FD5}" type="slidenum">
              <a:rPr lang="en-IN" smtClean="0"/>
              <a:t>‹#›</a:t>
            </a:fld>
            <a:endParaRPr lang="en-IN"/>
          </a:p>
        </p:txBody>
      </p:sp>
    </p:spTree>
    <p:extLst>
      <p:ext uri="{BB962C8B-B14F-4D97-AF65-F5344CB8AC3E}">
        <p14:creationId xmlns:p14="http://schemas.microsoft.com/office/powerpoint/2010/main" val="32960987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jp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jp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jp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2.jp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2.jp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2.jp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2.jp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7.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5.xml"/><Relationship Id="rId7" Type="http://schemas.openxmlformats.org/officeDocument/2006/relationships/image" Target="../media/image2.jpg"/><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2.jpg"/><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2.jp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4.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2.jp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2.jpg"/><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image" Target="../media/image2.jpg"/><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image" Target="../media/image2.jpg"/><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22.xml"/><Relationship Id="rId7" Type="http://schemas.openxmlformats.org/officeDocument/2006/relationships/image" Target="../media/image2.jpg"/><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4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72.jpeg"/><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4.xml"/><Relationship Id="rId7" Type="http://schemas.openxmlformats.org/officeDocument/2006/relationships/image" Target="../media/image2.jpg"/><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25.xml"/><Relationship Id="rId7" Type="http://schemas.openxmlformats.org/officeDocument/2006/relationships/image" Target="../media/image2.jpg"/><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4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blue circle with a lock in it&#10;&#10;Description automatically generated">
            <a:extLst>
              <a:ext uri="{FF2B5EF4-FFF2-40B4-BE49-F238E27FC236}">
                <a16:creationId xmlns:a16="http://schemas.microsoft.com/office/drawing/2014/main" id="{AE653B94-7429-781B-B3BC-DAF9E18B4077}"/>
              </a:ext>
            </a:extLst>
          </p:cNvPr>
          <p:cNvPicPr>
            <a:picLocks noChangeAspect="1"/>
          </p:cNvPicPr>
          <p:nvPr/>
        </p:nvPicPr>
        <p:blipFill>
          <a:blip r:embed="rId2">
            <a:extLst>
              <a:ext uri="{28A0092B-C50C-407E-A947-70E740481C1C}">
                <a14:useLocalDpi xmlns:a14="http://schemas.microsoft.com/office/drawing/2010/main" val="0"/>
              </a:ext>
            </a:extLst>
          </a:blip>
          <a:srcRect l="38616" r="19273"/>
          <a:stretch/>
        </p:blipFill>
        <p:spPr>
          <a:xfrm>
            <a:off x="3" y="-12172"/>
            <a:ext cx="7858547" cy="6857988"/>
          </a:xfrm>
          <a:prstGeom prst="rect">
            <a:avLst/>
          </a:prstGeom>
        </p:spPr>
      </p:pic>
      <p:pic>
        <p:nvPicPr>
          <p:cNvPr id="5" name="Picture 4" descr="A colorful logo with a white background&#10;&#10;Description automatically generated">
            <a:extLst>
              <a:ext uri="{FF2B5EF4-FFF2-40B4-BE49-F238E27FC236}">
                <a16:creationId xmlns:a16="http://schemas.microsoft.com/office/drawing/2014/main" id="{58AD4D0D-5E63-2744-C113-EC08F9F99EF0}"/>
              </a:ext>
            </a:extLst>
          </p:cNvPr>
          <p:cNvPicPr>
            <a:picLocks noChangeAspect="1"/>
          </p:cNvPicPr>
          <p:nvPr/>
        </p:nvPicPr>
        <p:blipFill>
          <a:blip r:embed="rId3">
            <a:extLst>
              <a:ext uri="{28A0092B-C50C-407E-A947-70E740481C1C}">
                <a14:useLocalDpi xmlns:a14="http://schemas.microsoft.com/office/drawing/2010/main" val="0"/>
              </a:ext>
            </a:extLst>
          </a:blip>
          <a:srcRect l="16939" r="19873"/>
          <a:stretch/>
        </p:blipFill>
        <p:spPr>
          <a:xfrm>
            <a:off x="7858551" y="10"/>
            <a:ext cx="4333449" cy="6857988"/>
          </a:xfrm>
          <a:prstGeom prst="rect">
            <a:avLst/>
          </a:prstGeom>
        </p:spPr>
      </p:pic>
      <p:sp>
        <p:nvSpPr>
          <p:cNvPr id="29" name="Rectangle 28">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499146" y="-828761"/>
            <a:ext cx="3177919" cy="12207790"/>
          </a:xfrm>
          <a:prstGeom prst="rect">
            <a:avLst/>
          </a:prstGeom>
          <a:gradFill flip="none" rotWithShape="1">
            <a:gsLst>
              <a:gs pos="19000">
                <a:srgbClr val="000000">
                  <a:alpha val="59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740453C-744F-DB3A-47EC-15EACE1DC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868358" y="1858645"/>
            <a:ext cx="6857998" cy="3152863"/>
          </a:xfrm>
          <a:prstGeom prst="rect">
            <a:avLst/>
          </a:prstGeom>
          <a:gradFill flip="none" rotWithShape="1">
            <a:gsLst>
              <a:gs pos="0">
                <a:schemeClr val="accent5"/>
              </a:gs>
              <a:gs pos="47000">
                <a:schemeClr val="accent2">
                  <a:alpha val="0"/>
                </a:schemeClr>
              </a:gs>
            </a:gsLst>
            <a:lin ang="66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336537A4-07E4-0E22-D14E-018FE569F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2980971" y="-2987065"/>
            <a:ext cx="1632206" cy="7594149"/>
          </a:xfrm>
          <a:prstGeom prst="rect">
            <a:avLst/>
          </a:prstGeom>
          <a:gradFill flip="none" rotWithShape="1">
            <a:gsLst>
              <a:gs pos="0">
                <a:schemeClr val="accent2">
                  <a:alpha val="85000"/>
                </a:schemeClr>
              </a:gs>
              <a:gs pos="42000">
                <a:schemeClr val="accent5">
                  <a:alpha val="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2DF39DD-D69A-31B8-53C1-94595DDDB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045785" y="1311995"/>
            <a:ext cx="3152865" cy="5552081"/>
          </a:xfrm>
          <a:prstGeom prst="rect">
            <a:avLst/>
          </a:prstGeom>
          <a:gradFill flip="none" rotWithShape="1">
            <a:gsLst>
              <a:gs pos="0">
                <a:schemeClr val="accent2">
                  <a:alpha val="83000"/>
                </a:schemeClr>
              </a:gs>
              <a:gs pos="42000">
                <a:schemeClr val="accent5">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1EB5855-8EB7-1AE5-9030-5D0AA3C1A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09913" y="-314653"/>
            <a:ext cx="2146948" cy="12198354"/>
          </a:xfrm>
          <a:prstGeom prst="rect">
            <a:avLst/>
          </a:prstGeom>
          <a:gradFill>
            <a:gsLst>
              <a:gs pos="0">
                <a:schemeClr val="accent5">
                  <a:lumMod val="75000"/>
                </a:schemeClr>
              </a:gs>
              <a:gs pos="53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C307DA-88BB-D06A-F76C-36047CD32D2C}"/>
              </a:ext>
            </a:extLst>
          </p:cNvPr>
          <p:cNvSpPr>
            <a:spLocks noGrp="1"/>
          </p:cNvSpPr>
          <p:nvPr>
            <p:ph type="ctrTitle"/>
          </p:nvPr>
        </p:nvSpPr>
        <p:spPr>
          <a:xfrm>
            <a:off x="881974" y="4000292"/>
            <a:ext cx="7138219" cy="1391985"/>
          </a:xfrm>
        </p:spPr>
        <p:txBody>
          <a:bodyPr>
            <a:normAutofit/>
          </a:bodyPr>
          <a:lstStyle/>
          <a:p>
            <a:pPr algn="l"/>
            <a:r>
              <a:rPr lang="en-US" sz="3600" b="1" dirty="0">
                <a:solidFill>
                  <a:srgbClr val="FFFFFF"/>
                </a:solidFill>
              </a:rPr>
              <a:t>IT Data Security Lecture Series</a:t>
            </a:r>
            <a:endParaRPr lang="en-IN" sz="3600" b="1" dirty="0">
              <a:solidFill>
                <a:srgbClr val="FFFFFF"/>
              </a:solidFill>
            </a:endParaRPr>
          </a:p>
        </p:txBody>
      </p:sp>
      <p:sp>
        <p:nvSpPr>
          <p:cNvPr id="3" name="Subtitle 2">
            <a:extLst>
              <a:ext uri="{FF2B5EF4-FFF2-40B4-BE49-F238E27FC236}">
                <a16:creationId xmlns:a16="http://schemas.microsoft.com/office/drawing/2014/main" id="{EF178538-6718-9F45-FA40-A23CF50BE604}"/>
              </a:ext>
            </a:extLst>
          </p:cNvPr>
          <p:cNvSpPr>
            <a:spLocks noGrp="1"/>
          </p:cNvSpPr>
          <p:nvPr>
            <p:ph type="subTitle" idx="1"/>
          </p:nvPr>
        </p:nvSpPr>
        <p:spPr>
          <a:xfrm>
            <a:off x="9045785" y="365683"/>
            <a:ext cx="2314667" cy="462231"/>
          </a:xfrm>
        </p:spPr>
        <p:txBody>
          <a:bodyPr>
            <a:normAutofit/>
          </a:bodyPr>
          <a:lstStyle/>
          <a:p>
            <a:pPr algn="l"/>
            <a:r>
              <a:rPr lang="en-US" sz="2000" b="1" dirty="0"/>
              <a:t>V Semester CSF </a:t>
            </a:r>
            <a:endParaRPr lang="en-IN" sz="2000" b="1" dirty="0"/>
          </a:p>
        </p:txBody>
      </p:sp>
      <p:sp>
        <p:nvSpPr>
          <p:cNvPr id="39" name="Rectangle 38">
            <a:extLst>
              <a:ext uri="{FF2B5EF4-FFF2-40B4-BE49-F238E27FC236}">
                <a16:creationId xmlns:a16="http://schemas.microsoft.com/office/drawing/2014/main" id="{1031A9CD-7DCC-4A2F-A3A5-54F91317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6897056" y="1541165"/>
            <a:ext cx="6857998" cy="3763479"/>
          </a:xfrm>
          <a:prstGeom prst="rect">
            <a:avLst/>
          </a:prstGeom>
          <a:gradFill flip="none" rotWithShape="1">
            <a:gsLst>
              <a:gs pos="0">
                <a:schemeClr val="accent5">
                  <a:alpha val="95000"/>
                </a:schemeClr>
              </a:gs>
              <a:gs pos="38000">
                <a:schemeClr val="accent2">
                  <a:alpha val="0"/>
                </a:schemeClr>
              </a:gs>
            </a:gsLst>
            <a:lin ang="60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TextBox 7">
            <a:extLst>
              <a:ext uri="{FF2B5EF4-FFF2-40B4-BE49-F238E27FC236}">
                <a16:creationId xmlns:a16="http://schemas.microsoft.com/office/drawing/2014/main" id="{EA983B3F-69C6-D674-402D-477901418B2E}"/>
              </a:ext>
            </a:extLst>
          </p:cNvPr>
          <p:cNvSpPr txBox="1"/>
          <p:nvPr/>
        </p:nvSpPr>
        <p:spPr>
          <a:xfrm>
            <a:off x="3797074" y="5502870"/>
            <a:ext cx="4441721" cy="1200329"/>
          </a:xfrm>
          <a:prstGeom prst="rect">
            <a:avLst/>
          </a:prstGeom>
          <a:noFill/>
        </p:spPr>
        <p:txBody>
          <a:bodyPr wrap="square" rtlCol="0">
            <a:spAutoFit/>
          </a:bodyPr>
          <a:lstStyle/>
          <a:p>
            <a:r>
              <a:rPr lang="en-US" dirty="0">
                <a:solidFill>
                  <a:schemeClr val="bg1"/>
                </a:solidFill>
              </a:rPr>
              <a:t>Dr. Narendra Kumar Dewangan</a:t>
            </a:r>
          </a:p>
          <a:p>
            <a:r>
              <a:rPr lang="en-US" dirty="0">
                <a:solidFill>
                  <a:schemeClr val="bg1"/>
                </a:solidFill>
              </a:rPr>
              <a:t>Assistant Professor, Senior Scale </a:t>
            </a:r>
          </a:p>
          <a:p>
            <a:r>
              <a:rPr lang="en-US" dirty="0">
                <a:solidFill>
                  <a:schemeClr val="bg1"/>
                </a:solidFill>
              </a:rPr>
              <a:t>Systems</a:t>
            </a:r>
            <a:r>
              <a:rPr lang="en-IN" dirty="0">
                <a:solidFill>
                  <a:schemeClr val="bg1"/>
                </a:solidFill>
              </a:rPr>
              <a:t>, School of Computer Sciences</a:t>
            </a:r>
          </a:p>
          <a:p>
            <a:r>
              <a:rPr lang="en-IN" dirty="0">
                <a:solidFill>
                  <a:schemeClr val="bg1"/>
                </a:solidFill>
              </a:rPr>
              <a:t>UPES Dehradun</a:t>
            </a:r>
            <a:endParaRPr lang="en-US" dirty="0">
              <a:solidFill>
                <a:schemeClr val="bg1"/>
              </a:solidFill>
            </a:endParaRPr>
          </a:p>
        </p:txBody>
      </p:sp>
    </p:spTree>
    <p:extLst>
      <p:ext uri="{BB962C8B-B14F-4D97-AF65-F5344CB8AC3E}">
        <p14:creationId xmlns:p14="http://schemas.microsoft.com/office/powerpoint/2010/main" val="4100618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EBAF6-A02D-D16F-4332-280D51A58B37}"/>
              </a:ext>
            </a:extLst>
          </p:cNvPr>
          <p:cNvSpPr>
            <a:spLocks noGrp="1"/>
          </p:cNvSpPr>
          <p:nvPr>
            <p:ph type="title"/>
          </p:nvPr>
        </p:nvSpPr>
        <p:spPr/>
        <p:txBody>
          <a:bodyPr/>
          <a:lstStyle/>
          <a:p>
            <a:r>
              <a:rPr lang="en-US" dirty="0"/>
              <a:t>Need of Data Security</a:t>
            </a:r>
            <a:endParaRPr lang="en-IN" dirty="0"/>
          </a:p>
        </p:txBody>
      </p:sp>
      <p:sp>
        <p:nvSpPr>
          <p:cNvPr id="3" name="Content Placeholder 2">
            <a:extLst>
              <a:ext uri="{FF2B5EF4-FFF2-40B4-BE49-F238E27FC236}">
                <a16:creationId xmlns:a16="http://schemas.microsoft.com/office/drawing/2014/main" id="{B7235C16-6614-E750-6E3F-5FF8741C26C3}"/>
              </a:ext>
            </a:extLst>
          </p:cNvPr>
          <p:cNvSpPr>
            <a:spLocks noGrp="1"/>
          </p:cNvSpPr>
          <p:nvPr>
            <p:ph idx="1"/>
          </p:nvPr>
        </p:nvSpPr>
        <p:spPr/>
        <p:txBody>
          <a:bodyPr>
            <a:normAutofit fontScale="92500" lnSpcReduction="20000"/>
          </a:bodyPr>
          <a:lstStyle/>
          <a:p>
            <a:r>
              <a:rPr lang="en-US" dirty="0"/>
              <a:t>Protection of Sensitive Information</a:t>
            </a:r>
          </a:p>
          <a:p>
            <a:r>
              <a:rPr lang="en-US" dirty="0"/>
              <a:t>Compliance with Legal and Regulatory Requirements</a:t>
            </a:r>
          </a:p>
          <a:p>
            <a:r>
              <a:rPr lang="en-IN" dirty="0"/>
              <a:t>Preventing Data Breaches</a:t>
            </a:r>
            <a:endParaRPr lang="en-US" dirty="0"/>
          </a:p>
          <a:p>
            <a:r>
              <a:rPr lang="en-IN" dirty="0"/>
              <a:t>Ensuring Business Continuity</a:t>
            </a:r>
          </a:p>
          <a:p>
            <a:r>
              <a:rPr lang="en-IN" dirty="0"/>
              <a:t>Maintaining Customer Trust</a:t>
            </a:r>
          </a:p>
          <a:p>
            <a:r>
              <a:rPr lang="en-IN" dirty="0"/>
              <a:t>Protection Against Financial Loss</a:t>
            </a:r>
          </a:p>
          <a:p>
            <a:r>
              <a:rPr lang="en-IN" dirty="0"/>
              <a:t>Safeguarding Intellectual Property</a:t>
            </a:r>
          </a:p>
          <a:p>
            <a:r>
              <a:rPr lang="en-IN" dirty="0"/>
              <a:t>Mitigating Insider Threats</a:t>
            </a:r>
          </a:p>
          <a:p>
            <a:r>
              <a:rPr lang="en-IN" dirty="0"/>
              <a:t>Ensuring Ethical Responsibility</a:t>
            </a:r>
          </a:p>
          <a:p>
            <a:r>
              <a:rPr lang="en-IN" dirty="0"/>
              <a:t>Ensuring Ethical Responsibility</a:t>
            </a:r>
          </a:p>
        </p:txBody>
      </p:sp>
    </p:spTree>
    <p:extLst>
      <p:ext uri="{BB962C8B-B14F-4D97-AF65-F5344CB8AC3E}">
        <p14:creationId xmlns:p14="http://schemas.microsoft.com/office/powerpoint/2010/main" val="646782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B8C479-3E6A-52B5-4719-7356EFF22EF3}"/>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Protection of Sensitive Information</a:t>
            </a:r>
            <a:endParaRPr lang="en-IN" sz="4000">
              <a:solidFill>
                <a:srgbClr val="FFFFFF"/>
              </a:solidFill>
            </a:endParaRPr>
          </a:p>
        </p:txBody>
      </p:sp>
      <p:graphicFrame>
        <p:nvGraphicFramePr>
          <p:cNvPr id="5" name="Content Placeholder 2">
            <a:extLst>
              <a:ext uri="{FF2B5EF4-FFF2-40B4-BE49-F238E27FC236}">
                <a16:creationId xmlns:a16="http://schemas.microsoft.com/office/drawing/2014/main" id="{3F4F89C4-3A18-5AAB-B779-0F8A4DDC0005}"/>
              </a:ext>
            </a:extLst>
          </p:cNvPr>
          <p:cNvGraphicFramePr>
            <a:graphicFrameLocks noGrp="1"/>
          </p:cNvGraphicFramePr>
          <p:nvPr>
            <p:ph idx="1"/>
            <p:extLst>
              <p:ext uri="{D42A27DB-BD31-4B8C-83A1-F6EECF244321}">
                <p14:modId xmlns:p14="http://schemas.microsoft.com/office/powerpoint/2010/main" val="294437263"/>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olorful logo with a white background&#10;&#10;Description automatically generated">
            <a:extLst>
              <a:ext uri="{FF2B5EF4-FFF2-40B4-BE49-F238E27FC236}">
                <a16:creationId xmlns:a16="http://schemas.microsoft.com/office/drawing/2014/main" id="{6FC6B81B-7F7C-7E08-EA7A-402FB7859B41}"/>
              </a:ext>
            </a:extLst>
          </p:cNvPr>
          <p:cNvPicPr>
            <a:picLocks noChangeAspect="1"/>
          </p:cNvPicPr>
          <p:nvPr/>
        </p:nvPicPr>
        <p:blipFill>
          <a:blip r:embed="rId7">
            <a:extLst>
              <a:ext uri="{28A0092B-C50C-407E-A947-70E740481C1C}">
                <a14:useLocalDpi xmlns:a14="http://schemas.microsoft.com/office/drawing/2010/main" val="0"/>
              </a:ext>
            </a:extLst>
          </a:blip>
          <a:srcRect l="16939" r="19873"/>
          <a:stretch/>
        </p:blipFill>
        <p:spPr>
          <a:xfrm>
            <a:off x="11353800" y="0"/>
            <a:ext cx="838200" cy="1326511"/>
          </a:xfrm>
          <a:prstGeom prst="rect">
            <a:avLst/>
          </a:prstGeom>
        </p:spPr>
      </p:pic>
    </p:spTree>
    <p:extLst>
      <p:ext uri="{BB962C8B-B14F-4D97-AF65-F5344CB8AC3E}">
        <p14:creationId xmlns:p14="http://schemas.microsoft.com/office/powerpoint/2010/main" val="2825162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2DCCF-E194-A222-BE1F-CD4249E9B6C7}"/>
              </a:ext>
            </a:extLst>
          </p:cNvPr>
          <p:cNvSpPr>
            <a:spLocks noGrp="1"/>
          </p:cNvSpPr>
          <p:nvPr>
            <p:ph type="title"/>
          </p:nvPr>
        </p:nvSpPr>
        <p:spPr>
          <a:xfrm>
            <a:off x="6094105" y="802955"/>
            <a:ext cx="4977976" cy="1454051"/>
          </a:xfrm>
        </p:spPr>
        <p:txBody>
          <a:bodyPr>
            <a:normAutofit/>
          </a:bodyPr>
          <a:lstStyle/>
          <a:p>
            <a:r>
              <a:rPr lang="en-US" sz="3300">
                <a:solidFill>
                  <a:schemeClr val="tx2"/>
                </a:solidFill>
              </a:rPr>
              <a:t>Compliance with Legal and Regulatory Requirements</a:t>
            </a:r>
            <a:endParaRPr lang="en-IN" sz="3300">
              <a:solidFill>
                <a:schemeClr val="tx2"/>
              </a:solidFill>
            </a:endParaRPr>
          </a:p>
        </p:txBody>
      </p:sp>
      <p:pic>
        <p:nvPicPr>
          <p:cNvPr id="7" name="Graphic 6" descr="Scales of Justice">
            <a:extLst>
              <a:ext uri="{FF2B5EF4-FFF2-40B4-BE49-F238E27FC236}">
                <a16:creationId xmlns:a16="http://schemas.microsoft.com/office/drawing/2014/main" id="{AEF5807D-54BE-2B8C-E973-745807260E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2A57B5A1-4CA0-DE34-DE32-84348983D5B5}"/>
              </a:ext>
            </a:extLst>
          </p:cNvPr>
          <p:cNvSpPr>
            <a:spLocks noGrp="1"/>
          </p:cNvSpPr>
          <p:nvPr>
            <p:ph idx="1"/>
          </p:nvPr>
        </p:nvSpPr>
        <p:spPr>
          <a:xfrm>
            <a:off x="6090574" y="2421682"/>
            <a:ext cx="4977578" cy="3639289"/>
          </a:xfrm>
        </p:spPr>
        <p:txBody>
          <a:bodyPr anchor="ctr">
            <a:normAutofit/>
          </a:bodyPr>
          <a:lstStyle/>
          <a:p>
            <a:r>
              <a:rPr lang="en-US" sz="1800" dirty="0">
                <a:solidFill>
                  <a:schemeClr val="tx2"/>
                </a:solidFill>
              </a:rPr>
              <a:t>Data Protection Laws: Many regions have stringent data protection laws (e.g., GDPR in Europe, CCPA in California) that require organizations to implement strong data security measures to protect personal data.</a:t>
            </a:r>
          </a:p>
          <a:p>
            <a:r>
              <a:rPr lang="en-US" sz="1800" dirty="0">
                <a:solidFill>
                  <a:schemeClr val="tx2"/>
                </a:solidFill>
              </a:rPr>
              <a:t>Industry Standards: Specific industries have standards like PCI-DSS for payment card information, HIPAA for healthcare information, and others that mandate the protection of sensitive data.</a:t>
            </a:r>
            <a:endParaRPr lang="en-IN" sz="18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A colorful logo with a white background&#10;&#10;Description automatically generated">
            <a:extLst>
              <a:ext uri="{FF2B5EF4-FFF2-40B4-BE49-F238E27FC236}">
                <a16:creationId xmlns:a16="http://schemas.microsoft.com/office/drawing/2014/main" id="{BCC32594-9F47-5203-5BD1-81D06E4956BC}"/>
              </a:ext>
            </a:extLst>
          </p:cNvPr>
          <p:cNvPicPr>
            <a:picLocks noChangeAspect="1"/>
          </p:cNvPicPr>
          <p:nvPr/>
        </p:nvPicPr>
        <p:blipFill>
          <a:blip r:embed="rId4">
            <a:extLst>
              <a:ext uri="{28A0092B-C50C-407E-A947-70E740481C1C}">
                <a14:useLocalDpi xmlns:a14="http://schemas.microsoft.com/office/drawing/2010/main" val="0"/>
              </a:ext>
            </a:extLst>
          </a:blip>
          <a:srcRect l="16939" r="19873"/>
          <a:stretch/>
        </p:blipFill>
        <p:spPr>
          <a:xfrm>
            <a:off x="11353800" y="0"/>
            <a:ext cx="838200" cy="1326511"/>
          </a:xfrm>
          <a:prstGeom prst="rect">
            <a:avLst/>
          </a:prstGeom>
        </p:spPr>
      </p:pic>
    </p:spTree>
    <p:extLst>
      <p:ext uri="{BB962C8B-B14F-4D97-AF65-F5344CB8AC3E}">
        <p14:creationId xmlns:p14="http://schemas.microsoft.com/office/powerpoint/2010/main" val="3700286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2B4610-38D5-4CB6-81BF-0A650217F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D57192-04ED-1696-44D0-2FA5C5AEE69D}"/>
              </a:ext>
            </a:extLst>
          </p:cNvPr>
          <p:cNvSpPr>
            <a:spLocks noGrp="1"/>
          </p:cNvSpPr>
          <p:nvPr>
            <p:ph type="title"/>
          </p:nvPr>
        </p:nvSpPr>
        <p:spPr>
          <a:xfrm>
            <a:off x="831987" y="343425"/>
            <a:ext cx="10521813" cy="1328139"/>
          </a:xfrm>
        </p:spPr>
        <p:txBody>
          <a:bodyPr>
            <a:normAutofit/>
          </a:bodyPr>
          <a:lstStyle/>
          <a:p>
            <a:r>
              <a:rPr lang="en-IN" sz="4000"/>
              <a:t>Preventing Data Breaches</a:t>
            </a:r>
          </a:p>
        </p:txBody>
      </p:sp>
      <p:pic>
        <p:nvPicPr>
          <p:cNvPr id="6" name="Picture 5">
            <a:extLst>
              <a:ext uri="{FF2B5EF4-FFF2-40B4-BE49-F238E27FC236}">
                <a16:creationId xmlns:a16="http://schemas.microsoft.com/office/drawing/2014/main" id="{CD306FCD-673B-B713-E0F4-6E25C913B1C1}"/>
              </a:ext>
            </a:extLst>
          </p:cNvPr>
          <p:cNvPicPr>
            <a:picLocks noChangeAspect="1"/>
          </p:cNvPicPr>
          <p:nvPr/>
        </p:nvPicPr>
        <p:blipFill>
          <a:blip r:embed="rId2"/>
          <a:srcRect l="28067" r="21365" b="2"/>
          <a:stretch/>
        </p:blipFill>
        <p:spPr>
          <a:xfrm>
            <a:off x="831987" y="1843286"/>
            <a:ext cx="3352078" cy="3728610"/>
          </a:xfrm>
          <a:prstGeom prst="rect">
            <a:avLst/>
          </a:prstGeom>
        </p:spPr>
      </p:pic>
      <p:graphicFrame>
        <p:nvGraphicFramePr>
          <p:cNvPr id="5" name="Content Placeholder 2">
            <a:extLst>
              <a:ext uri="{FF2B5EF4-FFF2-40B4-BE49-F238E27FC236}">
                <a16:creationId xmlns:a16="http://schemas.microsoft.com/office/drawing/2014/main" id="{4FCB22BB-C26A-36AC-564A-792FA472191A}"/>
              </a:ext>
            </a:extLst>
          </p:cNvPr>
          <p:cNvGraphicFramePr>
            <a:graphicFrameLocks noGrp="1"/>
          </p:cNvGraphicFramePr>
          <p:nvPr>
            <p:ph idx="1"/>
            <p:extLst>
              <p:ext uri="{D42A27DB-BD31-4B8C-83A1-F6EECF244321}">
                <p14:modId xmlns:p14="http://schemas.microsoft.com/office/powerpoint/2010/main" val="921719221"/>
              </p:ext>
            </p:extLst>
          </p:nvPr>
        </p:nvGraphicFramePr>
        <p:xfrm>
          <a:off x="4650658" y="1843280"/>
          <a:ext cx="6703139" cy="4285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A colorful logo with a white background&#10;&#10;Description automatically generated">
            <a:extLst>
              <a:ext uri="{FF2B5EF4-FFF2-40B4-BE49-F238E27FC236}">
                <a16:creationId xmlns:a16="http://schemas.microsoft.com/office/drawing/2014/main" id="{C1EAD29D-82FA-8618-CF11-189E4E4D4AE7}"/>
              </a:ext>
            </a:extLst>
          </p:cNvPr>
          <p:cNvPicPr>
            <a:picLocks noChangeAspect="1"/>
          </p:cNvPicPr>
          <p:nvPr/>
        </p:nvPicPr>
        <p:blipFill>
          <a:blip r:embed="rId8">
            <a:extLst>
              <a:ext uri="{28A0092B-C50C-407E-A947-70E740481C1C}">
                <a14:useLocalDpi xmlns:a14="http://schemas.microsoft.com/office/drawing/2010/main" val="0"/>
              </a:ext>
            </a:extLst>
          </a:blip>
          <a:srcRect l="16939" r="19873"/>
          <a:stretch/>
        </p:blipFill>
        <p:spPr>
          <a:xfrm>
            <a:off x="11353800" y="0"/>
            <a:ext cx="838200" cy="1326511"/>
          </a:xfrm>
          <a:prstGeom prst="rect">
            <a:avLst/>
          </a:prstGeom>
        </p:spPr>
      </p:pic>
    </p:spTree>
    <p:extLst>
      <p:ext uri="{BB962C8B-B14F-4D97-AF65-F5344CB8AC3E}">
        <p14:creationId xmlns:p14="http://schemas.microsoft.com/office/powerpoint/2010/main" val="2770079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81C1-A747-1DEA-FFCA-15AC7FAF7BAC}"/>
              </a:ext>
            </a:extLst>
          </p:cNvPr>
          <p:cNvSpPr>
            <a:spLocks noGrp="1"/>
          </p:cNvSpPr>
          <p:nvPr>
            <p:ph type="title"/>
          </p:nvPr>
        </p:nvSpPr>
        <p:spPr/>
        <p:txBody>
          <a:bodyPr/>
          <a:lstStyle/>
          <a:p>
            <a:r>
              <a:rPr lang="en-IN" b="1" dirty="0"/>
              <a:t>Ensuring Business Continuity</a:t>
            </a:r>
            <a:endParaRPr lang="en-IN" dirty="0"/>
          </a:p>
        </p:txBody>
      </p:sp>
      <p:graphicFrame>
        <p:nvGraphicFramePr>
          <p:cNvPr id="7" name="Content Placeholder 2">
            <a:extLst>
              <a:ext uri="{FF2B5EF4-FFF2-40B4-BE49-F238E27FC236}">
                <a16:creationId xmlns:a16="http://schemas.microsoft.com/office/drawing/2014/main" id="{CD76A9F0-5ECC-F394-BABD-505054CCB5C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colorful logo with a white background&#10;&#10;Description automatically generated">
            <a:extLst>
              <a:ext uri="{FF2B5EF4-FFF2-40B4-BE49-F238E27FC236}">
                <a16:creationId xmlns:a16="http://schemas.microsoft.com/office/drawing/2014/main" id="{EE504B43-8218-537D-8401-87AE40BCAAE8}"/>
              </a:ext>
            </a:extLst>
          </p:cNvPr>
          <p:cNvPicPr>
            <a:picLocks noChangeAspect="1"/>
          </p:cNvPicPr>
          <p:nvPr/>
        </p:nvPicPr>
        <p:blipFill>
          <a:blip r:embed="rId7">
            <a:extLst>
              <a:ext uri="{28A0092B-C50C-407E-A947-70E740481C1C}">
                <a14:useLocalDpi xmlns:a14="http://schemas.microsoft.com/office/drawing/2010/main" val="0"/>
              </a:ext>
            </a:extLst>
          </a:blip>
          <a:srcRect l="16939" r="19873"/>
          <a:stretch/>
        </p:blipFill>
        <p:spPr>
          <a:xfrm>
            <a:off x="11353800" y="0"/>
            <a:ext cx="838200" cy="1326511"/>
          </a:xfrm>
          <a:prstGeom prst="rect">
            <a:avLst/>
          </a:prstGeom>
        </p:spPr>
      </p:pic>
    </p:spTree>
    <p:extLst>
      <p:ext uri="{BB962C8B-B14F-4D97-AF65-F5344CB8AC3E}">
        <p14:creationId xmlns:p14="http://schemas.microsoft.com/office/powerpoint/2010/main" val="695994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F3185D-0C4E-6DC9-86EB-B553EA815C7E}"/>
              </a:ext>
            </a:extLst>
          </p:cNvPr>
          <p:cNvSpPr>
            <a:spLocks noGrp="1"/>
          </p:cNvSpPr>
          <p:nvPr>
            <p:ph type="title"/>
          </p:nvPr>
        </p:nvSpPr>
        <p:spPr>
          <a:xfrm>
            <a:off x="6094105" y="802955"/>
            <a:ext cx="4977976" cy="1454051"/>
          </a:xfrm>
        </p:spPr>
        <p:txBody>
          <a:bodyPr>
            <a:normAutofit/>
          </a:bodyPr>
          <a:lstStyle/>
          <a:p>
            <a:r>
              <a:rPr lang="en-IN" sz="3600">
                <a:solidFill>
                  <a:schemeClr val="tx2"/>
                </a:solidFill>
              </a:rPr>
              <a:t>Maintaining Customer Trust</a:t>
            </a:r>
          </a:p>
        </p:txBody>
      </p:sp>
      <p:pic>
        <p:nvPicPr>
          <p:cNvPr id="7" name="Graphic 6" descr="Connections">
            <a:extLst>
              <a:ext uri="{FF2B5EF4-FFF2-40B4-BE49-F238E27FC236}">
                <a16:creationId xmlns:a16="http://schemas.microsoft.com/office/drawing/2014/main" id="{EC31DF18-95F5-5CDD-74BA-FBF01C891D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AB1D729F-7B15-6D7A-D7C3-29F52C5DFEAA}"/>
              </a:ext>
            </a:extLst>
          </p:cNvPr>
          <p:cNvSpPr>
            <a:spLocks noGrp="1"/>
          </p:cNvSpPr>
          <p:nvPr>
            <p:ph idx="1"/>
          </p:nvPr>
        </p:nvSpPr>
        <p:spPr>
          <a:xfrm>
            <a:off x="6090574" y="2421682"/>
            <a:ext cx="4977578" cy="3639289"/>
          </a:xfrm>
        </p:spPr>
        <p:txBody>
          <a:bodyPr anchor="ctr">
            <a:normAutofit/>
          </a:bodyPr>
          <a:lstStyle/>
          <a:p>
            <a:r>
              <a:rPr lang="en-US" sz="1800" dirty="0">
                <a:solidFill>
                  <a:schemeClr val="tx2"/>
                </a:solidFill>
              </a:rPr>
              <a:t>Reputation Management: Customers trust organizations with their personal data. A breach or misuse of this data can severely damage an organization’s reputation, leading to loss of customers and revenue.</a:t>
            </a:r>
          </a:p>
          <a:p>
            <a:r>
              <a:rPr lang="en-US" sz="1800" dirty="0">
                <a:solidFill>
                  <a:schemeClr val="tx2"/>
                </a:solidFill>
              </a:rPr>
              <a:t>Customer Confidence: Implementing strong data security practices helps build and maintain customer confidence in a company's ability to protect their data.</a:t>
            </a:r>
            <a:endParaRPr lang="en-IN" sz="18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A colorful logo with a white background&#10;&#10;Description automatically generated">
            <a:extLst>
              <a:ext uri="{FF2B5EF4-FFF2-40B4-BE49-F238E27FC236}">
                <a16:creationId xmlns:a16="http://schemas.microsoft.com/office/drawing/2014/main" id="{E81AE37A-5E33-E5AF-F2A7-CC6507E6DB00}"/>
              </a:ext>
            </a:extLst>
          </p:cNvPr>
          <p:cNvPicPr>
            <a:picLocks noChangeAspect="1"/>
          </p:cNvPicPr>
          <p:nvPr/>
        </p:nvPicPr>
        <p:blipFill>
          <a:blip r:embed="rId4">
            <a:extLst>
              <a:ext uri="{28A0092B-C50C-407E-A947-70E740481C1C}">
                <a14:useLocalDpi xmlns:a14="http://schemas.microsoft.com/office/drawing/2010/main" val="0"/>
              </a:ext>
            </a:extLst>
          </a:blip>
          <a:srcRect l="16939" r="19873"/>
          <a:stretch/>
        </p:blipFill>
        <p:spPr>
          <a:xfrm>
            <a:off x="11353800" y="0"/>
            <a:ext cx="838200" cy="1326511"/>
          </a:xfrm>
          <a:prstGeom prst="rect">
            <a:avLst/>
          </a:prstGeom>
        </p:spPr>
      </p:pic>
    </p:spTree>
    <p:extLst>
      <p:ext uri="{BB962C8B-B14F-4D97-AF65-F5344CB8AC3E}">
        <p14:creationId xmlns:p14="http://schemas.microsoft.com/office/powerpoint/2010/main" val="3234114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0E8BA-A427-BF62-D6B9-E1021983BE01}"/>
              </a:ext>
            </a:extLst>
          </p:cNvPr>
          <p:cNvSpPr>
            <a:spLocks noGrp="1"/>
          </p:cNvSpPr>
          <p:nvPr>
            <p:ph type="title"/>
          </p:nvPr>
        </p:nvSpPr>
        <p:spPr>
          <a:xfrm>
            <a:off x="5868557" y="1138036"/>
            <a:ext cx="5444382" cy="1402470"/>
          </a:xfrm>
        </p:spPr>
        <p:txBody>
          <a:bodyPr anchor="t">
            <a:normAutofit/>
          </a:bodyPr>
          <a:lstStyle/>
          <a:p>
            <a:r>
              <a:rPr lang="en-IN" sz="3200"/>
              <a:t>Protection Against Financial Loss</a:t>
            </a:r>
          </a:p>
        </p:txBody>
      </p:sp>
      <p:pic>
        <p:nvPicPr>
          <p:cNvPr id="10" name="Picture 9" descr="Desk with productivity items">
            <a:extLst>
              <a:ext uri="{FF2B5EF4-FFF2-40B4-BE49-F238E27FC236}">
                <a16:creationId xmlns:a16="http://schemas.microsoft.com/office/drawing/2014/main" id="{272DAECD-2036-0B58-08E7-21D2DCC0C1B4}"/>
              </a:ext>
            </a:extLst>
          </p:cNvPr>
          <p:cNvPicPr>
            <a:picLocks noChangeAspect="1"/>
          </p:cNvPicPr>
          <p:nvPr/>
        </p:nvPicPr>
        <p:blipFill>
          <a:blip r:embed="rId2"/>
          <a:srcRect l="32556" r="17306"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007282E6-5325-72A3-96A5-E31B039573CB}"/>
              </a:ext>
            </a:extLst>
          </p:cNvPr>
          <p:cNvSpPr>
            <a:spLocks noGrp="1"/>
          </p:cNvSpPr>
          <p:nvPr>
            <p:ph idx="1"/>
          </p:nvPr>
        </p:nvSpPr>
        <p:spPr>
          <a:xfrm>
            <a:off x="5868557" y="2551176"/>
            <a:ext cx="5444382" cy="3591207"/>
          </a:xfrm>
        </p:spPr>
        <p:txBody>
          <a:bodyPr>
            <a:normAutofit/>
          </a:bodyPr>
          <a:lstStyle/>
          <a:p>
            <a:r>
              <a:rPr lang="en-US" sz="2000"/>
              <a:t>Direct Costs: Data breaches can lead to direct financial losses due to regulatory fines, legal fees, and compensation to affected individuals.</a:t>
            </a:r>
          </a:p>
          <a:p>
            <a:r>
              <a:rPr lang="en-US" sz="2000"/>
              <a:t>Indirect Costs: The loss of customer trust, damage to brand reputation, and potential business disruption can result in significant long-term financial losses.</a:t>
            </a:r>
            <a:endParaRPr lang="en-IN" sz="2000"/>
          </a:p>
        </p:txBody>
      </p:sp>
      <p:pic>
        <p:nvPicPr>
          <p:cNvPr id="6" name="Picture 5" descr="A colorful logo with a white background&#10;&#10;Description automatically generated">
            <a:extLst>
              <a:ext uri="{FF2B5EF4-FFF2-40B4-BE49-F238E27FC236}">
                <a16:creationId xmlns:a16="http://schemas.microsoft.com/office/drawing/2014/main" id="{6E6B8094-7FB0-77B0-5858-A27ADE7FD352}"/>
              </a:ext>
            </a:extLst>
          </p:cNvPr>
          <p:cNvPicPr>
            <a:picLocks noChangeAspect="1"/>
          </p:cNvPicPr>
          <p:nvPr/>
        </p:nvPicPr>
        <p:blipFill>
          <a:blip r:embed="rId3">
            <a:extLst>
              <a:ext uri="{28A0092B-C50C-407E-A947-70E740481C1C}">
                <a14:useLocalDpi xmlns:a14="http://schemas.microsoft.com/office/drawing/2010/main" val="0"/>
              </a:ext>
            </a:extLst>
          </a:blip>
          <a:srcRect l="16939" r="19873"/>
          <a:stretch/>
        </p:blipFill>
        <p:spPr>
          <a:xfrm>
            <a:off x="11353800" y="0"/>
            <a:ext cx="838200" cy="1326511"/>
          </a:xfrm>
          <a:prstGeom prst="rect">
            <a:avLst/>
          </a:prstGeom>
        </p:spPr>
      </p:pic>
    </p:spTree>
    <p:extLst>
      <p:ext uri="{BB962C8B-B14F-4D97-AF65-F5344CB8AC3E}">
        <p14:creationId xmlns:p14="http://schemas.microsoft.com/office/powerpoint/2010/main" val="2353456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B03B5-1F09-0A16-032A-4CF31F46E9CC}"/>
              </a:ext>
            </a:extLst>
          </p:cNvPr>
          <p:cNvSpPr>
            <a:spLocks noGrp="1"/>
          </p:cNvSpPr>
          <p:nvPr>
            <p:ph type="title"/>
          </p:nvPr>
        </p:nvSpPr>
        <p:spPr>
          <a:xfrm>
            <a:off x="6417733" y="985837"/>
            <a:ext cx="5291663" cy="1628775"/>
          </a:xfrm>
        </p:spPr>
        <p:txBody>
          <a:bodyPr anchor="b">
            <a:normAutofit/>
          </a:bodyPr>
          <a:lstStyle/>
          <a:p>
            <a:r>
              <a:rPr lang="en-IN" sz="4000" dirty="0"/>
              <a:t>Safeguarding Intellectual Property</a:t>
            </a:r>
          </a:p>
        </p:txBody>
      </p:sp>
      <p:pic>
        <p:nvPicPr>
          <p:cNvPr id="6" name="Picture 5">
            <a:extLst>
              <a:ext uri="{FF2B5EF4-FFF2-40B4-BE49-F238E27FC236}">
                <a16:creationId xmlns:a16="http://schemas.microsoft.com/office/drawing/2014/main" id="{396CC122-FB7D-DF05-D089-0CEE04515698}"/>
              </a:ext>
            </a:extLst>
          </p:cNvPr>
          <p:cNvPicPr>
            <a:picLocks noChangeAspect="1"/>
          </p:cNvPicPr>
          <p:nvPr/>
        </p:nvPicPr>
        <p:blipFill>
          <a:blip r:embed="rId2"/>
          <a:srcRect l="41299" r="4023" b="1"/>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graphicFrame>
        <p:nvGraphicFramePr>
          <p:cNvPr id="5" name="Content Placeholder 2">
            <a:extLst>
              <a:ext uri="{FF2B5EF4-FFF2-40B4-BE49-F238E27FC236}">
                <a16:creationId xmlns:a16="http://schemas.microsoft.com/office/drawing/2014/main" id="{BD3771B3-08F8-9C98-62FA-95C288BBF23F}"/>
              </a:ext>
            </a:extLst>
          </p:cNvPr>
          <p:cNvGraphicFramePr>
            <a:graphicFrameLocks noGrp="1"/>
          </p:cNvGraphicFramePr>
          <p:nvPr>
            <p:ph idx="1"/>
            <p:extLst>
              <p:ext uri="{D42A27DB-BD31-4B8C-83A1-F6EECF244321}">
                <p14:modId xmlns:p14="http://schemas.microsoft.com/office/powerpoint/2010/main" val="2739655371"/>
              </p:ext>
            </p:extLst>
          </p:nvPr>
        </p:nvGraphicFramePr>
        <p:xfrm>
          <a:off x="6417734" y="2614612"/>
          <a:ext cx="5291663" cy="3752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A colorful logo with a white background&#10;&#10;Description automatically generated">
            <a:extLst>
              <a:ext uri="{FF2B5EF4-FFF2-40B4-BE49-F238E27FC236}">
                <a16:creationId xmlns:a16="http://schemas.microsoft.com/office/drawing/2014/main" id="{BB10A652-C435-7370-4CC4-4315235AAF72}"/>
              </a:ext>
            </a:extLst>
          </p:cNvPr>
          <p:cNvPicPr>
            <a:picLocks noChangeAspect="1"/>
          </p:cNvPicPr>
          <p:nvPr/>
        </p:nvPicPr>
        <p:blipFill>
          <a:blip r:embed="rId8">
            <a:extLst>
              <a:ext uri="{28A0092B-C50C-407E-A947-70E740481C1C}">
                <a14:useLocalDpi xmlns:a14="http://schemas.microsoft.com/office/drawing/2010/main" val="0"/>
              </a:ext>
            </a:extLst>
          </a:blip>
          <a:srcRect l="16939" r="19873"/>
          <a:stretch/>
        </p:blipFill>
        <p:spPr>
          <a:xfrm>
            <a:off x="11353800" y="0"/>
            <a:ext cx="838200" cy="1326511"/>
          </a:xfrm>
          <a:prstGeom prst="rect">
            <a:avLst/>
          </a:prstGeom>
        </p:spPr>
      </p:pic>
    </p:spTree>
    <p:extLst>
      <p:ext uri="{BB962C8B-B14F-4D97-AF65-F5344CB8AC3E}">
        <p14:creationId xmlns:p14="http://schemas.microsoft.com/office/powerpoint/2010/main" val="3808473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D1CC6-DFDF-F261-AE10-0031B5B92C61}"/>
              </a:ext>
            </a:extLst>
          </p:cNvPr>
          <p:cNvSpPr>
            <a:spLocks noGrp="1"/>
          </p:cNvSpPr>
          <p:nvPr>
            <p:ph type="title"/>
          </p:nvPr>
        </p:nvSpPr>
        <p:spPr>
          <a:xfrm>
            <a:off x="6417733" y="490537"/>
            <a:ext cx="5291663" cy="1628775"/>
          </a:xfrm>
        </p:spPr>
        <p:txBody>
          <a:bodyPr anchor="b">
            <a:normAutofit/>
          </a:bodyPr>
          <a:lstStyle/>
          <a:p>
            <a:r>
              <a:rPr lang="en-IN" sz="4000"/>
              <a:t>Mitigating Insider Threats</a:t>
            </a:r>
          </a:p>
        </p:txBody>
      </p:sp>
      <p:pic>
        <p:nvPicPr>
          <p:cNvPr id="6" name="Picture 5">
            <a:extLst>
              <a:ext uri="{FF2B5EF4-FFF2-40B4-BE49-F238E27FC236}">
                <a16:creationId xmlns:a16="http://schemas.microsoft.com/office/drawing/2014/main" id="{685D2BFC-36D6-FF47-C7BB-C953BC4938D5}"/>
              </a:ext>
            </a:extLst>
          </p:cNvPr>
          <p:cNvPicPr>
            <a:picLocks noChangeAspect="1"/>
          </p:cNvPicPr>
          <p:nvPr/>
        </p:nvPicPr>
        <p:blipFill>
          <a:blip r:embed="rId2"/>
          <a:srcRect l="20338" r="29650"/>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graphicFrame>
        <p:nvGraphicFramePr>
          <p:cNvPr id="5" name="Content Placeholder 2">
            <a:extLst>
              <a:ext uri="{FF2B5EF4-FFF2-40B4-BE49-F238E27FC236}">
                <a16:creationId xmlns:a16="http://schemas.microsoft.com/office/drawing/2014/main" id="{FFB1458A-5495-0C72-A157-EF4E5C48BAE2}"/>
              </a:ext>
            </a:extLst>
          </p:cNvPr>
          <p:cNvGraphicFramePr>
            <a:graphicFrameLocks noGrp="1"/>
          </p:cNvGraphicFramePr>
          <p:nvPr>
            <p:ph idx="1"/>
            <p:extLst>
              <p:ext uri="{D42A27DB-BD31-4B8C-83A1-F6EECF244321}">
                <p14:modId xmlns:p14="http://schemas.microsoft.com/office/powerpoint/2010/main" val="392948599"/>
              </p:ext>
            </p:extLst>
          </p:nvPr>
        </p:nvGraphicFramePr>
        <p:xfrm>
          <a:off x="6417734" y="2614612"/>
          <a:ext cx="5291663" cy="3752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A colorful logo with a white background&#10;&#10;Description automatically generated">
            <a:extLst>
              <a:ext uri="{FF2B5EF4-FFF2-40B4-BE49-F238E27FC236}">
                <a16:creationId xmlns:a16="http://schemas.microsoft.com/office/drawing/2014/main" id="{A89186D8-1A14-3A72-1D16-A7DAA869004C}"/>
              </a:ext>
            </a:extLst>
          </p:cNvPr>
          <p:cNvPicPr>
            <a:picLocks noChangeAspect="1"/>
          </p:cNvPicPr>
          <p:nvPr/>
        </p:nvPicPr>
        <p:blipFill>
          <a:blip r:embed="rId8">
            <a:extLst>
              <a:ext uri="{28A0092B-C50C-407E-A947-70E740481C1C}">
                <a14:useLocalDpi xmlns:a14="http://schemas.microsoft.com/office/drawing/2010/main" val="0"/>
              </a:ext>
            </a:extLst>
          </a:blip>
          <a:srcRect l="16939" r="19873"/>
          <a:stretch/>
        </p:blipFill>
        <p:spPr>
          <a:xfrm>
            <a:off x="11353800" y="0"/>
            <a:ext cx="838200" cy="1326511"/>
          </a:xfrm>
          <a:prstGeom prst="rect">
            <a:avLst/>
          </a:prstGeom>
        </p:spPr>
      </p:pic>
    </p:spTree>
    <p:extLst>
      <p:ext uri="{BB962C8B-B14F-4D97-AF65-F5344CB8AC3E}">
        <p14:creationId xmlns:p14="http://schemas.microsoft.com/office/powerpoint/2010/main" val="2706207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DFB4E-039C-821A-A24E-319ABD8A39F8}"/>
              </a:ext>
            </a:extLst>
          </p:cNvPr>
          <p:cNvSpPr>
            <a:spLocks noGrp="1"/>
          </p:cNvSpPr>
          <p:nvPr>
            <p:ph type="title"/>
          </p:nvPr>
        </p:nvSpPr>
        <p:spPr/>
        <p:txBody>
          <a:bodyPr/>
          <a:lstStyle/>
          <a:p>
            <a:r>
              <a:rPr lang="en-IN" dirty="0"/>
              <a:t>Ensuring Ethical Responsibility</a:t>
            </a:r>
          </a:p>
        </p:txBody>
      </p:sp>
      <p:graphicFrame>
        <p:nvGraphicFramePr>
          <p:cNvPr id="5" name="Content Placeholder 2">
            <a:extLst>
              <a:ext uri="{FF2B5EF4-FFF2-40B4-BE49-F238E27FC236}">
                <a16:creationId xmlns:a16="http://schemas.microsoft.com/office/drawing/2014/main" id="{690F8231-2DD0-F557-6D36-14CBFD963F8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olorful logo with a white background&#10;&#10;Description automatically generated">
            <a:extLst>
              <a:ext uri="{FF2B5EF4-FFF2-40B4-BE49-F238E27FC236}">
                <a16:creationId xmlns:a16="http://schemas.microsoft.com/office/drawing/2014/main" id="{B3CE419E-E787-1F53-3BBE-991F135304CC}"/>
              </a:ext>
            </a:extLst>
          </p:cNvPr>
          <p:cNvPicPr>
            <a:picLocks noChangeAspect="1"/>
          </p:cNvPicPr>
          <p:nvPr/>
        </p:nvPicPr>
        <p:blipFill>
          <a:blip r:embed="rId7">
            <a:extLst>
              <a:ext uri="{28A0092B-C50C-407E-A947-70E740481C1C}">
                <a14:useLocalDpi xmlns:a14="http://schemas.microsoft.com/office/drawing/2010/main" val="0"/>
              </a:ext>
            </a:extLst>
          </a:blip>
          <a:srcRect l="16939" r="19873"/>
          <a:stretch/>
        </p:blipFill>
        <p:spPr>
          <a:xfrm>
            <a:off x="11353800" y="0"/>
            <a:ext cx="838200" cy="1326511"/>
          </a:xfrm>
          <a:prstGeom prst="rect">
            <a:avLst/>
          </a:prstGeom>
        </p:spPr>
      </p:pic>
    </p:spTree>
    <p:extLst>
      <p:ext uri="{BB962C8B-B14F-4D97-AF65-F5344CB8AC3E}">
        <p14:creationId xmlns:p14="http://schemas.microsoft.com/office/powerpoint/2010/main" val="3128228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4EE9A6-FE1D-A8FC-865E-BFC9E31B5557}"/>
              </a:ext>
            </a:extLst>
          </p:cNvPr>
          <p:cNvSpPr>
            <a:spLocks noGrp="1"/>
          </p:cNvSpPr>
          <p:nvPr>
            <p:ph type="title"/>
          </p:nvPr>
        </p:nvSpPr>
        <p:spPr>
          <a:xfrm>
            <a:off x="761800" y="762001"/>
            <a:ext cx="5334197" cy="1708242"/>
          </a:xfrm>
        </p:spPr>
        <p:txBody>
          <a:bodyPr anchor="ctr">
            <a:normAutofit/>
          </a:bodyPr>
          <a:lstStyle/>
          <a:p>
            <a:r>
              <a:rPr lang="en-US" sz="4000"/>
              <a:t>Contents</a:t>
            </a:r>
            <a:endParaRPr lang="en-IN" sz="4000"/>
          </a:p>
        </p:txBody>
      </p:sp>
      <p:sp>
        <p:nvSpPr>
          <p:cNvPr id="3" name="Content Placeholder 2">
            <a:extLst>
              <a:ext uri="{FF2B5EF4-FFF2-40B4-BE49-F238E27FC236}">
                <a16:creationId xmlns:a16="http://schemas.microsoft.com/office/drawing/2014/main" id="{2B226AD5-9F43-B235-9488-D49B0351E972}"/>
              </a:ext>
            </a:extLst>
          </p:cNvPr>
          <p:cNvSpPr>
            <a:spLocks noGrp="1"/>
          </p:cNvSpPr>
          <p:nvPr>
            <p:ph idx="1"/>
          </p:nvPr>
        </p:nvSpPr>
        <p:spPr>
          <a:xfrm>
            <a:off x="761800" y="2470244"/>
            <a:ext cx="5334197" cy="3769835"/>
          </a:xfrm>
        </p:spPr>
        <p:txBody>
          <a:bodyPr anchor="ctr">
            <a:normAutofit/>
          </a:bodyPr>
          <a:lstStyle/>
          <a:p>
            <a:r>
              <a:rPr lang="en-US" sz="2000" dirty="0"/>
              <a:t>Background</a:t>
            </a:r>
          </a:p>
          <a:p>
            <a:r>
              <a:rPr lang="en-US" sz="2000" dirty="0"/>
              <a:t>Need of Data Security</a:t>
            </a:r>
          </a:p>
          <a:p>
            <a:r>
              <a:rPr lang="en-US" sz="2000" dirty="0"/>
              <a:t>Importance of Data Security</a:t>
            </a:r>
          </a:p>
          <a:p>
            <a:r>
              <a:rPr lang="en-US" sz="2000" dirty="0"/>
              <a:t>Critical Data for Organization</a:t>
            </a:r>
          </a:p>
          <a:p>
            <a:r>
              <a:rPr lang="en-US" sz="2000" dirty="0"/>
              <a:t>Elements for Better Data Security</a:t>
            </a:r>
            <a:endParaRPr lang="en-IN" sz="2000" dirty="0"/>
          </a:p>
        </p:txBody>
      </p:sp>
      <p:pic>
        <p:nvPicPr>
          <p:cNvPr id="5" name="Picture 4" descr="Transparent padlock">
            <a:extLst>
              <a:ext uri="{FF2B5EF4-FFF2-40B4-BE49-F238E27FC236}">
                <a16:creationId xmlns:a16="http://schemas.microsoft.com/office/drawing/2014/main" id="{40AAE17F-1EC7-6347-D7E9-F262EE1751D8}"/>
              </a:ext>
            </a:extLst>
          </p:cNvPr>
          <p:cNvPicPr>
            <a:picLocks noChangeAspect="1"/>
          </p:cNvPicPr>
          <p:nvPr/>
        </p:nvPicPr>
        <p:blipFill>
          <a:blip r:embed="rId2"/>
          <a:srcRect l="11641" r="37493"/>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248053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1080C6-9426-2327-2A52-F75E4A33EA5B}"/>
              </a:ext>
            </a:extLst>
          </p:cNvPr>
          <p:cNvSpPr>
            <a:spLocks noGrp="1"/>
          </p:cNvSpPr>
          <p:nvPr>
            <p:ph type="title"/>
          </p:nvPr>
        </p:nvSpPr>
        <p:spPr>
          <a:xfrm>
            <a:off x="1043631" y="809898"/>
            <a:ext cx="10173010" cy="1554480"/>
          </a:xfrm>
        </p:spPr>
        <p:txBody>
          <a:bodyPr anchor="ctr">
            <a:normAutofit/>
          </a:bodyPr>
          <a:lstStyle/>
          <a:p>
            <a:r>
              <a:rPr lang="en-IN" sz="4800" b="1"/>
              <a:t>Adapting to Emerging Technologies</a:t>
            </a:r>
            <a:endParaRPr lang="en-IN" sz="480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E99106B-D87E-7043-4A9F-3384A9862751}"/>
              </a:ext>
            </a:extLst>
          </p:cNvPr>
          <p:cNvGraphicFramePr>
            <a:graphicFrameLocks noGrp="1"/>
          </p:cNvGraphicFramePr>
          <p:nvPr>
            <p:ph idx="1"/>
            <p:extLst>
              <p:ext uri="{D42A27DB-BD31-4B8C-83A1-F6EECF244321}">
                <p14:modId xmlns:p14="http://schemas.microsoft.com/office/powerpoint/2010/main" val="1427547886"/>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olorful logo with a white background&#10;&#10;Description automatically generated">
            <a:extLst>
              <a:ext uri="{FF2B5EF4-FFF2-40B4-BE49-F238E27FC236}">
                <a16:creationId xmlns:a16="http://schemas.microsoft.com/office/drawing/2014/main" id="{74546B34-3ACF-41E0-C895-C0B5D72CDF5E}"/>
              </a:ext>
            </a:extLst>
          </p:cNvPr>
          <p:cNvPicPr>
            <a:picLocks noChangeAspect="1"/>
          </p:cNvPicPr>
          <p:nvPr/>
        </p:nvPicPr>
        <p:blipFill>
          <a:blip r:embed="rId7">
            <a:extLst>
              <a:ext uri="{28A0092B-C50C-407E-A947-70E740481C1C}">
                <a14:useLocalDpi xmlns:a14="http://schemas.microsoft.com/office/drawing/2010/main" val="0"/>
              </a:ext>
            </a:extLst>
          </a:blip>
          <a:srcRect l="16939" r="19873"/>
          <a:stretch/>
        </p:blipFill>
        <p:spPr>
          <a:xfrm>
            <a:off x="11353800" y="0"/>
            <a:ext cx="838200" cy="1326511"/>
          </a:xfrm>
          <a:prstGeom prst="rect">
            <a:avLst/>
          </a:prstGeom>
        </p:spPr>
      </p:pic>
    </p:spTree>
    <p:extLst>
      <p:ext uri="{BB962C8B-B14F-4D97-AF65-F5344CB8AC3E}">
        <p14:creationId xmlns:p14="http://schemas.microsoft.com/office/powerpoint/2010/main" val="464774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84430-F600-565C-2D7A-0FCE33F802A2}"/>
              </a:ext>
            </a:extLst>
          </p:cNvPr>
          <p:cNvSpPr>
            <a:spLocks noGrp="1"/>
          </p:cNvSpPr>
          <p:nvPr>
            <p:ph type="title"/>
          </p:nvPr>
        </p:nvSpPr>
        <p:spPr/>
        <p:txBody>
          <a:bodyPr/>
          <a:lstStyle/>
          <a:p>
            <a:r>
              <a:rPr lang="en-US" sz="4400" dirty="0"/>
              <a:t>Importance of Data Security</a:t>
            </a:r>
            <a:endParaRPr lang="en-IN" dirty="0"/>
          </a:p>
        </p:txBody>
      </p:sp>
      <p:sp>
        <p:nvSpPr>
          <p:cNvPr id="3" name="Content Placeholder 2">
            <a:extLst>
              <a:ext uri="{FF2B5EF4-FFF2-40B4-BE49-F238E27FC236}">
                <a16:creationId xmlns:a16="http://schemas.microsoft.com/office/drawing/2014/main" id="{0162BD50-BA85-9699-7D27-461B6FBCE73E}"/>
              </a:ext>
            </a:extLst>
          </p:cNvPr>
          <p:cNvSpPr>
            <a:spLocks noGrp="1"/>
          </p:cNvSpPr>
          <p:nvPr>
            <p:ph idx="1"/>
          </p:nvPr>
        </p:nvSpPr>
        <p:spPr/>
        <p:txBody>
          <a:bodyPr/>
          <a:lstStyle/>
          <a:p>
            <a:r>
              <a:rPr lang="en-IN" dirty="0"/>
              <a:t>Protection of Sensitive Information</a:t>
            </a:r>
            <a:endParaRPr lang="en-US" dirty="0"/>
          </a:p>
          <a:p>
            <a:r>
              <a:rPr lang="en-US" dirty="0"/>
              <a:t>Compliance with Laws and Regulations</a:t>
            </a:r>
          </a:p>
          <a:p>
            <a:r>
              <a:rPr lang="en-IN" dirty="0"/>
              <a:t>Preventing Data Breaches</a:t>
            </a:r>
            <a:endParaRPr lang="en-US" dirty="0"/>
          </a:p>
          <a:p>
            <a:r>
              <a:rPr lang="en-IN" dirty="0"/>
              <a:t>Ensuring Business Continuity</a:t>
            </a:r>
            <a:endParaRPr lang="en-US" dirty="0"/>
          </a:p>
          <a:p>
            <a:r>
              <a:rPr lang="en-IN" dirty="0"/>
              <a:t>Maintaining Customer Trust</a:t>
            </a:r>
            <a:endParaRPr lang="en-US" dirty="0"/>
          </a:p>
          <a:p>
            <a:r>
              <a:rPr lang="en-IN" dirty="0"/>
              <a:t>Safeguarding Intellectual Property</a:t>
            </a:r>
            <a:endParaRPr lang="en-US" dirty="0"/>
          </a:p>
        </p:txBody>
      </p:sp>
      <p:pic>
        <p:nvPicPr>
          <p:cNvPr id="4" name="Picture 3" descr="A colorful logo with a white background&#10;&#10;Description automatically generated">
            <a:extLst>
              <a:ext uri="{FF2B5EF4-FFF2-40B4-BE49-F238E27FC236}">
                <a16:creationId xmlns:a16="http://schemas.microsoft.com/office/drawing/2014/main" id="{0C1F9C1D-27B7-1BF8-D834-8BC4F5267755}"/>
              </a:ext>
            </a:extLst>
          </p:cNvPr>
          <p:cNvPicPr>
            <a:picLocks noChangeAspect="1"/>
          </p:cNvPicPr>
          <p:nvPr/>
        </p:nvPicPr>
        <p:blipFill>
          <a:blip r:embed="rId2">
            <a:extLst>
              <a:ext uri="{28A0092B-C50C-407E-A947-70E740481C1C}">
                <a14:useLocalDpi xmlns:a14="http://schemas.microsoft.com/office/drawing/2010/main" val="0"/>
              </a:ext>
            </a:extLst>
          </a:blip>
          <a:srcRect l="16939" r="19873"/>
          <a:stretch/>
        </p:blipFill>
        <p:spPr>
          <a:xfrm>
            <a:off x="11353800" y="0"/>
            <a:ext cx="838200" cy="1326511"/>
          </a:xfrm>
          <a:prstGeom prst="rect">
            <a:avLst/>
          </a:prstGeom>
        </p:spPr>
      </p:pic>
    </p:spTree>
    <p:extLst>
      <p:ext uri="{BB962C8B-B14F-4D97-AF65-F5344CB8AC3E}">
        <p14:creationId xmlns:p14="http://schemas.microsoft.com/office/powerpoint/2010/main" val="2758960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5B3A4-C7DB-D5F3-E1BA-763CDCDE3804}"/>
              </a:ext>
            </a:extLst>
          </p:cNvPr>
          <p:cNvSpPr>
            <a:spLocks noGrp="1"/>
          </p:cNvSpPr>
          <p:nvPr>
            <p:ph type="title"/>
          </p:nvPr>
        </p:nvSpPr>
        <p:spPr>
          <a:xfrm>
            <a:off x="586478" y="1683756"/>
            <a:ext cx="3115265" cy="2396359"/>
          </a:xfrm>
        </p:spPr>
        <p:txBody>
          <a:bodyPr anchor="b">
            <a:normAutofit/>
          </a:bodyPr>
          <a:lstStyle/>
          <a:p>
            <a:pPr algn="r"/>
            <a:r>
              <a:rPr lang="en-IN" sz="4000">
                <a:solidFill>
                  <a:srgbClr val="FFFFFF"/>
                </a:solidFill>
              </a:rPr>
              <a:t>Protection of Sensitive Information</a:t>
            </a:r>
          </a:p>
        </p:txBody>
      </p:sp>
      <p:graphicFrame>
        <p:nvGraphicFramePr>
          <p:cNvPr id="5" name="Content Placeholder 2">
            <a:extLst>
              <a:ext uri="{FF2B5EF4-FFF2-40B4-BE49-F238E27FC236}">
                <a16:creationId xmlns:a16="http://schemas.microsoft.com/office/drawing/2014/main" id="{F5213EDF-1B11-B539-AB69-3CA51CF63BAC}"/>
              </a:ext>
            </a:extLst>
          </p:cNvPr>
          <p:cNvGraphicFramePr>
            <a:graphicFrameLocks noGrp="1"/>
          </p:cNvGraphicFramePr>
          <p:nvPr>
            <p:ph idx="1"/>
            <p:extLst>
              <p:ext uri="{D42A27DB-BD31-4B8C-83A1-F6EECF244321}">
                <p14:modId xmlns:p14="http://schemas.microsoft.com/office/powerpoint/2010/main" val="345586100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olorful logo with a white background&#10;&#10;Description automatically generated">
            <a:extLst>
              <a:ext uri="{FF2B5EF4-FFF2-40B4-BE49-F238E27FC236}">
                <a16:creationId xmlns:a16="http://schemas.microsoft.com/office/drawing/2014/main" id="{22DBF69C-1902-8E13-DD9D-2FC09AE95369}"/>
              </a:ext>
            </a:extLst>
          </p:cNvPr>
          <p:cNvPicPr>
            <a:picLocks noChangeAspect="1"/>
          </p:cNvPicPr>
          <p:nvPr/>
        </p:nvPicPr>
        <p:blipFill>
          <a:blip r:embed="rId7">
            <a:extLst>
              <a:ext uri="{28A0092B-C50C-407E-A947-70E740481C1C}">
                <a14:useLocalDpi xmlns:a14="http://schemas.microsoft.com/office/drawing/2010/main" val="0"/>
              </a:ext>
            </a:extLst>
          </a:blip>
          <a:srcRect l="16939" r="19873"/>
          <a:stretch/>
        </p:blipFill>
        <p:spPr>
          <a:xfrm>
            <a:off x="11353800" y="0"/>
            <a:ext cx="838200" cy="1326511"/>
          </a:xfrm>
          <a:prstGeom prst="rect">
            <a:avLst/>
          </a:prstGeom>
        </p:spPr>
      </p:pic>
    </p:spTree>
    <p:extLst>
      <p:ext uri="{BB962C8B-B14F-4D97-AF65-F5344CB8AC3E}">
        <p14:creationId xmlns:p14="http://schemas.microsoft.com/office/powerpoint/2010/main" val="522857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27DD9-464D-CE57-9F67-9721A71256B4}"/>
              </a:ext>
            </a:extLst>
          </p:cNvPr>
          <p:cNvSpPr>
            <a:spLocks noGrp="1"/>
          </p:cNvSpPr>
          <p:nvPr>
            <p:ph type="title"/>
          </p:nvPr>
        </p:nvSpPr>
        <p:spPr/>
        <p:txBody>
          <a:bodyPr/>
          <a:lstStyle/>
          <a:p>
            <a:r>
              <a:rPr lang="en-US"/>
              <a:t>Compliance with Laws and Regulations</a:t>
            </a:r>
            <a:endParaRPr lang="en-IN" dirty="0"/>
          </a:p>
        </p:txBody>
      </p:sp>
      <p:graphicFrame>
        <p:nvGraphicFramePr>
          <p:cNvPr id="13" name="Content Placeholder 2">
            <a:extLst>
              <a:ext uri="{FF2B5EF4-FFF2-40B4-BE49-F238E27FC236}">
                <a16:creationId xmlns:a16="http://schemas.microsoft.com/office/drawing/2014/main" id="{96AEAF60-472A-BE3F-D4DD-717F4312CF3B}"/>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olorful logo with a white background&#10;&#10;Description automatically generated">
            <a:extLst>
              <a:ext uri="{FF2B5EF4-FFF2-40B4-BE49-F238E27FC236}">
                <a16:creationId xmlns:a16="http://schemas.microsoft.com/office/drawing/2014/main" id="{8BFEF9CD-4F10-7096-FDD2-AC5CE9179D62}"/>
              </a:ext>
            </a:extLst>
          </p:cNvPr>
          <p:cNvPicPr>
            <a:picLocks noChangeAspect="1"/>
          </p:cNvPicPr>
          <p:nvPr/>
        </p:nvPicPr>
        <p:blipFill>
          <a:blip r:embed="rId7">
            <a:extLst>
              <a:ext uri="{28A0092B-C50C-407E-A947-70E740481C1C}">
                <a14:useLocalDpi xmlns:a14="http://schemas.microsoft.com/office/drawing/2010/main" val="0"/>
              </a:ext>
            </a:extLst>
          </a:blip>
          <a:srcRect l="16939" r="19873"/>
          <a:stretch/>
        </p:blipFill>
        <p:spPr>
          <a:xfrm>
            <a:off x="11353800" y="0"/>
            <a:ext cx="838200" cy="1326511"/>
          </a:xfrm>
          <a:prstGeom prst="rect">
            <a:avLst/>
          </a:prstGeom>
        </p:spPr>
      </p:pic>
    </p:spTree>
    <p:extLst>
      <p:ext uri="{BB962C8B-B14F-4D97-AF65-F5344CB8AC3E}">
        <p14:creationId xmlns:p14="http://schemas.microsoft.com/office/powerpoint/2010/main" val="836401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041DC-CD32-0B2C-EF14-2107A13E8E53}"/>
              </a:ext>
            </a:extLst>
          </p:cNvPr>
          <p:cNvSpPr>
            <a:spLocks noGrp="1"/>
          </p:cNvSpPr>
          <p:nvPr>
            <p:ph type="title"/>
          </p:nvPr>
        </p:nvSpPr>
        <p:spPr/>
        <p:txBody>
          <a:bodyPr/>
          <a:lstStyle/>
          <a:p>
            <a:r>
              <a:rPr lang="en-IN" b="1" dirty="0"/>
              <a:t>Preventing Data Breaches</a:t>
            </a:r>
            <a:endParaRPr lang="en-IN" dirty="0"/>
          </a:p>
        </p:txBody>
      </p:sp>
      <p:graphicFrame>
        <p:nvGraphicFramePr>
          <p:cNvPr id="7" name="Content Placeholder 2">
            <a:extLst>
              <a:ext uri="{FF2B5EF4-FFF2-40B4-BE49-F238E27FC236}">
                <a16:creationId xmlns:a16="http://schemas.microsoft.com/office/drawing/2014/main" id="{C34F2F6A-0072-9672-D84D-DE2A0C00E493}"/>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olorful logo with a white background&#10;&#10;Description automatically generated">
            <a:extLst>
              <a:ext uri="{FF2B5EF4-FFF2-40B4-BE49-F238E27FC236}">
                <a16:creationId xmlns:a16="http://schemas.microsoft.com/office/drawing/2014/main" id="{5174B0F1-D1E4-8CCE-021D-AD0E95173720}"/>
              </a:ext>
            </a:extLst>
          </p:cNvPr>
          <p:cNvPicPr>
            <a:picLocks noChangeAspect="1"/>
          </p:cNvPicPr>
          <p:nvPr/>
        </p:nvPicPr>
        <p:blipFill>
          <a:blip r:embed="rId7">
            <a:extLst>
              <a:ext uri="{28A0092B-C50C-407E-A947-70E740481C1C}">
                <a14:useLocalDpi xmlns:a14="http://schemas.microsoft.com/office/drawing/2010/main" val="0"/>
              </a:ext>
            </a:extLst>
          </a:blip>
          <a:srcRect l="16939" r="19873"/>
          <a:stretch/>
        </p:blipFill>
        <p:spPr>
          <a:xfrm>
            <a:off x="11353800" y="0"/>
            <a:ext cx="838200" cy="1326511"/>
          </a:xfrm>
          <a:prstGeom prst="rect">
            <a:avLst/>
          </a:prstGeom>
        </p:spPr>
      </p:pic>
    </p:spTree>
    <p:extLst>
      <p:ext uri="{BB962C8B-B14F-4D97-AF65-F5344CB8AC3E}">
        <p14:creationId xmlns:p14="http://schemas.microsoft.com/office/powerpoint/2010/main" val="4245968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423201-8318-6182-BAA3-A810E2F3EF45}"/>
              </a:ext>
            </a:extLst>
          </p:cNvPr>
          <p:cNvSpPr>
            <a:spLocks noGrp="1"/>
          </p:cNvSpPr>
          <p:nvPr>
            <p:ph type="title"/>
          </p:nvPr>
        </p:nvSpPr>
        <p:spPr>
          <a:xfrm>
            <a:off x="1043631" y="809898"/>
            <a:ext cx="10173010" cy="1554480"/>
          </a:xfrm>
        </p:spPr>
        <p:txBody>
          <a:bodyPr anchor="ctr">
            <a:normAutofit/>
          </a:bodyPr>
          <a:lstStyle/>
          <a:p>
            <a:r>
              <a:rPr lang="en-IN" sz="4800"/>
              <a:t>Ensuring Business Continuity</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9" name="Content Placeholder 2">
            <a:extLst>
              <a:ext uri="{FF2B5EF4-FFF2-40B4-BE49-F238E27FC236}">
                <a16:creationId xmlns:a16="http://schemas.microsoft.com/office/drawing/2014/main" id="{675C59EC-C30A-DDAD-B6ED-DAB97ACEF072}"/>
              </a:ext>
            </a:extLst>
          </p:cNvPr>
          <p:cNvGraphicFramePr>
            <a:graphicFrameLocks noGrp="1"/>
          </p:cNvGraphicFramePr>
          <p:nvPr>
            <p:ph idx="1"/>
            <p:extLst>
              <p:ext uri="{D42A27DB-BD31-4B8C-83A1-F6EECF244321}">
                <p14:modId xmlns:p14="http://schemas.microsoft.com/office/powerpoint/2010/main" val="422245517"/>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olorful logo with a white background&#10;&#10;Description automatically generated">
            <a:extLst>
              <a:ext uri="{FF2B5EF4-FFF2-40B4-BE49-F238E27FC236}">
                <a16:creationId xmlns:a16="http://schemas.microsoft.com/office/drawing/2014/main" id="{849BA630-C8E5-4551-8E0B-A090293CFD4B}"/>
              </a:ext>
            </a:extLst>
          </p:cNvPr>
          <p:cNvPicPr>
            <a:picLocks noChangeAspect="1"/>
          </p:cNvPicPr>
          <p:nvPr/>
        </p:nvPicPr>
        <p:blipFill>
          <a:blip r:embed="rId7">
            <a:extLst>
              <a:ext uri="{28A0092B-C50C-407E-A947-70E740481C1C}">
                <a14:useLocalDpi xmlns:a14="http://schemas.microsoft.com/office/drawing/2010/main" val="0"/>
              </a:ext>
            </a:extLst>
          </a:blip>
          <a:srcRect l="16939" r="19873"/>
          <a:stretch/>
        </p:blipFill>
        <p:spPr>
          <a:xfrm>
            <a:off x="11353800" y="0"/>
            <a:ext cx="838200" cy="1326511"/>
          </a:xfrm>
          <a:prstGeom prst="rect">
            <a:avLst/>
          </a:prstGeom>
        </p:spPr>
      </p:pic>
    </p:spTree>
    <p:extLst>
      <p:ext uri="{BB962C8B-B14F-4D97-AF65-F5344CB8AC3E}">
        <p14:creationId xmlns:p14="http://schemas.microsoft.com/office/powerpoint/2010/main" val="2526973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E57812-ADEC-4F6A-7458-A0A11340A909}"/>
              </a:ext>
            </a:extLst>
          </p:cNvPr>
          <p:cNvSpPr>
            <a:spLocks noGrp="1"/>
          </p:cNvSpPr>
          <p:nvPr>
            <p:ph type="title"/>
          </p:nvPr>
        </p:nvSpPr>
        <p:spPr>
          <a:xfrm>
            <a:off x="586478" y="1683756"/>
            <a:ext cx="3115265" cy="2396359"/>
          </a:xfrm>
        </p:spPr>
        <p:txBody>
          <a:bodyPr anchor="b">
            <a:normAutofit/>
          </a:bodyPr>
          <a:lstStyle/>
          <a:p>
            <a:pPr algn="r"/>
            <a:r>
              <a:rPr lang="en-IN" sz="4000">
                <a:solidFill>
                  <a:srgbClr val="FFFFFF"/>
                </a:solidFill>
              </a:rPr>
              <a:t>Maintaining Customer Trust</a:t>
            </a:r>
          </a:p>
        </p:txBody>
      </p:sp>
      <p:graphicFrame>
        <p:nvGraphicFramePr>
          <p:cNvPr id="5" name="Content Placeholder 2">
            <a:extLst>
              <a:ext uri="{FF2B5EF4-FFF2-40B4-BE49-F238E27FC236}">
                <a16:creationId xmlns:a16="http://schemas.microsoft.com/office/drawing/2014/main" id="{091D7D11-336F-501F-2723-6ECAAF96B429}"/>
              </a:ext>
            </a:extLst>
          </p:cNvPr>
          <p:cNvGraphicFramePr>
            <a:graphicFrameLocks noGrp="1"/>
          </p:cNvGraphicFramePr>
          <p:nvPr>
            <p:ph idx="1"/>
            <p:extLst>
              <p:ext uri="{D42A27DB-BD31-4B8C-83A1-F6EECF244321}">
                <p14:modId xmlns:p14="http://schemas.microsoft.com/office/powerpoint/2010/main" val="164883717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olorful logo with a white background&#10;&#10;Description automatically generated">
            <a:extLst>
              <a:ext uri="{FF2B5EF4-FFF2-40B4-BE49-F238E27FC236}">
                <a16:creationId xmlns:a16="http://schemas.microsoft.com/office/drawing/2014/main" id="{17836E03-C219-8738-DF1A-C8686F046EF7}"/>
              </a:ext>
            </a:extLst>
          </p:cNvPr>
          <p:cNvPicPr>
            <a:picLocks noChangeAspect="1"/>
          </p:cNvPicPr>
          <p:nvPr/>
        </p:nvPicPr>
        <p:blipFill>
          <a:blip r:embed="rId7">
            <a:extLst>
              <a:ext uri="{28A0092B-C50C-407E-A947-70E740481C1C}">
                <a14:useLocalDpi xmlns:a14="http://schemas.microsoft.com/office/drawing/2010/main" val="0"/>
              </a:ext>
            </a:extLst>
          </a:blip>
          <a:srcRect l="16939" r="19873"/>
          <a:stretch/>
        </p:blipFill>
        <p:spPr>
          <a:xfrm>
            <a:off x="11353800" y="0"/>
            <a:ext cx="838200" cy="1326511"/>
          </a:xfrm>
          <a:prstGeom prst="rect">
            <a:avLst/>
          </a:prstGeom>
        </p:spPr>
      </p:pic>
    </p:spTree>
    <p:extLst>
      <p:ext uri="{BB962C8B-B14F-4D97-AF65-F5344CB8AC3E}">
        <p14:creationId xmlns:p14="http://schemas.microsoft.com/office/powerpoint/2010/main" val="2588035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03FCA6-56F1-8102-2011-8F165AB1018F}"/>
              </a:ext>
            </a:extLst>
          </p:cNvPr>
          <p:cNvSpPr>
            <a:spLocks noGrp="1"/>
          </p:cNvSpPr>
          <p:nvPr>
            <p:ph type="title"/>
          </p:nvPr>
        </p:nvSpPr>
        <p:spPr>
          <a:xfrm>
            <a:off x="4553733" y="548464"/>
            <a:ext cx="6798541" cy="1675623"/>
          </a:xfrm>
        </p:spPr>
        <p:txBody>
          <a:bodyPr anchor="b">
            <a:normAutofit/>
          </a:bodyPr>
          <a:lstStyle/>
          <a:p>
            <a:r>
              <a:rPr lang="en-IN" sz="4000"/>
              <a:t>Safeguarding Intellectual Property</a:t>
            </a:r>
          </a:p>
        </p:txBody>
      </p:sp>
      <p:pic>
        <p:nvPicPr>
          <p:cNvPr id="6" name="Picture 5" descr="Close-up of a blue fan&#10;&#10;Description automatically generated">
            <a:extLst>
              <a:ext uri="{FF2B5EF4-FFF2-40B4-BE49-F238E27FC236}">
                <a16:creationId xmlns:a16="http://schemas.microsoft.com/office/drawing/2014/main" id="{2A24272A-D5BE-D260-5BB1-20BBA8DDBB16}"/>
              </a:ext>
            </a:extLst>
          </p:cNvPr>
          <p:cNvPicPr>
            <a:picLocks noChangeAspect="1"/>
          </p:cNvPicPr>
          <p:nvPr/>
        </p:nvPicPr>
        <p:blipFill>
          <a:blip r:embed="rId2"/>
          <a:srcRect l="25931" r="33223" b="-1"/>
          <a:stretch/>
        </p:blipFill>
        <p:spPr>
          <a:xfrm>
            <a:off x="1" y="10"/>
            <a:ext cx="4196496" cy="6857990"/>
          </a:xfrm>
          <a:prstGeom prst="rect">
            <a:avLst/>
          </a:prstGeom>
          <a:effectLst/>
        </p:spPr>
      </p:pic>
      <p:graphicFrame>
        <p:nvGraphicFramePr>
          <p:cNvPr id="5" name="Content Placeholder 2">
            <a:extLst>
              <a:ext uri="{FF2B5EF4-FFF2-40B4-BE49-F238E27FC236}">
                <a16:creationId xmlns:a16="http://schemas.microsoft.com/office/drawing/2014/main" id="{D3532E51-CB65-D550-8C7D-6ACD1F51DA63}"/>
              </a:ext>
            </a:extLst>
          </p:cNvPr>
          <p:cNvGraphicFramePr>
            <a:graphicFrameLocks noGrp="1"/>
          </p:cNvGraphicFramePr>
          <p:nvPr>
            <p:ph idx="1"/>
            <p:extLst>
              <p:ext uri="{D42A27DB-BD31-4B8C-83A1-F6EECF244321}">
                <p14:modId xmlns:p14="http://schemas.microsoft.com/office/powerpoint/2010/main" val="215955874"/>
              </p:ext>
            </p:extLst>
          </p:nvPr>
        </p:nvGraphicFramePr>
        <p:xfrm>
          <a:off x="4553734" y="2409830"/>
          <a:ext cx="6798539" cy="3705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A colorful logo with a white background&#10;&#10;Description automatically generated">
            <a:extLst>
              <a:ext uri="{FF2B5EF4-FFF2-40B4-BE49-F238E27FC236}">
                <a16:creationId xmlns:a16="http://schemas.microsoft.com/office/drawing/2014/main" id="{21802CC7-9FFA-4179-B9DB-5C13D2101C9D}"/>
              </a:ext>
            </a:extLst>
          </p:cNvPr>
          <p:cNvPicPr>
            <a:picLocks noChangeAspect="1"/>
          </p:cNvPicPr>
          <p:nvPr/>
        </p:nvPicPr>
        <p:blipFill>
          <a:blip r:embed="rId8">
            <a:extLst>
              <a:ext uri="{28A0092B-C50C-407E-A947-70E740481C1C}">
                <a14:useLocalDpi xmlns:a14="http://schemas.microsoft.com/office/drawing/2010/main" val="0"/>
              </a:ext>
            </a:extLst>
          </a:blip>
          <a:srcRect l="16939" r="19873"/>
          <a:stretch/>
        </p:blipFill>
        <p:spPr>
          <a:xfrm>
            <a:off x="11353800" y="0"/>
            <a:ext cx="838200" cy="1326511"/>
          </a:xfrm>
          <a:prstGeom prst="rect">
            <a:avLst/>
          </a:prstGeom>
        </p:spPr>
      </p:pic>
    </p:spTree>
    <p:extLst>
      <p:ext uri="{BB962C8B-B14F-4D97-AF65-F5344CB8AC3E}">
        <p14:creationId xmlns:p14="http://schemas.microsoft.com/office/powerpoint/2010/main" val="4264449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4E6D9-E08D-D051-A428-B55B300DC4FC}"/>
              </a:ext>
            </a:extLst>
          </p:cNvPr>
          <p:cNvSpPr>
            <a:spLocks noGrp="1"/>
          </p:cNvSpPr>
          <p:nvPr>
            <p:ph type="title"/>
          </p:nvPr>
        </p:nvSpPr>
        <p:spPr/>
        <p:txBody>
          <a:bodyPr/>
          <a:lstStyle/>
          <a:p>
            <a:r>
              <a:rPr lang="en-US" sz="4400" dirty="0"/>
              <a:t>Critical Data for Organization</a:t>
            </a:r>
            <a:endParaRPr lang="en-IN" dirty="0"/>
          </a:p>
        </p:txBody>
      </p:sp>
      <p:sp>
        <p:nvSpPr>
          <p:cNvPr id="3" name="Content Placeholder 2">
            <a:extLst>
              <a:ext uri="{FF2B5EF4-FFF2-40B4-BE49-F238E27FC236}">
                <a16:creationId xmlns:a16="http://schemas.microsoft.com/office/drawing/2014/main" id="{28E238A9-DD49-A06A-D589-F83289DC0E2E}"/>
              </a:ext>
            </a:extLst>
          </p:cNvPr>
          <p:cNvSpPr>
            <a:spLocks noGrp="1"/>
          </p:cNvSpPr>
          <p:nvPr>
            <p:ph idx="1"/>
          </p:nvPr>
        </p:nvSpPr>
        <p:spPr/>
        <p:txBody>
          <a:bodyPr/>
          <a:lstStyle/>
          <a:p>
            <a:r>
              <a:rPr lang="en-IN" dirty="0"/>
              <a:t>Customer Data</a:t>
            </a:r>
          </a:p>
          <a:p>
            <a:r>
              <a:rPr lang="en-IN" dirty="0"/>
              <a:t>Financial Data</a:t>
            </a:r>
          </a:p>
          <a:p>
            <a:r>
              <a:rPr lang="en-IN" dirty="0"/>
              <a:t>Intellectual Property (IP)</a:t>
            </a:r>
          </a:p>
          <a:p>
            <a:r>
              <a:rPr lang="en-IN" dirty="0"/>
              <a:t>Operational Data</a:t>
            </a:r>
          </a:p>
          <a:p>
            <a:r>
              <a:rPr lang="en-IN" dirty="0"/>
              <a:t>Human Resources (HR) Data</a:t>
            </a:r>
          </a:p>
          <a:p>
            <a:r>
              <a:rPr lang="en-IN" dirty="0"/>
              <a:t>Legal and Compliance Data</a:t>
            </a:r>
          </a:p>
          <a:p>
            <a:r>
              <a:rPr lang="en-IN" dirty="0"/>
              <a:t>Sales and Marketing Data</a:t>
            </a:r>
          </a:p>
          <a:p>
            <a:r>
              <a:rPr lang="en-IN" dirty="0"/>
              <a:t>Information Technology (IT) Data</a:t>
            </a:r>
          </a:p>
        </p:txBody>
      </p:sp>
      <p:pic>
        <p:nvPicPr>
          <p:cNvPr id="4" name="Picture 3" descr="A colorful logo with a white background&#10;&#10;Description automatically generated">
            <a:extLst>
              <a:ext uri="{FF2B5EF4-FFF2-40B4-BE49-F238E27FC236}">
                <a16:creationId xmlns:a16="http://schemas.microsoft.com/office/drawing/2014/main" id="{FB243D6B-F0B0-5C0E-C9FC-75807AAC6C1D}"/>
              </a:ext>
            </a:extLst>
          </p:cNvPr>
          <p:cNvPicPr>
            <a:picLocks noChangeAspect="1"/>
          </p:cNvPicPr>
          <p:nvPr/>
        </p:nvPicPr>
        <p:blipFill>
          <a:blip r:embed="rId2">
            <a:extLst>
              <a:ext uri="{28A0092B-C50C-407E-A947-70E740481C1C}">
                <a14:useLocalDpi xmlns:a14="http://schemas.microsoft.com/office/drawing/2010/main" val="0"/>
              </a:ext>
            </a:extLst>
          </a:blip>
          <a:srcRect l="16939" r="19873"/>
          <a:stretch/>
        </p:blipFill>
        <p:spPr>
          <a:xfrm>
            <a:off x="11353800" y="0"/>
            <a:ext cx="838200" cy="1326511"/>
          </a:xfrm>
          <a:prstGeom prst="rect">
            <a:avLst/>
          </a:prstGeom>
        </p:spPr>
      </p:pic>
    </p:spTree>
    <p:extLst>
      <p:ext uri="{BB962C8B-B14F-4D97-AF65-F5344CB8AC3E}">
        <p14:creationId xmlns:p14="http://schemas.microsoft.com/office/powerpoint/2010/main" val="2951983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F9C8D2-8D5F-603F-F79E-4D67B884D21C}"/>
              </a:ext>
            </a:extLst>
          </p:cNvPr>
          <p:cNvSpPr>
            <a:spLocks noGrp="1"/>
          </p:cNvSpPr>
          <p:nvPr>
            <p:ph type="title"/>
          </p:nvPr>
        </p:nvSpPr>
        <p:spPr>
          <a:xfrm>
            <a:off x="466722" y="586855"/>
            <a:ext cx="3201366" cy="3387497"/>
          </a:xfrm>
        </p:spPr>
        <p:txBody>
          <a:bodyPr anchor="b">
            <a:normAutofit/>
          </a:bodyPr>
          <a:lstStyle/>
          <a:p>
            <a:pPr algn="r"/>
            <a:r>
              <a:rPr lang="en-IN" sz="4000">
                <a:solidFill>
                  <a:srgbClr val="FFFFFF"/>
                </a:solidFill>
              </a:rPr>
              <a:t>Customer Data</a:t>
            </a:r>
          </a:p>
        </p:txBody>
      </p:sp>
      <p:sp>
        <p:nvSpPr>
          <p:cNvPr id="26" name="Content Placeholder 2">
            <a:extLst>
              <a:ext uri="{FF2B5EF4-FFF2-40B4-BE49-F238E27FC236}">
                <a16:creationId xmlns:a16="http://schemas.microsoft.com/office/drawing/2014/main" id="{C4FEBEFB-0D82-50EB-D660-33A18E4F88E6}"/>
              </a:ext>
            </a:extLst>
          </p:cNvPr>
          <p:cNvSpPr>
            <a:spLocks noGrp="1"/>
          </p:cNvSpPr>
          <p:nvPr>
            <p:ph idx="1"/>
          </p:nvPr>
        </p:nvSpPr>
        <p:spPr>
          <a:xfrm>
            <a:off x="4810259" y="649480"/>
            <a:ext cx="6555347" cy="5546047"/>
          </a:xfrm>
        </p:spPr>
        <p:txBody>
          <a:bodyPr anchor="ctr">
            <a:normAutofit/>
          </a:bodyPr>
          <a:lstStyle/>
          <a:p>
            <a:r>
              <a:rPr lang="en-US" sz="2000"/>
              <a:t>Personal Identifiable Information (PII): Includes names, addresses, phone numbers, email addresses, social security numbers, and other data that can uniquely identify an individual.</a:t>
            </a:r>
          </a:p>
          <a:p>
            <a:r>
              <a:rPr lang="en-US" sz="2000"/>
              <a:t>Financial Information: Credit card details, bank account information, payment history, and purchase records.</a:t>
            </a:r>
          </a:p>
          <a:p>
            <a:r>
              <a:rPr lang="en-US" sz="2000"/>
              <a:t>Customer Preferences and Behavior: Data related to customer interactions, preferences, and behavior, which can be used for targeted marketing and improving customer service.</a:t>
            </a:r>
            <a:endParaRPr lang="en-IN" sz="2000"/>
          </a:p>
        </p:txBody>
      </p:sp>
      <p:pic>
        <p:nvPicPr>
          <p:cNvPr id="4" name="Picture 3" descr="A colorful logo with a white background&#10;&#10;Description automatically generated">
            <a:extLst>
              <a:ext uri="{FF2B5EF4-FFF2-40B4-BE49-F238E27FC236}">
                <a16:creationId xmlns:a16="http://schemas.microsoft.com/office/drawing/2014/main" id="{1DB9D6E1-FFB0-BD31-1928-8E6F8FDFE88C}"/>
              </a:ext>
            </a:extLst>
          </p:cNvPr>
          <p:cNvPicPr>
            <a:picLocks noChangeAspect="1"/>
          </p:cNvPicPr>
          <p:nvPr/>
        </p:nvPicPr>
        <p:blipFill>
          <a:blip r:embed="rId2">
            <a:extLst>
              <a:ext uri="{28A0092B-C50C-407E-A947-70E740481C1C}">
                <a14:useLocalDpi xmlns:a14="http://schemas.microsoft.com/office/drawing/2010/main" val="0"/>
              </a:ext>
            </a:extLst>
          </a:blip>
          <a:srcRect l="16939" r="19873"/>
          <a:stretch/>
        </p:blipFill>
        <p:spPr>
          <a:xfrm>
            <a:off x="11353800" y="0"/>
            <a:ext cx="838200" cy="1326511"/>
          </a:xfrm>
          <a:prstGeom prst="rect">
            <a:avLst/>
          </a:prstGeom>
        </p:spPr>
      </p:pic>
    </p:spTree>
    <p:extLst>
      <p:ext uri="{BB962C8B-B14F-4D97-AF65-F5344CB8AC3E}">
        <p14:creationId xmlns:p14="http://schemas.microsoft.com/office/powerpoint/2010/main" val="3827751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75CB7-A0A6-40ED-C44E-35F52FC13114}"/>
              </a:ext>
            </a:extLst>
          </p:cNvPr>
          <p:cNvSpPr>
            <a:spLocks noGrp="1"/>
          </p:cNvSpPr>
          <p:nvPr>
            <p:ph type="title"/>
          </p:nvPr>
        </p:nvSpPr>
        <p:spPr/>
        <p:txBody>
          <a:bodyPr/>
          <a:lstStyle/>
          <a:p>
            <a:r>
              <a:rPr lang="en-US" dirty="0"/>
              <a:t>Background</a:t>
            </a:r>
            <a:endParaRPr lang="en-IN" dirty="0"/>
          </a:p>
        </p:txBody>
      </p:sp>
      <p:sp>
        <p:nvSpPr>
          <p:cNvPr id="3" name="Content Placeholder 2">
            <a:extLst>
              <a:ext uri="{FF2B5EF4-FFF2-40B4-BE49-F238E27FC236}">
                <a16:creationId xmlns:a16="http://schemas.microsoft.com/office/drawing/2014/main" id="{B676040C-A7B3-C40B-F87B-6A2D7F40CC81}"/>
              </a:ext>
            </a:extLst>
          </p:cNvPr>
          <p:cNvSpPr>
            <a:spLocks noGrp="1"/>
          </p:cNvSpPr>
          <p:nvPr>
            <p:ph idx="1"/>
          </p:nvPr>
        </p:nvSpPr>
        <p:spPr>
          <a:xfrm>
            <a:off x="838200" y="1825625"/>
            <a:ext cx="10515600" cy="1325563"/>
          </a:xfrm>
        </p:spPr>
        <p:txBody>
          <a:bodyPr/>
          <a:lstStyle/>
          <a:p>
            <a:pPr marL="0" indent="0" algn="just">
              <a:buNone/>
            </a:pPr>
            <a:r>
              <a:rPr lang="en-US" dirty="0"/>
              <a:t>The concept of data security has evolved significantly over time, influenced by the development of technology, the increasing value of information, and the growing complexity of threats</a:t>
            </a:r>
            <a:endParaRPr lang="en-IN" dirty="0"/>
          </a:p>
        </p:txBody>
      </p:sp>
      <p:pic>
        <p:nvPicPr>
          <p:cNvPr id="4" name="Picture 3" descr="A colorful logo with a white background&#10;&#10;Description automatically generated">
            <a:extLst>
              <a:ext uri="{FF2B5EF4-FFF2-40B4-BE49-F238E27FC236}">
                <a16:creationId xmlns:a16="http://schemas.microsoft.com/office/drawing/2014/main" id="{61679549-61FB-30FB-25E1-3262E5551C76}"/>
              </a:ext>
            </a:extLst>
          </p:cNvPr>
          <p:cNvPicPr>
            <a:picLocks noChangeAspect="1"/>
          </p:cNvPicPr>
          <p:nvPr/>
        </p:nvPicPr>
        <p:blipFill>
          <a:blip r:embed="rId2">
            <a:extLst>
              <a:ext uri="{28A0092B-C50C-407E-A947-70E740481C1C}">
                <a14:useLocalDpi xmlns:a14="http://schemas.microsoft.com/office/drawing/2010/main" val="0"/>
              </a:ext>
            </a:extLst>
          </a:blip>
          <a:srcRect l="16939" r="19873"/>
          <a:stretch/>
        </p:blipFill>
        <p:spPr>
          <a:xfrm>
            <a:off x="11353800" y="0"/>
            <a:ext cx="838200" cy="1326511"/>
          </a:xfrm>
          <a:prstGeom prst="rect">
            <a:avLst/>
          </a:prstGeom>
        </p:spPr>
      </p:pic>
    </p:spTree>
    <p:extLst>
      <p:ext uri="{BB962C8B-B14F-4D97-AF65-F5344CB8AC3E}">
        <p14:creationId xmlns:p14="http://schemas.microsoft.com/office/powerpoint/2010/main" val="1134155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FFD0B7-EB8D-8FDD-A1E7-1EF4B4251179}"/>
              </a:ext>
            </a:extLst>
          </p:cNvPr>
          <p:cNvSpPr>
            <a:spLocks noGrp="1"/>
          </p:cNvSpPr>
          <p:nvPr>
            <p:ph type="title"/>
          </p:nvPr>
        </p:nvSpPr>
        <p:spPr>
          <a:xfrm>
            <a:off x="4553733" y="548464"/>
            <a:ext cx="6798541" cy="1675623"/>
          </a:xfrm>
        </p:spPr>
        <p:txBody>
          <a:bodyPr anchor="b">
            <a:normAutofit/>
          </a:bodyPr>
          <a:lstStyle/>
          <a:p>
            <a:r>
              <a:rPr lang="en-IN" sz="4000"/>
              <a:t>Financial Data</a:t>
            </a:r>
          </a:p>
        </p:txBody>
      </p:sp>
      <p:pic>
        <p:nvPicPr>
          <p:cNvPr id="6" name="Picture 5">
            <a:extLst>
              <a:ext uri="{FF2B5EF4-FFF2-40B4-BE49-F238E27FC236}">
                <a16:creationId xmlns:a16="http://schemas.microsoft.com/office/drawing/2014/main" id="{CFA64365-0F67-FF49-2A5F-6CA727253C8C}"/>
              </a:ext>
            </a:extLst>
          </p:cNvPr>
          <p:cNvPicPr>
            <a:picLocks noChangeAspect="1"/>
          </p:cNvPicPr>
          <p:nvPr/>
        </p:nvPicPr>
        <p:blipFill>
          <a:blip r:embed="rId2"/>
          <a:srcRect l="35988" r="27298"/>
          <a:stretch/>
        </p:blipFill>
        <p:spPr>
          <a:xfrm>
            <a:off x="1" y="10"/>
            <a:ext cx="4196496" cy="6857990"/>
          </a:xfrm>
          <a:prstGeom prst="rect">
            <a:avLst/>
          </a:prstGeom>
          <a:effectLst/>
        </p:spPr>
      </p:pic>
      <p:graphicFrame>
        <p:nvGraphicFramePr>
          <p:cNvPr id="13" name="Content Placeholder 2">
            <a:extLst>
              <a:ext uri="{FF2B5EF4-FFF2-40B4-BE49-F238E27FC236}">
                <a16:creationId xmlns:a16="http://schemas.microsoft.com/office/drawing/2014/main" id="{BDBDA222-C97D-A475-B81E-34AAF0E26545}"/>
              </a:ext>
            </a:extLst>
          </p:cNvPr>
          <p:cNvGraphicFramePr>
            <a:graphicFrameLocks noGrp="1"/>
          </p:cNvGraphicFramePr>
          <p:nvPr>
            <p:ph idx="1"/>
            <p:extLst>
              <p:ext uri="{D42A27DB-BD31-4B8C-83A1-F6EECF244321}">
                <p14:modId xmlns:p14="http://schemas.microsoft.com/office/powerpoint/2010/main" val="3449476079"/>
              </p:ext>
            </p:extLst>
          </p:nvPr>
        </p:nvGraphicFramePr>
        <p:xfrm>
          <a:off x="4553734" y="2409830"/>
          <a:ext cx="6798539" cy="3705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descr="A colorful logo with a white background&#10;&#10;Description automatically generated">
            <a:extLst>
              <a:ext uri="{FF2B5EF4-FFF2-40B4-BE49-F238E27FC236}">
                <a16:creationId xmlns:a16="http://schemas.microsoft.com/office/drawing/2014/main" id="{70416269-D0E5-EBE0-3164-2B2E4A68389F}"/>
              </a:ext>
            </a:extLst>
          </p:cNvPr>
          <p:cNvPicPr>
            <a:picLocks noChangeAspect="1"/>
          </p:cNvPicPr>
          <p:nvPr/>
        </p:nvPicPr>
        <p:blipFill>
          <a:blip r:embed="rId8">
            <a:extLst>
              <a:ext uri="{28A0092B-C50C-407E-A947-70E740481C1C}">
                <a14:useLocalDpi xmlns:a14="http://schemas.microsoft.com/office/drawing/2010/main" val="0"/>
              </a:ext>
            </a:extLst>
          </a:blip>
          <a:srcRect l="16939" r="19873"/>
          <a:stretch/>
        </p:blipFill>
        <p:spPr>
          <a:xfrm>
            <a:off x="11368548" y="0"/>
            <a:ext cx="838200" cy="1326511"/>
          </a:xfrm>
          <a:prstGeom prst="rect">
            <a:avLst/>
          </a:prstGeom>
        </p:spPr>
      </p:pic>
    </p:spTree>
    <p:extLst>
      <p:ext uri="{BB962C8B-B14F-4D97-AF65-F5344CB8AC3E}">
        <p14:creationId xmlns:p14="http://schemas.microsoft.com/office/powerpoint/2010/main" val="1322274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48EB1-206B-E0C7-3C10-65E2B5263C4F}"/>
              </a:ext>
            </a:extLst>
          </p:cNvPr>
          <p:cNvSpPr>
            <a:spLocks noGrp="1"/>
          </p:cNvSpPr>
          <p:nvPr>
            <p:ph type="title"/>
          </p:nvPr>
        </p:nvSpPr>
        <p:spPr/>
        <p:txBody>
          <a:bodyPr/>
          <a:lstStyle/>
          <a:p>
            <a:r>
              <a:rPr lang="en-IN" dirty="0"/>
              <a:t>Intellectual Property (IP)</a:t>
            </a:r>
          </a:p>
        </p:txBody>
      </p:sp>
      <p:graphicFrame>
        <p:nvGraphicFramePr>
          <p:cNvPr id="5" name="Content Placeholder 2">
            <a:extLst>
              <a:ext uri="{FF2B5EF4-FFF2-40B4-BE49-F238E27FC236}">
                <a16:creationId xmlns:a16="http://schemas.microsoft.com/office/drawing/2014/main" id="{3E3A8F76-A1B6-921D-9DE6-6DE92BCA39F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olorful logo with a white background&#10;&#10;Description automatically generated">
            <a:extLst>
              <a:ext uri="{FF2B5EF4-FFF2-40B4-BE49-F238E27FC236}">
                <a16:creationId xmlns:a16="http://schemas.microsoft.com/office/drawing/2014/main" id="{31CD5E0A-48D6-6ECE-D01F-795E650A3AB0}"/>
              </a:ext>
            </a:extLst>
          </p:cNvPr>
          <p:cNvPicPr>
            <a:picLocks noChangeAspect="1"/>
          </p:cNvPicPr>
          <p:nvPr/>
        </p:nvPicPr>
        <p:blipFill>
          <a:blip r:embed="rId7">
            <a:extLst>
              <a:ext uri="{28A0092B-C50C-407E-A947-70E740481C1C}">
                <a14:useLocalDpi xmlns:a14="http://schemas.microsoft.com/office/drawing/2010/main" val="0"/>
              </a:ext>
            </a:extLst>
          </a:blip>
          <a:srcRect l="16939" r="19873"/>
          <a:stretch/>
        </p:blipFill>
        <p:spPr>
          <a:xfrm>
            <a:off x="11368548" y="0"/>
            <a:ext cx="838200" cy="1326511"/>
          </a:xfrm>
          <a:prstGeom prst="rect">
            <a:avLst/>
          </a:prstGeom>
        </p:spPr>
      </p:pic>
    </p:spTree>
    <p:extLst>
      <p:ext uri="{BB962C8B-B14F-4D97-AF65-F5344CB8AC3E}">
        <p14:creationId xmlns:p14="http://schemas.microsoft.com/office/powerpoint/2010/main" val="1036842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25232-E387-00E7-42D7-B3E192AACED1}"/>
              </a:ext>
            </a:extLst>
          </p:cNvPr>
          <p:cNvSpPr>
            <a:spLocks noGrp="1"/>
          </p:cNvSpPr>
          <p:nvPr>
            <p:ph type="title"/>
          </p:nvPr>
        </p:nvSpPr>
        <p:spPr/>
        <p:txBody>
          <a:bodyPr/>
          <a:lstStyle/>
          <a:p>
            <a:r>
              <a:rPr lang="en-IN" dirty="0"/>
              <a:t>Operational Data</a:t>
            </a:r>
          </a:p>
        </p:txBody>
      </p:sp>
      <p:graphicFrame>
        <p:nvGraphicFramePr>
          <p:cNvPr id="5" name="Content Placeholder 2">
            <a:extLst>
              <a:ext uri="{FF2B5EF4-FFF2-40B4-BE49-F238E27FC236}">
                <a16:creationId xmlns:a16="http://schemas.microsoft.com/office/drawing/2014/main" id="{F6F1C6E9-D66A-6623-3E42-1A7C82CFE73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olorful logo with a white background&#10;&#10;Description automatically generated">
            <a:extLst>
              <a:ext uri="{FF2B5EF4-FFF2-40B4-BE49-F238E27FC236}">
                <a16:creationId xmlns:a16="http://schemas.microsoft.com/office/drawing/2014/main" id="{2C975AC5-67CB-5C4C-060F-E0E536192876}"/>
              </a:ext>
            </a:extLst>
          </p:cNvPr>
          <p:cNvPicPr>
            <a:picLocks noChangeAspect="1"/>
          </p:cNvPicPr>
          <p:nvPr/>
        </p:nvPicPr>
        <p:blipFill>
          <a:blip r:embed="rId7">
            <a:extLst>
              <a:ext uri="{28A0092B-C50C-407E-A947-70E740481C1C}">
                <a14:useLocalDpi xmlns:a14="http://schemas.microsoft.com/office/drawing/2010/main" val="0"/>
              </a:ext>
            </a:extLst>
          </a:blip>
          <a:srcRect l="16939" r="19873"/>
          <a:stretch/>
        </p:blipFill>
        <p:spPr>
          <a:xfrm>
            <a:off x="11368548" y="0"/>
            <a:ext cx="838200" cy="1326511"/>
          </a:xfrm>
          <a:prstGeom prst="rect">
            <a:avLst/>
          </a:prstGeom>
        </p:spPr>
      </p:pic>
    </p:spTree>
    <p:extLst>
      <p:ext uri="{BB962C8B-B14F-4D97-AF65-F5344CB8AC3E}">
        <p14:creationId xmlns:p14="http://schemas.microsoft.com/office/powerpoint/2010/main" val="19716294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3582D2-AF03-C38C-0C16-07FE571F67CE}"/>
              </a:ext>
            </a:extLst>
          </p:cNvPr>
          <p:cNvSpPr>
            <a:spLocks noGrp="1"/>
          </p:cNvSpPr>
          <p:nvPr>
            <p:ph type="title"/>
          </p:nvPr>
        </p:nvSpPr>
        <p:spPr>
          <a:xfrm>
            <a:off x="841248" y="256032"/>
            <a:ext cx="10506456" cy="1014984"/>
          </a:xfrm>
        </p:spPr>
        <p:txBody>
          <a:bodyPr anchor="b">
            <a:normAutofit/>
          </a:bodyPr>
          <a:lstStyle/>
          <a:p>
            <a:r>
              <a:rPr lang="en-IN" dirty="0"/>
              <a:t>Human Resources (HR) Data</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F25982E-61BB-FAD9-3BB1-474BFF195A03}"/>
              </a:ext>
            </a:extLst>
          </p:cNvPr>
          <p:cNvGraphicFramePr>
            <a:graphicFrameLocks noGrp="1"/>
          </p:cNvGraphicFramePr>
          <p:nvPr>
            <p:ph idx="1"/>
            <p:extLst>
              <p:ext uri="{D42A27DB-BD31-4B8C-83A1-F6EECF244321}">
                <p14:modId xmlns:p14="http://schemas.microsoft.com/office/powerpoint/2010/main" val="1193110547"/>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colorful logo with a white background&#10;&#10;Description automatically generated">
            <a:extLst>
              <a:ext uri="{FF2B5EF4-FFF2-40B4-BE49-F238E27FC236}">
                <a16:creationId xmlns:a16="http://schemas.microsoft.com/office/drawing/2014/main" id="{989BC9FA-2E79-2771-E480-AB57EB245006}"/>
              </a:ext>
            </a:extLst>
          </p:cNvPr>
          <p:cNvPicPr>
            <a:picLocks noChangeAspect="1"/>
          </p:cNvPicPr>
          <p:nvPr/>
        </p:nvPicPr>
        <p:blipFill>
          <a:blip r:embed="rId7">
            <a:extLst>
              <a:ext uri="{28A0092B-C50C-407E-A947-70E740481C1C}">
                <a14:useLocalDpi xmlns:a14="http://schemas.microsoft.com/office/drawing/2010/main" val="0"/>
              </a:ext>
            </a:extLst>
          </a:blip>
          <a:srcRect l="16939" r="19873"/>
          <a:stretch/>
        </p:blipFill>
        <p:spPr>
          <a:xfrm>
            <a:off x="11368548" y="14748"/>
            <a:ext cx="838200" cy="1326511"/>
          </a:xfrm>
          <a:prstGeom prst="rect">
            <a:avLst/>
          </a:prstGeom>
        </p:spPr>
      </p:pic>
    </p:spTree>
    <p:extLst>
      <p:ext uri="{BB962C8B-B14F-4D97-AF65-F5344CB8AC3E}">
        <p14:creationId xmlns:p14="http://schemas.microsoft.com/office/powerpoint/2010/main" val="2032732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17AC26-021B-BC96-69CD-D898F3A50159}"/>
              </a:ext>
            </a:extLst>
          </p:cNvPr>
          <p:cNvSpPr>
            <a:spLocks noGrp="1"/>
          </p:cNvSpPr>
          <p:nvPr>
            <p:ph type="title"/>
          </p:nvPr>
        </p:nvSpPr>
        <p:spPr>
          <a:xfrm>
            <a:off x="6094105" y="802955"/>
            <a:ext cx="4977976" cy="1454051"/>
          </a:xfrm>
        </p:spPr>
        <p:txBody>
          <a:bodyPr>
            <a:normAutofit/>
          </a:bodyPr>
          <a:lstStyle/>
          <a:p>
            <a:r>
              <a:rPr lang="en-IN" sz="3600">
                <a:solidFill>
                  <a:schemeClr val="tx2"/>
                </a:solidFill>
              </a:rPr>
              <a:t>Legal and Compliance Data</a:t>
            </a:r>
          </a:p>
        </p:txBody>
      </p:sp>
      <p:pic>
        <p:nvPicPr>
          <p:cNvPr id="7" name="Graphic 6" descr="Contract">
            <a:extLst>
              <a:ext uri="{FF2B5EF4-FFF2-40B4-BE49-F238E27FC236}">
                <a16:creationId xmlns:a16="http://schemas.microsoft.com/office/drawing/2014/main" id="{275958D4-A53A-A599-7944-9BE71DFA9E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AAE2979A-395B-A8F9-ED13-7C24D743766F}"/>
              </a:ext>
            </a:extLst>
          </p:cNvPr>
          <p:cNvSpPr>
            <a:spLocks noGrp="1"/>
          </p:cNvSpPr>
          <p:nvPr>
            <p:ph idx="1"/>
          </p:nvPr>
        </p:nvSpPr>
        <p:spPr>
          <a:xfrm>
            <a:off x="6090574" y="2421682"/>
            <a:ext cx="4977578" cy="3639289"/>
          </a:xfrm>
        </p:spPr>
        <p:txBody>
          <a:bodyPr anchor="ctr">
            <a:normAutofit/>
          </a:bodyPr>
          <a:lstStyle/>
          <a:p>
            <a:r>
              <a:rPr lang="en-US" sz="1800" dirty="0">
                <a:solidFill>
                  <a:schemeClr val="tx2"/>
                </a:solidFill>
              </a:rPr>
              <a:t>Contracts and Agreements: Legal documents such as contracts with clients, suppliers, and partners, which are binding and critical to business operations.</a:t>
            </a:r>
          </a:p>
          <a:p>
            <a:r>
              <a:rPr lang="en-US" sz="1800" dirty="0">
                <a:solidFill>
                  <a:schemeClr val="tx2"/>
                </a:solidFill>
              </a:rPr>
              <a:t>Compliance Documentation: Records related to regulatory compliance, such as environmental standards, labor laws, and industry-specific regulations.</a:t>
            </a:r>
          </a:p>
          <a:p>
            <a:r>
              <a:rPr lang="en-US" sz="1800" dirty="0">
                <a:solidFill>
                  <a:schemeClr val="tx2"/>
                </a:solidFill>
              </a:rPr>
              <a:t>Litigation Records: Information related to ongoing or past legal cases, including evidence, court filings, and settlement agreements.</a:t>
            </a:r>
            <a:endParaRPr lang="en-IN" sz="18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colorful logo with a white background&#10;&#10;Description automatically generated">
            <a:extLst>
              <a:ext uri="{FF2B5EF4-FFF2-40B4-BE49-F238E27FC236}">
                <a16:creationId xmlns:a16="http://schemas.microsoft.com/office/drawing/2014/main" id="{C867A8BC-BD94-DA91-906A-16795085A57E}"/>
              </a:ext>
            </a:extLst>
          </p:cNvPr>
          <p:cNvPicPr>
            <a:picLocks noChangeAspect="1"/>
          </p:cNvPicPr>
          <p:nvPr/>
        </p:nvPicPr>
        <p:blipFill>
          <a:blip r:embed="rId4">
            <a:extLst>
              <a:ext uri="{28A0092B-C50C-407E-A947-70E740481C1C}">
                <a14:useLocalDpi xmlns:a14="http://schemas.microsoft.com/office/drawing/2010/main" val="0"/>
              </a:ext>
            </a:extLst>
          </a:blip>
          <a:srcRect l="16939" r="19873"/>
          <a:stretch/>
        </p:blipFill>
        <p:spPr>
          <a:xfrm>
            <a:off x="11368548" y="0"/>
            <a:ext cx="838200" cy="1326511"/>
          </a:xfrm>
          <a:prstGeom prst="rect">
            <a:avLst/>
          </a:prstGeom>
        </p:spPr>
      </p:pic>
    </p:spTree>
    <p:extLst>
      <p:ext uri="{BB962C8B-B14F-4D97-AF65-F5344CB8AC3E}">
        <p14:creationId xmlns:p14="http://schemas.microsoft.com/office/powerpoint/2010/main" val="3336968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DCAF90BC-C9AA-76F5-77A9-7506B97A5BB9}"/>
              </a:ext>
            </a:extLst>
          </p:cNvPr>
          <p:cNvSpPr>
            <a:spLocks noGrp="1"/>
          </p:cNvSpPr>
          <p:nvPr>
            <p:ph type="title"/>
          </p:nvPr>
        </p:nvSpPr>
        <p:spPr>
          <a:xfrm>
            <a:off x="838200" y="365125"/>
            <a:ext cx="9842237" cy="1325563"/>
          </a:xfrm>
        </p:spPr>
        <p:txBody>
          <a:bodyPr>
            <a:normAutofit/>
          </a:bodyPr>
          <a:lstStyle/>
          <a:p>
            <a:r>
              <a:rPr lang="en-IN" sz="5600"/>
              <a:t>Sales and Marketing Data</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0712AF96-9B23-FCE4-2C88-E6D814AEF8ED}"/>
              </a:ext>
            </a:extLst>
          </p:cNvPr>
          <p:cNvGraphicFramePr>
            <a:graphicFrameLocks noGrp="1"/>
          </p:cNvGraphicFramePr>
          <p:nvPr>
            <p:ph idx="1"/>
            <p:extLst>
              <p:ext uri="{D42A27DB-BD31-4B8C-83A1-F6EECF244321}">
                <p14:modId xmlns:p14="http://schemas.microsoft.com/office/powerpoint/2010/main" val="40143794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olorful logo with a white background&#10;&#10;Description automatically generated">
            <a:extLst>
              <a:ext uri="{FF2B5EF4-FFF2-40B4-BE49-F238E27FC236}">
                <a16:creationId xmlns:a16="http://schemas.microsoft.com/office/drawing/2014/main" id="{0B1EE94E-51CD-C5B8-AC25-4E181F6BCD3E}"/>
              </a:ext>
            </a:extLst>
          </p:cNvPr>
          <p:cNvPicPr>
            <a:picLocks noChangeAspect="1"/>
          </p:cNvPicPr>
          <p:nvPr/>
        </p:nvPicPr>
        <p:blipFill>
          <a:blip r:embed="rId7">
            <a:extLst>
              <a:ext uri="{28A0092B-C50C-407E-A947-70E740481C1C}">
                <a14:useLocalDpi xmlns:a14="http://schemas.microsoft.com/office/drawing/2010/main" val="0"/>
              </a:ext>
            </a:extLst>
          </a:blip>
          <a:srcRect l="16939" r="19873"/>
          <a:stretch/>
        </p:blipFill>
        <p:spPr>
          <a:xfrm>
            <a:off x="11368548" y="0"/>
            <a:ext cx="838200" cy="1326511"/>
          </a:xfrm>
          <a:prstGeom prst="rect">
            <a:avLst/>
          </a:prstGeom>
        </p:spPr>
      </p:pic>
    </p:spTree>
    <p:extLst>
      <p:ext uri="{BB962C8B-B14F-4D97-AF65-F5344CB8AC3E}">
        <p14:creationId xmlns:p14="http://schemas.microsoft.com/office/powerpoint/2010/main" val="2496744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F13595-6639-CDA5-8DDD-5B4E30222921}"/>
              </a:ext>
            </a:extLst>
          </p:cNvPr>
          <p:cNvSpPr>
            <a:spLocks noGrp="1"/>
          </p:cNvSpPr>
          <p:nvPr>
            <p:ph type="title"/>
          </p:nvPr>
        </p:nvSpPr>
        <p:spPr>
          <a:xfrm>
            <a:off x="1389278" y="1233241"/>
            <a:ext cx="3240506" cy="4064628"/>
          </a:xfrm>
        </p:spPr>
        <p:txBody>
          <a:bodyPr>
            <a:normAutofit/>
          </a:bodyPr>
          <a:lstStyle/>
          <a:p>
            <a:r>
              <a:rPr lang="en-IN">
                <a:solidFill>
                  <a:srgbClr val="FFFFFF"/>
                </a:solidFill>
              </a:rPr>
              <a:t>Information Technology (IT) Data</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A8C7619-4413-2FCE-D3D2-3F5A7217693F}"/>
              </a:ext>
            </a:extLst>
          </p:cNvPr>
          <p:cNvSpPr>
            <a:spLocks noGrp="1"/>
          </p:cNvSpPr>
          <p:nvPr>
            <p:ph idx="1"/>
          </p:nvPr>
        </p:nvSpPr>
        <p:spPr>
          <a:xfrm>
            <a:off x="6096000" y="820880"/>
            <a:ext cx="5257799" cy="4889350"/>
          </a:xfrm>
        </p:spPr>
        <p:txBody>
          <a:bodyPr anchor="t">
            <a:normAutofit/>
          </a:bodyPr>
          <a:lstStyle/>
          <a:p>
            <a:r>
              <a:rPr lang="en-US" sz="2000" dirty="0"/>
              <a:t>System Configuration: Information about the organization’s IT infrastructure, including server configurations, network topologies, and software installations.</a:t>
            </a:r>
          </a:p>
          <a:p>
            <a:r>
              <a:rPr lang="en-US" sz="2000" dirty="0"/>
              <a:t>Security Logs: Logs of access to systems, audit trails, and records of security incidents, which are crucial for monitoring and responding to threats.</a:t>
            </a:r>
          </a:p>
          <a:p>
            <a:r>
              <a:rPr lang="en-US" sz="2000" dirty="0"/>
              <a:t>Backup Data: Copies of critical data that are stored securely for recovery in case of data loss or corruption.</a:t>
            </a:r>
          </a:p>
          <a:p>
            <a:r>
              <a:rPr lang="en-US" sz="2000" dirty="0"/>
              <a:t>Disaster Recovery Plans: Documentation of processes and procedures for recovering data and restoring operations after a disaster.</a:t>
            </a:r>
            <a:endParaRPr lang="en-IN" sz="20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descr="A colorful logo with a white background&#10;&#10;Description automatically generated">
            <a:extLst>
              <a:ext uri="{FF2B5EF4-FFF2-40B4-BE49-F238E27FC236}">
                <a16:creationId xmlns:a16="http://schemas.microsoft.com/office/drawing/2014/main" id="{F6AFEC8C-0183-7A27-192D-4A4979AEAFB9}"/>
              </a:ext>
            </a:extLst>
          </p:cNvPr>
          <p:cNvPicPr>
            <a:picLocks noChangeAspect="1"/>
          </p:cNvPicPr>
          <p:nvPr/>
        </p:nvPicPr>
        <p:blipFill>
          <a:blip r:embed="rId2">
            <a:extLst>
              <a:ext uri="{28A0092B-C50C-407E-A947-70E740481C1C}">
                <a14:useLocalDpi xmlns:a14="http://schemas.microsoft.com/office/drawing/2010/main" val="0"/>
              </a:ext>
            </a:extLst>
          </a:blip>
          <a:srcRect l="16939" r="19873"/>
          <a:stretch/>
        </p:blipFill>
        <p:spPr>
          <a:xfrm>
            <a:off x="11368548" y="0"/>
            <a:ext cx="838200" cy="1326511"/>
          </a:xfrm>
          <a:prstGeom prst="rect">
            <a:avLst/>
          </a:prstGeom>
        </p:spPr>
      </p:pic>
    </p:spTree>
    <p:extLst>
      <p:ext uri="{BB962C8B-B14F-4D97-AF65-F5344CB8AC3E}">
        <p14:creationId xmlns:p14="http://schemas.microsoft.com/office/powerpoint/2010/main" val="2479341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13E69-46B0-DC34-7FA2-B1DE904ABA56}"/>
              </a:ext>
            </a:extLst>
          </p:cNvPr>
          <p:cNvSpPr>
            <a:spLocks noGrp="1"/>
          </p:cNvSpPr>
          <p:nvPr>
            <p:ph type="title"/>
          </p:nvPr>
        </p:nvSpPr>
        <p:spPr/>
        <p:txBody>
          <a:bodyPr/>
          <a:lstStyle/>
          <a:p>
            <a:r>
              <a:rPr lang="en-US" dirty="0"/>
              <a:t>Elements to consider for better security mechanism</a:t>
            </a:r>
            <a:endParaRPr lang="en-IN" dirty="0"/>
          </a:p>
        </p:txBody>
      </p:sp>
      <p:sp>
        <p:nvSpPr>
          <p:cNvPr id="3" name="Content Placeholder 2">
            <a:extLst>
              <a:ext uri="{FF2B5EF4-FFF2-40B4-BE49-F238E27FC236}">
                <a16:creationId xmlns:a16="http://schemas.microsoft.com/office/drawing/2014/main" id="{4294DA7B-6732-DBA5-141F-FC44C61163EA}"/>
              </a:ext>
            </a:extLst>
          </p:cNvPr>
          <p:cNvSpPr>
            <a:spLocks noGrp="1"/>
          </p:cNvSpPr>
          <p:nvPr>
            <p:ph idx="1"/>
          </p:nvPr>
        </p:nvSpPr>
        <p:spPr/>
        <p:txBody>
          <a:bodyPr/>
          <a:lstStyle/>
          <a:p>
            <a:r>
              <a:rPr lang="en-IN" dirty="0"/>
              <a:t>Risk Assessment and Management</a:t>
            </a:r>
          </a:p>
          <a:p>
            <a:r>
              <a:rPr lang="en-IN" dirty="0"/>
              <a:t>Access Control</a:t>
            </a:r>
          </a:p>
          <a:p>
            <a:r>
              <a:rPr lang="en-IN" dirty="0"/>
              <a:t>Data Encryption</a:t>
            </a:r>
          </a:p>
          <a:p>
            <a:r>
              <a:rPr lang="en-IN" dirty="0"/>
              <a:t>Network Security</a:t>
            </a:r>
          </a:p>
          <a:p>
            <a:r>
              <a:rPr lang="en-IN" dirty="0"/>
              <a:t>Endpoint Security </a:t>
            </a:r>
          </a:p>
          <a:p>
            <a:r>
              <a:rPr lang="en-IN" dirty="0"/>
              <a:t>Incident Response and Management</a:t>
            </a:r>
          </a:p>
          <a:p>
            <a:r>
              <a:rPr lang="en-US" dirty="0"/>
              <a:t>Disaster Recovery and Business Continuity</a:t>
            </a:r>
            <a:endParaRPr lang="en-IN" dirty="0"/>
          </a:p>
        </p:txBody>
      </p:sp>
      <p:pic>
        <p:nvPicPr>
          <p:cNvPr id="4" name="Picture 3" descr="A colorful logo with a white background&#10;&#10;Description automatically generated">
            <a:extLst>
              <a:ext uri="{FF2B5EF4-FFF2-40B4-BE49-F238E27FC236}">
                <a16:creationId xmlns:a16="http://schemas.microsoft.com/office/drawing/2014/main" id="{2354D381-9FE4-6A64-F5C0-31E94B2E460B}"/>
              </a:ext>
            </a:extLst>
          </p:cNvPr>
          <p:cNvPicPr>
            <a:picLocks noChangeAspect="1"/>
          </p:cNvPicPr>
          <p:nvPr/>
        </p:nvPicPr>
        <p:blipFill>
          <a:blip r:embed="rId2">
            <a:extLst>
              <a:ext uri="{28A0092B-C50C-407E-A947-70E740481C1C}">
                <a14:useLocalDpi xmlns:a14="http://schemas.microsoft.com/office/drawing/2010/main" val="0"/>
              </a:ext>
            </a:extLst>
          </a:blip>
          <a:srcRect l="16939" r="19873"/>
          <a:stretch/>
        </p:blipFill>
        <p:spPr>
          <a:xfrm>
            <a:off x="11368548" y="29496"/>
            <a:ext cx="838200" cy="1326511"/>
          </a:xfrm>
          <a:prstGeom prst="rect">
            <a:avLst/>
          </a:prstGeom>
        </p:spPr>
      </p:pic>
    </p:spTree>
    <p:extLst>
      <p:ext uri="{BB962C8B-B14F-4D97-AF65-F5344CB8AC3E}">
        <p14:creationId xmlns:p14="http://schemas.microsoft.com/office/powerpoint/2010/main" val="1595592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0997" y="381001"/>
            <a:ext cx="6858001" cy="6095995"/>
          </a:xfrm>
          <a:prstGeom prst="rect">
            <a:avLst/>
          </a:prstGeom>
          <a:ln>
            <a:noFill/>
          </a:ln>
          <a:effectLst>
            <a:outerShdw blurRad="381000" dist="101600" sx="99000" sy="99000" algn="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AF4551-43BA-78C3-38BD-0BE2FFD7F0C4}"/>
              </a:ext>
            </a:extLst>
          </p:cNvPr>
          <p:cNvSpPr>
            <a:spLocks noGrp="1"/>
          </p:cNvSpPr>
          <p:nvPr>
            <p:ph type="title"/>
          </p:nvPr>
        </p:nvSpPr>
        <p:spPr>
          <a:xfrm>
            <a:off x="707413" y="4544704"/>
            <a:ext cx="4792635" cy="1811645"/>
          </a:xfrm>
        </p:spPr>
        <p:txBody>
          <a:bodyPr anchor="ctr">
            <a:normAutofit/>
          </a:bodyPr>
          <a:lstStyle/>
          <a:p>
            <a:r>
              <a:rPr lang="en-US" sz="4000"/>
              <a:t>Risk Assessment and Management (RAM)</a:t>
            </a:r>
            <a:endParaRPr lang="en-IN" sz="4000"/>
          </a:p>
        </p:txBody>
      </p:sp>
      <p:pic>
        <p:nvPicPr>
          <p:cNvPr id="5" name="Picture 4" descr="An abstract design with lines and financial symbols">
            <a:extLst>
              <a:ext uri="{FF2B5EF4-FFF2-40B4-BE49-F238E27FC236}">
                <a16:creationId xmlns:a16="http://schemas.microsoft.com/office/drawing/2014/main" id="{7A2E3141-578A-0972-FD8E-F0A966ECAECE}"/>
              </a:ext>
            </a:extLst>
          </p:cNvPr>
          <p:cNvPicPr>
            <a:picLocks noChangeAspect="1"/>
          </p:cNvPicPr>
          <p:nvPr/>
        </p:nvPicPr>
        <p:blipFill>
          <a:blip r:embed="rId2"/>
          <a:srcRect l="295" r="1185" b="-1"/>
          <a:stretch/>
        </p:blipFill>
        <p:spPr>
          <a:xfrm>
            <a:off x="-1" y="10"/>
            <a:ext cx="6096001" cy="4114790"/>
          </a:xfrm>
          <a:prstGeom prst="rect">
            <a:avLst/>
          </a:prstGeom>
        </p:spPr>
      </p:pic>
      <p:sp>
        <p:nvSpPr>
          <p:cNvPr id="3" name="Content Placeholder 2">
            <a:extLst>
              <a:ext uri="{FF2B5EF4-FFF2-40B4-BE49-F238E27FC236}">
                <a16:creationId xmlns:a16="http://schemas.microsoft.com/office/drawing/2014/main" id="{49BB02A7-7676-53DA-DA0E-51449D3661AA}"/>
              </a:ext>
            </a:extLst>
          </p:cNvPr>
          <p:cNvSpPr>
            <a:spLocks noGrp="1"/>
          </p:cNvSpPr>
          <p:nvPr>
            <p:ph idx="1"/>
          </p:nvPr>
        </p:nvSpPr>
        <p:spPr>
          <a:xfrm>
            <a:off x="6803410" y="691912"/>
            <a:ext cx="4585646" cy="5474173"/>
          </a:xfrm>
        </p:spPr>
        <p:txBody>
          <a:bodyPr anchor="ctr">
            <a:normAutofit/>
          </a:bodyPr>
          <a:lstStyle/>
          <a:p>
            <a:r>
              <a:rPr lang="en-US" sz="2000" dirty="0"/>
              <a:t>Identify Assets: Determine the critical assets that need protection, such as data, infrastructure, applications, and intellectual property.</a:t>
            </a:r>
          </a:p>
          <a:p>
            <a:r>
              <a:rPr lang="en-US" sz="2000" dirty="0"/>
              <a:t>Threat Analysis: Identify potential threats, including cyberattacks, insider threats, natural disasters, and human error.</a:t>
            </a:r>
          </a:p>
          <a:p>
            <a:r>
              <a:rPr lang="en-US" sz="2000" dirty="0"/>
              <a:t>Vulnerability Assessment: Evaluate vulnerabilities in the system, including software flaws, weak configurations, and unpatched systems.</a:t>
            </a:r>
          </a:p>
          <a:p>
            <a:r>
              <a:rPr lang="en-US" sz="2000" dirty="0"/>
              <a:t>Risk Mitigation: Develop strategies to mitigate identified risks, such as implementing security controls, patch management, and disaster recovery plans.</a:t>
            </a:r>
            <a:endParaRPr lang="en-IN" sz="2000" dirty="0"/>
          </a:p>
        </p:txBody>
      </p:sp>
      <p:pic>
        <p:nvPicPr>
          <p:cNvPr id="7" name="Picture 6" descr="A colorful logo with a white background&#10;&#10;Description automatically generated">
            <a:extLst>
              <a:ext uri="{FF2B5EF4-FFF2-40B4-BE49-F238E27FC236}">
                <a16:creationId xmlns:a16="http://schemas.microsoft.com/office/drawing/2014/main" id="{BE675755-1345-F499-17E8-5C9DF7AFC205}"/>
              </a:ext>
            </a:extLst>
          </p:cNvPr>
          <p:cNvPicPr>
            <a:picLocks noChangeAspect="1"/>
          </p:cNvPicPr>
          <p:nvPr/>
        </p:nvPicPr>
        <p:blipFill>
          <a:blip r:embed="rId3">
            <a:extLst>
              <a:ext uri="{28A0092B-C50C-407E-A947-70E740481C1C}">
                <a14:useLocalDpi xmlns:a14="http://schemas.microsoft.com/office/drawing/2010/main" val="0"/>
              </a:ext>
            </a:extLst>
          </a:blip>
          <a:srcRect l="16939" r="19873"/>
          <a:stretch/>
        </p:blipFill>
        <p:spPr>
          <a:xfrm>
            <a:off x="11368548" y="0"/>
            <a:ext cx="838200" cy="1326511"/>
          </a:xfrm>
          <a:prstGeom prst="rect">
            <a:avLst/>
          </a:prstGeom>
        </p:spPr>
      </p:pic>
    </p:spTree>
    <p:extLst>
      <p:ext uri="{BB962C8B-B14F-4D97-AF65-F5344CB8AC3E}">
        <p14:creationId xmlns:p14="http://schemas.microsoft.com/office/powerpoint/2010/main" val="2817370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B969E7-E451-F157-394F-60AB278FC75F}"/>
              </a:ext>
            </a:extLst>
          </p:cNvPr>
          <p:cNvSpPr>
            <a:spLocks noGrp="1"/>
          </p:cNvSpPr>
          <p:nvPr>
            <p:ph type="title"/>
          </p:nvPr>
        </p:nvSpPr>
        <p:spPr>
          <a:xfrm>
            <a:off x="841248" y="256032"/>
            <a:ext cx="10506456" cy="1014984"/>
          </a:xfrm>
        </p:spPr>
        <p:txBody>
          <a:bodyPr anchor="b">
            <a:normAutofit/>
          </a:bodyPr>
          <a:lstStyle/>
          <a:p>
            <a:r>
              <a:rPr lang="en-IN" dirty="0"/>
              <a:t>Access Control</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51AD8B56-C3D8-BC98-7AA3-583C79592A3A}"/>
              </a:ext>
            </a:extLst>
          </p:cNvPr>
          <p:cNvGraphicFramePr>
            <a:graphicFrameLocks noGrp="1"/>
          </p:cNvGraphicFramePr>
          <p:nvPr>
            <p:ph idx="1"/>
            <p:extLst>
              <p:ext uri="{D42A27DB-BD31-4B8C-83A1-F6EECF244321}">
                <p14:modId xmlns:p14="http://schemas.microsoft.com/office/powerpoint/2010/main" val="122997573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olorful logo with a white background&#10;&#10;Description automatically generated">
            <a:extLst>
              <a:ext uri="{FF2B5EF4-FFF2-40B4-BE49-F238E27FC236}">
                <a16:creationId xmlns:a16="http://schemas.microsoft.com/office/drawing/2014/main" id="{289D7CAE-442D-A9B6-66F2-B9277A46E71F}"/>
              </a:ext>
            </a:extLst>
          </p:cNvPr>
          <p:cNvPicPr>
            <a:picLocks noChangeAspect="1"/>
          </p:cNvPicPr>
          <p:nvPr/>
        </p:nvPicPr>
        <p:blipFill>
          <a:blip r:embed="rId7">
            <a:extLst>
              <a:ext uri="{28A0092B-C50C-407E-A947-70E740481C1C}">
                <a14:useLocalDpi xmlns:a14="http://schemas.microsoft.com/office/drawing/2010/main" val="0"/>
              </a:ext>
            </a:extLst>
          </a:blip>
          <a:srcRect l="16939" r="19873"/>
          <a:stretch/>
        </p:blipFill>
        <p:spPr>
          <a:xfrm>
            <a:off x="11368548" y="0"/>
            <a:ext cx="838200" cy="1326511"/>
          </a:xfrm>
          <a:prstGeom prst="rect">
            <a:avLst/>
          </a:prstGeom>
        </p:spPr>
      </p:pic>
    </p:spTree>
    <p:extLst>
      <p:ext uri="{BB962C8B-B14F-4D97-AF65-F5344CB8AC3E}">
        <p14:creationId xmlns:p14="http://schemas.microsoft.com/office/powerpoint/2010/main" val="2961958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4E12-69E3-FDAA-A661-6DA9FB312034}"/>
              </a:ext>
            </a:extLst>
          </p:cNvPr>
          <p:cNvSpPr>
            <a:spLocks noGrp="1"/>
          </p:cNvSpPr>
          <p:nvPr>
            <p:ph type="title"/>
          </p:nvPr>
        </p:nvSpPr>
        <p:spPr/>
        <p:txBody>
          <a:bodyPr/>
          <a:lstStyle/>
          <a:p>
            <a:r>
              <a:rPr lang="en-US" dirty="0"/>
              <a:t>History of Data Security</a:t>
            </a:r>
            <a:endParaRPr lang="en-IN" dirty="0"/>
          </a:p>
        </p:txBody>
      </p:sp>
      <p:sp>
        <p:nvSpPr>
          <p:cNvPr id="3" name="Content Placeholder 2">
            <a:extLst>
              <a:ext uri="{FF2B5EF4-FFF2-40B4-BE49-F238E27FC236}">
                <a16:creationId xmlns:a16="http://schemas.microsoft.com/office/drawing/2014/main" id="{EC7D5AA8-C71B-A027-F98F-7D218E86BA90}"/>
              </a:ext>
            </a:extLst>
          </p:cNvPr>
          <p:cNvSpPr>
            <a:spLocks noGrp="1"/>
          </p:cNvSpPr>
          <p:nvPr>
            <p:ph idx="1"/>
          </p:nvPr>
        </p:nvSpPr>
        <p:spPr/>
        <p:txBody>
          <a:bodyPr>
            <a:normAutofit/>
          </a:bodyPr>
          <a:lstStyle/>
          <a:p>
            <a:r>
              <a:rPr lang="en-IN" dirty="0"/>
              <a:t>Early Beginnings (Pre-20th Century)</a:t>
            </a:r>
          </a:p>
          <a:p>
            <a:pPr marL="514350" indent="-514350" algn="just">
              <a:buFont typeface="+mj-lt"/>
              <a:buAutoNum type="arabicPeriod"/>
            </a:pPr>
            <a:r>
              <a:rPr lang="en-US" sz="2400" dirty="0"/>
              <a:t>Ancient Encryption: The earliest forms of data security can be traced back to ancient times, where simple encryption techniques were used to protect information. One of the earliest known examples is the Caesar Cipher, used by Julius Caesar to encrypt military messages by shifting letters in the alphabet.</a:t>
            </a:r>
          </a:p>
          <a:p>
            <a:pPr marL="514350" indent="-514350" algn="just">
              <a:buFont typeface="+mj-lt"/>
              <a:buAutoNum type="arabicPeriod"/>
            </a:pPr>
            <a:r>
              <a:rPr lang="en-US" sz="2400" dirty="0"/>
              <a:t>Classical Cryptography: Throughout history, various civilizations developed more complex methods of encryption to secure communications. For example, the Vigenère Cipher, invented in the 16th century, was a polyalphabetic cipher that was considered unbreakable for centuries.</a:t>
            </a:r>
            <a:endParaRPr lang="en-IN" sz="2400" dirty="0"/>
          </a:p>
        </p:txBody>
      </p:sp>
      <p:pic>
        <p:nvPicPr>
          <p:cNvPr id="5" name="Picture 4" descr="A colorful logo with a white background&#10;&#10;Description automatically generated">
            <a:extLst>
              <a:ext uri="{FF2B5EF4-FFF2-40B4-BE49-F238E27FC236}">
                <a16:creationId xmlns:a16="http://schemas.microsoft.com/office/drawing/2014/main" id="{72CA9789-E9D9-FCD9-9D79-FEAFDD64C2D7}"/>
              </a:ext>
            </a:extLst>
          </p:cNvPr>
          <p:cNvPicPr>
            <a:picLocks noChangeAspect="1"/>
          </p:cNvPicPr>
          <p:nvPr/>
        </p:nvPicPr>
        <p:blipFill>
          <a:blip r:embed="rId2">
            <a:extLst>
              <a:ext uri="{28A0092B-C50C-407E-A947-70E740481C1C}">
                <a14:useLocalDpi xmlns:a14="http://schemas.microsoft.com/office/drawing/2010/main" val="0"/>
              </a:ext>
            </a:extLst>
          </a:blip>
          <a:srcRect l="16939" r="19873"/>
          <a:stretch/>
        </p:blipFill>
        <p:spPr>
          <a:xfrm>
            <a:off x="11353800" y="0"/>
            <a:ext cx="838200" cy="1326511"/>
          </a:xfrm>
          <a:prstGeom prst="rect">
            <a:avLst/>
          </a:prstGeom>
        </p:spPr>
      </p:pic>
    </p:spTree>
    <p:extLst>
      <p:ext uri="{BB962C8B-B14F-4D97-AF65-F5344CB8AC3E}">
        <p14:creationId xmlns:p14="http://schemas.microsoft.com/office/powerpoint/2010/main" val="18559258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F3E76A-A8F1-12FD-F9A3-F198EB175A58}"/>
              </a:ext>
            </a:extLst>
          </p:cNvPr>
          <p:cNvSpPr>
            <a:spLocks noGrp="1"/>
          </p:cNvSpPr>
          <p:nvPr>
            <p:ph type="title"/>
          </p:nvPr>
        </p:nvSpPr>
        <p:spPr>
          <a:xfrm>
            <a:off x="841248" y="256032"/>
            <a:ext cx="10506456" cy="1014984"/>
          </a:xfrm>
        </p:spPr>
        <p:txBody>
          <a:bodyPr anchor="b">
            <a:normAutofit/>
          </a:bodyPr>
          <a:lstStyle/>
          <a:p>
            <a:r>
              <a:rPr lang="en-IN" dirty="0"/>
              <a:t>Data Encryption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A07DC767-FE12-2E3E-E672-7652EF08722D}"/>
              </a:ext>
            </a:extLst>
          </p:cNvPr>
          <p:cNvGraphicFramePr>
            <a:graphicFrameLocks noGrp="1"/>
          </p:cNvGraphicFramePr>
          <p:nvPr>
            <p:ph idx="1"/>
            <p:extLst>
              <p:ext uri="{D42A27DB-BD31-4B8C-83A1-F6EECF244321}">
                <p14:modId xmlns:p14="http://schemas.microsoft.com/office/powerpoint/2010/main" val="224930106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colorful logo with a white background&#10;&#10;Description automatically generated">
            <a:extLst>
              <a:ext uri="{FF2B5EF4-FFF2-40B4-BE49-F238E27FC236}">
                <a16:creationId xmlns:a16="http://schemas.microsoft.com/office/drawing/2014/main" id="{1694AF69-0EDC-8FAD-FA66-044F57632029}"/>
              </a:ext>
            </a:extLst>
          </p:cNvPr>
          <p:cNvPicPr>
            <a:picLocks noChangeAspect="1"/>
          </p:cNvPicPr>
          <p:nvPr/>
        </p:nvPicPr>
        <p:blipFill>
          <a:blip r:embed="rId7">
            <a:extLst>
              <a:ext uri="{28A0092B-C50C-407E-A947-70E740481C1C}">
                <a14:useLocalDpi xmlns:a14="http://schemas.microsoft.com/office/drawing/2010/main" val="0"/>
              </a:ext>
            </a:extLst>
          </a:blip>
          <a:srcRect l="16939" r="19873"/>
          <a:stretch/>
        </p:blipFill>
        <p:spPr>
          <a:xfrm>
            <a:off x="11368548" y="0"/>
            <a:ext cx="838200" cy="1326511"/>
          </a:xfrm>
          <a:prstGeom prst="rect">
            <a:avLst/>
          </a:prstGeom>
        </p:spPr>
      </p:pic>
    </p:spTree>
    <p:extLst>
      <p:ext uri="{BB962C8B-B14F-4D97-AF65-F5344CB8AC3E}">
        <p14:creationId xmlns:p14="http://schemas.microsoft.com/office/powerpoint/2010/main" val="19368988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5A6869-D576-572F-6939-45D0DEC40AED}"/>
              </a:ext>
            </a:extLst>
          </p:cNvPr>
          <p:cNvSpPr>
            <a:spLocks noGrp="1"/>
          </p:cNvSpPr>
          <p:nvPr>
            <p:ph type="title"/>
          </p:nvPr>
        </p:nvSpPr>
        <p:spPr>
          <a:xfrm>
            <a:off x="841248" y="256032"/>
            <a:ext cx="10506456" cy="1014984"/>
          </a:xfrm>
        </p:spPr>
        <p:txBody>
          <a:bodyPr anchor="b">
            <a:normAutofit/>
          </a:bodyPr>
          <a:lstStyle/>
          <a:p>
            <a:r>
              <a:rPr lang="en-IN" dirty="0"/>
              <a:t>Network Security</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203E51E7-9AC9-62D1-C55B-DB4D15F9C49D}"/>
              </a:ext>
            </a:extLst>
          </p:cNvPr>
          <p:cNvGraphicFramePr>
            <a:graphicFrameLocks noGrp="1"/>
          </p:cNvGraphicFramePr>
          <p:nvPr>
            <p:ph idx="1"/>
            <p:extLst>
              <p:ext uri="{D42A27DB-BD31-4B8C-83A1-F6EECF244321}">
                <p14:modId xmlns:p14="http://schemas.microsoft.com/office/powerpoint/2010/main" val="409458813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colorful logo with a white background&#10;&#10;Description automatically generated">
            <a:extLst>
              <a:ext uri="{FF2B5EF4-FFF2-40B4-BE49-F238E27FC236}">
                <a16:creationId xmlns:a16="http://schemas.microsoft.com/office/drawing/2014/main" id="{8527569F-1F86-3EB8-5D12-65E8DD7D50EA}"/>
              </a:ext>
            </a:extLst>
          </p:cNvPr>
          <p:cNvPicPr>
            <a:picLocks noChangeAspect="1"/>
          </p:cNvPicPr>
          <p:nvPr/>
        </p:nvPicPr>
        <p:blipFill>
          <a:blip r:embed="rId7">
            <a:extLst>
              <a:ext uri="{28A0092B-C50C-407E-A947-70E740481C1C}">
                <a14:useLocalDpi xmlns:a14="http://schemas.microsoft.com/office/drawing/2010/main" val="0"/>
              </a:ext>
            </a:extLst>
          </a:blip>
          <a:srcRect l="16939" r="19873"/>
          <a:stretch/>
        </p:blipFill>
        <p:spPr>
          <a:xfrm>
            <a:off x="11368548" y="0"/>
            <a:ext cx="838200" cy="1326511"/>
          </a:xfrm>
          <a:prstGeom prst="rect">
            <a:avLst/>
          </a:prstGeom>
        </p:spPr>
      </p:pic>
    </p:spTree>
    <p:extLst>
      <p:ext uri="{BB962C8B-B14F-4D97-AF65-F5344CB8AC3E}">
        <p14:creationId xmlns:p14="http://schemas.microsoft.com/office/powerpoint/2010/main" val="38631126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2D39-7B4B-256A-84E7-E2E7D41402D1}"/>
              </a:ext>
            </a:extLst>
          </p:cNvPr>
          <p:cNvSpPr>
            <a:spLocks noGrp="1"/>
          </p:cNvSpPr>
          <p:nvPr>
            <p:ph type="title"/>
          </p:nvPr>
        </p:nvSpPr>
        <p:spPr/>
        <p:txBody>
          <a:bodyPr/>
          <a:lstStyle/>
          <a:p>
            <a:r>
              <a:rPr lang="en-IN" dirty="0"/>
              <a:t>Endpoint Security </a:t>
            </a:r>
          </a:p>
        </p:txBody>
      </p:sp>
      <p:graphicFrame>
        <p:nvGraphicFramePr>
          <p:cNvPr id="5" name="Content Placeholder 2">
            <a:extLst>
              <a:ext uri="{FF2B5EF4-FFF2-40B4-BE49-F238E27FC236}">
                <a16:creationId xmlns:a16="http://schemas.microsoft.com/office/drawing/2014/main" id="{4D40D934-5AB3-CBAC-59FF-15E64759BB1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colorful logo with a white background&#10;&#10;Description automatically generated">
            <a:extLst>
              <a:ext uri="{FF2B5EF4-FFF2-40B4-BE49-F238E27FC236}">
                <a16:creationId xmlns:a16="http://schemas.microsoft.com/office/drawing/2014/main" id="{6FCC0CA9-C3F4-0D1B-2F13-7E214EFDB4D8}"/>
              </a:ext>
            </a:extLst>
          </p:cNvPr>
          <p:cNvPicPr>
            <a:picLocks noChangeAspect="1"/>
          </p:cNvPicPr>
          <p:nvPr/>
        </p:nvPicPr>
        <p:blipFill>
          <a:blip r:embed="rId7">
            <a:extLst>
              <a:ext uri="{28A0092B-C50C-407E-A947-70E740481C1C}">
                <a14:useLocalDpi xmlns:a14="http://schemas.microsoft.com/office/drawing/2010/main" val="0"/>
              </a:ext>
            </a:extLst>
          </a:blip>
          <a:srcRect l="16939" r="19873"/>
          <a:stretch/>
        </p:blipFill>
        <p:spPr>
          <a:xfrm>
            <a:off x="11368548" y="0"/>
            <a:ext cx="838200" cy="1326511"/>
          </a:xfrm>
          <a:prstGeom prst="rect">
            <a:avLst/>
          </a:prstGeom>
        </p:spPr>
      </p:pic>
    </p:spTree>
    <p:extLst>
      <p:ext uri="{BB962C8B-B14F-4D97-AF65-F5344CB8AC3E}">
        <p14:creationId xmlns:p14="http://schemas.microsoft.com/office/powerpoint/2010/main" val="6924490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CA927A-B107-30E5-A57D-F1B15F92A82D}"/>
              </a:ext>
            </a:extLst>
          </p:cNvPr>
          <p:cNvSpPr>
            <a:spLocks noGrp="1"/>
          </p:cNvSpPr>
          <p:nvPr>
            <p:ph type="title"/>
          </p:nvPr>
        </p:nvSpPr>
        <p:spPr>
          <a:xfrm>
            <a:off x="4553733" y="548464"/>
            <a:ext cx="6798541" cy="1675623"/>
          </a:xfrm>
        </p:spPr>
        <p:txBody>
          <a:bodyPr anchor="b">
            <a:normAutofit/>
          </a:bodyPr>
          <a:lstStyle/>
          <a:p>
            <a:r>
              <a:rPr lang="en-IN" sz="4000" b="1"/>
              <a:t>Application Security</a:t>
            </a:r>
            <a:endParaRPr lang="en-IN" sz="4000"/>
          </a:p>
        </p:txBody>
      </p:sp>
      <p:pic>
        <p:nvPicPr>
          <p:cNvPr id="6" name="Picture 5" descr="A blurry image of a blue and yellow light&#10;&#10;Description automatically generated">
            <a:extLst>
              <a:ext uri="{FF2B5EF4-FFF2-40B4-BE49-F238E27FC236}">
                <a16:creationId xmlns:a16="http://schemas.microsoft.com/office/drawing/2014/main" id="{A234CC7F-5C56-65BE-2B48-06D5728CC0B5}"/>
              </a:ext>
            </a:extLst>
          </p:cNvPr>
          <p:cNvPicPr>
            <a:picLocks noChangeAspect="1"/>
          </p:cNvPicPr>
          <p:nvPr/>
        </p:nvPicPr>
        <p:blipFill>
          <a:blip r:embed="rId2"/>
          <a:srcRect l="39157" r="19997" b="-1"/>
          <a:stretch/>
        </p:blipFill>
        <p:spPr>
          <a:xfrm>
            <a:off x="1" y="10"/>
            <a:ext cx="4196496" cy="6857990"/>
          </a:xfrm>
          <a:prstGeom prst="rect">
            <a:avLst/>
          </a:prstGeom>
          <a:effectLst/>
        </p:spPr>
      </p:pic>
      <p:graphicFrame>
        <p:nvGraphicFramePr>
          <p:cNvPr id="5" name="Content Placeholder 2">
            <a:extLst>
              <a:ext uri="{FF2B5EF4-FFF2-40B4-BE49-F238E27FC236}">
                <a16:creationId xmlns:a16="http://schemas.microsoft.com/office/drawing/2014/main" id="{4CE9070B-2A47-1DB0-AD76-AF104DA6610E}"/>
              </a:ext>
            </a:extLst>
          </p:cNvPr>
          <p:cNvGraphicFramePr>
            <a:graphicFrameLocks noGrp="1"/>
          </p:cNvGraphicFramePr>
          <p:nvPr>
            <p:ph idx="1"/>
            <p:extLst>
              <p:ext uri="{D42A27DB-BD31-4B8C-83A1-F6EECF244321}">
                <p14:modId xmlns:p14="http://schemas.microsoft.com/office/powerpoint/2010/main" val="2831739560"/>
              </p:ext>
            </p:extLst>
          </p:nvPr>
        </p:nvGraphicFramePr>
        <p:xfrm>
          <a:off x="4553734" y="2409830"/>
          <a:ext cx="6798539" cy="3705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descr="A colorful logo with a white background&#10;&#10;Description automatically generated">
            <a:extLst>
              <a:ext uri="{FF2B5EF4-FFF2-40B4-BE49-F238E27FC236}">
                <a16:creationId xmlns:a16="http://schemas.microsoft.com/office/drawing/2014/main" id="{DDAD9130-AC56-05E0-24F9-DAA95ACFD431}"/>
              </a:ext>
            </a:extLst>
          </p:cNvPr>
          <p:cNvPicPr>
            <a:picLocks noChangeAspect="1"/>
          </p:cNvPicPr>
          <p:nvPr/>
        </p:nvPicPr>
        <p:blipFill>
          <a:blip r:embed="rId8">
            <a:extLst>
              <a:ext uri="{28A0092B-C50C-407E-A947-70E740481C1C}">
                <a14:useLocalDpi xmlns:a14="http://schemas.microsoft.com/office/drawing/2010/main" val="0"/>
              </a:ext>
            </a:extLst>
          </a:blip>
          <a:srcRect l="16939" r="19873"/>
          <a:stretch/>
        </p:blipFill>
        <p:spPr>
          <a:xfrm>
            <a:off x="11368548" y="0"/>
            <a:ext cx="838200" cy="1326511"/>
          </a:xfrm>
          <a:prstGeom prst="rect">
            <a:avLst/>
          </a:prstGeom>
        </p:spPr>
      </p:pic>
    </p:spTree>
    <p:extLst>
      <p:ext uri="{BB962C8B-B14F-4D97-AF65-F5344CB8AC3E}">
        <p14:creationId xmlns:p14="http://schemas.microsoft.com/office/powerpoint/2010/main" val="2382040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90AC7-D6E8-C779-05D2-55CBA4FC1F14}"/>
              </a:ext>
            </a:extLst>
          </p:cNvPr>
          <p:cNvSpPr>
            <a:spLocks noGrp="1"/>
          </p:cNvSpPr>
          <p:nvPr>
            <p:ph type="title"/>
          </p:nvPr>
        </p:nvSpPr>
        <p:spPr/>
        <p:txBody>
          <a:bodyPr/>
          <a:lstStyle/>
          <a:p>
            <a:r>
              <a:rPr lang="en-IN" dirty="0"/>
              <a:t>Incident Response and Management</a:t>
            </a:r>
          </a:p>
        </p:txBody>
      </p:sp>
      <p:graphicFrame>
        <p:nvGraphicFramePr>
          <p:cNvPr id="5" name="Content Placeholder 2">
            <a:extLst>
              <a:ext uri="{FF2B5EF4-FFF2-40B4-BE49-F238E27FC236}">
                <a16:creationId xmlns:a16="http://schemas.microsoft.com/office/drawing/2014/main" id="{25B4F1E5-5349-B4A7-97DE-302099B1DDD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colorful logo with a white background&#10;&#10;Description automatically generated">
            <a:extLst>
              <a:ext uri="{FF2B5EF4-FFF2-40B4-BE49-F238E27FC236}">
                <a16:creationId xmlns:a16="http://schemas.microsoft.com/office/drawing/2014/main" id="{58B5CBE6-5752-87B0-0C52-8BDC0CA7E2B2}"/>
              </a:ext>
            </a:extLst>
          </p:cNvPr>
          <p:cNvPicPr>
            <a:picLocks noChangeAspect="1"/>
          </p:cNvPicPr>
          <p:nvPr/>
        </p:nvPicPr>
        <p:blipFill>
          <a:blip r:embed="rId7">
            <a:extLst>
              <a:ext uri="{28A0092B-C50C-407E-A947-70E740481C1C}">
                <a14:useLocalDpi xmlns:a14="http://schemas.microsoft.com/office/drawing/2010/main" val="0"/>
              </a:ext>
            </a:extLst>
          </a:blip>
          <a:srcRect l="16939" r="19873"/>
          <a:stretch/>
        </p:blipFill>
        <p:spPr>
          <a:xfrm>
            <a:off x="11368548" y="0"/>
            <a:ext cx="838200" cy="1326511"/>
          </a:xfrm>
          <a:prstGeom prst="rect">
            <a:avLst/>
          </a:prstGeom>
        </p:spPr>
      </p:pic>
    </p:spTree>
    <p:extLst>
      <p:ext uri="{BB962C8B-B14F-4D97-AF65-F5344CB8AC3E}">
        <p14:creationId xmlns:p14="http://schemas.microsoft.com/office/powerpoint/2010/main" val="20377697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7A4C07-4D7C-C83D-7306-37B7294BA7D9}"/>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Disaster Recovery and Business Continuity</a:t>
            </a:r>
            <a:endParaRPr lang="en-IN" sz="4000">
              <a:solidFill>
                <a:srgbClr val="FFFFFF"/>
              </a:solidFill>
            </a:endParaRPr>
          </a:p>
        </p:txBody>
      </p:sp>
      <p:graphicFrame>
        <p:nvGraphicFramePr>
          <p:cNvPr id="7" name="Content Placeholder 2">
            <a:extLst>
              <a:ext uri="{FF2B5EF4-FFF2-40B4-BE49-F238E27FC236}">
                <a16:creationId xmlns:a16="http://schemas.microsoft.com/office/drawing/2014/main" id="{CF3C9913-B57D-A472-717C-903018CB0BD0}"/>
              </a:ext>
            </a:extLst>
          </p:cNvPr>
          <p:cNvGraphicFramePr>
            <a:graphicFrameLocks noGrp="1"/>
          </p:cNvGraphicFramePr>
          <p:nvPr>
            <p:ph idx="1"/>
            <p:extLst>
              <p:ext uri="{D42A27DB-BD31-4B8C-83A1-F6EECF244321}">
                <p14:modId xmlns:p14="http://schemas.microsoft.com/office/powerpoint/2010/main" val="181576225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colorful logo with a white background&#10;&#10;Description automatically generated">
            <a:extLst>
              <a:ext uri="{FF2B5EF4-FFF2-40B4-BE49-F238E27FC236}">
                <a16:creationId xmlns:a16="http://schemas.microsoft.com/office/drawing/2014/main" id="{8784D3EB-8410-A512-3409-9FE4D857B0BA}"/>
              </a:ext>
            </a:extLst>
          </p:cNvPr>
          <p:cNvPicPr>
            <a:picLocks noChangeAspect="1"/>
          </p:cNvPicPr>
          <p:nvPr/>
        </p:nvPicPr>
        <p:blipFill>
          <a:blip r:embed="rId7">
            <a:extLst>
              <a:ext uri="{28A0092B-C50C-407E-A947-70E740481C1C}">
                <a14:useLocalDpi xmlns:a14="http://schemas.microsoft.com/office/drawing/2010/main" val="0"/>
              </a:ext>
            </a:extLst>
          </a:blip>
          <a:srcRect l="16939" r="19873"/>
          <a:stretch/>
        </p:blipFill>
        <p:spPr>
          <a:xfrm>
            <a:off x="11368548" y="0"/>
            <a:ext cx="838200" cy="1326511"/>
          </a:xfrm>
          <a:prstGeom prst="rect">
            <a:avLst/>
          </a:prstGeom>
        </p:spPr>
      </p:pic>
    </p:spTree>
    <p:extLst>
      <p:ext uri="{BB962C8B-B14F-4D97-AF65-F5344CB8AC3E}">
        <p14:creationId xmlns:p14="http://schemas.microsoft.com/office/powerpoint/2010/main" val="23623044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3E09679-0575-764B-34C5-1F90A43B0DA3}"/>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Thank you</a:t>
            </a:r>
          </a:p>
        </p:txBody>
      </p:sp>
      <p:pic>
        <p:nvPicPr>
          <p:cNvPr id="5" name="Content Placeholder 4" descr="A qr code on a white background&#10;&#10;Description automatically generated">
            <a:extLst>
              <a:ext uri="{FF2B5EF4-FFF2-40B4-BE49-F238E27FC236}">
                <a16:creationId xmlns:a16="http://schemas.microsoft.com/office/drawing/2014/main" id="{6F0EE7F5-AD9C-89ED-BD46-A3B96E3FBD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3510" y="467208"/>
            <a:ext cx="5923584" cy="5923584"/>
          </a:xfrm>
          <a:prstGeom prst="rect">
            <a:avLst/>
          </a:prstGeom>
        </p:spPr>
      </p:pic>
      <p:pic>
        <p:nvPicPr>
          <p:cNvPr id="3" name="Picture 2" descr="A colorful logo with a white background&#10;&#10;Description automatically generated">
            <a:extLst>
              <a:ext uri="{FF2B5EF4-FFF2-40B4-BE49-F238E27FC236}">
                <a16:creationId xmlns:a16="http://schemas.microsoft.com/office/drawing/2014/main" id="{93EAA8B0-7E87-C804-ED66-DA36517072CD}"/>
              </a:ext>
            </a:extLst>
          </p:cNvPr>
          <p:cNvPicPr>
            <a:picLocks noChangeAspect="1"/>
          </p:cNvPicPr>
          <p:nvPr/>
        </p:nvPicPr>
        <p:blipFill>
          <a:blip r:embed="rId3">
            <a:extLst>
              <a:ext uri="{28A0092B-C50C-407E-A947-70E740481C1C}">
                <a14:useLocalDpi xmlns:a14="http://schemas.microsoft.com/office/drawing/2010/main" val="0"/>
              </a:ext>
            </a:extLst>
          </a:blip>
          <a:srcRect l="16939" r="19873"/>
          <a:stretch/>
        </p:blipFill>
        <p:spPr>
          <a:xfrm>
            <a:off x="11368548" y="0"/>
            <a:ext cx="838200" cy="1326511"/>
          </a:xfrm>
          <a:prstGeom prst="rect">
            <a:avLst/>
          </a:prstGeom>
        </p:spPr>
      </p:pic>
    </p:spTree>
    <p:extLst>
      <p:ext uri="{BB962C8B-B14F-4D97-AF65-F5344CB8AC3E}">
        <p14:creationId xmlns:p14="http://schemas.microsoft.com/office/powerpoint/2010/main" val="1173428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4E12-69E3-FDAA-A661-6DA9FB312034}"/>
              </a:ext>
            </a:extLst>
          </p:cNvPr>
          <p:cNvSpPr>
            <a:spLocks noGrp="1"/>
          </p:cNvSpPr>
          <p:nvPr>
            <p:ph type="title"/>
          </p:nvPr>
        </p:nvSpPr>
        <p:spPr/>
        <p:txBody>
          <a:bodyPr/>
          <a:lstStyle/>
          <a:p>
            <a:r>
              <a:rPr lang="en-US" dirty="0"/>
              <a:t>History of Data Security</a:t>
            </a:r>
            <a:endParaRPr lang="en-IN" dirty="0"/>
          </a:p>
        </p:txBody>
      </p:sp>
      <p:sp>
        <p:nvSpPr>
          <p:cNvPr id="3" name="Content Placeholder 2">
            <a:extLst>
              <a:ext uri="{FF2B5EF4-FFF2-40B4-BE49-F238E27FC236}">
                <a16:creationId xmlns:a16="http://schemas.microsoft.com/office/drawing/2014/main" id="{EC7D5AA8-C71B-A027-F98F-7D218E86BA90}"/>
              </a:ext>
            </a:extLst>
          </p:cNvPr>
          <p:cNvSpPr>
            <a:spLocks noGrp="1"/>
          </p:cNvSpPr>
          <p:nvPr>
            <p:ph idx="1"/>
          </p:nvPr>
        </p:nvSpPr>
        <p:spPr/>
        <p:txBody>
          <a:bodyPr>
            <a:normAutofit/>
          </a:bodyPr>
          <a:lstStyle/>
          <a:p>
            <a:r>
              <a:rPr lang="en-US" dirty="0"/>
              <a:t>World Wars and the Rise of Cryptography (20th Century)</a:t>
            </a:r>
          </a:p>
          <a:p>
            <a:pPr marL="457200" indent="-457200" algn="just">
              <a:buFont typeface="+mj-lt"/>
              <a:buAutoNum type="arabicPeriod"/>
            </a:pPr>
            <a:r>
              <a:rPr lang="en-US" sz="2400" dirty="0"/>
              <a:t>World War I and II: The World Wars marked significant advancements in cryptography and data security. During World War I, encryption was used extensively for military communications. In World War II, cryptographic machines like the German Enigma and the British Colossus were pivotal in securing and deciphering messages, influencing the outcomes of battles.</a:t>
            </a:r>
          </a:p>
          <a:p>
            <a:pPr marL="457200" indent="-457200" algn="just">
              <a:buFont typeface="+mj-lt"/>
              <a:buAutoNum type="arabicPeriod"/>
            </a:pPr>
            <a:r>
              <a:rPr lang="en-US" sz="2400" dirty="0"/>
              <a:t>The Birth of Modern Cryptography: The work of cryptographers like Alan Turing during World War II laid the groundwork for modern cryptography. Turing’s work in breaking the Enigma code and his contributions to early computing were instrumental in the development of the field.</a:t>
            </a:r>
            <a:endParaRPr lang="en-IN" sz="2400" dirty="0"/>
          </a:p>
        </p:txBody>
      </p:sp>
      <p:pic>
        <p:nvPicPr>
          <p:cNvPr id="4" name="Picture 3" descr="A colorful logo with a white background&#10;&#10;Description automatically generated">
            <a:extLst>
              <a:ext uri="{FF2B5EF4-FFF2-40B4-BE49-F238E27FC236}">
                <a16:creationId xmlns:a16="http://schemas.microsoft.com/office/drawing/2014/main" id="{C85F5D0A-2C19-FA53-E56B-FB6163696B4E}"/>
              </a:ext>
            </a:extLst>
          </p:cNvPr>
          <p:cNvPicPr>
            <a:picLocks noChangeAspect="1"/>
          </p:cNvPicPr>
          <p:nvPr/>
        </p:nvPicPr>
        <p:blipFill>
          <a:blip r:embed="rId2">
            <a:extLst>
              <a:ext uri="{28A0092B-C50C-407E-A947-70E740481C1C}">
                <a14:useLocalDpi xmlns:a14="http://schemas.microsoft.com/office/drawing/2010/main" val="0"/>
              </a:ext>
            </a:extLst>
          </a:blip>
          <a:srcRect l="16939" r="19873"/>
          <a:stretch/>
        </p:blipFill>
        <p:spPr>
          <a:xfrm>
            <a:off x="11353800" y="0"/>
            <a:ext cx="838200" cy="1326511"/>
          </a:xfrm>
          <a:prstGeom prst="rect">
            <a:avLst/>
          </a:prstGeom>
        </p:spPr>
      </p:pic>
    </p:spTree>
    <p:extLst>
      <p:ext uri="{BB962C8B-B14F-4D97-AF65-F5344CB8AC3E}">
        <p14:creationId xmlns:p14="http://schemas.microsoft.com/office/powerpoint/2010/main" val="3583343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4E12-69E3-FDAA-A661-6DA9FB312034}"/>
              </a:ext>
            </a:extLst>
          </p:cNvPr>
          <p:cNvSpPr>
            <a:spLocks noGrp="1"/>
          </p:cNvSpPr>
          <p:nvPr>
            <p:ph type="title"/>
          </p:nvPr>
        </p:nvSpPr>
        <p:spPr/>
        <p:txBody>
          <a:bodyPr/>
          <a:lstStyle/>
          <a:p>
            <a:r>
              <a:rPr lang="en-US" dirty="0"/>
              <a:t>History of Data Security</a:t>
            </a:r>
            <a:endParaRPr lang="en-IN" dirty="0"/>
          </a:p>
        </p:txBody>
      </p:sp>
      <p:sp>
        <p:nvSpPr>
          <p:cNvPr id="3" name="Content Placeholder 2">
            <a:extLst>
              <a:ext uri="{FF2B5EF4-FFF2-40B4-BE49-F238E27FC236}">
                <a16:creationId xmlns:a16="http://schemas.microsoft.com/office/drawing/2014/main" id="{EC7D5AA8-C71B-A027-F98F-7D218E86BA90}"/>
              </a:ext>
            </a:extLst>
          </p:cNvPr>
          <p:cNvSpPr>
            <a:spLocks noGrp="1"/>
          </p:cNvSpPr>
          <p:nvPr>
            <p:ph idx="1"/>
          </p:nvPr>
        </p:nvSpPr>
        <p:spPr/>
        <p:txBody>
          <a:bodyPr>
            <a:normAutofit/>
          </a:bodyPr>
          <a:lstStyle/>
          <a:p>
            <a:r>
              <a:rPr lang="en-US" dirty="0"/>
              <a:t>The Computer Age (1950s - 1970s)</a:t>
            </a:r>
          </a:p>
          <a:p>
            <a:pPr algn="just"/>
            <a:r>
              <a:rPr lang="en-US" sz="2000" dirty="0">
                <a:latin typeface="Times New Roman" panose="02020603050405020304" pitchFamily="18" charset="0"/>
                <a:cs typeface="Times New Roman" panose="02020603050405020304" pitchFamily="18" charset="0"/>
              </a:rPr>
              <a:t>Mainframes and Early Security Concerns: As computers became more widespread in the 1950s and 1960s, the need for securing data stored and processed on these machines became apparent. Early security measures focused on physical security, such as controlling access to mainframe computers.</a:t>
            </a:r>
          </a:p>
          <a:p>
            <a:pPr algn="just"/>
            <a:r>
              <a:rPr lang="en-US" sz="2000" dirty="0">
                <a:latin typeface="Times New Roman" panose="02020603050405020304" pitchFamily="18" charset="0"/>
                <a:cs typeface="Times New Roman" panose="02020603050405020304" pitchFamily="18" charset="0"/>
              </a:rPr>
              <a:t>Time-Sharing Systems: In the 1960s, the development of time-sharing systems, where multiple users shared the same computing resources, introduced new security challenges, such as ensuring that one user could not access another user's data. This period saw the early development of access controls and user authentication mechanisms.</a:t>
            </a:r>
          </a:p>
          <a:p>
            <a:pPr algn="just"/>
            <a:r>
              <a:rPr lang="en-US" sz="2000" dirty="0">
                <a:latin typeface="Times New Roman" panose="02020603050405020304" pitchFamily="18" charset="0"/>
                <a:cs typeface="Times New Roman" panose="02020603050405020304" pitchFamily="18" charset="0"/>
              </a:rPr>
              <a:t>The Birth of Public-Key Cryptography: In 1976, Whitfield Diffie and Martin Hellman introduced the concept of public-key cryptography with their publication on the Diffie-Hellman key exchange. This breakthrough allowed for secure communication over insecure channels and laid the foundation for many modern encryption protocols.</a:t>
            </a:r>
          </a:p>
        </p:txBody>
      </p:sp>
      <p:pic>
        <p:nvPicPr>
          <p:cNvPr id="5" name="Picture 4" descr="A colorful logo with a white background&#10;&#10;Description automatically generated">
            <a:extLst>
              <a:ext uri="{FF2B5EF4-FFF2-40B4-BE49-F238E27FC236}">
                <a16:creationId xmlns:a16="http://schemas.microsoft.com/office/drawing/2014/main" id="{10E01D06-A703-4392-ED41-7F30C57AC41A}"/>
              </a:ext>
            </a:extLst>
          </p:cNvPr>
          <p:cNvPicPr>
            <a:picLocks noChangeAspect="1"/>
          </p:cNvPicPr>
          <p:nvPr/>
        </p:nvPicPr>
        <p:blipFill>
          <a:blip r:embed="rId2">
            <a:extLst>
              <a:ext uri="{28A0092B-C50C-407E-A947-70E740481C1C}">
                <a14:useLocalDpi xmlns:a14="http://schemas.microsoft.com/office/drawing/2010/main" val="0"/>
              </a:ext>
            </a:extLst>
          </a:blip>
          <a:srcRect l="16939" r="19873"/>
          <a:stretch/>
        </p:blipFill>
        <p:spPr>
          <a:xfrm>
            <a:off x="11353800" y="0"/>
            <a:ext cx="838200" cy="1326511"/>
          </a:xfrm>
          <a:prstGeom prst="rect">
            <a:avLst/>
          </a:prstGeom>
        </p:spPr>
      </p:pic>
    </p:spTree>
    <p:extLst>
      <p:ext uri="{BB962C8B-B14F-4D97-AF65-F5344CB8AC3E}">
        <p14:creationId xmlns:p14="http://schemas.microsoft.com/office/powerpoint/2010/main" val="1334685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4E12-69E3-FDAA-A661-6DA9FB312034}"/>
              </a:ext>
            </a:extLst>
          </p:cNvPr>
          <p:cNvSpPr>
            <a:spLocks noGrp="1"/>
          </p:cNvSpPr>
          <p:nvPr>
            <p:ph type="title"/>
          </p:nvPr>
        </p:nvSpPr>
        <p:spPr/>
        <p:txBody>
          <a:bodyPr/>
          <a:lstStyle/>
          <a:p>
            <a:r>
              <a:rPr lang="en-IN" dirty="0"/>
              <a:t>The Internet Era (1980s - 1990s)</a:t>
            </a:r>
          </a:p>
        </p:txBody>
      </p:sp>
      <p:sp>
        <p:nvSpPr>
          <p:cNvPr id="3" name="Content Placeholder 2">
            <a:extLst>
              <a:ext uri="{FF2B5EF4-FFF2-40B4-BE49-F238E27FC236}">
                <a16:creationId xmlns:a16="http://schemas.microsoft.com/office/drawing/2014/main" id="{EC7D5AA8-C71B-A027-F98F-7D218E86BA90}"/>
              </a:ext>
            </a:extLst>
          </p:cNvPr>
          <p:cNvSpPr>
            <a:spLocks noGrp="1"/>
          </p:cNvSpPr>
          <p:nvPr>
            <p:ph idx="1"/>
          </p:nvPr>
        </p:nvSpPr>
        <p:spPr/>
        <p:txBody>
          <a:bodyPr>
            <a:normAutofit lnSpcReduction="10000"/>
          </a:bodyPr>
          <a:lstStyle/>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Growth of Computer Networks: </a:t>
            </a:r>
            <a:r>
              <a:rPr lang="en-US" sz="2400" dirty="0">
                <a:latin typeface="Times New Roman" panose="02020603050405020304" pitchFamily="18" charset="0"/>
                <a:cs typeface="Times New Roman" panose="02020603050405020304" pitchFamily="18" charset="0"/>
              </a:rPr>
              <a:t>The 1980s saw the growth of computer networks and the emergence of the internet. This expansion brought new security challenges, such as securing data transmitted over public networks. During this time, firewalls and intrusion detection systems (IDS) began to be developed and deployed.</a:t>
            </a:r>
          </a:p>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The Morris Worm: </a:t>
            </a:r>
            <a:r>
              <a:rPr lang="en-US" sz="2400" dirty="0">
                <a:latin typeface="Times New Roman" panose="02020603050405020304" pitchFamily="18" charset="0"/>
                <a:cs typeface="Times New Roman" panose="02020603050405020304" pitchFamily="18" charset="0"/>
              </a:rPr>
              <a:t>In 1988, the Morris Worm became one of the first widely recognized examples of a computer worm, highlighting the need for better network security and leading to increased awareness of cybersecurity threats.</a:t>
            </a:r>
          </a:p>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The Advent of Secure Communication Protocols: </a:t>
            </a:r>
            <a:r>
              <a:rPr lang="en-US" sz="2400" dirty="0">
                <a:latin typeface="Times New Roman" panose="02020603050405020304" pitchFamily="18" charset="0"/>
                <a:cs typeface="Times New Roman" panose="02020603050405020304" pitchFamily="18" charset="0"/>
              </a:rPr>
              <a:t>The late 1980s and early 1990s saw the development of secure communication protocols, such as Secure Sockets Layer (SSL) by Netscape, which enabled encrypted communication over the internet. SSL later evolved into Transport Layer Security (TLS), which is widely used today.</a:t>
            </a:r>
            <a:endParaRPr lang="en-IN" sz="2400" dirty="0">
              <a:latin typeface="Times New Roman" panose="02020603050405020304" pitchFamily="18" charset="0"/>
              <a:cs typeface="Times New Roman" panose="02020603050405020304" pitchFamily="18" charset="0"/>
            </a:endParaRPr>
          </a:p>
        </p:txBody>
      </p:sp>
      <p:pic>
        <p:nvPicPr>
          <p:cNvPr id="4" name="Picture 3" descr="A colorful logo with a white background&#10;&#10;Description automatically generated">
            <a:extLst>
              <a:ext uri="{FF2B5EF4-FFF2-40B4-BE49-F238E27FC236}">
                <a16:creationId xmlns:a16="http://schemas.microsoft.com/office/drawing/2014/main" id="{5E296D1F-675B-C2B8-A30E-B3B5628151B6}"/>
              </a:ext>
            </a:extLst>
          </p:cNvPr>
          <p:cNvPicPr>
            <a:picLocks noChangeAspect="1"/>
          </p:cNvPicPr>
          <p:nvPr/>
        </p:nvPicPr>
        <p:blipFill>
          <a:blip r:embed="rId2">
            <a:extLst>
              <a:ext uri="{28A0092B-C50C-407E-A947-70E740481C1C}">
                <a14:useLocalDpi xmlns:a14="http://schemas.microsoft.com/office/drawing/2010/main" val="0"/>
              </a:ext>
            </a:extLst>
          </a:blip>
          <a:srcRect l="16939" r="19873"/>
          <a:stretch/>
        </p:blipFill>
        <p:spPr>
          <a:xfrm>
            <a:off x="11353800" y="0"/>
            <a:ext cx="838200" cy="1326511"/>
          </a:xfrm>
          <a:prstGeom prst="rect">
            <a:avLst/>
          </a:prstGeom>
        </p:spPr>
      </p:pic>
    </p:spTree>
    <p:extLst>
      <p:ext uri="{BB962C8B-B14F-4D97-AF65-F5344CB8AC3E}">
        <p14:creationId xmlns:p14="http://schemas.microsoft.com/office/powerpoint/2010/main" val="1486557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4E12-69E3-FDAA-A661-6DA9FB312034}"/>
              </a:ext>
            </a:extLst>
          </p:cNvPr>
          <p:cNvSpPr>
            <a:spLocks noGrp="1"/>
          </p:cNvSpPr>
          <p:nvPr>
            <p:ph type="title"/>
          </p:nvPr>
        </p:nvSpPr>
        <p:spPr/>
        <p:txBody>
          <a:bodyPr/>
          <a:lstStyle/>
          <a:p>
            <a:r>
              <a:rPr lang="en-US" dirty="0"/>
              <a:t>The Rise of Cybersecurity (2000s - Present)</a:t>
            </a:r>
            <a:endParaRPr lang="en-IN" dirty="0"/>
          </a:p>
        </p:txBody>
      </p:sp>
      <p:sp>
        <p:nvSpPr>
          <p:cNvPr id="3" name="Content Placeholder 2">
            <a:extLst>
              <a:ext uri="{FF2B5EF4-FFF2-40B4-BE49-F238E27FC236}">
                <a16:creationId xmlns:a16="http://schemas.microsoft.com/office/drawing/2014/main" id="{EC7D5AA8-C71B-A027-F98F-7D218E86BA90}"/>
              </a:ext>
            </a:extLst>
          </p:cNvPr>
          <p:cNvSpPr>
            <a:spLocks noGrp="1"/>
          </p:cNvSpPr>
          <p:nvPr>
            <p:ph idx="1"/>
          </p:nvPr>
        </p:nvSpPr>
        <p:spPr/>
        <p:txBody>
          <a:bodyPr>
            <a:normAutofit fontScale="92500" lnSpcReduction="10000"/>
          </a:bodyPr>
          <a:lstStyle/>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Advanced Threats and Cyber Warfare: The modern era has seen the rise of advanced persistent threats (APTs) and state-sponsored cyberattacks, which have become significant concerns for national security and critical infrastructure. Incidents like the Stuxnet attack in 2010 and the SolarWinds breach in 2020 underscore the complexity and scale of modern cyber threats.</a:t>
            </a:r>
          </a:p>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Artificial Intelligence and Machine Learning in Security: The integration of AI and machine learning into cybersecurity has become a significant trend, enabling more sophisticated threat detection, automated response, and predictive analytics to anticipate and mitigate potential attacks.</a:t>
            </a:r>
          </a:p>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Zero Trust Architecture: The adoption of the Zero Trust security model, which assumes that threats could be both external and internal, emphasizes continuous verification and monitoring rather than relying solely on perimeter defenses. This approach has gained traction as organizations face increasingly sophisticated and diverse threats.</a:t>
            </a:r>
            <a:endParaRPr lang="en-IN" sz="2400" dirty="0">
              <a:latin typeface="Times New Roman" panose="02020603050405020304" pitchFamily="18" charset="0"/>
              <a:cs typeface="Times New Roman" panose="02020603050405020304" pitchFamily="18" charset="0"/>
            </a:endParaRPr>
          </a:p>
        </p:txBody>
      </p:sp>
      <p:pic>
        <p:nvPicPr>
          <p:cNvPr id="5" name="Picture 4" descr="A colorful logo with a white background&#10;&#10;Description automatically generated">
            <a:extLst>
              <a:ext uri="{FF2B5EF4-FFF2-40B4-BE49-F238E27FC236}">
                <a16:creationId xmlns:a16="http://schemas.microsoft.com/office/drawing/2014/main" id="{B632585F-82A3-EDE6-E302-821BA48BCE39}"/>
              </a:ext>
            </a:extLst>
          </p:cNvPr>
          <p:cNvPicPr>
            <a:picLocks noChangeAspect="1"/>
          </p:cNvPicPr>
          <p:nvPr/>
        </p:nvPicPr>
        <p:blipFill>
          <a:blip r:embed="rId2">
            <a:extLst>
              <a:ext uri="{28A0092B-C50C-407E-A947-70E740481C1C}">
                <a14:useLocalDpi xmlns:a14="http://schemas.microsoft.com/office/drawing/2010/main" val="0"/>
              </a:ext>
            </a:extLst>
          </a:blip>
          <a:srcRect l="16939" r="19873"/>
          <a:stretch/>
        </p:blipFill>
        <p:spPr>
          <a:xfrm>
            <a:off x="11353800" y="0"/>
            <a:ext cx="838200" cy="1326511"/>
          </a:xfrm>
          <a:prstGeom prst="rect">
            <a:avLst/>
          </a:prstGeom>
        </p:spPr>
      </p:pic>
    </p:spTree>
    <p:extLst>
      <p:ext uri="{BB962C8B-B14F-4D97-AF65-F5344CB8AC3E}">
        <p14:creationId xmlns:p14="http://schemas.microsoft.com/office/powerpoint/2010/main" val="698566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04E12-69E3-FDAA-A661-6DA9FB312034}"/>
              </a:ext>
            </a:extLst>
          </p:cNvPr>
          <p:cNvSpPr>
            <a:spLocks noGrp="1"/>
          </p:cNvSpPr>
          <p:nvPr>
            <p:ph type="title"/>
          </p:nvPr>
        </p:nvSpPr>
        <p:spPr/>
        <p:txBody>
          <a:bodyPr/>
          <a:lstStyle/>
          <a:p>
            <a:r>
              <a:rPr lang="en-US" dirty="0"/>
              <a:t>The Rise of Cybersecurity (2000s - Present)</a:t>
            </a:r>
            <a:endParaRPr lang="en-IN" dirty="0"/>
          </a:p>
        </p:txBody>
      </p:sp>
      <p:sp>
        <p:nvSpPr>
          <p:cNvPr id="3" name="Content Placeholder 2">
            <a:extLst>
              <a:ext uri="{FF2B5EF4-FFF2-40B4-BE49-F238E27FC236}">
                <a16:creationId xmlns:a16="http://schemas.microsoft.com/office/drawing/2014/main" id="{EC7D5AA8-C71B-A027-F98F-7D218E86BA90}"/>
              </a:ext>
            </a:extLst>
          </p:cNvPr>
          <p:cNvSpPr>
            <a:spLocks noGrp="1"/>
          </p:cNvSpPr>
          <p:nvPr>
            <p:ph idx="1"/>
          </p:nvPr>
        </p:nvSpPr>
        <p:spPr/>
        <p:txBody>
          <a:bodyPr>
            <a:normAutofit fontScale="92500" lnSpcReduction="20000"/>
          </a:bodyPr>
          <a:lstStyle/>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Data Breaches and Cyber Attacks: The 2000s witnessed an explosion in the number of data breaches and cyberattacks, as the internet became more ubiquitous and digital information more valuable. High-profile incidents, such as the TJX data breach in 2007 and the Yahoo data breach in 2013, exposed the vulnerabilities of large-scale data storage and highlighted the need for stronger data security measures. </a:t>
            </a:r>
          </a:p>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Regulatory Responses: In response to the increasing number of data breaches, governments around the world began to implement stringent data protection laws and regulations. The General Data Protection Regulation (GDPR) in the European Union, enacted in 2018, set new standards for data privacy and security, with significant penalties for non-compliance. </a:t>
            </a:r>
          </a:p>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Cloud Computing and New Challenges: The rise of cloud computing introduced new challenges and opportunities for data security. Organizations began moving their data to cloud services, requiring new approaches to securing data in the cloud. This led to the development of cloud security tools and practices, such as encryption, identity and access management, and secure cloud architectures.</a:t>
            </a:r>
            <a:endParaRPr lang="en-IN" sz="2400" dirty="0">
              <a:latin typeface="Times New Roman" panose="02020603050405020304" pitchFamily="18" charset="0"/>
              <a:cs typeface="Times New Roman" panose="02020603050405020304" pitchFamily="18" charset="0"/>
            </a:endParaRPr>
          </a:p>
        </p:txBody>
      </p:sp>
      <p:pic>
        <p:nvPicPr>
          <p:cNvPr id="4" name="Picture 3" descr="A colorful logo with a white background&#10;&#10;Description automatically generated">
            <a:extLst>
              <a:ext uri="{FF2B5EF4-FFF2-40B4-BE49-F238E27FC236}">
                <a16:creationId xmlns:a16="http://schemas.microsoft.com/office/drawing/2014/main" id="{E21A2056-C251-49AF-4723-545A19FFF630}"/>
              </a:ext>
            </a:extLst>
          </p:cNvPr>
          <p:cNvPicPr>
            <a:picLocks noChangeAspect="1"/>
          </p:cNvPicPr>
          <p:nvPr/>
        </p:nvPicPr>
        <p:blipFill>
          <a:blip r:embed="rId2">
            <a:extLst>
              <a:ext uri="{28A0092B-C50C-407E-A947-70E740481C1C}">
                <a14:useLocalDpi xmlns:a14="http://schemas.microsoft.com/office/drawing/2010/main" val="0"/>
              </a:ext>
            </a:extLst>
          </a:blip>
          <a:srcRect l="16939" r="19873"/>
          <a:stretch/>
        </p:blipFill>
        <p:spPr>
          <a:xfrm>
            <a:off x="11353800" y="0"/>
            <a:ext cx="838200" cy="1326511"/>
          </a:xfrm>
          <a:prstGeom prst="rect">
            <a:avLst/>
          </a:prstGeom>
        </p:spPr>
      </p:pic>
    </p:spTree>
    <p:extLst>
      <p:ext uri="{BB962C8B-B14F-4D97-AF65-F5344CB8AC3E}">
        <p14:creationId xmlns:p14="http://schemas.microsoft.com/office/powerpoint/2010/main" val="1892661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300</TotalTime>
  <Words>3671</Words>
  <Application>Microsoft Office PowerPoint</Application>
  <PresentationFormat>Widescreen</PresentationFormat>
  <Paragraphs>206</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Aptos</vt:lpstr>
      <vt:lpstr>Aptos Display</vt:lpstr>
      <vt:lpstr>Arial</vt:lpstr>
      <vt:lpstr>Calibri</vt:lpstr>
      <vt:lpstr>Times New Roman</vt:lpstr>
      <vt:lpstr>Office Theme</vt:lpstr>
      <vt:lpstr>IT Data Security Lecture Series</vt:lpstr>
      <vt:lpstr>Contents</vt:lpstr>
      <vt:lpstr>Background</vt:lpstr>
      <vt:lpstr>History of Data Security</vt:lpstr>
      <vt:lpstr>History of Data Security</vt:lpstr>
      <vt:lpstr>History of Data Security</vt:lpstr>
      <vt:lpstr>The Internet Era (1980s - 1990s)</vt:lpstr>
      <vt:lpstr>The Rise of Cybersecurity (2000s - Present)</vt:lpstr>
      <vt:lpstr>The Rise of Cybersecurity (2000s - Present)</vt:lpstr>
      <vt:lpstr>Need of Data Security</vt:lpstr>
      <vt:lpstr>Protection of Sensitive Information</vt:lpstr>
      <vt:lpstr>Compliance with Legal and Regulatory Requirements</vt:lpstr>
      <vt:lpstr>Preventing Data Breaches</vt:lpstr>
      <vt:lpstr>Ensuring Business Continuity</vt:lpstr>
      <vt:lpstr>Maintaining Customer Trust</vt:lpstr>
      <vt:lpstr>Protection Against Financial Loss</vt:lpstr>
      <vt:lpstr>Safeguarding Intellectual Property</vt:lpstr>
      <vt:lpstr>Mitigating Insider Threats</vt:lpstr>
      <vt:lpstr>Ensuring Ethical Responsibility</vt:lpstr>
      <vt:lpstr>Adapting to Emerging Technologies</vt:lpstr>
      <vt:lpstr>Importance of Data Security</vt:lpstr>
      <vt:lpstr>Protection of Sensitive Information</vt:lpstr>
      <vt:lpstr>Compliance with Laws and Regulations</vt:lpstr>
      <vt:lpstr>Preventing Data Breaches</vt:lpstr>
      <vt:lpstr>Ensuring Business Continuity</vt:lpstr>
      <vt:lpstr>Maintaining Customer Trust</vt:lpstr>
      <vt:lpstr>Safeguarding Intellectual Property</vt:lpstr>
      <vt:lpstr>Critical Data for Organization</vt:lpstr>
      <vt:lpstr>Customer Data</vt:lpstr>
      <vt:lpstr>Financial Data</vt:lpstr>
      <vt:lpstr>Intellectual Property (IP)</vt:lpstr>
      <vt:lpstr>Operational Data</vt:lpstr>
      <vt:lpstr>Human Resources (HR) Data</vt:lpstr>
      <vt:lpstr>Legal and Compliance Data</vt:lpstr>
      <vt:lpstr>Sales and Marketing Data</vt:lpstr>
      <vt:lpstr>Information Technology (IT) Data</vt:lpstr>
      <vt:lpstr>Elements to consider for better security mechanism</vt:lpstr>
      <vt:lpstr>Risk Assessment and Management (RAM)</vt:lpstr>
      <vt:lpstr>Access Control</vt:lpstr>
      <vt:lpstr>Data Encryption</vt:lpstr>
      <vt:lpstr>Network Security</vt:lpstr>
      <vt:lpstr>Endpoint Security </vt:lpstr>
      <vt:lpstr>Application Security</vt:lpstr>
      <vt:lpstr>Incident Response and Management</vt:lpstr>
      <vt:lpstr>Disaster Recovery and Business Continuity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Narendra Kumar Dewangan</dc:creator>
  <cp:lastModifiedBy>Narendra Kumar Dewangan</cp:lastModifiedBy>
  <cp:revision>26</cp:revision>
  <dcterms:created xsi:type="dcterms:W3CDTF">2024-08-21T05:33:10Z</dcterms:created>
  <dcterms:modified xsi:type="dcterms:W3CDTF">2024-09-03T05:13:02Z</dcterms:modified>
</cp:coreProperties>
</file>