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5FA7A8-3107-4852-9A5C-565853FCACAD}" v="63" dt="2024-08-23T05:22:45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6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endra Kumar Dewangan" userId="13b04745-cb53-4b17-80d6-4c1e8065a03b" providerId="ADAL" clId="{EF5FA7A8-3107-4852-9A5C-565853FCACAD}"/>
    <pc:docChg chg="undo custSel addSld modSld addMainMaster delMainMaster">
      <pc:chgData name="Narendra Kumar Dewangan" userId="13b04745-cb53-4b17-80d6-4c1e8065a03b" providerId="ADAL" clId="{EF5FA7A8-3107-4852-9A5C-565853FCACAD}" dt="2024-08-23T05:22:45.252" v="441"/>
      <pc:docMkLst>
        <pc:docMk/>
      </pc:docMkLst>
      <pc:sldChg chg="addSp delSp modSp new mod setBg modClrScheme delDesignElem chgLayout">
        <pc:chgData name="Narendra Kumar Dewangan" userId="13b04745-cb53-4b17-80d6-4c1e8065a03b" providerId="ADAL" clId="{EF5FA7A8-3107-4852-9A5C-565853FCACAD}" dt="2024-08-23T05:22:23.835" v="435"/>
        <pc:sldMkLst>
          <pc:docMk/>
          <pc:sldMk cId="2617036380" sldId="256"/>
        </pc:sldMkLst>
        <pc:spChg chg="mod">
          <ac:chgData name="Narendra Kumar Dewangan" userId="13b04745-cb53-4b17-80d6-4c1e8065a03b" providerId="ADAL" clId="{EF5FA7A8-3107-4852-9A5C-565853FCACAD}" dt="2024-08-23T05:20:20.204" v="366" actId="26606"/>
          <ac:spMkLst>
            <pc:docMk/>
            <pc:sldMk cId="2617036380" sldId="256"/>
            <ac:spMk id="2" creationId="{068BD099-D9AE-5FC1-08FC-D625F80DB874}"/>
          </ac:spMkLst>
        </pc:spChg>
        <pc:spChg chg="mod">
          <ac:chgData name="Narendra Kumar Dewangan" userId="13b04745-cb53-4b17-80d6-4c1e8065a03b" providerId="ADAL" clId="{EF5FA7A8-3107-4852-9A5C-565853FCACAD}" dt="2024-08-23T05:21:12.366" v="420" actId="403"/>
          <ac:spMkLst>
            <pc:docMk/>
            <pc:sldMk cId="2617036380" sldId="256"/>
            <ac:spMk id="3" creationId="{27A72EFD-2DDA-2B12-4AF4-2ED82D986C57}"/>
          </ac:spMkLst>
        </pc:spChg>
        <pc:spChg chg="add mod">
          <ac:chgData name="Narendra Kumar Dewangan" userId="13b04745-cb53-4b17-80d6-4c1e8065a03b" providerId="ADAL" clId="{EF5FA7A8-3107-4852-9A5C-565853FCACAD}" dt="2024-08-23T05:20:41.438" v="379" actId="1076"/>
          <ac:spMkLst>
            <pc:docMk/>
            <pc:sldMk cId="2617036380" sldId="256"/>
            <ac:spMk id="4" creationId="{FB433AA8-21DE-78BA-4927-81AD4CA6D886}"/>
          </ac:spMkLst>
        </pc:spChg>
        <pc:spChg chg="add del">
          <ac:chgData name="Narendra Kumar Dewangan" userId="13b04745-cb53-4b17-80d6-4c1e8065a03b" providerId="ADAL" clId="{EF5FA7A8-3107-4852-9A5C-565853FCACAD}" dt="2024-08-23T03:24:27.254" v="136"/>
          <ac:spMkLst>
            <pc:docMk/>
            <pc:sldMk cId="2617036380" sldId="256"/>
            <ac:spMk id="8" creationId="{6A0FFA78-985C-4F50-B21A-77045C7DF657}"/>
          </ac:spMkLst>
        </pc:spChg>
        <pc:spChg chg="add del">
          <ac:chgData name="Narendra Kumar Dewangan" userId="13b04745-cb53-4b17-80d6-4c1e8065a03b" providerId="ADAL" clId="{EF5FA7A8-3107-4852-9A5C-565853FCACAD}" dt="2024-08-22T07:52:33.194" v="77"/>
          <ac:spMkLst>
            <pc:docMk/>
            <pc:sldMk cId="2617036380" sldId="256"/>
            <ac:spMk id="10" creationId="{37FDDF72-DE39-4F99-A3C1-DD9D7815D7DB}"/>
          </ac:spMkLst>
        </pc:spChg>
        <pc:spChg chg="add del">
          <ac:chgData name="Narendra Kumar Dewangan" userId="13b04745-cb53-4b17-80d6-4c1e8065a03b" providerId="ADAL" clId="{EF5FA7A8-3107-4852-9A5C-565853FCACAD}" dt="2024-08-23T05:20:20.184" v="365" actId="26606"/>
          <ac:spMkLst>
            <pc:docMk/>
            <pc:sldMk cId="2617036380" sldId="256"/>
            <ac:spMk id="11" creationId="{36D16D1E-4205-49F5-BD2A-DA769947C104}"/>
          </ac:spMkLst>
        </pc:spChg>
        <pc:spChg chg="add del">
          <ac:chgData name="Narendra Kumar Dewangan" userId="13b04745-cb53-4b17-80d6-4c1e8065a03b" providerId="ADAL" clId="{EF5FA7A8-3107-4852-9A5C-565853FCACAD}" dt="2024-08-22T07:52:33.194" v="77"/>
          <ac:spMkLst>
            <pc:docMk/>
            <pc:sldMk cId="2617036380" sldId="256"/>
            <ac:spMk id="12" creationId="{5E4ECE80-3AD1-450C-B62A-98788F193948}"/>
          </ac:spMkLst>
        </pc:spChg>
        <pc:spChg chg="add del">
          <ac:chgData name="Narendra Kumar Dewangan" userId="13b04745-cb53-4b17-80d6-4c1e8065a03b" providerId="ADAL" clId="{EF5FA7A8-3107-4852-9A5C-565853FCACAD}" dt="2024-08-23T05:20:20.184" v="365" actId="26606"/>
          <ac:spMkLst>
            <pc:docMk/>
            <pc:sldMk cId="2617036380" sldId="256"/>
            <ac:spMk id="13" creationId="{012FD100-C039-4E03-B5E4-2EDFA7290AA6}"/>
          </ac:spMkLst>
        </pc:spChg>
        <pc:spChg chg="add del">
          <ac:chgData name="Narendra Kumar Dewangan" userId="13b04745-cb53-4b17-80d6-4c1e8065a03b" providerId="ADAL" clId="{EF5FA7A8-3107-4852-9A5C-565853FCACAD}" dt="2024-08-22T07:52:33.194" v="77"/>
          <ac:spMkLst>
            <pc:docMk/>
            <pc:sldMk cId="2617036380" sldId="256"/>
            <ac:spMk id="14" creationId="{C4056FD6-9767-4B1A-ACC2-9883F6A5B86D}"/>
          </ac:spMkLst>
        </pc:spChg>
        <pc:spChg chg="add del">
          <ac:chgData name="Narendra Kumar Dewangan" userId="13b04745-cb53-4b17-80d6-4c1e8065a03b" providerId="ADAL" clId="{EF5FA7A8-3107-4852-9A5C-565853FCACAD}" dt="2024-08-23T05:20:20.184" v="365" actId="26606"/>
          <ac:spMkLst>
            <pc:docMk/>
            <pc:sldMk cId="2617036380" sldId="256"/>
            <ac:spMk id="18" creationId="{F9E80720-23E6-4B89-B77E-04A7689F1BA8}"/>
          </ac:spMkLst>
        </pc:spChg>
        <pc:spChg chg="add del">
          <ac:chgData name="Narendra Kumar Dewangan" userId="13b04745-cb53-4b17-80d6-4c1e8065a03b" providerId="ADAL" clId="{EF5FA7A8-3107-4852-9A5C-565853FCACAD}" dt="2024-08-23T05:20:20.184" v="365" actId="26606"/>
          <ac:spMkLst>
            <pc:docMk/>
            <pc:sldMk cId="2617036380" sldId="256"/>
            <ac:spMk id="20" creationId="{CD1D3CA1-3EB6-41F3-A419-8424B56BE63A}"/>
          </ac:spMkLst>
        </pc:spChg>
        <pc:spChg chg="add del">
          <ac:chgData name="Narendra Kumar Dewangan" userId="13b04745-cb53-4b17-80d6-4c1e8065a03b" providerId="ADAL" clId="{EF5FA7A8-3107-4852-9A5C-565853FCACAD}" dt="2024-08-23T05:20:20.184" v="365" actId="26606"/>
          <ac:spMkLst>
            <pc:docMk/>
            <pc:sldMk cId="2617036380" sldId="256"/>
            <ac:spMk id="22" creationId="{4D87F7B2-AA36-4B58-BC2C-1BBA135E8B6B}"/>
          </ac:spMkLst>
        </pc:spChg>
        <pc:spChg chg="add">
          <ac:chgData name="Narendra Kumar Dewangan" userId="13b04745-cb53-4b17-80d6-4c1e8065a03b" providerId="ADAL" clId="{EF5FA7A8-3107-4852-9A5C-565853FCACAD}" dt="2024-08-23T05:20:20.204" v="366" actId="26606"/>
          <ac:spMkLst>
            <pc:docMk/>
            <pc:sldMk cId="2617036380" sldId="256"/>
            <ac:spMk id="24" creationId="{DD07C90B-B81A-473B-8919-CA924E61FFCF}"/>
          </ac:spMkLst>
        </pc:spChg>
        <pc:spChg chg="add">
          <ac:chgData name="Narendra Kumar Dewangan" userId="13b04745-cb53-4b17-80d6-4c1e8065a03b" providerId="ADAL" clId="{EF5FA7A8-3107-4852-9A5C-565853FCACAD}" dt="2024-08-23T05:20:20.204" v="366" actId="26606"/>
          <ac:spMkLst>
            <pc:docMk/>
            <pc:sldMk cId="2617036380" sldId="256"/>
            <ac:spMk id="25" creationId="{36D16D1E-4205-49F5-BD2A-DA769947C104}"/>
          </ac:spMkLst>
        </pc:spChg>
        <pc:spChg chg="add">
          <ac:chgData name="Narendra Kumar Dewangan" userId="13b04745-cb53-4b17-80d6-4c1e8065a03b" providerId="ADAL" clId="{EF5FA7A8-3107-4852-9A5C-565853FCACAD}" dt="2024-08-23T05:20:20.204" v="366" actId="26606"/>
          <ac:spMkLst>
            <pc:docMk/>
            <pc:sldMk cId="2617036380" sldId="256"/>
            <ac:spMk id="26" creationId="{012FD100-C039-4E03-B5E4-2EDFA7290AA6}"/>
          </ac:spMkLst>
        </pc:spChg>
        <pc:spChg chg="add">
          <ac:chgData name="Narendra Kumar Dewangan" userId="13b04745-cb53-4b17-80d6-4c1e8065a03b" providerId="ADAL" clId="{EF5FA7A8-3107-4852-9A5C-565853FCACAD}" dt="2024-08-23T05:20:20.204" v="366" actId="26606"/>
          <ac:spMkLst>
            <pc:docMk/>
            <pc:sldMk cId="2617036380" sldId="256"/>
            <ac:spMk id="28" creationId="{A6B16355-27FB-445B-B646-02AB73637459}"/>
          </ac:spMkLst>
        </pc:spChg>
        <pc:spChg chg="add">
          <ac:chgData name="Narendra Kumar Dewangan" userId="13b04745-cb53-4b17-80d6-4c1e8065a03b" providerId="ADAL" clId="{EF5FA7A8-3107-4852-9A5C-565853FCACAD}" dt="2024-08-23T05:20:20.204" v="366" actId="26606"/>
          <ac:spMkLst>
            <pc:docMk/>
            <pc:sldMk cId="2617036380" sldId="256"/>
            <ac:spMk id="30" creationId="{6B3BF2E5-C3AB-441F-A430-491119C56D26}"/>
          </ac:spMkLst>
        </pc:spChg>
        <pc:picChg chg="add del mod">
          <ac:chgData name="Narendra Kumar Dewangan" userId="13b04745-cb53-4b17-80d6-4c1e8065a03b" providerId="ADAL" clId="{EF5FA7A8-3107-4852-9A5C-565853FCACAD}" dt="2024-08-23T04:44:46.410" v="307" actId="478"/>
          <ac:picMkLst>
            <pc:docMk/>
            <pc:sldMk cId="2617036380" sldId="256"/>
            <ac:picMk id="5" creationId="{C62C7A19-DA2F-4B13-591D-F47CE7A70ECF}"/>
          </ac:picMkLst>
        </pc:picChg>
        <pc:picChg chg="add del mod">
          <ac:chgData name="Narendra Kumar Dewangan" userId="13b04745-cb53-4b17-80d6-4c1e8065a03b" providerId="ADAL" clId="{EF5FA7A8-3107-4852-9A5C-565853FCACAD}" dt="2024-08-22T07:15:37.878" v="75" actId="478"/>
          <ac:picMkLst>
            <pc:docMk/>
            <pc:sldMk cId="2617036380" sldId="256"/>
            <ac:picMk id="7" creationId="{75DC05B1-C2BA-8BEC-22C3-A9F20358E5A3}"/>
          </ac:picMkLst>
        </pc:picChg>
        <pc:picChg chg="add mod">
          <ac:chgData name="Narendra Kumar Dewangan" userId="13b04745-cb53-4b17-80d6-4c1e8065a03b" providerId="ADAL" clId="{EF5FA7A8-3107-4852-9A5C-565853FCACAD}" dt="2024-08-23T05:21:38.196" v="422" actId="1076"/>
          <ac:picMkLst>
            <pc:docMk/>
            <pc:sldMk cId="2617036380" sldId="256"/>
            <ac:picMk id="7" creationId="{AD3FA620-1F1A-0D1A-5BEF-826AF128DA15}"/>
          </ac:picMkLst>
        </pc:picChg>
        <pc:picChg chg="add mod">
          <ac:chgData name="Narendra Kumar Dewangan" userId="13b04745-cb53-4b17-80d6-4c1e8065a03b" providerId="ADAL" clId="{EF5FA7A8-3107-4852-9A5C-565853FCACAD}" dt="2024-08-23T05:22:23.835" v="435"/>
          <ac:picMkLst>
            <pc:docMk/>
            <pc:sldMk cId="2617036380" sldId="256"/>
            <ac:picMk id="10" creationId="{B29310A2-C18E-9F21-D7BD-DE5042E01091}"/>
          </ac:picMkLst>
        </pc:picChg>
        <pc:cxnChg chg="add del">
          <ac:chgData name="Narendra Kumar Dewangan" userId="13b04745-cb53-4b17-80d6-4c1e8065a03b" providerId="ADAL" clId="{EF5FA7A8-3107-4852-9A5C-565853FCACAD}" dt="2024-08-23T03:24:27.254" v="136"/>
          <ac:cxnSpMkLst>
            <pc:docMk/>
            <pc:sldMk cId="2617036380" sldId="256"/>
            <ac:cxnSpMk id="9" creationId="{65409EC7-69B1-45CC-8FB7-1964C1AB6720}"/>
          </ac:cxnSpMkLst>
        </pc:cxnChg>
        <pc:cxnChg chg="add del">
          <ac:chgData name="Narendra Kumar Dewangan" userId="13b04745-cb53-4b17-80d6-4c1e8065a03b" providerId="ADAL" clId="{EF5FA7A8-3107-4852-9A5C-565853FCACAD}" dt="2024-08-23T05:20:20.184" v="365" actId="26606"/>
          <ac:cxnSpMkLst>
            <pc:docMk/>
            <pc:sldMk cId="2617036380" sldId="256"/>
            <ac:cxnSpMk id="16" creationId="{4418FCD2-8448-4A81-8EB4-72250F7827B4}"/>
          </ac:cxnSpMkLst>
        </pc:cxnChg>
        <pc:cxnChg chg="add">
          <ac:chgData name="Narendra Kumar Dewangan" userId="13b04745-cb53-4b17-80d6-4c1e8065a03b" providerId="ADAL" clId="{EF5FA7A8-3107-4852-9A5C-565853FCACAD}" dt="2024-08-23T05:20:20.204" v="366" actId="26606"/>
          <ac:cxnSpMkLst>
            <pc:docMk/>
            <pc:sldMk cId="2617036380" sldId="256"/>
            <ac:cxnSpMk id="27" creationId="{4418FCD2-8448-4A81-8EB4-72250F7827B4}"/>
          </ac:cxnSpMkLst>
        </pc:cxnChg>
        <pc:cxnChg chg="add">
          <ac:chgData name="Narendra Kumar Dewangan" userId="13b04745-cb53-4b17-80d6-4c1e8065a03b" providerId="ADAL" clId="{EF5FA7A8-3107-4852-9A5C-565853FCACAD}" dt="2024-08-23T05:20:20.204" v="366" actId="26606"/>
          <ac:cxnSpMkLst>
            <pc:docMk/>
            <pc:sldMk cId="2617036380" sldId="256"/>
            <ac:cxnSpMk id="29" creationId="{06DA680F-F6AC-453E-A8BF-C5BDED2851DE}"/>
          </ac:cxnSpMkLst>
        </pc:cxnChg>
      </pc:sldChg>
      <pc:sldChg chg="addSp delSp modSp new mod setBg addAnim setClrOvrMap delDesignElem">
        <pc:chgData name="Narendra Kumar Dewangan" userId="13b04745-cb53-4b17-80d6-4c1e8065a03b" providerId="ADAL" clId="{EF5FA7A8-3107-4852-9A5C-565853FCACAD}" dt="2024-08-23T05:21:53.794" v="425" actId="1076"/>
        <pc:sldMkLst>
          <pc:docMk/>
          <pc:sldMk cId="369913697" sldId="257"/>
        </pc:sldMkLst>
        <pc:spChg chg="mod">
          <ac:chgData name="Narendra Kumar Dewangan" userId="13b04745-cb53-4b17-80d6-4c1e8065a03b" providerId="ADAL" clId="{EF5FA7A8-3107-4852-9A5C-565853FCACAD}" dt="2024-08-23T04:45:21.037" v="315" actId="26606"/>
          <ac:spMkLst>
            <pc:docMk/>
            <pc:sldMk cId="369913697" sldId="257"/>
            <ac:spMk id="2" creationId="{3A7835A5-DC30-3A2D-E80D-B612F4923769}"/>
          </ac:spMkLst>
        </pc:spChg>
        <pc:spChg chg="mod">
          <ac:chgData name="Narendra Kumar Dewangan" userId="13b04745-cb53-4b17-80d6-4c1e8065a03b" providerId="ADAL" clId="{EF5FA7A8-3107-4852-9A5C-565853FCACAD}" dt="2024-08-23T04:45:21.037" v="315" actId="26606"/>
          <ac:spMkLst>
            <pc:docMk/>
            <pc:sldMk cId="369913697" sldId="257"/>
            <ac:spMk id="3" creationId="{A3CA9666-085A-7244-513E-CE6056FAD469}"/>
          </ac:spMkLst>
        </pc:spChg>
        <pc:spChg chg="add del">
          <ac:chgData name="Narendra Kumar Dewangan" userId="13b04745-cb53-4b17-80d6-4c1e8065a03b" providerId="ADAL" clId="{EF5FA7A8-3107-4852-9A5C-565853FCACAD}" dt="2024-08-23T03:24:27.254" v="136"/>
          <ac:spMkLst>
            <pc:docMk/>
            <pc:sldMk cId="369913697" sldId="257"/>
            <ac:spMk id="9" creationId="{1CE580D1-F917-4567-AFB4-99AA9B52ADF0}"/>
          </ac:spMkLst>
        </pc:spChg>
        <pc:spChg chg="add">
          <ac:chgData name="Narendra Kumar Dewangan" userId="13b04745-cb53-4b17-80d6-4c1e8065a03b" providerId="ADAL" clId="{EF5FA7A8-3107-4852-9A5C-565853FCACAD}" dt="2024-08-23T04:45:21.037" v="315" actId="26606"/>
          <ac:spMkLst>
            <pc:docMk/>
            <pc:sldMk cId="369913697" sldId="257"/>
            <ac:spMk id="10" creationId="{25C8D2C1-DA83-420D-9635-D52CE066B5DA}"/>
          </ac:spMkLst>
        </pc:spChg>
        <pc:spChg chg="add">
          <ac:chgData name="Narendra Kumar Dewangan" userId="13b04745-cb53-4b17-80d6-4c1e8065a03b" providerId="ADAL" clId="{EF5FA7A8-3107-4852-9A5C-565853FCACAD}" dt="2024-08-23T04:45:21.037" v="315" actId="26606"/>
          <ac:spMkLst>
            <pc:docMk/>
            <pc:sldMk cId="369913697" sldId="257"/>
            <ac:spMk id="12" creationId="{434F74C9-6A0B-409E-AD1C-45B58BE91BB8}"/>
          </ac:spMkLst>
        </pc:spChg>
        <pc:spChg chg="add">
          <ac:chgData name="Narendra Kumar Dewangan" userId="13b04745-cb53-4b17-80d6-4c1e8065a03b" providerId="ADAL" clId="{EF5FA7A8-3107-4852-9A5C-565853FCACAD}" dt="2024-08-23T04:45:21.037" v="315" actId="26606"/>
          <ac:spMkLst>
            <pc:docMk/>
            <pc:sldMk cId="369913697" sldId="257"/>
            <ac:spMk id="16" creationId="{BE268116-E2A7-4F98-8812-192B4975E49B}"/>
          </ac:spMkLst>
        </pc:spChg>
        <pc:spChg chg="add del">
          <ac:chgData name="Narendra Kumar Dewangan" userId="13b04745-cb53-4b17-80d6-4c1e8065a03b" providerId="ADAL" clId="{EF5FA7A8-3107-4852-9A5C-565853FCACAD}" dt="2024-08-23T03:24:27.254" v="136"/>
          <ac:spMkLst>
            <pc:docMk/>
            <pc:sldMk cId="369913697" sldId="257"/>
            <ac:spMk id="17" creationId="{65513E21-21B0-48DB-8CF1-35E43B33A477}"/>
          </ac:spMkLst>
        </pc:spChg>
        <pc:spChg chg="add">
          <ac:chgData name="Narendra Kumar Dewangan" userId="13b04745-cb53-4b17-80d6-4c1e8065a03b" providerId="ADAL" clId="{EF5FA7A8-3107-4852-9A5C-565853FCACAD}" dt="2024-08-23T04:45:21.037" v="315" actId="26606"/>
          <ac:spMkLst>
            <pc:docMk/>
            <pc:sldMk cId="369913697" sldId="257"/>
            <ac:spMk id="20" creationId="{FBEFFA83-BC6D-4CD2-A2BA-98AD67423BF2}"/>
          </ac:spMkLst>
        </pc:spChg>
        <pc:spChg chg="add">
          <ac:chgData name="Narendra Kumar Dewangan" userId="13b04745-cb53-4b17-80d6-4c1e8065a03b" providerId="ADAL" clId="{EF5FA7A8-3107-4852-9A5C-565853FCACAD}" dt="2024-08-23T04:45:21.037" v="315" actId="26606"/>
          <ac:spMkLst>
            <pc:docMk/>
            <pc:sldMk cId="369913697" sldId="257"/>
            <ac:spMk id="22" creationId="{AB5696BF-D495-4CAC-AA8A-4EBFF2C32A55}"/>
          </ac:spMkLst>
        </pc:spChg>
        <pc:picChg chg="add mod">
          <ac:chgData name="Narendra Kumar Dewangan" userId="13b04745-cb53-4b17-80d6-4c1e8065a03b" providerId="ADAL" clId="{EF5FA7A8-3107-4852-9A5C-565853FCACAD}" dt="2024-08-23T05:21:53.794" v="425" actId="1076"/>
          <ac:picMkLst>
            <pc:docMk/>
            <pc:sldMk cId="369913697" sldId="257"/>
            <ac:picMk id="4" creationId="{5BC978B7-6F1E-318A-328F-7E2F526D0D5E}"/>
          </ac:picMkLst>
        </pc:picChg>
        <pc:picChg chg="add mod ord">
          <ac:chgData name="Narendra Kumar Dewangan" userId="13b04745-cb53-4b17-80d6-4c1e8065a03b" providerId="ADAL" clId="{EF5FA7A8-3107-4852-9A5C-565853FCACAD}" dt="2024-08-23T04:45:21.037" v="315" actId="26606"/>
          <ac:picMkLst>
            <pc:docMk/>
            <pc:sldMk cId="369913697" sldId="257"/>
            <ac:picMk id="5" creationId="{3D2C6F6D-DFA5-6440-0223-C819CBC75A41}"/>
          </ac:picMkLst>
        </pc:picChg>
        <pc:picChg chg="add del">
          <ac:chgData name="Narendra Kumar Dewangan" userId="13b04745-cb53-4b17-80d6-4c1e8065a03b" providerId="ADAL" clId="{EF5FA7A8-3107-4852-9A5C-565853FCACAD}" dt="2024-08-23T03:24:27.254" v="136"/>
          <ac:picMkLst>
            <pc:docMk/>
            <pc:sldMk cId="369913697" sldId="257"/>
            <ac:picMk id="11" creationId="{1F5620B8-A2D8-4568-B566-F0453A0D9167}"/>
          </ac:picMkLst>
        </pc:picChg>
        <pc:cxnChg chg="add del">
          <ac:chgData name="Narendra Kumar Dewangan" userId="13b04745-cb53-4b17-80d6-4c1e8065a03b" providerId="ADAL" clId="{EF5FA7A8-3107-4852-9A5C-565853FCACAD}" dt="2024-08-23T03:24:27.254" v="136"/>
          <ac:cxnSpMkLst>
            <pc:docMk/>
            <pc:sldMk cId="369913697" sldId="257"/>
            <ac:cxnSpMk id="13" creationId="{1C7D2BA4-4B7A-4596-8BCC-5CF715423894}"/>
          </ac:cxnSpMkLst>
        </pc:cxnChg>
        <pc:cxnChg chg="add">
          <ac:chgData name="Narendra Kumar Dewangan" userId="13b04745-cb53-4b17-80d6-4c1e8065a03b" providerId="ADAL" clId="{EF5FA7A8-3107-4852-9A5C-565853FCACAD}" dt="2024-08-23T04:45:21.037" v="315" actId="26606"/>
          <ac:cxnSpMkLst>
            <pc:docMk/>
            <pc:sldMk cId="369913697" sldId="257"/>
            <ac:cxnSpMk id="14" creationId="{F5486A9D-1265-4B57-91E6-68E666B978BC}"/>
          </ac:cxnSpMkLst>
        </pc:cxnChg>
        <pc:cxnChg chg="add del">
          <ac:chgData name="Narendra Kumar Dewangan" userId="13b04745-cb53-4b17-80d6-4c1e8065a03b" providerId="ADAL" clId="{EF5FA7A8-3107-4852-9A5C-565853FCACAD}" dt="2024-08-23T03:24:27.254" v="136"/>
          <ac:cxnSpMkLst>
            <pc:docMk/>
            <pc:sldMk cId="369913697" sldId="257"/>
            <ac:cxnSpMk id="15" creationId="{4977F1E1-2B6F-4BB6-899F-67D8764D83C5}"/>
          </ac:cxnSpMkLst>
        </pc:cxnChg>
        <pc:cxnChg chg="add">
          <ac:chgData name="Narendra Kumar Dewangan" userId="13b04745-cb53-4b17-80d6-4c1e8065a03b" providerId="ADAL" clId="{EF5FA7A8-3107-4852-9A5C-565853FCACAD}" dt="2024-08-23T04:45:21.037" v="315" actId="26606"/>
          <ac:cxnSpMkLst>
            <pc:docMk/>
            <pc:sldMk cId="369913697" sldId="257"/>
            <ac:cxnSpMk id="18" creationId="{73D8893D-DEBE-4F67-901F-166F75E9C6E7}"/>
          </ac:cxnSpMkLst>
        </pc:cxnChg>
        <pc:cxnChg chg="add del">
          <ac:chgData name="Narendra Kumar Dewangan" userId="13b04745-cb53-4b17-80d6-4c1e8065a03b" providerId="ADAL" clId="{EF5FA7A8-3107-4852-9A5C-565853FCACAD}" dt="2024-08-23T03:24:27.254" v="136"/>
          <ac:cxnSpMkLst>
            <pc:docMk/>
            <pc:sldMk cId="369913697" sldId="257"/>
            <ac:cxnSpMk id="19" creationId="{580B8A35-DEA7-4D43-9DF8-90B4681D0FAD}"/>
          </ac:cxnSpMkLst>
        </pc:cxnChg>
      </pc:sldChg>
      <pc:sldChg chg="addSp delSp modSp new mod">
        <pc:chgData name="Narendra Kumar Dewangan" userId="13b04745-cb53-4b17-80d6-4c1e8065a03b" providerId="ADAL" clId="{EF5FA7A8-3107-4852-9A5C-565853FCACAD}" dt="2024-08-23T05:21:59.182" v="427" actId="1036"/>
        <pc:sldMkLst>
          <pc:docMk/>
          <pc:sldMk cId="698143724" sldId="258"/>
        </pc:sldMkLst>
        <pc:spChg chg="add mod">
          <ac:chgData name="Narendra Kumar Dewangan" userId="13b04745-cb53-4b17-80d6-4c1e8065a03b" providerId="ADAL" clId="{EF5FA7A8-3107-4852-9A5C-565853FCACAD}" dt="2024-08-23T03:42:07.411" v="170" actId="113"/>
          <ac:spMkLst>
            <pc:docMk/>
            <pc:sldMk cId="698143724" sldId="258"/>
            <ac:spMk id="2" creationId="{0D41FBB1-A383-5ADC-36B7-DBE2DD392A84}"/>
          </ac:spMkLst>
        </pc:spChg>
        <pc:spChg chg="del">
          <ac:chgData name="Narendra Kumar Dewangan" userId="13b04745-cb53-4b17-80d6-4c1e8065a03b" providerId="ADAL" clId="{EF5FA7A8-3107-4852-9A5C-565853FCACAD}" dt="2024-08-22T08:36:49.546" v="133" actId="478"/>
          <ac:spMkLst>
            <pc:docMk/>
            <pc:sldMk cId="698143724" sldId="258"/>
            <ac:spMk id="2" creationId="{C697CA44-9209-2C62-B452-6489EF597F4D}"/>
          </ac:spMkLst>
        </pc:spChg>
        <pc:spChg chg="del">
          <ac:chgData name="Narendra Kumar Dewangan" userId="13b04745-cb53-4b17-80d6-4c1e8065a03b" providerId="ADAL" clId="{EF5FA7A8-3107-4852-9A5C-565853FCACAD}" dt="2024-08-22T08:36:46.902" v="132" actId="478"/>
          <ac:spMkLst>
            <pc:docMk/>
            <pc:sldMk cId="698143724" sldId="258"/>
            <ac:spMk id="3" creationId="{380F6BC5-E82C-63D5-3DA5-F1F1C0697DCB}"/>
          </ac:spMkLst>
        </pc:spChg>
        <pc:picChg chg="add mod">
          <ac:chgData name="Narendra Kumar Dewangan" userId="13b04745-cb53-4b17-80d6-4c1e8065a03b" providerId="ADAL" clId="{EF5FA7A8-3107-4852-9A5C-565853FCACAD}" dt="2024-08-23T05:21:59.182" v="427" actId="1036"/>
          <ac:picMkLst>
            <pc:docMk/>
            <pc:sldMk cId="698143724" sldId="258"/>
            <ac:picMk id="3" creationId="{C7496C38-53CC-01A4-A121-EFBD1EE5DA05}"/>
          </ac:picMkLst>
        </pc:picChg>
      </pc:sldChg>
      <pc:sldChg chg="addSp delSp modSp new mod setBg delDesignElem">
        <pc:chgData name="Narendra Kumar Dewangan" userId="13b04745-cb53-4b17-80d6-4c1e8065a03b" providerId="ADAL" clId="{EF5FA7A8-3107-4852-9A5C-565853FCACAD}" dt="2024-08-23T05:22:01.492" v="428"/>
        <pc:sldMkLst>
          <pc:docMk/>
          <pc:sldMk cId="77264373" sldId="259"/>
        </pc:sldMkLst>
        <pc:spChg chg="mod">
          <ac:chgData name="Narendra Kumar Dewangan" userId="13b04745-cb53-4b17-80d6-4c1e8065a03b" providerId="ADAL" clId="{EF5FA7A8-3107-4852-9A5C-565853FCACAD}" dt="2024-08-23T03:43:10.011" v="184" actId="27636"/>
          <ac:spMkLst>
            <pc:docMk/>
            <pc:sldMk cId="77264373" sldId="259"/>
            <ac:spMk id="2" creationId="{A2FAEA96-A160-76DA-C415-5FA0796609A6}"/>
          </ac:spMkLst>
        </pc:spChg>
        <pc:spChg chg="del">
          <ac:chgData name="Narendra Kumar Dewangan" userId="13b04745-cb53-4b17-80d6-4c1e8065a03b" providerId="ADAL" clId="{EF5FA7A8-3107-4852-9A5C-565853FCACAD}" dt="2024-08-23T03:42:38.935" v="179"/>
          <ac:spMkLst>
            <pc:docMk/>
            <pc:sldMk cId="77264373" sldId="259"/>
            <ac:spMk id="3" creationId="{1123C4B8-A120-0A94-C07F-E193898C0418}"/>
          </ac:spMkLst>
        </pc:spChg>
        <pc:spChg chg="add mod">
          <ac:chgData name="Narendra Kumar Dewangan" userId="13b04745-cb53-4b17-80d6-4c1e8065a03b" providerId="ADAL" clId="{EF5FA7A8-3107-4852-9A5C-565853FCACAD}" dt="2024-08-23T03:43:15.749" v="185" actId="1076"/>
          <ac:spMkLst>
            <pc:docMk/>
            <pc:sldMk cId="77264373" sldId="259"/>
            <ac:spMk id="4" creationId="{833A15C7-8118-4EF6-DF93-D02637439AB7}"/>
          </ac:spMkLst>
        </pc:spChg>
        <pc:spChg chg="add mod">
          <ac:chgData name="Narendra Kumar Dewangan" userId="13b04745-cb53-4b17-80d6-4c1e8065a03b" providerId="ADAL" clId="{EF5FA7A8-3107-4852-9A5C-565853FCACAD}" dt="2024-08-23T03:43:46.195" v="188" actId="1076"/>
          <ac:spMkLst>
            <pc:docMk/>
            <pc:sldMk cId="77264373" sldId="259"/>
            <ac:spMk id="5" creationId="{596EA91A-2B21-7959-46EB-079D2761D11A}"/>
          </ac:spMkLst>
        </pc:spChg>
        <pc:spChg chg="add">
          <ac:chgData name="Narendra Kumar Dewangan" userId="13b04745-cb53-4b17-80d6-4c1e8065a03b" providerId="ADAL" clId="{EF5FA7A8-3107-4852-9A5C-565853FCACAD}" dt="2024-08-23T03:43:57.669" v="189"/>
          <ac:spMkLst>
            <pc:docMk/>
            <pc:sldMk cId="77264373" sldId="259"/>
            <ac:spMk id="7" creationId="{C90B0F84-4441-D421-91B7-E877623C9299}"/>
          </ac:spMkLst>
        </pc:spChg>
        <pc:spChg chg="add mod">
          <ac:chgData name="Narendra Kumar Dewangan" userId="13b04745-cb53-4b17-80d6-4c1e8065a03b" providerId="ADAL" clId="{EF5FA7A8-3107-4852-9A5C-565853FCACAD}" dt="2024-08-23T03:45:03.602" v="204" actId="123"/>
          <ac:spMkLst>
            <pc:docMk/>
            <pc:sldMk cId="77264373" sldId="259"/>
            <ac:spMk id="9" creationId="{3AE08DC2-3125-0321-C756-412B19482BFE}"/>
          </ac:spMkLst>
        </pc:spChg>
        <pc:spChg chg="add del">
          <ac:chgData name="Narendra Kumar Dewangan" userId="13b04745-cb53-4b17-80d6-4c1e8065a03b" providerId="ADAL" clId="{EF5FA7A8-3107-4852-9A5C-565853FCACAD}" dt="2024-08-23T04:45:06.345" v="314"/>
          <ac:spMkLst>
            <pc:docMk/>
            <pc:sldMk cId="77264373" sldId="259"/>
            <ac:spMk id="10" creationId="{311973C2-EB8B-452A-A698-4A252FD3AE28}"/>
          </ac:spMkLst>
        </pc:spChg>
        <pc:spChg chg="add del mod">
          <ac:chgData name="Narendra Kumar Dewangan" userId="13b04745-cb53-4b17-80d6-4c1e8065a03b" providerId="ADAL" clId="{EF5FA7A8-3107-4852-9A5C-565853FCACAD}" dt="2024-08-23T04:32:38.755" v="211" actId="478"/>
          <ac:spMkLst>
            <pc:docMk/>
            <pc:sldMk cId="77264373" sldId="259"/>
            <ac:spMk id="11" creationId="{6A3F33C3-7105-D69C-F944-07D444B3263A}"/>
          </ac:spMkLst>
        </pc:spChg>
        <pc:spChg chg="add del">
          <ac:chgData name="Narendra Kumar Dewangan" userId="13b04745-cb53-4b17-80d6-4c1e8065a03b" providerId="ADAL" clId="{EF5FA7A8-3107-4852-9A5C-565853FCACAD}" dt="2024-08-23T04:45:06.345" v="314"/>
          <ac:spMkLst>
            <pc:docMk/>
            <pc:sldMk cId="77264373" sldId="259"/>
            <ac:spMk id="12" creationId="{10162E77-11AD-44A7-84EC-40C59EEFBD2E}"/>
          </ac:spMkLst>
        </pc:spChg>
        <pc:picChg chg="add">
          <ac:chgData name="Narendra Kumar Dewangan" userId="13b04745-cb53-4b17-80d6-4c1e8065a03b" providerId="ADAL" clId="{EF5FA7A8-3107-4852-9A5C-565853FCACAD}" dt="2024-08-23T03:43:04.528" v="182" actId="26606"/>
          <ac:picMkLst>
            <pc:docMk/>
            <pc:sldMk cId="77264373" sldId="259"/>
            <ac:picMk id="6" creationId="{EFADC4CB-9DC5-080D-F72F-C3DB4ECFD3F3}"/>
          </ac:picMkLst>
        </pc:picChg>
        <pc:picChg chg="add mod">
          <ac:chgData name="Narendra Kumar Dewangan" userId="13b04745-cb53-4b17-80d6-4c1e8065a03b" providerId="ADAL" clId="{EF5FA7A8-3107-4852-9A5C-565853FCACAD}" dt="2024-08-23T05:22:01.492" v="428"/>
          <ac:picMkLst>
            <pc:docMk/>
            <pc:sldMk cId="77264373" sldId="259"/>
            <ac:picMk id="13" creationId="{79583CCE-2D42-719F-A8F0-9BE8E29BF19A}"/>
          </ac:picMkLst>
        </pc:picChg>
        <pc:cxnChg chg="add del">
          <ac:chgData name="Narendra Kumar Dewangan" userId="13b04745-cb53-4b17-80d6-4c1e8065a03b" providerId="ADAL" clId="{EF5FA7A8-3107-4852-9A5C-565853FCACAD}" dt="2024-08-23T04:45:06.345" v="314"/>
          <ac:cxnSpMkLst>
            <pc:docMk/>
            <pc:sldMk cId="77264373" sldId="259"/>
            <ac:cxnSpMk id="14" creationId="{5AB158E9-1B40-4CD6-95F0-95CA11DF7B7A}"/>
          </ac:cxnSpMkLst>
        </pc:cxnChg>
      </pc:sldChg>
      <pc:sldChg chg="addSp delSp modSp new mod setBg delDesignElem">
        <pc:chgData name="Narendra Kumar Dewangan" userId="13b04745-cb53-4b17-80d6-4c1e8065a03b" providerId="ADAL" clId="{EF5FA7A8-3107-4852-9A5C-565853FCACAD}" dt="2024-08-23T05:22:03.255" v="429"/>
        <pc:sldMkLst>
          <pc:docMk/>
          <pc:sldMk cId="2714721550" sldId="260"/>
        </pc:sldMkLst>
        <pc:spChg chg="mod">
          <ac:chgData name="Narendra Kumar Dewangan" userId="13b04745-cb53-4b17-80d6-4c1e8065a03b" providerId="ADAL" clId="{EF5FA7A8-3107-4852-9A5C-565853FCACAD}" dt="2024-08-23T04:33:31.716" v="219" actId="14100"/>
          <ac:spMkLst>
            <pc:docMk/>
            <pc:sldMk cId="2714721550" sldId="260"/>
            <ac:spMk id="2" creationId="{70C868CF-9BC4-D9A5-C9E1-22CBCE8309C6}"/>
          </ac:spMkLst>
        </pc:spChg>
        <pc:spChg chg="mod">
          <ac:chgData name="Narendra Kumar Dewangan" userId="13b04745-cb53-4b17-80d6-4c1e8065a03b" providerId="ADAL" clId="{EF5FA7A8-3107-4852-9A5C-565853FCACAD}" dt="2024-08-23T04:33:39.819" v="220" actId="1076"/>
          <ac:spMkLst>
            <pc:docMk/>
            <pc:sldMk cId="2714721550" sldId="260"/>
            <ac:spMk id="3" creationId="{93EE868F-99A7-EB8C-B836-469E75A52152}"/>
          </ac:spMkLst>
        </pc:spChg>
        <pc:spChg chg="add mod">
          <ac:chgData name="Narendra Kumar Dewangan" userId="13b04745-cb53-4b17-80d6-4c1e8065a03b" providerId="ADAL" clId="{EF5FA7A8-3107-4852-9A5C-565853FCACAD}" dt="2024-08-23T04:34:57.029" v="239" actId="123"/>
          <ac:spMkLst>
            <pc:docMk/>
            <pc:sldMk cId="2714721550" sldId="260"/>
            <ac:spMk id="4" creationId="{30F9E586-7036-A7BA-08D8-EB15B61A967C}"/>
          </ac:spMkLst>
        </pc:spChg>
        <pc:spChg chg="add del">
          <ac:chgData name="Narendra Kumar Dewangan" userId="13b04745-cb53-4b17-80d6-4c1e8065a03b" providerId="ADAL" clId="{EF5FA7A8-3107-4852-9A5C-565853FCACAD}" dt="2024-08-23T04:45:06.345" v="314"/>
          <ac:spMkLst>
            <pc:docMk/>
            <pc:sldMk cId="2714721550" sldId="260"/>
            <ac:spMk id="10" creationId="{52ABB703-2B0E-4C3B-B4A2-F3973548E561}"/>
          </ac:spMkLst>
        </pc:spChg>
        <pc:spChg chg="add del">
          <ac:chgData name="Narendra Kumar Dewangan" userId="13b04745-cb53-4b17-80d6-4c1e8065a03b" providerId="ADAL" clId="{EF5FA7A8-3107-4852-9A5C-565853FCACAD}" dt="2024-08-23T04:45:06.345" v="314"/>
          <ac:spMkLst>
            <pc:docMk/>
            <pc:sldMk cId="2714721550" sldId="260"/>
            <ac:spMk id="14" creationId="{E95DA498-D9A2-4DA9-B9DA-B3776E08CF7E}"/>
          </ac:spMkLst>
        </pc:spChg>
        <pc:spChg chg="add del">
          <ac:chgData name="Narendra Kumar Dewangan" userId="13b04745-cb53-4b17-80d6-4c1e8065a03b" providerId="ADAL" clId="{EF5FA7A8-3107-4852-9A5C-565853FCACAD}" dt="2024-08-23T04:45:06.345" v="314"/>
          <ac:spMkLst>
            <pc:docMk/>
            <pc:sldMk cId="2714721550" sldId="260"/>
            <ac:spMk id="16" creationId="{82A73093-4B9D-420D-B17E-52293703A1D4}"/>
          </ac:spMkLst>
        </pc:spChg>
        <pc:picChg chg="add mod">
          <ac:chgData name="Narendra Kumar Dewangan" userId="13b04745-cb53-4b17-80d6-4c1e8065a03b" providerId="ADAL" clId="{EF5FA7A8-3107-4852-9A5C-565853FCACAD}" dt="2024-08-23T05:22:03.255" v="429"/>
          <ac:picMkLst>
            <pc:docMk/>
            <pc:sldMk cId="2714721550" sldId="260"/>
            <ac:picMk id="5" creationId="{AB8D5EF7-60CB-278E-0E4C-172226BE65C6}"/>
          </ac:picMkLst>
        </pc:picChg>
        <pc:picChg chg="add mod">
          <ac:chgData name="Narendra Kumar Dewangan" userId="13b04745-cb53-4b17-80d6-4c1e8065a03b" providerId="ADAL" clId="{EF5FA7A8-3107-4852-9A5C-565853FCACAD}" dt="2024-08-23T04:34:33.214" v="230" actId="1076"/>
          <ac:picMkLst>
            <pc:docMk/>
            <pc:sldMk cId="2714721550" sldId="260"/>
            <ac:picMk id="7" creationId="{5659ACF1-8BFD-1640-726A-8F3D63AA6ABD}"/>
          </ac:picMkLst>
        </pc:picChg>
        <pc:cxnChg chg="add del">
          <ac:chgData name="Narendra Kumar Dewangan" userId="13b04745-cb53-4b17-80d6-4c1e8065a03b" providerId="ADAL" clId="{EF5FA7A8-3107-4852-9A5C-565853FCACAD}" dt="2024-08-23T04:45:06.345" v="314"/>
          <ac:cxnSpMkLst>
            <pc:docMk/>
            <pc:sldMk cId="2714721550" sldId="260"/>
            <ac:cxnSpMk id="12" creationId="{9C21570E-E159-49A6-9891-FA397B7A92D3}"/>
          </ac:cxnSpMkLst>
        </pc:cxnChg>
      </pc:sldChg>
      <pc:sldChg chg="addSp delSp modSp new mod setBg setClrOvrMap delDesignElem">
        <pc:chgData name="Narendra Kumar Dewangan" userId="13b04745-cb53-4b17-80d6-4c1e8065a03b" providerId="ADAL" clId="{EF5FA7A8-3107-4852-9A5C-565853FCACAD}" dt="2024-08-23T05:22:05.776" v="430"/>
        <pc:sldMkLst>
          <pc:docMk/>
          <pc:sldMk cId="3672166815" sldId="261"/>
        </pc:sldMkLst>
        <pc:spChg chg="mod">
          <ac:chgData name="Narendra Kumar Dewangan" userId="13b04745-cb53-4b17-80d6-4c1e8065a03b" providerId="ADAL" clId="{EF5FA7A8-3107-4852-9A5C-565853FCACAD}" dt="2024-08-23T04:37:40.548" v="254" actId="26606"/>
          <ac:spMkLst>
            <pc:docMk/>
            <pc:sldMk cId="3672166815" sldId="261"/>
            <ac:spMk id="2" creationId="{17FB7A2B-291D-84E1-835B-615CB87AE709}"/>
          </ac:spMkLst>
        </pc:spChg>
        <pc:spChg chg="add del mod">
          <ac:chgData name="Narendra Kumar Dewangan" userId="13b04745-cb53-4b17-80d6-4c1e8065a03b" providerId="ADAL" clId="{EF5FA7A8-3107-4852-9A5C-565853FCACAD}" dt="2024-08-23T04:37:40.548" v="254" actId="26606"/>
          <ac:spMkLst>
            <pc:docMk/>
            <pc:sldMk cId="3672166815" sldId="261"/>
            <ac:spMk id="3" creationId="{9AF66600-2A76-8A73-379E-80166FA0CCB0}"/>
          </ac:spMkLst>
        </pc:spChg>
        <pc:spChg chg="add mod">
          <ac:chgData name="Narendra Kumar Dewangan" userId="13b04745-cb53-4b17-80d6-4c1e8065a03b" providerId="ADAL" clId="{EF5FA7A8-3107-4852-9A5C-565853FCACAD}" dt="2024-08-23T04:36:47.397" v="243"/>
          <ac:spMkLst>
            <pc:docMk/>
            <pc:sldMk cId="3672166815" sldId="261"/>
            <ac:spMk id="4" creationId="{D2831C60-C42A-3005-C4AA-A789A7EDD5D9}"/>
          </ac:spMkLst>
        </pc:spChg>
        <pc:spChg chg="add del">
          <ac:chgData name="Narendra Kumar Dewangan" userId="13b04745-cb53-4b17-80d6-4c1e8065a03b" providerId="ADAL" clId="{EF5FA7A8-3107-4852-9A5C-565853FCACAD}" dt="2024-08-23T04:37:32.068" v="251" actId="26606"/>
          <ac:spMkLst>
            <pc:docMk/>
            <pc:sldMk cId="3672166815" sldId="261"/>
            <ac:spMk id="11" creationId="{C609E9FA-BDDE-45C4-8F5E-974D4208D2EA}"/>
          </ac:spMkLst>
        </pc:spChg>
        <pc:spChg chg="add del">
          <ac:chgData name="Narendra Kumar Dewangan" userId="13b04745-cb53-4b17-80d6-4c1e8065a03b" providerId="ADAL" clId="{EF5FA7A8-3107-4852-9A5C-565853FCACAD}" dt="2024-08-23T04:37:32.068" v="251" actId="26606"/>
          <ac:spMkLst>
            <pc:docMk/>
            <pc:sldMk cId="3672166815" sldId="261"/>
            <ac:spMk id="13" creationId="{7737E529-E43B-4948-B3C4-7F6B806FCCFD}"/>
          </ac:spMkLst>
        </pc:spChg>
        <pc:spChg chg="add del">
          <ac:chgData name="Narendra Kumar Dewangan" userId="13b04745-cb53-4b17-80d6-4c1e8065a03b" providerId="ADAL" clId="{EF5FA7A8-3107-4852-9A5C-565853FCACAD}" dt="2024-08-23T04:45:06.345" v="314"/>
          <ac:spMkLst>
            <pc:docMk/>
            <pc:sldMk cId="3672166815" sldId="261"/>
            <ac:spMk id="17" creationId="{311973C2-EB8B-452A-A698-4A252FD3AE28}"/>
          </ac:spMkLst>
        </pc:spChg>
        <pc:spChg chg="add del">
          <ac:chgData name="Narendra Kumar Dewangan" userId="13b04745-cb53-4b17-80d6-4c1e8065a03b" providerId="ADAL" clId="{EF5FA7A8-3107-4852-9A5C-565853FCACAD}" dt="2024-08-23T04:45:06.345" v="314"/>
          <ac:spMkLst>
            <pc:docMk/>
            <pc:sldMk cId="3672166815" sldId="261"/>
            <ac:spMk id="18" creationId="{10162E77-11AD-44A7-84EC-40C59EEFBD2E}"/>
          </ac:spMkLst>
        </pc:spChg>
        <pc:spChg chg="add">
          <ac:chgData name="Narendra Kumar Dewangan" userId="13b04745-cb53-4b17-80d6-4c1e8065a03b" providerId="ADAL" clId="{EF5FA7A8-3107-4852-9A5C-565853FCACAD}" dt="2024-08-23T04:37:40.548" v="254" actId="26606"/>
          <ac:spMkLst>
            <pc:docMk/>
            <pc:sldMk cId="3672166815" sldId="261"/>
            <ac:spMk id="21" creationId="{9AF66600-2A76-8A73-379E-80166FA0CCB0}"/>
          </ac:spMkLst>
        </pc:spChg>
        <pc:graphicFrameChg chg="add del">
          <ac:chgData name="Narendra Kumar Dewangan" userId="13b04745-cb53-4b17-80d6-4c1e8065a03b" providerId="ADAL" clId="{EF5FA7A8-3107-4852-9A5C-565853FCACAD}" dt="2024-08-23T04:37:40.530" v="253" actId="26606"/>
          <ac:graphicFrameMkLst>
            <pc:docMk/>
            <pc:sldMk cId="3672166815" sldId="261"/>
            <ac:graphicFrameMk id="15" creationId="{4ECD0941-25B5-C51B-DFDF-903023C561B7}"/>
          </ac:graphicFrameMkLst>
        </pc:graphicFrameChg>
        <pc:picChg chg="add del">
          <ac:chgData name="Narendra Kumar Dewangan" userId="13b04745-cb53-4b17-80d6-4c1e8065a03b" providerId="ADAL" clId="{EF5FA7A8-3107-4852-9A5C-565853FCACAD}" dt="2024-08-23T04:37:32.068" v="251" actId="26606"/>
          <ac:picMkLst>
            <pc:docMk/>
            <pc:sldMk cId="3672166815" sldId="261"/>
            <ac:picMk id="5" creationId="{EBBBAF0A-0C24-181F-3EBF-5E5E7BBFFD8E}"/>
          </ac:picMkLst>
        </pc:picChg>
        <pc:picChg chg="add mod">
          <ac:chgData name="Narendra Kumar Dewangan" userId="13b04745-cb53-4b17-80d6-4c1e8065a03b" providerId="ADAL" clId="{EF5FA7A8-3107-4852-9A5C-565853FCACAD}" dt="2024-08-23T05:22:05.776" v="430"/>
          <ac:picMkLst>
            <pc:docMk/>
            <pc:sldMk cId="3672166815" sldId="261"/>
            <ac:picMk id="6" creationId="{E47CB306-4C76-6770-81B3-66A0A5C9C172}"/>
          </ac:picMkLst>
        </pc:picChg>
        <pc:picChg chg="add">
          <ac:chgData name="Narendra Kumar Dewangan" userId="13b04745-cb53-4b17-80d6-4c1e8065a03b" providerId="ADAL" clId="{EF5FA7A8-3107-4852-9A5C-565853FCACAD}" dt="2024-08-23T04:37:40.548" v="254" actId="26606"/>
          <ac:picMkLst>
            <pc:docMk/>
            <pc:sldMk cId="3672166815" sldId="261"/>
            <ac:picMk id="19" creationId="{69485C91-EA77-8194-8492-613D67A8CBC5}"/>
          </ac:picMkLst>
        </pc:picChg>
        <pc:cxnChg chg="add del">
          <ac:chgData name="Narendra Kumar Dewangan" userId="13b04745-cb53-4b17-80d6-4c1e8065a03b" providerId="ADAL" clId="{EF5FA7A8-3107-4852-9A5C-565853FCACAD}" dt="2024-08-23T04:37:32.068" v="251" actId="26606"/>
          <ac:cxnSpMkLst>
            <pc:docMk/>
            <pc:sldMk cId="3672166815" sldId="261"/>
            <ac:cxnSpMk id="9" creationId="{45549E29-E797-4A00-B030-3AB01640CFDC}"/>
          </ac:cxnSpMkLst>
        </pc:cxnChg>
        <pc:cxnChg chg="add del">
          <ac:chgData name="Narendra Kumar Dewangan" userId="13b04745-cb53-4b17-80d6-4c1e8065a03b" providerId="ADAL" clId="{EF5FA7A8-3107-4852-9A5C-565853FCACAD}" dt="2024-08-23T04:45:06.345" v="314"/>
          <ac:cxnSpMkLst>
            <pc:docMk/>
            <pc:sldMk cId="3672166815" sldId="261"/>
            <ac:cxnSpMk id="20" creationId="{5AB158E9-1B40-4CD6-95F0-95CA11DF7B7A}"/>
          </ac:cxnSpMkLst>
        </pc:cxnChg>
      </pc:sldChg>
      <pc:sldChg chg="addSp delSp modSp new mod setBg delDesignElem">
        <pc:chgData name="Narendra Kumar Dewangan" userId="13b04745-cb53-4b17-80d6-4c1e8065a03b" providerId="ADAL" clId="{EF5FA7A8-3107-4852-9A5C-565853FCACAD}" dt="2024-08-23T05:22:08.006" v="431"/>
        <pc:sldMkLst>
          <pc:docMk/>
          <pc:sldMk cId="2531847321" sldId="262"/>
        </pc:sldMkLst>
        <pc:spChg chg="mod">
          <ac:chgData name="Narendra Kumar Dewangan" userId="13b04745-cb53-4b17-80d6-4c1e8065a03b" providerId="ADAL" clId="{EF5FA7A8-3107-4852-9A5C-565853FCACAD}" dt="2024-08-23T04:38:43.289" v="267" actId="26606"/>
          <ac:spMkLst>
            <pc:docMk/>
            <pc:sldMk cId="2531847321" sldId="262"/>
            <ac:spMk id="2" creationId="{6990F5AB-155A-B1FC-9F8A-BE7754F0606B}"/>
          </ac:spMkLst>
        </pc:spChg>
        <pc:spChg chg="add del mod">
          <ac:chgData name="Narendra Kumar Dewangan" userId="13b04745-cb53-4b17-80d6-4c1e8065a03b" providerId="ADAL" clId="{EF5FA7A8-3107-4852-9A5C-565853FCACAD}" dt="2024-08-23T04:38:43.289" v="267" actId="26606"/>
          <ac:spMkLst>
            <pc:docMk/>
            <pc:sldMk cId="2531847321" sldId="262"/>
            <ac:spMk id="3" creationId="{C7054331-80C3-3DA9-FF7A-A8A8060EB32D}"/>
          </ac:spMkLst>
        </pc:spChg>
        <pc:spChg chg="add mod">
          <ac:chgData name="Narendra Kumar Dewangan" userId="13b04745-cb53-4b17-80d6-4c1e8065a03b" providerId="ADAL" clId="{EF5FA7A8-3107-4852-9A5C-565853FCACAD}" dt="2024-08-23T04:38:15.533" v="258"/>
          <ac:spMkLst>
            <pc:docMk/>
            <pc:sldMk cId="2531847321" sldId="262"/>
            <ac:spMk id="4" creationId="{9DB93E2C-F7DD-F4AA-A031-F87B4CC347D0}"/>
          </ac:spMkLst>
        </pc:spChg>
        <pc:spChg chg="add del">
          <ac:chgData name="Narendra Kumar Dewangan" userId="13b04745-cb53-4b17-80d6-4c1e8065a03b" providerId="ADAL" clId="{EF5FA7A8-3107-4852-9A5C-565853FCACAD}" dt="2024-08-23T04:38:43.264" v="266" actId="26606"/>
          <ac:spMkLst>
            <pc:docMk/>
            <pc:sldMk cId="2531847321" sldId="262"/>
            <ac:spMk id="9" creationId="{311973C2-EB8B-452A-A698-4A252FD3AE28}"/>
          </ac:spMkLst>
        </pc:spChg>
        <pc:spChg chg="add del">
          <ac:chgData name="Narendra Kumar Dewangan" userId="13b04745-cb53-4b17-80d6-4c1e8065a03b" providerId="ADAL" clId="{EF5FA7A8-3107-4852-9A5C-565853FCACAD}" dt="2024-08-23T04:38:43.264" v="266" actId="26606"/>
          <ac:spMkLst>
            <pc:docMk/>
            <pc:sldMk cId="2531847321" sldId="262"/>
            <ac:spMk id="11" creationId="{10162E77-11AD-44A7-84EC-40C59EEFBD2E}"/>
          </ac:spMkLst>
        </pc:spChg>
        <pc:spChg chg="add del">
          <ac:chgData name="Narendra Kumar Dewangan" userId="13b04745-cb53-4b17-80d6-4c1e8065a03b" providerId="ADAL" clId="{EF5FA7A8-3107-4852-9A5C-565853FCACAD}" dt="2024-08-23T04:45:06.345" v="314"/>
          <ac:spMkLst>
            <pc:docMk/>
            <pc:sldMk cId="2531847321" sldId="262"/>
            <ac:spMk id="16" creationId="{F4C359F3-25B2-4E2B-8713-5583EAF4C18E}"/>
          </ac:spMkLst>
        </pc:spChg>
        <pc:spChg chg="add del">
          <ac:chgData name="Narendra Kumar Dewangan" userId="13b04745-cb53-4b17-80d6-4c1e8065a03b" providerId="ADAL" clId="{EF5FA7A8-3107-4852-9A5C-565853FCACAD}" dt="2024-08-23T04:45:06.345" v="314"/>
          <ac:spMkLst>
            <pc:docMk/>
            <pc:sldMk cId="2531847321" sldId="262"/>
            <ac:spMk id="17" creationId="{B026EB53-A064-438C-B0CD-AC1503631ACC}"/>
          </ac:spMkLst>
        </pc:spChg>
        <pc:picChg chg="add del">
          <ac:chgData name="Narendra Kumar Dewangan" userId="13b04745-cb53-4b17-80d6-4c1e8065a03b" providerId="ADAL" clId="{EF5FA7A8-3107-4852-9A5C-565853FCACAD}" dt="2024-08-23T04:38:43.264" v="266" actId="26606"/>
          <ac:picMkLst>
            <pc:docMk/>
            <pc:sldMk cId="2531847321" sldId="262"/>
            <ac:picMk id="5" creationId="{BC3FFF80-E0F1-FF76-0AE1-309BBCC9F2A8}"/>
          </ac:picMkLst>
        </pc:picChg>
        <pc:picChg chg="add mod">
          <ac:chgData name="Narendra Kumar Dewangan" userId="13b04745-cb53-4b17-80d6-4c1e8065a03b" providerId="ADAL" clId="{EF5FA7A8-3107-4852-9A5C-565853FCACAD}" dt="2024-08-23T05:22:08.006" v="431"/>
          <ac:picMkLst>
            <pc:docMk/>
            <pc:sldMk cId="2531847321" sldId="262"/>
            <ac:picMk id="6" creationId="{5ED35067-C86C-2704-D797-4D45516E65B1}"/>
          </ac:picMkLst>
        </pc:picChg>
        <pc:picChg chg="add">
          <ac:chgData name="Narendra Kumar Dewangan" userId="13b04745-cb53-4b17-80d6-4c1e8065a03b" providerId="ADAL" clId="{EF5FA7A8-3107-4852-9A5C-565853FCACAD}" dt="2024-08-23T04:38:43.289" v="267" actId="26606"/>
          <ac:picMkLst>
            <pc:docMk/>
            <pc:sldMk cId="2531847321" sldId="262"/>
            <ac:picMk id="15" creationId="{6A1E1B80-BEB0-B824-3A15-EB362C78423A}"/>
          </ac:picMkLst>
        </pc:picChg>
        <pc:cxnChg chg="add del">
          <ac:chgData name="Narendra Kumar Dewangan" userId="13b04745-cb53-4b17-80d6-4c1e8065a03b" providerId="ADAL" clId="{EF5FA7A8-3107-4852-9A5C-565853FCACAD}" dt="2024-08-23T04:38:43.264" v="266" actId="26606"/>
          <ac:cxnSpMkLst>
            <pc:docMk/>
            <pc:sldMk cId="2531847321" sldId="262"/>
            <ac:cxnSpMk id="13" creationId="{5AB158E9-1B40-4CD6-95F0-95CA11DF7B7A}"/>
          </ac:cxnSpMkLst>
        </pc:cxnChg>
      </pc:sldChg>
      <pc:sldChg chg="addSp delSp modSp new mod setBg delDesignElem">
        <pc:chgData name="Narendra Kumar Dewangan" userId="13b04745-cb53-4b17-80d6-4c1e8065a03b" providerId="ADAL" clId="{EF5FA7A8-3107-4852-9A5C-565853FCACAD}" dt="2024-08-23T05:22:13.639" v="432"/>
        <pc:sldMkLst>
          <pc:docMk/>
          <pc:sldMk cId="3915019132" sldId="263"/>
        </pc:sldMkLst>
        <pc:spChg chg="mod">
          <ac:chgData name="Narendra Kumar Dewangan" userId="13b04745-cb53-4b17-80d6-4c1e8065a03b" providerId="ADAL" clId="{EF5FA7A8-3107-4852-9A5C-565853FCACAD}" dt="2024-08-23T04:42:40.657" v="293" actId="26606"/>
          <ac:spMkLst>
            <pc:docMk/>
            <pc:sldMk cId="3915019132" sldId="263"/>
            <ac:spMk id="2" creationId="{CFA83ED9-2A06-69B7-D1A7-5EB9081A9355}"/>
          </ac:spMkLst>
        </pc:spChg>
        <pc:spChg chg="add del mod">
          <ac:chgData name="Narendra Kumar Dewangan" userId="13b04745-cb53-4b17-80d6-4c1e8065a03b" providerId="ADAL" clId="{EF5FA7A8-3107-4852-9A5C-565853FCACAD}" dt="2024-08-23T04:42:40.657" v="293" actId="26606"/>
          <ac:spMkLst>
            <pc:docMk/>
            <pc:sldMk cId="3915019132" sldId="263"/>
            <ac:spMk id="3" creationId="{02170649-5D6D-FE25-19B3-469795FC88E2}"/>
          </ac:spMkLst>
        </pc:spChg>
        <pc:spChg chg="add mod">
          <ac:chgData name="Narendra Kumar Dewangan" userId="13b04745-cb53-4b17-80d6-4c1e8065a03b" providerId="ADAL" clId="{EF5FA7A8-3107-4852-9A5C-565853FCACAD}" dt="2024-08-23T04:42:00.985" v="272"/>
          <ac:spMkLst>
            <pc:docMk/>
            <pc:sldMk cId="3915019132" sldId="263"/>
            <ac:spMk id="4" creationId="{57C362AC-3F9F-F282-DBB9-24937680E3CE}"/>
          </ac:spMkLst>
        </pc:spChg>
        <pc:spChg chg="add del">
          <ac:chgData name="Narendra Kumar Dewangan" userId="13b04745-cb53-4b17-80d6-4c1e8065a03b" providerId="ADAL" clId="{EF5FA7A8-3107-4852-9A5C-565853FCACAD}" dt="2024-08-23T04:42:40.642" v="292" actId="26606"/>
          <ac:spMkLst>
            <pc:docMk/>
            <pc:sldMk cId="3915019132" sldId="263"/>
            <ac:spMk id="10" creationId="{52ABB703-2B0E-4C3B-B4A2-F3973548E561}"/>
          </ac:spMkLst>
        </pc:spChg>
        <pc:spChg chg="add del">
          <ac:chgData name="Narendra Kumar Dewangan" userId="13b04745-cb53-4b17-80d6-4c1e8065a03b" providerId="ADAL" clId="{EF5FA7A8-3107-4852-9A5C-565853FCACAD}" dt="2024-08-23T04:42:40.642" v="292" actId="26606"/>
          <ac:spMkLst>
            <pc:docMk/>
            <pc:sldMk cId="3915019132" sldId="263"/>
            <ac:spMk id="14" creationId="{E95DA498-D9A2-4DA9-B9DA-B3776E08CF7E}"/>
          </ac:spMkLst>
        </pc:spChg>
        <pc:spChg chg="add del">
          <ac:chgData name="Narendra Kumar Dewangan" userId="13b04745-cb53-4b17-80d6-4c1e8065a03b" providerId="ADAL" clId="{EF5FA7A8-3107-4852-9A5C-565853FCACAD}" dt="2024-08-23T04:42:40.642" v="292" actId="26606"/>
          <ac:spMkLst>
            <pc:docMk/>
            <pc:sldMk cId="3915019132" sldId="263"/>
            <ac:spMk id="16" creationId="{82A73093-4B9D-420D-B17E-52293703A1D4}"/>
          </ac:spMkLst>
        </pc:spChg>
        <pc:spChg chg="add del">
          <ac:chgData name="Narendra Kumar Dewangan" userId="13b04745-cb53-4b17-80d6-4c1e8065a03b" providerId="ADAL" clId="{EF5FA7A8-3107-4852-9A5C-565853FCACAD}" dt="2024-08-23T04:45:06.345" v="314"/>
          <ac:spMkLst>
            <pc:docMk/>
            <pc:sldMk cId="3915019132" sldId="263"/>
            <ac:spMk id="18" creationId="{C33BF9DD-8A45-4EEE-B231-0A14D322E5F9}"/>
          </ac:spMkLst>
        </pc:spChg>
        <pc:spChg chg="add del">
          <ac:chgData name="Narendra Kumar Dewangan" userId="13b04745-cb53-4b17-80d6-4c1e8065a03b" providerId="ADAL" clId="{EF5FA7A8-3107-4852-9A5C-565853FCACAD}" dt="2024-08-23T04:45:06.345" v="314"/>
          <ac:spMkLst>
            <pc:docMk/>
            <pc:sldMk cId="3915019132" sldId="263"/>
            <ac:spMk id="21" creationId="{D5FBCAC9-BD8B-4F3B-AD74-EF37D4211349}"/>
          </ac:spMkLst>
        </pc:spChg>
        <pc:spChg chg="add del">
          <ac:chgData name="Narendra Kumar Dewangan" userId="13b04745-cb53-4b17-80d6-4c1e8065a03b" providerId="ADAL" clId="{EF5FA7A8-3107-4852-9A5C-565853FCACAD}" dt="2024-08-23T04:45:06.345" v="314"/>
          <ac:spMkLst>
            <pc:docMk/>
            <pc:sldMk cId="3915019132" sldId="263"/>
            <ac:spMk id="22" creationId="{9556C5A8-AD7E-4CE7-87BE-9EA3B5E1786F}"/>
          </ac:spMkLst>
        </pc:spChg>
        <pc:picChg chg="add mod">
          <ac:chgData name="Narendra Kumar Dewangan" userId="13b04745-cb53-4b17-80d6-4c1e8065a03b" providerId="ADAL" clId="{EF5FA7A8-3107-4852-9A5C-565853FCACAD}" dt="2024-08-23T05:22:13.639" v="432"/>
          <ac:picMkLst>
            <pc:docMk/>
            <pc:sldMk cId="3915019132" sldId="263"/>
            <ac:picMk id="5" creationId="{E04C1595-2557-C1A7-7B7E-8EEAA1D4DD61}"/>
          </ac:picMkLst>
        </pc:picChg>
        <pc:picChg chg="add del">
          <ac:chgData name="Narendra Kumar Dewangan" userId="13b04745-cb53-4b17-80d6-4c1e8065a03b" providerId="ADAL" clId="{EF5FA7A8-3107-4852-9A5C-565853FCACAD}" dt="2024-08-23T04:42:40.642" v="292" actId="26606"/>
          <ac:picMkLst>
            <pc:docMk/>
            <pc:sldMk cId="3915019132" sldId="263"/>
            <ac:picMk id="7" creationId="{5DF0EE9A-764C-6EF6-7946-B343BFC72F64}"/>
          </ac:picMkLst>
        </pc:picChg>
        <pc:picChg chg="add">
          <ac:chgData name="Narendra Kumar Dewangan" userId="13b04745-cb53-4b17-80d6-4c1e8065a03b" providerId="ADAL" clId="{EF5FA7A8-3107-4852-9A5C-565853FCACAD}" dt="2024-08-23T04:42:40.657" v="293" actId="26606"/>
          <ac:picMkLst>
            <pc:docMk/>
            <pc:sldMk cId="3915019132" sldId="263"/>
            <ac:picMk id="19" creationId="{CB97F389-AF25-DFC2-5A71-BEB5B6EF023B}"/>
          </ac:picMkLst>
        </pc:picChg>
        <pc:cxnChg chg="add del">
          <ac:chgData name="Narendra Kumar Dewangan" userId="13b04745-cb53-4b17-80d6-4c1e8065a03b" providerId="ADAL" clId="{EF5FA7A8-3107-4852-9A5C-565853FCACAD}" dt="2024-08-23T04:42:40.642" v="292" actId="26606"/>
          <ac:cxnSpMkLst>
            <pc:docMk/>
            <pc:sldMk cId="3915019132" sldId="263"/>
            <ac:cxnSpMk id="12" creationId="{9C21570E-E159-49A6-9891-FA397B7A92D3}"/>
          </ac:cxnSpMkLst>
        </pc:cxnChg>
        <pc:cxnChg chg="add del">
          <ac:chgData name="Narendra Kumar Dewangan" userId="13b04745-cb53-4b17-80d6-4c1e8065a03b" providerId="ADAL" clId="{EF5FA7A8-3107-4852-9A5C-565853FCACAD}" dt="2024-08-23T04:45:06.345" v="314"/>
          <ac:cxnSpMkLst>
            <pc:docMk/>
            <pc:sldMk cId="3915019132" sldId="263"/>
            <ac:cxnSpMk id="20" creationId="{9020DCC9-F851-4562-BB20-1AB3C51BFD08}"/>
          </ac:cxnSpMkLst>
        </pc:cxnChg>
      </pc:sldChg>
      <pc:sldChg chg="addSp delSp modSp new mod setBg delDesignElem">
        <pc:chgData name="Narendra Kumar Dewangan" userId="13b04745-cb53-4b17-80d6-4c1e8065a03b" providerId="ADAL" clId="{EF5FA7A8-3107-4852-9A5C-565853FCACAD}" dt="2024-08-23T05:22:16.633" v="433"/>
        <pc:sldMkLst>
          <pc:docMk/>
          <pc:sldMk cId="2730507679" sldId="264"/>
        </pc:sldMkLst>
        <pc:spChg chg="mod">
          <ac:chgData name="Narendra Kumar Dewangan" userId="13b04745-cb53-4b17-80d6-4c1e8065a03b" providerId="ADAL" clId="{EF5FA7A8-3107-4852-9A5C-565853FCACAD}" dt="2024-08-23T04:43:54.073" v="300" actId="26606"/>
          <ac:spMkLst>
            <pc:docMk/>
            <pc:sldMk cId="2730507679" sldId="264"/>
            <ac:spMk id="2" creationId="{17EDEFED-201D-A1C8-68B7-C7FD467E8280}"/>
          </ac:spMkLst>
        </pc:spChg>
        <pc:spChg chg="del">
          <ac:chgData name="Narendra Kumar Dewangan" userId="13b04745-cb53-4b17-80d6-4c1e8065a03b" providerId="ADAL" clId="{EF5FA7A8-3107-4852-9A5C-565853FCACAD}" dt="2024-08-23T04:43:27.148" v="297"/>
          <ac:spMkLst>
            <pc:docMk/>
            <pc:sldMk cId="2730507679" sldId="264"/>
            <ac:spMk id="3" creationId="{CC6C6408-786F-F174-FC73-7E7410314C11}"/>
          </ac:spMkLst>
        </pc:spChg>
        <pc:spChg chg="add mod">
          <ac:chgData name="Narendra Kumar Dewangan" userId="13b04745-cb53-4b17-80d6-4c1e8065a03b" providerId="ADAL" clId="{EF5FA7A8-3107-4852-9A5C-565853FCACAD}" dt="2024-08-23T04:43:54.073" v="300" actId="26606"/>
          <ac:spMkLst>
            <pc:docMk/>
            <pc:sldMk cId="2730507679" sldId="264"/>
            <ac:spMk id="4" creationId="{8A10CD45-FE91-AE73-74CC-106A00D98D28}"/>
          </ac:spMkLst>
        </pc:spChg>
        <pc:spChg chg="add del">
          <ac:chgData name="Narendra Kumar Dewangan" userId="13b04745-cb53-4b17-80d6-4c1e8065a03b" providerId="ADAL" clId="{EF5FA7A8-3107-4852-9A5C-565853FCACAD}" dt="2024-08-23T04:45:06.345" v="314"/>
          <ac:spMkLst>
            <pc:docMk/>
            <pc:sldMk cId="2730507679" sldId="264"/>
            <ac:spMk id="10" creationId="{311973C2-EB8B-452A-A698-4A252FD3AE28}"/>
          </ac:spMkLst>
        </pc:spChg>
        <pc:spChg chg="add del">
          <ac:chgData name="Narendra Kumar Dewangan" userId="13b04745-cb53-4b17-80d6-4c1e8065a03b" providerId="ADAL" clId="{EF5FA7A8-3107-4852-9A5C-565853FCACAD}" dt="2024-08-23T04:45:06.345" v="314"/>
          <ac:spMkLst>
            <pc:docMk/>
            <pc:sldMk cId="2730507679" sldId="264"/>
            <ac:spMk id="12" creationId="{10162E77-11AD-44A7-84EC-40C59EEFBD2E}"/>
          </ac:spMkLst>
        </pc:spChg>
        <pc:picChg chg="add mod">
          <ac:chgData name="Narendra Kumar Dewangan" userId="13b04745-cb53-4b17-80d6-4c1e8065a03b" providerId="ADAL" clId="{EF5FA7A8-3107-4852-9A5C-565853FCACAD}" dt="2024-08-23T05:22:16.633" v="433"/>
          <ac:picMkLst>
            <pc:docMk/>
            <pc:sldMk cId="2730507679" sldId="264"/>
            <ac:picMk id="5" creationId="{33A149D7-4591-DE1A-0C4C-B7DE8B8ECF78}"/>
          </ac:picMkLst>
        </pc:picChg>
        <pc:picChg chg="add">
          <ac:chgData name="Narendra Kumar Dewangan" userId="13b04745-cb53-4b17-80d6-4c1e8065a03b" providerId="ADAL" clId="{EF5FA7A8-3107-4852-9A5C-565853FCACAD}" dt="2024-08-23T04:43:54.073" v="300" actId="26606"/>
          <ac:picMkLst>
            <pc:docMk/>
            <pc:sldMk cId="2730507679" sldId="264"/>
            <ac:picMk id="6" creationId="{4FEC2FDE-DBAF-52E7-A498-2C86B3B601D4}"/>
          </ac:picMkLst>
        </pc:picChg>
        <pc:cxnChg chg="add del">
          <ac:chgData name="Narendra Kumar Dewangan" userId="13b04745-cb53-4b17-80d6-4c1e8065a03b" providerId="ADAL" clId="{EF5FA7A8-3107-4852-9A5C-565853FCACAD}" dt="2024-08-23T04:45:06.345" v="314"/>
          <ac:cxnSpMkLst>
            <pc:docMk/>
            <pc:sldMk cId="2730507679" sldId="264"/>
            <ac:cxnSpMk id="14" creationId="{5AB158E9-1B40-4CD6-95F0-95CA11DF7B7A}"/>
          </ac:cxnSpMkLst>
        </pc:cxnChg>
      </pc:sldChg>
      <pc:sldChg chg="addSp delSp modSp new mod setBg">
        <pc:chgData name="Narendra Kumar Dewangan" userId="13b04745-cb53-4b17-80d6-4c1e8065a03b" providerId="ADAL" clId="{EF5FA7A8-3107-4852-9A5C-565853FCACAD}" dt="2024-08-23T05:22:18.962" v="434"/>
        <pc:sldMkLst>
          <pc:docMk/>
          <pc:sldMk cId="2384206031" sldId="265"/>
        </pc:sldMkLst>
        <pc:spChg chg="mod">
          <ac:chgData name="Narendra Kumar Dewangan" userId="13b04745-cb53-4b17-80d6-4c1e8065a03b" providerId="ADAL" clId="{EF5FA7A8-3107-4852-9A5C-565853FCACAD}" dt="2024-08-23T04:47:06.746" v="325" actId="26606"/>
          <ac:spMkLst>
            <pc:docMk/>
            <pc:sldMk cId="2384206031" sldId="265"/>
            <ac:spMk id="2" creationId="{C2E65DFA-78F0-AAD3-FC96-E87E1D1FD4FE}"/>
          </ac:spMkLst>
        </pc:spChg>
        <pc:spChg chg="del mod">
          <ac:chgData name="Narendra Kumar Dewangan" userId="13b04745-cb53-4b17-80d6-4c1e8065a03b" providerId="ADAL" clId="{EF5FA7A8-3107-4852-9A5C-565853FCACAD}" dt="2024-08-23T04:46:56.721" v="323"/>
          <ac:spMkLst>
            <pc:docMk/>
            <pc:sldMk cId="2384206031" sldId="265"/>
            <ac:spMk id="3" creationId="{4E48B40C-5FB1-7BCB-8459-51DDB014CC5A}"/>
          </ac:spMkLst>
        </pc:spChg>
        <pc:spChg chg="add mod">
          <ac:chgData name="Narendra Kumar Dewangan" userId="13b04745-cb53-4b17-80d6-4c1e8065a03b" providerId="ADAL" clId="{EF5FA7A8-3107-4852-9A5C-565853FCACAD}" dt="2024-08-23T04:47:06.746" v="325" actId="26606"/>
          <ac:spMkLst>
            <pc:docMk/>
            <pc:sldMk cId="2384206031" sldId="265"/>
            <ac:spMk id="4" creationId="{755B35E3-30F6-863D-ADD8-B803D096621D}"/>
          </ac:spMkLst>
        </pc:spChg>
        <pc:spChg chg="add">
          <ac:chgData name="Narendra Kumar Dewangan" userId="13b04745-cb53-4b17-80d6-4c1e8065a03b" providerId="ADAL" clId="{EF5FA7A8-3107-4852-9A5C-565853FCACAD}" dt="2024-08-23T04:47:06.746" v="325" actId="26606"/>
          <ac:spMkLst>
            <pc:docMk/>
            <pc:sldMk cId="2384206031" sldId="265"/>
            <ac:spMk id="10" creationId="{311973C2-EB8B-452A-A698-4A252FD3AE28}"/>
          </ac:spMkLst>
        </pc:spChg>
        <pc:spChg chg="add">
          <ac:chgData name="Narendra Kumar Dewangan" userId="13b04745-cb53-4b17-80d6-4c1e8065a03b" providerId="ADAL" clId="{EF5FA7A8-3107-4852-9A5C-565853FCACAD}" dt="2024-08-23T04:47:06.746" v="325" actId="26606"/>
          <ac:spMkLst>
            <pc:docMk/>
            <pc:sldMk cId="2384206031" sldId="265"/>
            <ac:spMk id="12" creationId="{10162E77-11AD-44A7-84EC-40C59EEFBD2E}"/>
          </ac:spMkLst>
        </pc:spChg>
        <pc:picChg chg="add mod">
          <ac:chgData name="Narendra Kumar Dewangan" userId="13b04745-cb53-4b17-80d6-4c1e8065a03b" providerId="ADAL" clId="{EF5FA7A8-3107-4852-9A5C-565853FCACAD}" dt="2024-08-23T05:22:18.962" v="434"/>
          <ac:picMkLst>
            <pc:docMk/>
            <pc:sldMk cId="2384206031" sldId="265"/>
            <ac:picMk id="5" creationId="{99915836-7213-5C31-203A-7FB5F58A167C}"/>
          </ac:picMkLst>
        </pc:picChg>
        <pc:picChg chg="add">
          <ac:chgData name="Narendra Kumar Dewangan" userId="13b04745-cb53-4b17-80d6-4c1e8065a03b" providerId="ADAL" clId="{EF5FA7A8-3107-4852-9A5C-565853FCACAD}" dt="2024-08-23T04:47:06.746" v="325" actId="26606"/>
          <ac:picMkLst>
            <pc:docMk/>
            <pc:sldMk cId="2384206031" sldId="265"/>
            <ac:picMk id="6" creationId="{5F6E24AD-FDAF-0A56-16C7-2AA77E0D8720}"/>
          </ac:picMkLst>
        </pc:picChg>
        <pc:cxnChg chg="add">
          <ac:chgData name="Narendra Kumar Dewangan" userId="13b04745-cb53-4b17-80d6-4c1e8065a03b" providerId="ADAL" clId="{EF5FA7A8-3107-4852-9A5C-565853FCACAD}" dt="2024-08-23T04:47:06.746" v="325" actId="26606"/>
          <ac:cxnSpMkLst>
            <pc:docMk/>
            <pc:sldMk cId="2384206031" sldId="265"/>
            <ac:cxnSpMk id="14" creationId="{5AB158E9-1B40-4CD6-95F0-95CA11DF7B7A}"/>
          </ac:cxnSpMkLst>
        </pc:cxnChg>
      </pc:sldChg>
      <pc:sldChg chg="addSp delSp modSp new mod setBg">
        <pc:chgData name="Narendra Kumar Dewangan" userId="13b04745-cb53-4b17-80d6-4c1e8065a03b" providerId="ADAL" clId="{EF5FA7A8-3107-4852-9A5C-565853FCACAD}" dt="2024-08-23T05:22:41.254" v="440"/>
        <pc:sldMkLst>
          <pc:docMk/>
          <pc:sldMk cId="3720112473" sldId="266"/>
        </pc:sldMkLst>
        <pc:spChg chg="mod">
          <ac:chgData name="Narendra Kumar Dewangan" userId="13b04745-cb53-4b17-80d6-4c1e8065a03b" providerId="ADAL" clId="{EF5FA7A8-3107-4852-9A5C-565853FCACAD}" dt="2024-08-23T05:16:06.989" v="330" actId="26606"/>
          <ac:spMkLst>
            <pc:docMk/>
            <pc:sldMk cId="3720112473" sldId="266"/>
            <ac:spMk id="2" creationId="{53C4B420-8E65-AEE3-2311-C51129F75E65}"/>
          </ac:spMkLst>
        </pc:spChg>
        <pc:spChg chg="del">
          <ac:chgData name="Narendra Kumar Dewangan" userId="13b04745-cb53-4b17-80d6-4c1e8065a03b" providerId="ADAL" clId="{EF5FA7A8-3107-4852-9A5C-565853FCACAD}" dt="2024-08-23T05:15:54.830" v="328"/>
          <ac:spMkLst>
            <pc:docMk/>
            <pc:sldMk cId="3720112473" sldId="266"/>
            <ac:spMk id="3" creationId="{89F953C4-06CA-BADE-FE1E-5CCDD1BD9F2D}"/>
          </ac:spMkLst>
        </pc:spChg>
        <pc:spChg chg="add mod">
          <ac:chgData name="Narendra Kumar Dewangan" userId="13b04745-cb53-4b17-80d6-4c1e8065a03b" providerId="ADAL" clId="{EF5FA7A8-3107-4852-9A5C-565853FCACAD}" dt="2024-08-23T05:16:06.989" v="330" actId="26606"/>
          <ac:spMkLst>
            <pc:docMk/>
            <pc:sldMk cId="3720112473" sldId="266"/>
            <ac:spMk id="4" creationId="{9A429C0F-60FC-2EED-E72B-2A2D2C6735DB}"/>
          </ac:spMkLst>
        </pc:spChg>
        <pc:spChg chg="add">
          <ac:chgData name="Narendra Kumar Dewangan" userId="13b04745-cb53-4b17-80d6-4c1e8065a03b" providerId="ADAL" clId="{EF5FA7A8-3107-4852-9A5C-565853FCACAD}" dt="2024-08-23T05:16:06.989" v="330" actId="26606"/>
          <ac:spMkLst>
            <pc:docMk/>
            <pc:sldMk cId="3720112473" sldId="266"/>
            <ac:spMk id="11" creationId="{C33BF9DD-8A45-4EEE-B231-0A14D322E5F9}"/>
          </ac:spMkLst>
        </pc:spChg>
        <pc:spChg chg="add">
          <ac:chgData name="Narendra Kumar Dewangan" userId="13b04745-cb53-4b17-80d6-4c1e8065a03b" providerId="ADAL" clId="{EF5FA7A8-3107-4852-9A5C-565853FCACAD}" dt="2024-08-23T05:16:06.989" v="330" actId="26606"/>
          <ac:spMkLst>
            <pc:docMk/>
            <pc:sldMk cId="3720112473" sldId="266"/>
            <ac:spMk id="15" creationId="{D5FBCAC9-BD8B-4F3B-AD74-EF37D4211349}"/>
          </ac:spMkLst>
        </pc:spChg>
        <pc:spChg chg="add">
          <ac:chgData name="Narendra Kumar Dewangan" userId="13b04745-cb53-4b17-80d6-4c1e8065a03b" providerId="ADAL" clId="{EF5FA7A8-3107-4852-9A5C-565853FCACAD}" dt="2024-08-23T05:16:06.989" v="330" actId="26606"/>
          <ac:spMkLst>
            <pc:docMk/>
            <pc:sldMk cId="3720112473" sldId="266"/>
            <ac:spMk id="17" creationId="{9556C5A8-AD7E-4CE7-87BE-9EA3B5E1786F}"/>
          </ac:spMkLst>
        </pc:spChg>
        <pc:picChg chg="add mod">
          <ac:chgData name="Narendra Kumar Dewangan" userId="13b04745-cb53-4b17-80d6-4c1e8065a03b" providerId="ADAL" clId="{EF5FA7A8-3107-4852-9A5C-565853FCACAD}" dt="2024-08-23T05:22:41.254" v="440"/>
          <ac:picMkLst>
            <pc:docMk/>
            <pc:sldMk cId="3720112473" sldId="266"/>
            <ac:picMk id="5" creationId="{04F6E096-9B8F-3B7F-B79C-B8C888DEF136}"/>
          </ac:picMkLst>
        </pc:picChg>
        <pc:picChg chg="add">
          <ac:chgData name="Narendra Kumar Dewangan" userId="13b04745-cb53-4b17-80d6-4c1e8065a03b" providerId="ADAL" clId="{EF5FA7A8-3107-4852-9A5C-565853FCACAD}" dt="2024-08-23T05:16:06.989" v="330" actId="26606"/>
          <ac:picMkLst>
            <pc:docMk/>
            <pc:sldMk cId="3720112473" sldId="266"/>
            <ac:picMk id="8" creationId="{714C1DF2-DFDD-410B-CB5B-CCC20983A551}"/>
          </ac:picMkLst>
        </pc:picChg>
        <pc:cxnChg chg="add">
          <ac:chgData name="Narendra Kumar Dewangan" userId="13b04745-cb53-4b17-80d6-4c1e8065a03b" providerId="ADAL" clId="{EF5FA7A8-3107-4852-9A5C-565853FCACAD}" dt="2024-08-23T05:16:06.989" v="330" actId="26606"/>
          <ac:cxnSpMkLst>
            <pc:docMk/>
            <pc:sldMk cId="3720112473" sldId="266"/>
            <ac:cxnSpMk id="13" creationId="{9020DCC9-F851-4562-BB20-1AB3C51BFD08}"/>
          </ac:cxnSpMkLst>
        </pc:cxnChg>
      </pc:sldChg>
      <pc:sldChg chg="addSp delSp modSp new mod setBg">
        <pc:chgData name="Narendra Kumar Dewangan" userId="13b04745-cb53-4b17-80d6-4c1e8065a03b" providerId="ADAL" clId="{EF5FA7A8-3107-4852-9A5C-565853FCACAD}" dt="2024-08-23T05:22:39.705" v="439"/>
        <pc:sldMkLst>
          <pc:docMk/>
          <pc:sldMk cId="3089671008" sldId="267"/>
        </pc:sldMkLst>
        <pc:spChg chg="mod">
          <ac:chgData name="Narendra Kumar Dewangan" userId="13b04745-cb53-4b17-80d6-4c1e8065a03b" providerId="ADAL" clId="{EF5FA7A8-3107-4852-9A5C-565853FCACAD}" dt="2024-08-23T05:16:39.416" v="335" actId="26606"/>
          <ac:spMkLst>
            <pc:docMk/>
            <pc:sldMk cId="3089671008" sldId="267"/>
            <ac:spMk id="2" creationId="{DDF44AEE-A971-1565-CB1A-78C480E79EFC}"/>
          </ac:spMkLst>
        </pc:spChg>
        <pc:spChg chg="del">
          <ac:chgData name="Narendra Kumar Dewangan" userId="13b04745-cb53-4b17-80d6-4c1e8065a03b" providerId="ADAL" clId="{EF5FA7A8-3107-4852-9A5C-565853FCACAD}" dt="2024-08-23T05:16:28.645" v="333"/>
          <ac:spMkLst>
            <pc:docMk/>
            <pc:sldMk cId="3089671008" sldId="267"/>
            <ac:spMk id="3" creationId="{F98F2DE3-FDF5-C818-7158-0CB3826D2BBD}"/>
          </ac:spMkLst>
        </pc:spChg>
        <pc:spChg chg="add mod">
          <ac:chgData name="Narendra Kumar Dewangan" userId="13b04745-cb53-4b17-80d6-4c1e8065a03b" providerId="ADAL" clId="{EF5FA7A8-3107-4852-9A5C-565853FCACAD}" dt="2024-08-23T05:16:39.416" v="335" actId="26606"/>
          <ac:spMkLst>
            <pc:docMk/>
            <pc:sldMk cId="3089671008" sldId="267"/>
            <ac:spMk id="4" creationId="{0FEA2446-9DEB-F6F3-2797-4BD666B2266A}"/>
          </ac:spMkLst>
        </pc:spChg>
        <pc:spChg chg="add">
          <ac:chgData name="Narendra Kumar Dewangan" userId="13b04745-cb53-4b17-80d6-4c1e8065a03b" providerId="ADAL" clId="{EF5FA7A8-3107-4852-9A5C-565853FCACAD}" dt="2024-08-23T05:16:39.416" v="335" actId="26606"/>
          <ac:spMkLst>
            <pc:docMk/>
            <pc:sldMk cId="3089671008" sldId="267"/>
            <ac:spMk id="11" creationId="{C33BF9DD-8A45-4EEE-B231-0A14D322E5F9}"/>
          </ac:spMkLst>
        </pc:spChg>
        <pc:spChg chg="add">
          <ac:chgData name="Narendra Kumar Dewangan" userId="13b04745-cb53-4b17-80d6-4c1e8065a03b" providerId="ADAL" clId="{EF5FA7A8-3107-4852-9A5C-565853FCACAD}" dt="2024-08-23T05:16:39.416" v="335" actId="26606"/>
          <ac:spMkLst>
            <pc:docMk/>
            <pc:sldMk cId="3089671008" sldId="267"/>
            <ac:spMk id="15" creationId="{D5FBCAC9-BD8B-4F3B-AD74-EF37D4211349}"/>
          </ac:spMkLst>
        </pc:spChg>
        <pc:spChg chg="add">
          <ac:chgData name="Narendra Kumar Dewangan" userId="13b04745-cb53-4b17-80d6-4c1e8065a03b" providerId="ADAL" clId="{EF5FA7A8-3107-4852-9A5C-565853FCACAD}" dt="2024-08-23T05:16:39.416" v="335" actId="26606"/>
          <ac:spMkLst>
            <pc:docMk/>
            <pc:sldMk cId="3089671008" sldId="267"/>
            <ac:spMk id="17" creationId="{9556C5A8-AD7E-4CE7-87BE-9EA3B5E1786F}"/>
          </ac:spMkLst>
        </pc:spChg>
        <pc:picChg chg="add mod">
          <ac:chgData name="Narendra Kumar Dewangan" userId="13b04745-cb53-4b17-80d6-4c1e8065a03b" providerId="ADAL" clId="{EF5FA7A8-3107-4852-9A5C-565853FCACAD}" dt="2024-08-23T05:22:39.705" v="439"/>
          <ac:picMkLst>
            <pc:docMk/>
            <pc:sldMk cId="3089671008" sldId="267"/>
            <ac:picMk id="5" creationId="{FF1A5B79-7AC3-0B54-EC12-C61252545488}"/>
          </ac:picMkLst>
        </pc:picChg>
        <pc:picChg chg="add">
          <ac:chgData name="Narendra Kumar Dewangan" userId="13b04745-cb53-4b17-80d6-4c1e8065a03b" providerId="ADAL" clId="{EF5FA7A8-3107-4852-9A5C-565853FCACAD}" dt="2024-08-23T05:16:39.416" v="335" actId="26606"/>
          <ac:picMkLst>
            <pc:docMk/>
            <pc:sldMk cId="3089671008" sldId="267"/>
            <ac:picMk id="8" creationId="{C94994FE-0BE7-ED32-D694-9EA2F4F00741}"/>
          </ac:picMkLst>
        </pc:picChg>
        <pc:cxnChg chg="add">
          <ac:chgData name="Narendra Kumar Dewangan" userId="13b04745-cb53-4b17-80d6-4c1e8065a03b" providerId="ADAL" clId="{EF5FA7A8-3107-4852-9A5C-565853FCACAD}" dt="2024-08-23T05:16:39.416" v="335" actId="26606"/>
          <ac:cxnSpMkLst>
            <pc:docMk/>
            <pc:sldMk cId="3089671008" sldId="267"/>
            <ac:cxnSpMk id="13" creationId="{9020DCC9-F851-4562-BB20-1AB3C51BFD08}"/>
          </ac:cxnSpMkLst>
        </pc:cxnChg>
      </pc:sldChg>
      <pc:sldChg chg="addSp delSp modSp new mod setBg">
        <pc:chgData name="Narendra Kumar Dewangan" userId="13b04745-cb53-4b17-80d6-4c1e8065a03b" providerId="ADAL" clId="{EF5FA7A8-3107-4852-9A5C-565853FCACAD}" dt="2024-08-23T05:22:34.450" v="438"/>
        <pc:sldMkLst>
          <pc:docMk/>
          <pc:sldMk cId="1399561943" sldId="268"/>
        </pc:sldMkLst>
        <pc:spChg chg="mod">
          <ac:chgData name="Narendra Kumar Dewangan" userId="13b04745-cb53-4b17-80d6-4c1e8065a03b" providerId="ADAL" clId="{EF5FA7A8-3107-4852-9A5C-565853FCACAD}" dt="2024-08-23T05:17:12.395" v="340" actId="26606"/>
          <ac:spMkLst>
            <pc:docMk/>
            <pc:sldMk cId="1399561943" sldId="268"/>
            <ac:spMk id="2" creationId="{6CDD361F-84D5-C975-5CB0-563EED3D809C}"/>
          </ac:spMkLst>
        </pc:spChg>
        <pc:spChg chg="del">
          <ac:chgData name="Narendra Kumar Dewangan" userId="13b04745-cb53-4b17-80d6-4c1e8065a03b" providerId="ADAL" clId="{EF5FA7A8-3107-4852-9A5C-565853FCACAD}" dt="2024-08-23T05:17:01.130" v="338"/>
          <ac:spMkLst>
            <pc:docMk/>
            <pc:sldMk cId="1399561943" sldId="268"/>
            <ac:spMk id="3" creationId="{8531BAAC-4DA2-8413-620F-3F3E78CC5E00}"/>
          </ac:spMkLst>
        </pc:spChg>
        <pc:spChg chg="add mod">
          <ac:chgData name="Narendra Kumar Dewangan" userId="13b04745-cb53-4b17-80d6-4c1e8065a03b" providerId="ADAL" clId="{EF5FA7A8-3107-4852-9A5C-565853FCACAD}" dt="2024-08-23T05:17:12.395" v="340" actId="26606"/>
          <ac:spMkLst>
            <pc:docMk/>
            <pc:sldMk cId="1399561943" sldId="268"/>
            <ac:spMk id="4" creationId="{205E3876-7C46-EDF4-FF04-08075DE08D78}"/>
          </ac:spMkLst>
        </pc:spChg>
        <pc:spChg chg="add">
          <ac:chgData name="Narendra Kumar Dewangan" userId="13b04745-cb53-4b17-80d6-4c1e8065a03b" providerId="ADAL" clId="{EF5FA7A8-3107-4852-9A5C-565853FCACAD}" dt="2024-08-23T05:17:12.395" v="340" actId="26606"/>
          <ac:spMkLst>
            <pc:docMk/>
            <pc:sldMk cId="1399561943" sldId="268"/>
            <ac:spMk id="10" creationId="{311973C2-EB8B-452A-A698-4A252FD3AE28}"/>
          </ac:spMkLst>
        </pc:spChg>
        <pc:spChg chg="add">
          <ac:chgData name="Narendra Kumar Dewangan" userId="13b04745-cb53-4b17-80d6-4c1e8065a03b" providerId="ADAL" clId="{EF5FA7A8-3107-4852-9A5C-565853FCACAD}" dt="2024-08-23T05:17:12.395" v="340" actId="26606"/>
          <ac:spMkLst>
            <pc:docMk/>
            <pc:sldMk cId="1399561943" sldId="268"/>
            <ac:spMk id="12" creationId="{10162E77-11AD-44A7-84EC-40C59EEFBD2E}"/>
          </ac:spMkLst>
        </pc:spChg>
        <pc:picChg chg="add mod">
          <ac:chgData name="Narendra Kumar Dewangan" userId="13b04745-cb53-4b17-80d6-4c1e8065a03b" providerId="ADAL" clId="{EF5FA7A8-3107-4852-9A5C-565853FCACAD}" dt="2024-08-23T05:22:34.450" v="438"/>
          <ac:picMkLst>
            <pc:docMk/>
            <pc:sldMk cId="1399561943" sldId="268"/>
            <ac:picMk id="5" creationId="{FA25F094-105C-86C3-49E6-2B04E7774BF4}"/>
          </ac:picMkLst>
        </pc:picChg>
        <pc:picChg chg="add">
          <ac:chgData name="Narendra Kumar Dewangan" userId="13b04745-cb53-4b17-80d6-4c1e8065a03b" providerId="ADAL" clId="{EF5FA7A8-3107-4852-9A5C-565853FCACAD}" dt="2024-08-23T05:17:12.395" v="340" actId="26606"/>
          <ac:picMkLst>
            <pc:docMk/>
            <pc:sldMk cId="1399561943" sldId="268"/>
            <ac:picMk id="6" creationId="{CBC69BAC-6B04-F868-76EA-47284ED6969A}"/>
          </ac:picMkLst>
        </pc:picChg>
        <pc:cxnChg chg="add">
          <ac:chgData name="Narendra Kumar Dewangan" userId="13b04745-cb53-4b17-80d6-4c1e8065a03b" providerId="ADAL" clId="{EF5FA7A8-3107-4852-9A5C-565853FCACAD}" dt="2024-08-23T05:17:12.395" v="340" actId="26606"/>
          <ac:cxnSpMkLst>
            <pc:docMk/>
            <pc:sldMk cId="1399561943" sldId="268"/>
            <ac:cxnSpMk id="14" creationId="{5AB158E9-1B40-4CD6-95F0-95CA11DF7B7A}"/>
          </ac:cxnSpMkLst>
        </pc:cxnChg>
      </pc:sldChg>
      <pc:sldChg chg="addSp delSp modSp new mod setBg">
        <pc:chgData name="Narendra Kumar Dewangan" userId="13b04745-cb53-4b17-80d6-4c1e8065a03b" providerId="ADAL" clId="{EF5FA7A8-3107-4852-9A5C-565853FCACAD}" dt="2024-08-23T05:22:31.567" v="437"/>
        <pc:sldMkLst>
          <pc:docMk/>
          <pc:sldMk cId="381082974" sldId="269"/>
        </pc:sldMkLst>
        <pc:spChg chg="mod">
          <ac:chgData name="Narendra Kumar Dewangan" userId="13b04745-cb53-4b17-80d6-4c1e8065a03b" providerId="ADAL" clId="{EF5FA7A8-3107-4852-9A5C-565853FCACAD}" dt="2024-08-23T05:18:05.684" v="345" actId="26606"/>
          <ac:spMkLst>
            <pc:docMk/>
            <pc:sldMk cId="381082974" sldId="269"/>
            <ac:spMk id="2" creationId="{054B9660-80B0-944C-A9C5-D37544B47CD2}"/>
          </ac:spMkLst>
        </pc:spChg>
        <pc:spChg chg="del">
          <ac:chgData name="Narendra Kumar Dewangan" userId="13b04745-cb53-4b17-80d6-4c1e8065a03b" providerId="ADAL" clId="{EF5FA7A8-3107-4852-9A5C-565853FCACAD}" dt="2024-08-23T05:17:38.732" v="343"/>
          <ac:spMkLst>
            <pc:docMk/>
            <pc:sldMk cId="381082974" sldId="269"/>
            <ac:spMk id="3" creationId="{58542C62-FCD8-05F2-E838-511B118257FF}"/>
          </ac:spMkLst>
        </pc:spChg>
        <pc:spChg chg="add mod">
          <ac:chgData name="Narendra Kumar Dewangan" userId="13b04745-cb53-4b17-80d6-4c1e8065a03b" providerId="ADAL" clId="{EF5FA7A8-3107-4852-9A5C-565853FCACAD}" dt="2024-08-23T05:18:05.684" v="345" actId="26606"/>
          <ac:spMkLst>
            <pc:docMk/>
            <pc:sldMk cId="381082974" sldId="269"/>
            <ac:spMk id="4" creationId="{07C7EC6B-C2D2-0AE9-4309-01AD66916163}"/>
          </ac:spMkLst>
        </pc:spChg>
        <pc:spChg chg="add">
          <ac:chgData name="Narendra Kumar Dewangan" userId="13b04745-cb53-4b17-80d6-4c1e8065a03b" providerId="ADAL" clId="{EF5FA7A8-3107-4852-9A5C-565853FCACAD}" dt="2024-08-23T05:18:05.684" v="345" actId="26606"/>
          <ac:spMkLst>
            <pc:docMk/>
            <pc:sldMk cId="381082974" sldId="269"/>
            <ac:spMk id="10" creationId="{E32D3FD4-6F71-43DF-93B9-87279519C618}"/>
          </ac:spMkLst>
        </pc:spChg>
        <pc:spChg chg="add">
          <ac:chgData name="Narendra Kumar Dewangan" userId="13b04745-cb53-4b17-80d6-4c1e8065a03b" providerId="ADAL" clId="{EF5FA7A8-3107-4852-9A5C-565853FCACAD}" dt="2024-08-23T05:18:05.684" v="345" actId="26606"/>
          <ac:spMkLst>
            <pc:docMk/>
            <pc:sldMk cId="381082974" sldId="269"/>
            <ac:spMk id="12" creationId="{36F207B4-66C3-4A76-8D54-C2871CF80983}"/>
          </ac:spMkLst>
        </pc:spChg>
        <pc:picChg chg="add mod">
          <ac:chgData name="Narendra Kumar Dewangan" userId="13b04745-cb53-4b17-80d6-4c1e8065a03b" providerId="ADAL" clId="{EF5FA7A8-3107-4852-9A5C-565853FCACAD}" dt="2024-08-23T05:22:31.567" v="437"/>
          <ac:picMkLst>
            <pc:docMk/>
            <pc:sldMk cId="381082974" sldId="269"/>
            <ac:picMk id="5" creationId="{F5FEDFFA-345D-DED3-2B5C-458E54123D3F}"/>
          </ac:picMkLst>
        </pc:picChg>
        <pc:picChg chg="add">
          <ac:chgData name="Narendra Kumar Dewangan" userId="13b04745-cb53-4b17-80d6-4c1e8065a03b" providerId="ADAL" clId="{EF5FA7A8-3107-4852-9A5C-565853FCACAD}" dt="2024-08-23T05:18:05.684" v="345" actId="26606"/>
          <ac:picMkLst>
            <pc:docMk/>
            <pc:sldMk cId="381082974" sldId="269"/>
            <ac:picMk id="6" creationId="{7CD325D8-7788-640F-E210-D7E2C769F630}"/>
          </ac:picMkLst>
        </pc:picChg>
      </pc:sldChg>
      <pc:sldChg chg="addSp delSp modSp new mod setBg">
        <pc:chgData name="Narendra Kumar Dewangan" userId="13b04745-cb53-4b17-80d6-4c1e8065a03b" providerId="ADAL" clId="{EF5FA7A8-3107-4852-9A5C-565853FCACAD}" dt="2024-08-23T05:22:29.723" v="436"/>
        <pc:sldMkLst>
          <pc:docMk/>
          <pc:sldMk cId="3955195156" sldId="270"/>
        </pc:sldMkLst>
        <pc:spChg chg="mod">
          <ac:chgData name="Narendra Kumar Dewangan" userId="13b04745-cb53-4b17-80d6-4c1e8065a03b" providerId="ADAL" clId="{EF5FA7A8-3107-4852-9A5C-565853FCACAD}" dt="2024-08-23T05:18:44.590" v="349" actId="26606"/>
          <ac:spMkLst>
            <pc:docMk/>
            <pc:sldMk cId="3955195156" sldId="270"/>
            <ac:spMk id="2" creationId="{11EBE76C-CCC4-541B-59A1-E09614DA7950}"/>
          </ac:spMkLst>
        </pc:spChg>
        <pc:spChg chg="del">
          <ac:chgData name="Narendra Kumar Dewangan" userId="13b04745-cb53-4b17-80d6-4c1e8065a03b" providerId="ADAL" clId="{EF5FA7A8-3107-4852-9A5C-565853FCACAD}" dt="2024-08-23T05:18:33.129" v="348"/>
          <ac:spMkLst>
            <pc:docMk/>
            <pc:sldMk cId="3955195156" sldId="270"/>
            <ac:spMk id="3" creationId="{7583F765-C00F-D5FD-05FF-0FC250BA0E01}"/>
          </ac:spMkLst>
        </pc:spChg>
        <pc:spChg chg="add mod">
          <ac:chgData name="Narendra Kumar Dewangan" userId="13b04745-cb53-4b17-80d6-4c1e8065a03b" providerId="ADAL" clId="{EF5FA7A8-3107-4852-9A5C-565853FCACAD}" dt="2024-08-23T05:18:44.590" v="349" actId="26606"/>
          <ac:spMkLst>
            <pc:docMk/>
            <pc:sldMk cId="3955195156" sldId="270"/>
            <ac:spMk id="4" creationId="{D6FAEBE4-D6EA-07B0-1FE8-57F2C9850E15}"/>
          </ac:spMkLst>
        </pc:spChg>
        <pc:spChg chg="add">
          <ac:chgData name="Narendra Kumar Dewangan" userId="13b04745-cb53-4b17-80d6-4c1e8065a03b" providerId="ADAL" clId="{EF5FA7A8-3107-4852-9A5C-565853FCACAD}" dt="2024-08-23T05:18:44.590" v="349" actId="26606"/>
          <ac:spMkLst>
            <pc:docMk/>
            <pc:sldMk cId="3955195156" sldId="270"/>
            <ac:spMk id="10" creationId="{F4C359F3-25B2-4E2B-8713-5583EAF4C18E}"/>
          </ac:spMkLst>
        </pc:spChg>
        <pc:spChg chg="add">
          <ac:chgData name="Narendra Kumar Dewangan" userId="13b04745-cb53-4b17-80d6-4c1e8065a03b" providerId="ADAL" clId="{EF5FA7A8-3107-4852-9A5C-565853FCACAD}" dt="2024-08-23T05:18:44.590" v="349" actId="26606"/>
          <ac:spMkLst>
            <pc:docMk/>
            <pc:sldMk cId="3955195156" sldId="270"/>
            <ac:spMk id="12" creationId="{B026EB53-A064-438C-B0CD-AC1503631ACC}"/>
          </ac:spMkLst>
        </pc:spChg>
        <pc:picChg chg="add mod">
          <ac:chgData name="Narendra Kumar Dewangan" userId="13b04745-cb53-4b17-80d6-4c1e8065a03b" providerId="ADAL" clId="{EF5FA7A8-3107-4852-9A5C-565853FCACAD}" dt="2024-08-23T05:22:29.723" v="436"/>
          <ac:picMkLst>
            <pc:docMk/>
            <pc:sldMk cId="3955195156" sldId="270"/>
            <ac:picMk id="5" creationId="{D59EF94C-D1DE-DE7D-20D6-CD13478B05D0}"/>
          </ac:picMkLst>
        </pc:picChg>
        <pc:picChg chg="add">
          <ac:chgData name="Narendra Kumar Dewangan" userId="13b04745-cb53-4b17-80d6-4c1e8065a03b" providerId="ADAL" clId="{EF5FA7A8-3107-4852-9A5C-565853FCACAD}" dt="2024-08-23T05:18:44.590" v="349" actId="26606"/>
          <ac:picMkLst>
            <pc:docMk/>
            <pc:sldMk cId="3955195156" sldId="270"/>
            <ac:picMk id="6" creationId="{7F16A7F8-F219-BA8A-D970-44CE35ADF7C4}"/>
          </ac:picMkLst>
        </pc:picChg>
      </pc:sldChg>
      <pc:sldChg chg="addSp delSp modSp new mod setBg">
        <pc:chgData name="Narendra Kumar Dewangan" userId="13b04745-cb53-4b17-80d6-4c1e8065a03b" providerId="ADAL" clId="{EF5FA7A8-3107-4852-9A5C-565853FCACAD}" dt="2024-08-23T05:22:45.252" v="441"/>
        <pc:sldMkLst>
          <pc:docMk/>
          <pc:sldMk cId="3508540250" sldId="271"/>
        </pc:sldMkLst>
        <pc:spChg chg="mod">
          <ac:chgData name="Narendra Kumar Dewangan" userId="13b04745-cb53-4b17-80d6-4c1e8065a03b" providerId="ADAL" clId="{EF5FA7A8-3107-4852-9A5C-565853FCACAD}" dt="2024-08-23T05:19:49.141" v="363" actId="26606"/>
          <ac:spMkLst>
            <pc:docMk/>
            <pc:sldMk cId="3508540250" sldId="271"/>
            <ac:spMk id="2" creationId="{C7CB1A3F-6A65-F300-FAF4-BF00DA5485D1}"/>
          </ac:spMkLst>
        </pc:spChg>
        <pc:spChg chg="del">
          <ac:chgData name="Narendra Kumar Dewangan" userId="13b04745-cb53-4b17-80d6-4c1e8065a03b" providerId="ADAL" clId="{EF5FA7A8-3107-4852-9A5C-565853FCACAD}" dt="2024-08-23T05:19:32.509" v="360" actId="931"/>
          <ac:spMkLst>
            <pc:docMk/>
            <pc:sldMk cId="3508540250" sldId="271"/>
            <ac:spMk id="3" creationId="{13CA95C2-9CBB-28B1-9C48-7FEC65FD2F4C}"/>
          </ac:spMkLst>
        </pc:spChg>
        <pc:spChg chg="add">
          <ac:chgData name="Narendra Kumar Dewangan" userId="13b04745-cb53-4b17-80d6-4c1e8065a03b" providerId="ADAL" clId="{EF5FA7A8-3107-4852-9A5C-565853FCACAD}" dt="2024-08-23T05:19:49.141" v="363" actId="26606"/>
          <ac:spMkLst>
            <pc:docMk/>
            <pc:sldMk cId="3508540250" sldId="271"/>
            <ac:spMk id="10" creationId="{25C8D2C1-DA83-420D-9635-D52CE066B5DA}"/>
          </ac:spMkLst>
        </pc:spChg>
        <pc:spChg chg="add">
          <ac:chgData name="Narendra Kumar Dewangan" userId="13b04745-cb53-4b17-80d6-4c1e8065a03b" providerId="ADAL" clId="{EF5FA7A8-3107-4852-9A5C-565853FCACAD}" dt="2024-08-23T05:19:49.141" v="363" actId="26606"/>
          <ac:spMkLst>
            <pc:docMk/>
            <pc:sldMk cId="3508540250" sldId="271"/>
            <ac:spMk id="12" creationId="{434F74C9-6A0B-409E-AD1C-45B58BE91BB8}"/>
          </ac:spMkLst>
        </pc:spChg>
        <pc:spChg chg="add">
          <ac:chgData name="Narendra Kumar Dewangan" userId="13b04745-cb53-4b17-80d6-4c1e8065a03b" providerId="ADAL" clId="{EF5FA7A8-3107-4852-9A5C-565853FCACAD}" dt="2024-08-23T05:19:49.141" v="363" actId="26606"/>
          <ac:spMkLst>
            <pc:docMk/>
            <pc:sldMk cId="3508540250" sldId="271"/>
            <ac:spMk id="16" creationId="{F452A527-3631-41ED-858D-3777A7D1496A}"/>
          </ac:spMkLst>
        </pc:spChg>
        <pc:spChg chg="add">
          <ac:chgData name="Narendra Kumar Dewangan" userId="13b04745-cb53-4b17-80d6-4c1e8065a03b" providerId="ADAL" clId="{EF5FA7A8-3107-4852-9A5C-565853FCACAD}" dt="2024-08-23T05:19:49.141" v="363" actId="26606"/>
          <ac:spMkLst>
            <pc:docMk/>
            <pc:sldMk cId="3508540250" sldId="271"/>
            <ac:spMk id="20" creationId="{F85B92BC-678C-4E14-97E6-3227DEF86371}"/>
          </ac:spMkLst>
        </pc:spChg>
        <pc:spChg chg="add">
          <ac:chgData name="Narendra Kumar Dewangan" userId="13b04745-cb53-4b17-80d6-4c1e8065a03b" providerId="ADAL" clId="{EF5FA7A8-3107-4852-9A5C-565853FCACAD}" dt="2024-08-23T05:19:49.141" v="363" actId="26606"/>
          <ac:spMkLst>
            <pc:docMk/>
            <pc:sldMk cId="3508540250" sldId="271"/>
            <ac:spMk id="22" creationId="{D2644120-A6B9-4D5C-8A60-E2F4CC220E77}"/>
          </ac:spMkLst>
        </pc:spChg>
        <pc:picChg chg="add mod">
          <ac:chgData name="Narendra Kumar Dewangan" userId="13b04745-cb53-4b17-80d6-4c1e8065a03b" providerId="ADAL" clId="{EF5FA7A8-3107-4852-9A5C-565853FCACAD}" dt="2024-08-23T05:19:49.141" v="363" actId="26606"/>
          <ac:picMkLst>
            <pc:docMk/>
            <pc:sldMk cId="3508540250" sldId="271"/>
            <ac:picMk id="5" creationId="{3D1A1071-7999-B52D-D6A1-B6921C2F06D9}"/>
          </ac:picMkLst>
        </pc:picChg>
        <pc:picChg chg="add mod">
          <ac:chgData name="Narendra Kumar Dewangan" userId="13b04745-cb53-4b17-80d6-4c1e8065a03b" providerId="ADAL" clId="{EF5FA7A8-3107-4852-9A5C-565853FCACAD}" dt="2024-08-23T05:22:45.252" v="441"/>
          <ac:picMkLst>
            <pc:docMk/>
            <pc:sldMk cId="3508540250" sldId="271"/>
            <ac:picMk id="6" creationId="{04EE055E-4EB3-D867-F235-F343C29615FD}"/>
          </ac:picMkLst>
        </pc:picChg>
        <pc:cxnChg chg="add">
          <ac:chgData name="Narendra Kumar Dewangan" userId="13b04745-cb53-4b17-80d6-4c1e8065a03b" providerId="ADAL" clId="{EF5FA7A8-3107-4852-9A5C-565853FCACAD}" dt="2024-08-23T05:19:49.141" v="363" actId="26606"/>
          <ac:cxnSpMkLst>
            <pc:docMk/>
            <pc:sldMk cId="3508540250" sldId="271"/>
            <ac:cxnSpMk id="14" creationId="{F5486A9D-1265-4B57-91E6-68E666B978BC}"/>
          </ac:cxnSpMkLst>
        </pc:cxnChg>
        <pc:cxnChg chg="add">
          <ac:chgData name="Narendra Kumar Dewangan" userId="13b04745-cb53-4b17-80d6-4c1e8065a03b" providerId="ADAL" clId="{EF5FA7A8-3107-4852-9A5C-565853FCACAD}" dt="2024-08-23T05:19:49.141" v="363" actId="26606"/>
          <ac:cxnSpMkLst>
            <pc:docMk/>
            <pc:sldMk cId="3508540250" sldId="271"/>
            <ac:cxnSpMk id="18" creationId="{D28A9C89-B313-458F-9C85-515930A51A93}"/>
          </ac:cxnSpMkLst>
        </pc:cxnChg>
      </pc:sldChg>
      <pc:sldMasterChg chg="del addSldLayout delSldLayout">
        <pc:chgData name="Narendra Kumar Dewangan" userId="13b04745-cb53-4b17-80d6-4c1e8065a03b" providerId="ADAL" clId="{EF5FA7A8-3107-4852-9A5C-565853FCACAD}" dt="2024-08-22T07:11:55.154" v="64" actId="26606"/>
        <pc:sldMasterMkLst>
          <pc:docMk/>
          <pc:sldMasterMk cId="3612426884" sldId="2147483648"/>
        </pc:sldMasterMkLst>
        <pc:sldLayoutChg chg="add del">
          <pc:chgData name="Narendra Kumar Dewangan" userId="13b04745-cb53-4b17-80d6-4c1e8065a03b" providerId="ADAL" clId="{EF5FA7A8-3107-4852-9A5C-565853FCACAD}" dt="2024-08-22T07:11:55.154" v="64" actId="26606"/>
          <pc:sldLayoutMkLst>
            <pc:docMk/>
            <pc:sldMasterMk cId="3612426884" sldId="2147483648"/>
            <pc:sldLayoutMk cId="73629224" sldId="2147483649"/>
          </pc:sldLayoutMkLst>
        </pc:sldLayoutChg>
      </pc:sldMasterChg>
      <pc:sldMasterChg chg="add addSldLayout">
        <pc:chgData name="Narendra Kumar Dewangan" userId="13b04745-cb53-4b17-80d6-4c1e8065a03b" providerId="ADAL" clId="{EF5FA7A8-3107-4852-9A5C-565853FCACAD}" dt="2024-08-22T07:11:55.154" v="64" actId="26606"/>
        <pc:sldMasterMkLst>
          <pc:docMk/>
          <pc:sldMasterMk cId="3251044824" sldId="2147483686"/>
        </pc:sldMasterMkLst>
        <pc:sldLayoutChg chg="add">
          <pc:chgData name="Narendra Kumar Dewangan" userId="13b04745-cb53-4b17-80d6-4c1e8065a03b" providerId="ADAL" clId="{EF5FA7A8-3107-4852-9A5C-565853FCACAD}" dt="2024-08-22T07:11:55.154" v="64" actId="26606"/>
          <pc:sldLayoutMkLst>
            <pc:docMk/>
            <pc:sldMasterMk cId="3251044824" sldId="2147483686"/>
            <pc:sldLayoutMk cId="1047674211" sldId="2147483675"/>
          </pc:sldLayoutMkLst>
        </pc:sldLayoutChg>
        <pc:sldLayoutChg chg="add">
          <pc:chgData name="Narendra Kumar Dewangan" userId="13b04745-cb53-4b17-80d6-4c1e8065a03b" providerId="ADAL" clId="{EF5FA7A8-3107-4852-9A5C-565853FCACAD}" dt="2024-08-22T07:11:55.154" v="64" actId="26606"/>
          <pc:sldLayoutMkLst>
            <pc:docMk/>
            <pc:sldMasterMk cId="3251044824" sldId="2147483686"/>
            <pc:sldLayoutMk cId="1953921410" sldId="2147483676"/>
          </pc:sldLayoutMkLst>
        </pc:sldLayoutChg>
        <pc:sldLayoutChg chg="add">
          <pc:chgData name="Narendra Kumar Dewangan" userId="13b04745-cb53-4b17-80d6-4c1e8065a03b" providerId="ADAL" clId="{EF5FA7A8-3107-4852-9A5C-565853FCACAD}" dt="2024-08-22T07:11:55.154" v="64" actId="26606"/>
          <pc:sldLayoutMkLst>
            <pc:docMk/>
            <pc:sldMasterMk cId="3251044824" sldId="2147483686"/>
            <pc:sldLayoutMk cId="2567699480" sldId="2147483677"/>
          </pc:sldLayoutMkLst>
        </pc:sldLayoutChg>
        <pc:sldLayoutChg chg="add">
          <pc:chgData name="Narendra Kumar Dewangan" userId="13b04745-cb53-4b17-80d6-4c1e8065a03b" providerId="ADAL" clId="{EF5FA7A8-3107-4852-9A5C-565853FCACAD}" dt="2024-08-22T07:11:55.154" v="64" actId="26606"/>
          <pc:sldLayoutMkLst>
            <pc:docMk/>
            <pc:sldMasterMk cId="3251044824" sldId="2147483686"/>
            <pc:sldLayoutMk cId="3251438961" sldId="2147483678"/>
          </pc:sldLayoutMkLst>
        </pc:sldLayoutChg>
        <pc:sldLayoutChg chg="add">
          <pc:chgData name="Narendra Kumar Dewangan" userId="13b04745-cb53-4b17-80d6-4c1e8065a03b" providerId="ADAL" clId="{EF5FA7A8-3107-4852-9A5C-565853FCACAD}" dt="2024-08-22T07:11:55.154" v="64" actId="26606"/>
          <pc:sldLayoutMkLst>
            <pc:docMk/>
            <pc:sldMasterMk cId="3251044824" sldId="2147483686"/>
            <pc:sldLayoutMk cId="3587148424" sldId="2147483679"/>
          </pc:sldLayoutMkLst>
        </pc:sldLayoutChg>
        <pc:sldLayoutChg chg="add">
          <pc:chgData name="Narendra Kumar Dewangan" userId="13b04745-cb53-4b17-80d6-4c1e8065a03b" providerId="ADAL" clId="{EF5FA7A8-3107-4852-9A5C-565853FCACAD}" dt="2024-08-22T07:11:55.154" v="64" actId="26606"/>
          <pc:sldLayoutMkLst>
            <pc:docMk/>
            <pc:sldMasterMk cId="3251044824" sldId="2147483686"/>
            <pc:sldLayoutMk cId="3098341057" sldId="2147483680"/>
          </pc:sldLayoutMkLst>
        </pc:sldLayoutChg>
        <pc:sldLayoutChg chg="add">
          <pc:chgData name="Narendra Kumar Dewangan" userId="13b04745-cb53-4b17-80d6-4c1e8065a03b" providerId="ADAL" clId="{EF5FA7A8-3107-4852-9A5C-565853FCACAD}" dt="2024-08-22T07:11:55.154" v="64" actId="26606"/>
          <pc:sldLayoutMkLst>
            <pc:docMk/>
            <pc:sldMasterMk cId="3251044824" sldId="2147483686"/>
            <pc:sldLayoutMk cId="3924930993" sldId="2147483681"/>
          </pc:sldLayoutMkLst>
        </pc:sldLayoutChg>
        <pc:sldLayoutChg chg="add">
          <pc:chgData name="Narendra Kumar Dewangan" userId="13b04745-cb53-4b17-80d6-4c1e8065a03b" providerId="ADAL" clId="{EF5FA7A8-3107-4852-9A5C-565853FCACAD}" dt="2024-08-22T07:11:55.154" v="64" actId="26606"/>
          <pc:sldLayoutMkLst>
            <pc:docMk/>
            <pc:sldMasterMk cId="3251044824" sldId="2147483686"/>
            <pc:sldLayoutMk cId="1492980593" sldId="2147483682"/>
          </pc:sldLayoutMkLst>
        </pc:sldLayoutChg>
        <pc:sldLayoutChg chg="add">
          <pc:chgData name="Narendra Kumar Dewangan" userId="13b04745-cb53-4b17-80d6-4c1e8065a03b" providerId="ADAL" clId="{EF5FA7A8-3107-4852-9A5C-565853FCACAD}" dt="2024-08-22T07:11:55.154" v="64" actId="26606"/>
          <pc:sldLayoutMkLst>
            <pc:docMk/>
            <pc:sldMasterMk cId="3251044824" sldId="2147483686"/>
            <pc:sldLayoutMk cId="622916368" sldId="2147483683"/>
          </pc:sldLayoutMkLst>
        </pc:sldLayoutChg>
        <pc:sldLayoutChg chg="add">
          <pc:chgData name="Narendra Kumar Dewangan" userId="13b04745-cb53-4b17-80d6-4c1e8065a03b" providerId="ADAL" clId="{EF5FA7A8-3107-4852-9A5C-565853FCACAD}" dt="2024-08-22T07:11:55.154" v="64" actId="26606"/>
          <pc:sldLayoutMkLst>
            <pc:docMk/>
            <pc:sldMasterMk cId="3251044824" sldId="2147483686"/>
            <pc:sldLayoutMk cId="3347977417" sldId="2147483684"/>
          </pc:sldLayoutMkLst>
        </pc:sldLayoutChg>
        <pc:sldLayoutChg chg="add">
          <pc:chgData name="Narendra Kumar Dewangan" userId="13b04745-cb53-4b17-80d6-4c1e8065a03b" providerId="ADAL" clId="{EF5FA7A8-3107-4852-9A5C-565853FCACAD}" dt="2024-08-22T07:11:55.154" v="64" actId="26606"/>
          <pc:sldLayoutMkLst>
            <pc:docMk/>
            <pc:sldMasterMk cId="3251044824" sldId="2147483686"/>
            <pc:sldLayoutMk cId="1116111168" sldId="214748368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F828C-BC96-4831-8327-CDD98B43ED11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8D129-63D0-4742-B9F8-E31727BA0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932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8D129-63D0-4742-B9F8-E31727BA061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500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83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5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6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5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8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1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3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4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DB7ABA-0172-4F9C-889D-567164F66BCD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6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1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3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BD099-D9AE-5FC1-08FC-D625F80DB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7212" y="634946"/>
            <a:ext cx="3372529" cy="505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IT Data Security Lecture Series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72EFD-2DDA-2B12-4AF4-2ED82D986C57}"/>
              </a:ext>
            </a:extLst>
          </p:cNvPr>
          <p:cNvSpPr>
            <a:spLocks/>
          </p:cNvSpPr>
          <p:nvPr/>
        </p:nvSpPr>
        <p:spPr>
          <a:xfrm>
            <a:off x="642259" y="870871"/>
            <a:ext cx="2174683" cy="8135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/>
          <a:p>
            <a:pPr defTabSz="260604">
              <a:spcAft>
                <a:spcPts val="600"/>
              </a:spcAft>
            </a:pPr>
            <a:r>
              <a:rPr lang="en-US" sz="4000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Lecture-2</a:t>
            </a:r>
            <a:endParaRPr lang="en-US" sz="720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33AA8-21DE-78BA-4927-81AD4CA6D886}"/>
              </a:ext>
            </a:extLst>
          </p:cNvPr>
          <p:cNvSpPr txBox="1"/>
          <p:nvPr/>
        </p:nvSpPr>
        <p:spPr>
          <a:xfrm>
            <a:off x="313178" y="4415753"/>
            <a:ext cx="69103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60604">
              <a:spcAft>
                <a:spcPts val="342"/>
              </a:spcAft>
            </a:pPr>
            <a:r>
              <a:rPr lang="en-US" sz="2800" kern="1200" dirty="0">
                <a:solidFill>
                  <a:srgbClr val="425866"/>
                </a:solidFill>
                <a:latin typeface="+mn-lt"/>
                <a:ea typeface="+mn-ea"/>
                <a:cs typeface="+mn-cs"/>
              </a:rPr>
              <a:t>Dr. Narendra Kumar Dewangan</a:t>
            </a:r>
          </a:p>
          <a:p>
            <a:pPr defTabSz="260604">
              <a:spcAft>
                <a:spcPts val="342"/>
              </a:spcAft>
            </a:pPr>
            <a:r>
              <a:rPr lang="en-US" sz="2800" kern="1200" dirty="0">
                <a:solidFill>
                  <a:srgbClr val="425866"/>
                </a:solidFill>
                <a:latin typeface="+mn-lt"/>
                <a:ea typeface="+mn-ea"/>
                <a:cs typeface="+mn-cs"/>
              </a:rPr>
              <a:t>Assistant Professor, Senior Scale </a:t>
            </a:r>
          </a:p>
          <a:p>
            <a:pPr defTabSz="260604">
              <a:spcAft>
                <a:spcPts val="342"/>
              </a:spcAft>
            </a:pPr>
            <a:r>
              <a:rPr lang="en-US" sz="2800" kern="1200" dirty="0">
                <a:solidFill>
                  <a:srgbClr val="425866"/>
                </a:solidFill>
                <a:latin typeface="+mn-lt"/>
                <a:ea typeface="+mn-ea"/>
                <a:cs typeface="+mn-cs"/>
              </a:rPr>
              <a:t>Systems</a:t>
            </a:r>
            <a:r>
              <a:rPr lang="en-IN" sz="2800" kern="1200" dirty="0">
                <a:solidFill>
                  <a:srgbClr val="425866"/>
                </a:solidFill>
                <a:latin typeface="+mn-lt"/>
                <a:ea typeface="+mn-ea"/>
                <a:cs typeface="+mn-cs"/>
              </a:rPr>
              <a:t>, School of Computer Sciences</a:t>
            </a:r>
          </a:p>
          <a:p>
            <a:pPr defTabSz="260604">
              <a:spcAft>
                <a:spcPts val="342"/>
              </a:spcAft>
            </a:pPr>
            <a:r>
              <a:rPr lang="en-IN" sz="2800" kern="1200" dirty="0">
                <a:solidFill>
                  <a:srgbClr val="425866"/>
                </a:solidFill>
                <a:latin typeface="+mn-lt"/>
                <a:ea typeface="+mn-ea"/>
                <a:cs typeface="+mn-cs"/>
              </a:rPr>
              <a:t>UPES Dehradun</a:t>
            </a:r>
            <a:endParaRPr lang="en-US" sz="2800" kern="1200" dirty="0">
              <a:solidFill>
                <a:srgbClr val="425866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IN" sz="5400" dirty="0">
              <a:solidFill>
                <a:schemeClr val="bg2"/>
              </a:solidFill>
            </a:endParaRPr>
          </a:p>
        </p:txBody>
      </p:sp>
      <p:pic>
        <p:nvPicPr>
          <p:cNvPr id="7" name="Picture 6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AD3FA620-1F1A-0D1A-5BEF-826AF128D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25" y="1286837"/>
            <a:ext cx="3411687" cy="3411687"/>
          </a:xfrm>
          <a:prstGeom prst="rect">
            <a:avLst/>
          </a:prstGeom>
        </p:spPr>
      </p:pic>
      <p:pic>
        <p:nvPicPr>
          <p:cNvPr id="10" name="Picture 9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B29310A2-C18E-9F21-D7BD-DE5042E01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75" y="5344277"/>
            <a:ext cx="984415" cy="98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36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65DFA-78F0-AAD3-FC96-E87E1D1F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IN" dirty="0"/>
              <a:t>Zero-Day Exploits</a:t>
            </a:r>
          </a:p>
        </p:txBody>
      </p:sp>
      <p:pic>
        <p:nvPicPr>
          <p:cNvPr id="6" name="Picture 5" descr="An electronic circuit board in blue colour">
            <a:extLst>
              <a:ext uri="{FF2B5EF4-FFF2-40B4-BE49-F238E27FC236}">
                <a16:creationId xmlns:a16="http://schemas.microsoft.com/office/drawing/2014/main" id="{5F6E24AD-FDAF-0A56-16C7-2AA77E0D87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50" r="45330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755B35E3-30F6-863D-ADD8-B803D09662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81601" y="2198914"/>
            <a:ext cx="6368142" cy="36701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Exploits that target previously unknown vulnerabilities in software, for which no patches or defenses exist at the time of the attack.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Impact of Zero-Day Exploits: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High Risk: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Zero-day exploits are particularly dangerous because they are often undetectable by existing security measures.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Widespread Impact: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Once a zero-day vulnerability is discovered, attackers can rapidly exploit it across many systems.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99915836-7213-5C31-203A-7FB5F58A1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75" y="5344277"/>
            <a:ext cx="984415" cy="98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06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4B420-8E65-AEE3-2311-C51129F7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IN" b="1" dirty="0"/>
              <a:t>Social Engineering</a:t>
            </a:r>
            <a:endParaRPr lang="en-IN" dirty="0"/>
          </a:p>
        </p:txBody>
      </p:sp>
      <p:pic>
        <p:nvPicPr>
          <p:cNvPr id="8" name="Graphic 7" descr="Group">
            <a:extLst>
              <a:ext uri="{FF2B5EF4-FFF2-40B4-BE49-F238E27FC236}">
                <a16:creationId xmlns:a16="http://schemas.microsoft.com/office/drawing/2014/main" id="{714C1DF2-DFDD-410B-CB5B-CCC20983A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9A429C0F-60FC-2EED-E72B-2A2D2C6735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4769" y="2198914"/>
            <a:ext cx="6574973" cy="36701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Tactics that manipulate individuals into performing actions or divulging confidential information by exploiting human psychology.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Common Social Engineering Techniques: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Pretexting: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Creating a fabricated scenario to persuade someone to divulge information.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Baiting: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Offering something enticing (e.g., a free USB drive) to trick individuals into performing an unsafe action.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Tailgating: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Following someone into a restricted area without proper authentication, often by exploiting politeness.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Picture 4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04F6E096-9B8F-3B7F-B79C-B8C888DEF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75" y="5344277"/>
            <a:ext cx="984415" cy="98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1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44AEE-A971-1565-CB1A-78C480E7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IN" dirty="0"/>
              <a:t>Ransomware</a:t>
            </a:r>
          </a:p>
        </p:txBody>
      </p:sp>
      <p:pic>
        <p:nvPicPr>
          <p:cNvPr id="8" name="Graphic 7" descr="Laptop Secure">
            <a:extLst>
              <a:ext uri="{FF2B5EF4-FFF2-40B4-BE49-F238E27FC236}">
                <a16:creationId xmlns:a16="http://schemas.microsoft.com/office/drawing/2014/main" id="{C94994FE-0BE7-ED32-D694-9EA2F4F00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0FEA2446-9DEB-F6F3-2797-4BD666B226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4769" y="2198914"/>
            <a:ext cx="6574973" cy="36701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 type of malware that encrypts the victim’s files, rendering them inaccessible until a ransom is paid, usually in cryptocurrency.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Impact of Ransomware: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Loss: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If the ransom is not paid, the victim may lose access to critical data permanently.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Financial Loss: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Organizations may face significant financial losses from paying the ransom, downtime, and recovery efforts.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Reputation Damage: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 ransomware attack can damage the reputation of an organization, leading to loss of customer trust.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Picture 4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FF1A5B79-7AC3-0B54-EC12-C61252545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75" y="5344277"/>
            <a:ext cx="984415" cy="98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71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D361F-84D5-C975-5CB0-563EED3D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IN" dirty="0"/>
              <a:t>Credential Stuffing</a:t>
            </a: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CBC69BAC-6B04-F868-76EA-47284ED696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107" r="42672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205E3876-7C46-EDF4-FF04-08075DE08D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81601" y="2198914"/>
            <a:ext cx="6368142" cy="36701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An attack where cybercriminals use automated tools to attempt to gain access to user accounts by trying large numbers of username-password combinations, often obtained from data breaches.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Impact of Credential Stuffing: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Account Compromise: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Unauthorized access to user accounts, leading to potential data theft or misuse.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Financial Fraud: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Exploiting compromised accounts for financial gain.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Service Disruption: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Increased load on systems from automated login attempts, potentially leading to service outages.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FA25F094-105C-86C3-49E6-2B04E7774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75" y="5344277"/>
            <a:ext cx="984415" cy="98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61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2D3FD4-6F71-43DF-93B9-87279519C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B9660-80B0-944C-A9C5-D37544B4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Cross-Site Scripting (XSS)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C7EC6B-C2D2-0AE9-4309-01AD669161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79" y="2236304"/>
            <a:ext cx="5977938" cy="36526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A web security vulnerability that allows attackers to inject malicious scripts into web pages viewed by other users.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Impact of XSS: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Session Hijacking: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Stealing cookies or session tokens to take over user accounts.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Data Theft: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Extracting sensitive data from users or web applications.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Defacement: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Altering the appearance or behavior of a website.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F207B4-66C3-4A76-8D54-C2871CF80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7CD325D8-7788-640F-E210-D7E2C769F6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824" r="47596" b="-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  <p:pic>
        <p:nvPicPr>
          <p:cNvPr id="5" name="Picture 4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F5FEDFFA-345D-DED3-2B5C-458E54123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75" y="5344277"/>
            <a:ext cx="984415" cy="98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2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dlock on computer motherboard">
            <a:extLst>
              <a:ext uri="{FF2B5EF4-FFF2-40B4-BE49-F238E27FC236}">
                <a16:creationId xmlns:a16="http://schemas.microsoft.com/office/drawing/2014/main" id="{7F16A7F8-F219-BA8A-D970-44CE35ADF7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039" r="39393" b="-1"/>
          <a:stretch/>
        </p:blipFill>
        <p:spPr>
          <a:xfrm>
            <a:off x="20" y="10"/>
            <a:ext cx="457895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4C359F3-25B2-4E2B-8713-5583EAF4C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BE76C-CCC4-541B-59A1-E09614DA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206" y="516835"/>
            <a:ext cx="6339840" cy="1666501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Brute Force Attacks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26EB53-A064-438C-B0CD-AC150363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8972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FAEBE4-D6EA-07B0-1FE8-57F2C9850E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24206" y="2236304"/>
            <a:ext cx="6339840" cy="36526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Types of Brute Force Attacks: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Simple Brute Force: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Trying all possible combinations of characters to guess a password.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Dictionary Attack: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Using a list of commonly used passwords or phrases to guess the correct one.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Impact of Brute Force Attacks: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Account Compromise: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Unauthorized access to accounts or systems by cracking weak passwords.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Resource Exhaustion: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High computational demand on the target system, leading to performance degradation or denial of service.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D59EF94C-D1DE-DE7D-20D6-CD13478B0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75" y="5344277"/>
            <a:ext cx="984415" cy="98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9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B1A3F-6A65-F300-FAF4-BF00DA54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pic>
        <p:nvPicPr>
          <p:cNvPr id="5" name="Content Placeholder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3D1A1071-7999-B52D-D6A1-B6921C2F0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" r="2" b="5509"/>
          <a:stretch/>
        </p:blipFill>
        <p:spPr>
          <a:xfrm>
            <a:off x="633999" y="640081"/>
            <a:ext cx="5462001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85B92BC-678C-4E14-97E6-3227DEF86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644120-A6B9-4D5C-8A60-E2F4CC220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Picture 5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04EE055E-4EB3-D867-F235-F343C2961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75" y="5344277"/>
            <a:ext cx="984415" cy="98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4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835A5-DC30-3A2D-E80D-B612F492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9666-085A-7244-513E-CE6056FAD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Types of Data Security Threats</a:t>
            </a:r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3D2C6F6D-DFA5-6440-0223-C819CBC75A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923" r="-1" b="36634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" name="Picture 3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5BC978B7-6F1E-318A-328F-7E2F526D0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75" y="5344277"/>
            <a:ext cx="984415" cy="98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41FBB1-A383-5ADC-36B7-DBE2DD392A84}"/>
              </a:ext>
            </a:extLst>
          </p:cNvPr>
          <p:cNvSpPr txBox="1"/>
          <p:nvPr/>
        </p:nvSpPr>
        <p:spPr>
          <a:xfrm>
            <a:off x="1047135" y="2109019"/>
            <a:ext cx="73668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/>
              <a:t>Malware</a:t>
            </a:r>
          </a:p>
          <a:p>
            <a:pPr marL="342900" indent="-342900">
              <a:buAutoNum type="arabicPeriod"/>
            </a:pPr>
            <a:r>
              <a:rPr lang="en-IN" b="1" dirty="0"/>
              <a:t>Phishing</a:t>
            </a:r>
          </a:p>
          <a:p>
            <a:pPr marL="342900" indent="-342900">
              <a:buAutoNum type="arabicPeriod"/>
            </a:pPr>
            <a:r>
              <a:rPr lang="en-IN" b="1" dirty="0"/>
              <a:t>Man-in-the-Middle (MitM) Attacks</a:t>
            </a:r>
          </a:p>
          <a:p>
            <a:pPr marL="342900" indent="-342900">
              <a:buAutoNum type="arabicPeriod"/>
            </a:pPr>
            <a:r>
              <a:rPr lang="en-US" b="1" dirty="0"/>
              <a:t>Denial of Service (DoS) and Distributed Denial of Service (DDoS) Attacks</a:t>
            </a: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Insider Threats</a:t>
            </a:r>
          </a:p>
          <a:p>
            <a:pPr marL="342900" indent="-342900">
              <a:buAutoNum type="arabicPeriod"/>
            </a:pPr>
            <a:r>
              <a:rPr lang="en-IN" b="1" dirty="0"/>
              <a:t>SQL Injection</a:t>
            </a:r>
          </a:p>
          <a:p>
            <a:pPr marL="342900" indent="-342900">
              <a:buAutoNum type="arabicPeriod"/>
            </a:pPr>
            <a:r>
              <a:rPr lang="en-IN" b="1" dirty="0"/>
              <a:t>Zero-Day Exploits</a:t>
            </a:r>
          </a:p>
          <a:p>
            <a:pPr marL="342900" indent="-342900">
              <a:buAutoNum type="arabicPeriod"/>
            </a:pPr>
            <a:r>
              <a:rPr lang="en-IN" b="1" dirty="0"/>
              <a:t>Social Engineering</a:t>
            </a:r>
          </a:p>
          <a:p>
            <a:pPr marL="342900" indent="-342900">
              <a:buAutoNum type="arabicPeriod"/>
            </a:pPr>
            <a:r>
              <a:rPr lang="en-IN" b="1" dirty="0"/>
              <a:t>Ransomware</a:t>
            </a:r>
          </a:p>
          <a:p>
            <a:pPr marL="342900" indent="-342900">
              <a:buAutoNum type="arabicPeriod"/>
            </a:pPr>
            <a:r>
              <a:rPr lang="en-IN" b="1" dirty="0"/>
              <a:t>Credential Stuffing</a:t>
            </a:r>
          </a:p>
          <a:p>
            <a:pPr marL="342900" indent="-342900">
              <a:buAutoNum type="arabicPeriod"/>
            </a:pPr>
            <a:r>
              <a:rPr lang="en-IN" b="1" dirty="0"/>
              <a:t>Cross-Site Scripting (XSS)</a:t>
            </a:r>
          </a:p>
          <a:p>
            <a:pPr marL="342900" indent="-342900">
              <a:buAutoNum type="arabicPeriod"/>
            </a:pPr>
            <a:r>
              <a:rPr lang="en-IN" b="1" dirty="0"/>
              <a:t>Brute Force Attacks</a:t>
            </a:r>
          </a:p>
        </p:txBody>
      </p:sp>
      <p:pic>
        <p:nvPicPr>
          <p:cNvPr id="3" name="Picture 2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C7496C38-53CC-01A4-A121-EFBD1EE5D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75" y="5359025"/>
            <a:ext cx="984415" cy="98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4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EA96-A160-76DA-C415-5FA07966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7"/>
            <a:ext cx="6368142" cy="353960"/>
          </a:xfrm>
        </p:spPr>
        <p:txBody>
          <a:bodyPr>
            <a:normAutofit fontScale="90000"/>
          </a:bodyPr>
          <a:lstStyle/>
          <a:p>
            <a:r>
              <a:rPr lang="en-US" dirty="0"/>
              <a:t>Malware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3A15C7-8118-4EF6-DF93-D02637439A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98721" y="675078"/>
            <a:ext cx="6368142" cy="10643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Malicious software designed to infiltrate, damage, or disrupt systems and steal data.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EFADC4CB-9DC5-080D-F72F-C3DB4ECFD3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03" r="47277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6EA91A-2B21-7959-46EB-079D2761D11A}"/>
              </a:ext>
            </a:extLst>
          </p:cNvPr>
          <p:cNvSpPr txBox="1"/>
          <p:nvPr/>
        </p:nvSpPr>
        <p:spPr>
          <a:xfrm>
            <a:off x="5181601" y="1878205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Types of Malware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08DC2-3125-0321-C756-412B19482BFE}"/>
              </a:ext>
            </a:extLst>
          </p:cNvPr>
          <p:cNvSpPr txBox="1"/>
          <p:nvPr/>
        </p:nvSpPr>
        <p:spPr>
          <a:xfrm>
            <a:off x="4998721" y="2252735"/>
            <a:ext cx="46542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Viruses: </a:t>
            </a:r>
            <a:r>
              <a:rPr lang="en-US" dirty="0"/>
              <a:t>Self-replicating programs that spread by infecting other files and programs.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Worms:</a:t>
            </a:r>
            <a:r>
              <a:rPr lang="en-US" dirty="0"/>
              <a:t> Malware that spreads automatically across networks without needing to attach to files.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Trojan Horses: </a:t>
            </a:r>
            <a:r>
              <a:rPr lang="en-US" dirty="0"/>
              <a:t>Malicious programs disguised as legitimate software, which can create backdoors or steal information.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Ransomware: </a:t>
            </a:r>
            <a:r>
              <a:rPr lang="en-US" dirty="0"/>
              <a:t>Malware that encrypts a victim's data and demands payment (ransom) for the decryption key.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Spyware: </a:t>
            </a:r>
            <a:r>
              <a:rPr lang="en-US" dirty="0"/>
              <a:t>Software that secretly monitors and collects information from a user's device, often for malicious purposes.</a:t>
            </a:r>
            <a:endParaRPr lang="en-IN" dirty="0"/>
          </a:p>
        </p:txBody>
      </p:sp>
      <p:pic>
        <p:nvPicPr>
          <p:cNvPr id="13" name="Picture 12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79583CCE-2D42-719F-A8F0-9BE8E29BF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75" y="5344277"/>
            <a:ext cx="984415" cy="98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68CF-9BC4-D9A5-C9E1-22CBCE83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7"/>
            <a:ext cx="5127171" cy="736654"/>
          </a:xfrm>
        </p:spPr>
        <p:txBody>
          <a:bodyPr>
            <a:normAutofit/>
          </a:bodyPr>
          <a:lstStyle/>
          <a:p>
            <a:r>
              <a:rPr lang="en-IN" b="1" dirty="0"/>
              <a:t>Phishing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868F-99A7-EB8C-B836-469E75A52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1356261"/>
            <a:ext cx="5127172" cy="14507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social engineering attack where attackers impersonate a trusted entity to deceive individuals into revealing sensitive information such as passwords, credit card numbers, or personal information.</a:t>
            </a:r>
            <a:endParaRPr lang="en-IN" dirty="0"/>
          </a:p>
        </p:txBody>
      </p:sp>
      <p:pic>
        <p:nvPicPr>
          <p:cNvPr id="7" name="Graphic 6" descr="Unlock">
            <a:extLst>
              <a:ext uri="{FF2B5EF4-FFF2-40B4-BE49-F238E27FC236}">
                <a16:creationId xmlns:a16="http://schemas.microsoft.com/office/drawing/2014/main" id="{5659ACF1-8BFD-1640-726A-8F3D63AA6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2359" y="357227"/>
            <a:ext cx="1998068" cy="19980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F9E586-7036-A7BA-08D8-EB15B61A967C}"/>
              </a:ext>
            </a:extLst>
          </p:cNvPr>
          <p:cNvSpPr txBox="1"/>
          <p:nvPr/>
        </p:nvSpPr>
        <p:spPr>
          <a:xfrm>
            <a:off x="339212" y="2705133"/>
            <a:ext cx="111996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Types of Phishing: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Email Phishing:</a:t>
            </a:r>
            <a:r>
              <a:rPr lang="en-US" sz="2400" dirty="0"/>
              <a:t> Fraudulent emails designed to appear as if they come from legitimate sources.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Spear Phishing:</a:t>
            </a:r>
            <a:r>
              <a:rPr lang="en-US" sz="2400" dirty="0"/>
              <a:t> Targeted phishing attacks aimed at specific individuals or organizations, often using personalized information.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Smishing:</a:t>
            </a:r>
            <a:r>
              <a:rPr lang="en-US" sz="2400" dirty="0"/>
              <a:t> Phishing attacks delivered via SMS (text messages).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Vishing:</a:t>
            </a:r>
            <a:r>
              <a:rPr lang="en-US" sz="2400" dirty="0"/>
              <a:t> Voice phishing, where attackers use phone calls to trick individuals into providing sensitive information.</a:t>
            </a:r>
          </a:p>
          <a:p>
            <a:pPr algn="just"/>
            <a:endParaRPr lang="en-IN" sz="2400" dirty="0"/>
          </a:p>
        </p:txBody>
      </p:sp>
      <p:pic>
        <p:nvPicPr>
          <p:cNvPr id="5" name="Picture 4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AB8D5EF7-60CB-278E-0E4C-172226BE6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75" y="5344277"/>
            <a:ext cx="984415" cy="98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2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7A2B-291D-84E1-835B-615CB87A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IN"/>
              <a:t>Man-in-the-Middle (MitM) Attacks</a:t>
            </a:r>
            <a:endParaRPr lang="en-IN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AF66600-2A76-8A73-379E-80166FA0C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 sz="1900" dirty="0"/>
              <a:t>Description: An attack where the attacker secretly intercepts and possibly alters the communication between two parties who believe they are directly communicating with each other.</a:t>
            </a:r>
          </a:p>
          <a:p>
            <a:r>
              <a:rPr lang="en-US" sz="1900" dirty="0"/>
              <a:t>Common MitM Attacks:</a:t>
            </a:r>
          </a:p>
          <a:p>
            <a:r>
              <a:rPr lang="en-US" sz="1900" dirty="0"/>
              <a:t>Session Hijacking: Taking over a user's session, typically after they have authenticated with a system.</a:t>
            </a:r>
          </a:p>
          <a:p>
            <a:r>
              <a:rPr lang="en-US" sz="1900" dirty="0"/>
              <a:t>Eavesdropping: Intercepting communications to steal data, such as login credentials or financial information.</a:t>
            </a:r>
          </a:p>
          <a:p>
            <a:r>
              <a:rPr lang="en-US" sz="1900" dirty="0"/>
              <a:t>SSL Stripping: Downgrading a secure HTTPS connection to an unencrypted HTTP connection, allowing the attacker to intercept sensitive data.</a:t>
            </a:r>
            <a:endParaRPr lang="en-IN" sz="1900" dirty="0"/>
          </a:p>
        </p:txBody>
      </p:sp>
      <p:pic>
        <p:nvPicPr>
          <p:cNvPr id="19" name="Picture 18" descr="Padlock on computer motherboard">
            <a:extLst>
              <a:ext uri="{FF2B5EF4-FFF2-40B4-BE49-F238E27FC236}">
                <a16:creationId xmlns:a16="http://schemas.microsoft.com/office/drawing/2014/main" id="{69485C91-EA77-8194-8492-613D67A8CB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712" r="39067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pic>
        <p:nvPicPr>
          <p:cNvPr id="6" name="Picture 5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E47CB306-4C76-6770-81B3-66A0A5C9C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75" y="5344277"/>
            <a:ext cx="984415" cy="98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6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Boxes and roller conveyor">
            <a:extLst>
              <a:ext uri="{FF2B5EF4-FFF2-40B4-BE49-F238E27FC236}">
                <a16:creationId xmlns:a16="http://schemas.microsoft.com/office/drawing/2014/main" id="{6A1E1B80-BEB0-B824-3A15-EB362C7842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35" r="28689"/>
          <a:stretch/>
        </p:blipFill>
        <p:spPr>
          <a:xfrm>
            <a:off x="20" y="10"/>
            <a:ext cx="457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90F5AB-155A-B1FC-9F8A-BE7754F06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206" y="516835"/>
            <a:ext cx="6339840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Denial of Service (DoS) and Distributed Denial of Service (DDoS) Attacks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54331-80C3-3DA9-FF7A-A8A8060EB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2236304"/>
            <a:ext cx="6339840" cy="3652667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Description: Attacks that overwhelm a system, network, or service with excessive traffic, rendering it unavailable to legitimate users.</a:t>
            </a:r>
          </a:p>
          <a:p>
            <a:r>
              <a:rPr lang="en-US" sz="1800">
                <a:solidFill>
                  <a:srgbClr val="FFFFFF"/>
                </a:solidFill>
              </a:rPr>
              <a:t>Types of DoS/DDoS Attacks:</a:t>
            </a:r>
          </a:p>
          <a:p>
            <a:r>
              <a:rPr lang="en-US" sz="1800">
                <a:solidFill>
                  <a:srgbClr val="FFFFFF"/>
                </a:solidFill>
              </a:rPr>
              <a:t>Volume-Based Attacks: Flood the target with massive amounts of traffic to consume bandwidth.</a:t>
            </a:r>
          </a:p>
          <a:p>
            <a:r>
              <a:rPr lang="en-US" sz="1800">
                <a:solidFill>
                  <a:srgbClr val="FFFFFF"/>
                </a:solidFill>
              </a:rPr>
              <a:t>Protocol Attacks: Exploit weaknesses in network protocols to deplete resources on the target system.</a:t>
            </a:r>
          </a:p>
          <a:p>
            <a:r>
              <a:rPr lang="en-US" sz="1800">
                <a:solidFill>
                  <a:srgbClr val="FFFFFF"/>
                </a:solidFill>
              </a:rPr>
              <a:t>Application Layer Attacks: Target the application layer (Layer 7 of the OSI model) to exhaust resources or crash the application.</a:t>
            </a:r>
            <a:endParaRPr lang="en-IN" sz="1800">
              <a:solidFill>
                <a:srgbClr val="FFFFFF"/>
              </a:solidFill>
            </a:endParaRPr>
          </a:p>
        </p:txBody>
      </p:sp>
      <p:pic>
        <p:nvPicPr>
          <p:cNvPr id="6" name="Picture 5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5ED35067-C86C-2704-D797-4D45516E6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75" y="5344277"/>
            <a:ext cx="984415" cy="98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4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3ED9-2A06-69B7-D1A7-5EB9081A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IN" b="1" dirty="0"/>
              <a:t>Insider Threats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70649-5D6D-FE25-19B3-469795FC8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 sz="1900" dirty="0"/>
              <a:t>Description: Security risks that originate from within the organization, typically from employees, contractors, or business partners with authorized access to systems and data.</a:t>
            </a:r>
          </a:p>
          <a:p>
            <a:r>
              <a:rPr lang="en-US" sz="1900" dirty="0"/>
              <a:t>Types of Insider Threats:</a:t>
            </a:r>
          </a:p>
          <a:p>
            <a:r>
              <a:rPr lang="en-US" sz="1900" dirty="0"/>
              <a:t>Malicious Insider: An individual with authorized access who intentionally misuses their privileges to steal, alter, or damage data.</a:t>
            </a:r>
          </a:p>
          <a:p>
            <a:r>
              <a:rPr lang="en-US" sz="1900" dirty="0"/>
              <a:t>Neglected Insider: An individual who unintentionally causes a security breach by ignoring or failing to follow security policies.</a:t>
            </a:r>
          </a:p>
          <a:p>
            <a:r>
              <a:rPr lang="en-US" sz="1900" dirty="0"/>
              <a:t>Compromised Insider: An insider whose credentials have been stolen or compromised by an external attacker.</a:t>
            </a:r>
            <a:endParaRPr lang="en-IN" sz="1900" dirty="0"/>
          </a:p>
        </p:txBody>
      </p:sp>
      <p:pic>
        <p:nvPicPr>
          <p:cNvPr id="19" name="Graphic 18" descr="Hierarchy">
            <a:extLst>
              <a:ext uri="{FF2B5EF4-FFF2-40B4-BE49-F238E27FC236}">
                <a16:creationId xmlns:a16="http://schemas.microsoft.com/office/drawing/2014/main" id="{CB97F389-AF25-DFC2-5A71-BEB5B6EF0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pic>
        <p:nvPicPr>
          <p:cNvPr id="5" name="Picture 4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E04C1595-2557-C1A7-7B7E-8EEAA1D4D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75" y="5344277"/>
            <a:ext cx="984415" cy="98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1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EFED-201D-A1C8-68B7-C7FD467E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IN" b="1" dirty="0"/>
              <a:t>SQL Injection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10CD45-FE91-AE73-74CC-106A00D98D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81601" y="2198914"/>
            <a:ext cx="6368142" cy="36701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An attack where malicious SQL code is injected into a web application’s input fields to manipulate or retrieve data from the database.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Impact of SQL Injection: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Breach: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Unauthorized access to sensitive data stored in databases.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Manipulation: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Alteration or deletion of data within the database.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Unauthorized Actions: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Execution of arbitrary SQL commands, potentially compromising the entire database or underlying system.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4FEC2FDE-DBAF-52E7-A498-2C86B3B601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03" r="47277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pic>
        <p:nvPicPr>
          <p:cNvPr id="5" name="Picture 4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33A149D7-4591-DE1A-0C4C-B7DE8B8EC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75" y="5344277"/>
            <a:ext cx="984415" cy="98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076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C1E7631-3233-45F5-98B7-749D25A400D5}">
  <we:reference id="4b785c87-866c-4bad-85d8-5d1ae467ac9a" version="3.14.3.0" store="EXCatalog" storeType="EXCatalog"/>
  <we:alternateReferences>
    <we:reference id="WA104381909" version="3.14.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1106</Words>
  <Application>Microsoft Office PowerPoint</Application>
  <PresentationFormat>Widescreen</PresentationFormat>
  <Paragraphs>98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Retrospect</vt:lpstr>
      <vt:lpstr>IT Data Security Lecture Series</vt:lpstr>
      <vt:lpstr>Contents</vt:lpstr>
      <vt:lpstr>PowerPoint Presentation</vt:lpstr>
      <vt:lpstr>Malware</vt:lpstr>
      <vt:lpstr>Phishing</vt:lpstr>
      <vt:lpstr>Man-in-the-Middle (MitM) Attacks</vt:lpstr>
      <vt:lpstr>Denial of Service (DoS) and Distributed Denial of Service (DDoS) Attacks</vt:lpstr>
      <vt:lpstr>Insider Threats</vt:lpstr>
      <vt:lpstr>SQL Injection</vt:lpstr>
      <vt:lpstr>Zero-Day Exploits</vt:lpstr>
      <vt:lpstr>Social Engineering</vt:lpstr>
      <vt:lpstr>Ransomware</vt:lpstr>
      <vt:lpstr>Credential Stuffing</vt:lpstr>
      <vt:lpstr>Cross-Site Scripting (XSS)</vt:lpstr>
      <vt:lpstr>Brute Force Attacks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Narendra Kumar Dewangan</dc:creator>
  <cp:lastModifiedBy>Akshat Negi</cp:lastModifiedBy>
  <cp:revision>4</cp:revision>
  <dcterms:created xsi:type="dcterms:W3CDTF">2024-08-22T07:05:04Z</dcterms:created>
  <dcterms:modified xsi:type="dcterms:W3CDTF">2024-10-14T13:51:26Z</dcterms:modified>
</cp:coreProperties>
</file>