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2" r:id="rId4"/>
    <p:sldId id="303" r:id="rId5"/>
    <p:sldId id="304" r:id="rId6"/>
    <p:sldId id="305" r:id="rId7"/>
    <p:sldId id="306" r:id="rId8"/>
    <p:sldId id="307" r:id="rId9"/>
    <p:sldId id="308" r:id="rId10"/>
    <p:sldId id="30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5ADC6-1C4D-4D93-ABC5-AAE36DA681F1}" v="87" dt="2024-08-21T09:11:5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Kumar Dewangan" userId="13b04745-cb53-4b17-80d6-4c1e8065a03b" providerId="ADAL" clId="{C2B5ADC6-1C4D-4D93-ABC5-AAE36DA681F1}"/>
    <pc:docChg chg="undo custSel addSld modSld">
      <pc:chgData name="Narendra Kumar Dewangan" userId="13b04745-cb53-4b17-80d6-4c1e8065a03b" providerId="ADAL" clId="{C2B5ADC6-1C4D-4D93-ABC5-AAE36DA681F1}" dt="2024-08-21T09:12:31.735" v="777" actId="1038"/>
      <pc:docMkLst>
        <pc:docMk/>
      </pc:docMkLst>
      <pc:sldChg chg="addSp delSp modSp new mod setBg">
        <pc:chgData name="Narendra Kumar Dewangan" userId="13b04745-cb53-4b17-80d6-4c1e8065a03b" providerId="ADAL" clId="{C2B5ADC6-1C4D-4D93-ABC5-AAE36DA681F1}" dt="2024-08-21T05:50:30.308" v="186" actId="1076"/>
        <pc:sldMkLst>
          <pc:docMk/>
          <pc:sldMk cId="4100618917" sldId="256"/>
        </pc:sldMkLst>
        <pc:spChg chg="mod">
          <ac:chgData name="Narendra Kumar Dewangan" userId="13b04745-cb53-4b17-80d6-4c1e8065a03b" providerId="ADAL" clId="{C2B5ADC6-1C4D-4D93-ABC5-AAE36DA681F1}" dt="2024-08-21T05:47:12.269" v="59" actId="1076"/>
          <ac:spMkLst>
            <pc:docMk/>
            <pc:sldMk cId="4100618917" sldId="256"/>
            <ac:spMk id="2" creationId="{E9C307DA-88BB-D06A-F76C-36047CD32D2C}"/>
          </ac:spMkLst>
        </pc:spChg>
        <pc:spChg chg="mod">
          <ac:chgData name="Narendra Kumar Dewangan" userId="13b04745-cb53-4b17-80d6-4c1e8065a03b" providerId="ADAL" clId="{C2B5ADC6-1C4D-4D93-ABC5-AAE36DA681F1}" dt="2024-08-21T05:47:50.259" v="66" actId="1076"/>
          <ac:spMkLst>
            <pc:docMk/>
            <pc:sldMk cId="4100618917" sldId="256"/>
            <ac:spMk id="3" creationId="{EF178538-6718-9F45-FA40-A23CF50BE604}"/>
          </ac:spMkLst>
        </pc:spChg>
        <pc:spChg chg="add mod">
          <ac:chgData name="Narendra Kumar Dewangan" userId="13b04745-cb53-4b17-80d6-4c1e8065a03b" providerId="ADAL" clId="{C2B5ADC6-1C4D-4D93-ABC5-AAE36DA681F1}" dt="2024-08-21T05:50:30.308" v="186" actId="1076"/>
          <ac:spMkLst>
            <pc:docMk/>
            <pc:sldMk cId="4100618917" sldId="256"/>
            <ac:spMk id="8" creationId="{EA983B3F-69C6-D674-402D-477901418B2E}"/>
          </ac:spMkLst>
        </pc:spChg>
        <pc:spChg chg="add del">
          <ac:chgData name="Narendra Kumar Dewangan" userId="13b04745-cb53-4b17-80d6-4c1e8065a03b" providerId="ADAL" clId="{C2B5ADC6-1C4D-4D93-ABC5-AAE36DA681F1}" dt="2024-08-21T05:45:22.075" v="48" actId="26606"/>
          <ac:spMkLst>
            <pc:docMk/>
            <pc:sldMk cId="4100618917" sldId="256"/>
            <ac:spMk id="10" creationId="{0671A8AE-40A1-4631-A6B8-581AFF065482}"/>
          </ac:spMkLst>
        </pc:spChg>
        <pc:spChg chg="add del">
          <ac:chgData name="Narendra Kumar Dewangan" userId="13b04745-cb53-4b17-80d6-4c1e8065a03b" providerId="ADAL" clId="{C2B5ADC6-1C4D-4D93-ABC5-AAE36DA681F1}" dt="2024-08-21T05:45:22.075" v="48" actId="26606"/>
          <ac:spMkLst>
            <pc:docMk/>
            <pc:sldMk cId="4100618917" sldId="256"/>
            <ac:spMk id="12" creationId="{AB58EF07-17C2-48CF-ABB0-EEF1F17CB8F0}"/>
          </ac:spMkLst>
        </pc:spChg>
        <pc:spChg chg="add del">
          <ac:chgData name="Narendra Kumar Dewangan" userId="13b04745-cb53-4b17-80d6-4c1e8065a03b" providerId="ADAL" clId="{C2B5ADC6-1C4D-4D93-ABC5-AAE36DA681F1}" dt="2024-08-21T05:45:22.075" v="48" actId="26606"/>
          <ac:spMkLst>
            <pc:docMk/>
            <pc:sldMk cId="4100618917" sldId="256"/>
            <ac:spMk id="14" creationId="{AF2F604E-43BE-4DC3-B983-E071523364F8}"/>
          </ac:spMkLst>
        </pc:spChg>
        <pc:spChg chg="add del">
          <ac:chgData name="Narendra Kumar Dewangan" userId="13b04745-cb53-4b17-80d6-4c1e8065a03b" providerId="ADAL" clId="{C2B5ADC6-1C4D-4D93-ABC5-AAE36DA681F1}" dt="2024-08-21T05:45:22.075" v="48" actId="26606"/>
          <ac:spMkLst>
            <pc:docMk/>
            <pc:sldMk cId="4100618917" sldId="256"/>
            <ac:spMk id="16" creationId="{08C9B587-E65E-4B52-B37C-ABEBB6E87928}"/>
          </ac:spMkLst>
        </pc:spChg>
        <pc:spChg chg="add del">
          <ac:chgData name="Narendra Kumar Dewangan" userId="13b04745-cb53-4b17-80d6-4c1e8065a03b" providerId="ADAL" clId="{C2B5ADC6-1C4D-4D93-ABC5-AAE36DA681F1}" dt="2024-08-21T05:45:35.600" v="50" actId="26606"/>
          <ac:spMkLst>
            <pc:docMk/>
            <pc:sldMk cId="4100618917" sldId="256"/>
            <ac:spMk id="17" creationId="{B81933D1-5615-42C7-9C0B-4EB7105CCE2D}"/>
          </ac:spMkLst>
        </pc:spChg>
        <pc:spChg chg="add del">
          <ac:chgData name="Narendra Kumar Dewangan" userId="13b04745-cb53-4b17-80d6-4c1e8065a03b" providerId="ADAL" clId="{C2B5ADC6-1C4D-4D93-ABC5-AAE36DA681F1}" dt="2024-08-21T05:45:35.600" v="50" actId="26606"/>
          <ac:spMkLst>
            <pc:docMk/>
            <pc:sldMk cId="4100618917" sldId="256"/>
            <ac:spMk id="18" creationId="{47942995-B07F-4636-9A06-C6A104B260A8}"/>
          </ac:spMkLst>
        </pc:spChg>
        <pc:spChg chg="add del">
          <ac:chgData name="Narendra Kumar Dewangan" userId="13b04745-cb53-4b17-80d6-4c1e8065a03b" providerId="ADAL" clId="{C2B5ADC6-1C4D-4D93-ABC5-AAE36DA681F1}" dt="2024-08-21T05:45:35.600" v="50" actId="26606"/>
          <ac:spMkLst>
            <pc:docMk/>
            <pc:sldMk cId="4100618917" sldId="256"/>
            <ac:spMk id="19" creationId="{19C9EAEA-39D0-4B0E-A0EB-51E7B26740B1}"/>
          </ac:spMkLst>
        </pc:spChg>
        <pc:spChg chg="add del">
          <ac:chgData name="Narendra Kumar Dewangan" userId="13b04745-cb53-4b17-80d6-4c1e8065a03b" providerId="ADAL" clId="{C2B5ADC6-1C4D-4D93-ABC5-AAE36DA681F1}" dt="2024-08-21T05:46:48.958" v="55" actId="26606"/>
          <ac:spMkLst>
            <pc:docMk/>
            <pc:sldMk cId="4100618917" sldId="256"/>
            <ac:spMk id="23" creationId="{ECC07320-C2CA-4E29-8481-9D9E143C7788}"/>
          </ac:spMkLst>
        </pc:spChg>
        <pc:spChg chg="add del">
          <ac:chgData name="Narendra Kumar Dewangan" userId="13b04745-cb53-4b17-80d6-4c1e8065a03b" providerId="ADAL" clId="{C2B5ADC6-1C4D-4D93-ABC5-AAE36DA681F1}" dt="2024-08-21T05:46:48.958" v="55" actId="26606"/>
          <ac:spMkLst>
            <pc:docMk/>
            <pc:sldMk cId="4100618917" sldId="256"/>
            <ac:spMk id="24" creationId="{178FB36B-5BFE-42CA-BC60-1115E0D95EEC}"/>
          </ac:spMkLst>
        </pc:spChg>
        <pc:spChg chg="add">
          <ac:chgData name="Narendra Kumar Dewangan" userId="13b04745-cb53-4b17-80d6-4c1e8065a03b" providerId="ADAL" clId="{C2B5ADC6-1C4D-4D93-ABC5-AAE36DA681F1}" dt="2024-08-21T05:46:48.958" v="55" actId="26606"/>
          <ac:spMkLst>
            <pc:docMk/>
            <pc:sldMk cId="4100618917" sldId="256"/>
            <ac:spMk id="29" creationId="{4D60F200-5EB0-B223-2439-C96C67F0FEE1}"/>
          </ac:spMkLst>
        </pc:spChg>
        <pc:spChg chg="add">
          <ac:chgData name="Narendra Kumar Dewangan" userId="13b04745-cb53-4b17-80d6-4c1e8065a03b" providerId="ADAL" clId="{C2B5ADC6-1C4D-4D93-ABC5-AAE36DA681F1}" dt="2024-08-21T05:46:48.958" v="55" actId="26606"/>
          <ac:spMkLst>
            <pc:docMk/>
            <pc:sldMk cId="4100618917" sldId="256"/>
            <ac:spMk id="31" creationId="{1740453C-744F-DB3A-47EC-15EACE1DC117}"/>
          </ac:spMkLst>
        </pc:spChg>
        <pc:spChg chg="add">
          <ac:chgData name="Narendra Kumar Dewangan" userId="13b04745-cb53-4b17-80d6-4c1e8065a03b" providerId="ADAL" clId="{C2B5ADC6-1C4D-4D93-ABC5-AAE36DA681F1}" dt="2024-08-21T05:46:48.958" v="55" actId="26606"/>
          <ac:spMkLst>
            <pc:docMk/>
            <pc:sldMk cId="4100618917" sldId="256"/>
            <ac:spMk id="33" creationId="{336537A4-07E4-0E22-D14E-018FE569F2CC}"/>
          </ac:spMkLst>
        </pc:spChg>
        <pc:spChg chg="add">
          <ac:chgData name="Narendra Kumar Dewangan" userId="13b04745-cb53-4b17-80d6-4c1e8065a03b" providerId="ADAL" clId="{C2B5ADC6-1C4D-4D93-ABC5-AAE36DA681F1}" dt="2024-08-21T05:46:48.958" v="55" actId="26606"/>
          <ac:spMkLst>
            <pc:docMk/>
            <pc:sldMk cId="4100618917" sldId="256"/>
            <ac:spMk id="35" creationId="{62DF39DD-D69A-31B8-53C1-94595DDDBC5F}"/>
          </ac:spMkLst>
        </pc:spChg>
        <pc:spChg chg="add">
          <ac:chgData name="Narendra Kumar Dewangan" userId="13b04745-cb53-4b17-80d6-4c1e8065a03b" providerId="ADAL" clId="{C2B5ADC6-1C4D-4D93-ABC5-AAE36DA681F1}" dt="2024-08-21T05:46:48.958" v="55" actId="26606"/>
          <ac:spMkLst>
            <pc:docMk/>
            <pc:sldMk cId="4100618917" sldId="256"/>
            <ac:spMk id="37" creationId="{01EB5855-8EB7-1AE5-9030-5D0AA3C1AF4B}"/>
          </ac:spMkLst>
        </pc:spChg>
        <pc:spChg chg="add">
          <ac:chgData name="Narendra Kumar Dewangan" userId="13b04745-cb53-4b17-80d6-4c1e8065a03b" providerId="ADAL" clId="{C2B5ADC6-1C4D-4D93-ABC5-AAE36DA681F1}" dt="2024-08-21T05:46:48.958" v="55" actId="26606"/>
          <ac:spMkLst>
            <pc:docMk/>
            <pc:sldMk cId="4100618917" sldId="256"/>
            <ac:spMk id="39" creationId="{1031A9CD-7DCC-4A2F-A3A5-54F91317F7BA}"/>
          </ac:spMkLst>
        </pc:spChg>
        <pc:grpChg chg="add del">
          <ac:chgData name="Narendra Kumar Dewangan" userId="13b04745-cb53-4b17-80d6-4c1e8065a03b" providerId="ADAL" clId="{C2B5ADC6-1C4D-4D93-ABC5-AAE36DA681F1}" dt="2024-08-21T05:45:35.600" v="50" actId="26606"/>
          <ac:grpSpMkLst>
            <pc:docMk/>
            <pc:sldMk cId="4100618917" sldId="256"/>
            <ac:grpSpMk id="20" creationId="{032D8612-31EB-44CF-A1D0-14FD4C705424}"/>
          </ac:grpSpMkLst>
        </pc:grpChg>
        <pc:picChg chg="add mod ord">
          <ac:chgData name="Narendra Kumar Dewangan" userId="13b04745-cb53-4b17-80d6-4c1e8065a03b" providerId="ADAL" clId="{C2B5ADC6-1C4D-4D93-ABC5-AAE36DA681F1}" dt="2024-08-21T05:46:48.958" v="55" actId="26606"/>
          <ac:picMkLst>
            <pc:docMk/>
            <pc:sldMk cId="4100618917" sldId="256"/>
            <ac:picMk id="5" creationId="{58AD4D0D-5E63-2744-C113-EC08F9F99EF0}"/>
          </ac:picMkLst>
        </pc:picChg>
        <pc:picChg chg="add mod ord">
          <ac:chgData name="Narendra Kumar Dewangan" userId="13b04745-cb53-4b17-80d6-4c1e8065a03b" providerId="ADAL" clId="{C2B5ADC6-1C4D-4D93-ABC5-AAE36DA681F1}" dt="2024-08-21T05:47:43.405" v="65" actId="1076"/>
          <ac:picMkLst>
            <pc:docMk/>
            <pc:sldMk cId="4100618917" sldId="256"/>
            <ac:picMk id="7" creationId="{AE653B94-7429-781B-B3BC-DAF9E18B4077}"/>
          </ac:picMkLst>
        </pc:picChg>
      </pc:sldChg>
      <pc:sldChg chg="addSp modSp new mod setBg">
        <pc:chgData name="Narendra Kumar Dewangan" userId="13b04745-cb53-4b17-80d6-4c1e8065a03b" providerId="ADAL" clId="{C2B5ADC6-1C4D-4D93-ABC5-AAE36DA681F1}" dt="2024-08-21T05:53:52.446" v="321" actId="26606"/>
        <pc:sldMkLst>
          <pc:docMk/>
          <pc:sldMk cId="3248053876" sldId="257"/>
        </pc:sldMkLst>
        <pc:spChg chg="mod">
          <ac:chgData name="Narendra Kumar Dewangan" userId="13b04745-cb53-4b17-80d6-4c1e8065a03b" providerId="ADAL" clId="{C2B5ADC6-1C4D-4D93-ABC5-AAE36DA681F1}" dt="2024-08-21T05:53:52.446" v="321" actId="26606"/>
          <ac:spMkLst>
            <pc:docMk/>
            <pc:sldMk cId="3248053876" sldId="257"/>
            <ac:spMk id="2" creationId="{6E4EE9A6-FE1D-A8FC-865E-BFC9E31B5557}"/>
          </ac:spMkLst>
        </pc:spChg>
        <pc:spChg chg="mod">
          <ac:chgData name="Narendra Kumar Dewangan" userId="13b04745-cb53-4b17-80d6-4c1e8065a03b" providerId="ADAL" clId="{C2B5ADC6-1C4D-4D93-ABC5-AAE36DA681F1}" dt="2024-08-21T05:53:52.446" v="321" actId="26606"/>
          <ac:spMkLst>
            <pc:docMk/>
            <pc:sldMk cId="3248053876" sldId="257"/>
            <ac:spMk id="3" creationId="{2B226AD5-9F43-B235-9488-D49B0351E972}"/>
          </ac:spMkLst>
        </pc:spChg>
        <pc:spChg chg="add">
          <ac:chgData name="Narendra Kumar Dewangan" userId="13b04745-cb53-4b17-80d6-4c1e8065a03b" providerId="ADAL" clId="{C2B5ADC6-1C4D-4D93-ABC5-AAE36DA681F1}" dt="2024-08-21T05:53:52.446" v="321" actId="26606"/>
          <ac:spMkLst>
            <pc:docMk/>
            <pc:sldMk cId="3248053876" sldId="257"/>
            <ac:spMk id="9" creationId="{9F7D5CDA-D291-4307-BF55-1381FED29634}"/>
          </ac:spMkLst>
        </pc:spChg>
        <pc:picChg chg="add">
          <ac:chgData name="Narendra Kumar Dewangan" userId="13b04745-cb53-4b17-80d6-4c1e8065a03b" providerId="ADAL" clId="{C2B5ADC6-1C4D-4D93-ABC5-AAE36DA681F1}" dt="2024-08-21T05:53:52.446" v="321" actId="26606"/>
          <ac:picMkLst>
            <pc:docMk/>
            <pc:sldMk cId="3248053876" sldId="257"/>
            <ac:picMk id="5" creationId="{40AAE17F-1EC7-6347-D7E9-F262EE1751D8}"/>
          </ac:picMkLst>
        </pc:picChg>
      </pc:sldChg>
      <pc:sldChg chg="addSp modSp new mod">
        <pc:chgData name="Narendra Kumar Dewangan" userId="13b04745-cb53-4b17-80d6-4c1e8065a03b" providerId="ADAL" clId="{C2B5ADC6-1C4D-4D93-ABC5-AAE36DA681F1}" dt="2024-08-21T06:45:29.151" v="547" actId="14100"/>
        <pc:sldMkLst>
          <pc:docMk/>
          <pc:sldMk cId="1134155848" sldId="258"/>
        </pc:sldMkLst>
        <pc:spChg chg="mod">
          <ac:chgData name="Narendra Kumar Dewangan" userId="13b04745-cb53-4b17-80d6-4c1e8065a03b" providerId="ADAL" clId="{C2B5ADC6-1C4D-4D93-ABC5-AAE36DA681F1}" dt="2024-08-21T05:54:15.739" v="332" actId="20577"/>
          <ac:spMkLst>
            <pc:docMk/>
            <pc:sldMk cId="1134155848" sldId="258"/>
            <ac:spMk id="2" creationId="{0CE75CB7-A0A6-40ED-C44E-35F52FC13114}"/>
          </ac:spMkLst>
        </pc:spChg>
        <pc:spChg chg="mod">
          <ac:chgData name="Narendra Kumar Dewangan" userId="13b04745-cb53-4b17-80d6-4c1e8065a03b" providerId="ADAL" clId="{C2B5ADC6-1C4D-4D93-ABC5-AAE36DA681F1}" dt="2024-08-21T06:02:14.452" v="337" actId="20577"/>
          <ac:spMkLst>
            <pc:docMk/>
            <pc:sldMk cId="1134155848" sldId="258"/>
            <ac:spMk id="3" creationId="{B676040C-A7B3-C40B-F87B-6A2D7F40CC81}"/>
          </ac:spMkLst>
        </pc:spChg>
        <pc:picChg chg="add mod">
          <ac:chgData name="Narendra Kumar Dewangan" userId="13b04745-cb53-4b17-80d6-4c1e8065a03b" providerId="ADAL" clId="{C2B5ADC6-1C4D-4D93-ABC5-AAE36DA681F1}" dt="2024-08-21T06:45:29.151" v="547" actId="14100"/>
          <ac:picMkLst>
            <pc:docMk/>
            <pc:sldMk cId="1134155848" sldId="258"/>
            <ac:picMk id="4" creationId="{61679549-61FB-30FB-25E1-3262E5551C76}"/>
          </ac:picMkLst>
        </pc:picChg>
      </pc:sldChg>
      <pc:sldChg chg="addSp modSp new mod">
        <pc:chgData name="Narendra Kumar Dewangan" userId="13b04745-cb53-4b17-80d6-4c1e8065a03b" providerId="ADAL" clId="{C2B5ADC6-1C4D-4D93-ABC5-AAE36DA681F1}" dt="2024-08-21T06:47:54.165" v="548"/>
        <pc:sldMkLst>
          <pc:docMk/>
          <pc:sldMk cId="1855925870" sldId="259"/>
        </pc:sldMkLst>
        <pc:spChg chg="mod">
          <ac:chgData name="Narendra Kumar Dewangan" userId="13b04745-cb53-4b17-80d6-4c1e8065a03b" providerId="ADAL" clId="{C2B5ADC6-1C4D-4D93-ABC5-AAE36DA681F1}" dt="2024-08-21T06:02:38.993" v="366" actId="20577"/>
          <ac:spMkLst>
            <pc:docMk/>
            <pc:sldMk cId="1855925870" sldId="259"/>
            <ac:spMk id="2" creationId="{5A704E12-69E3-FDAA-A661-6DA9FB312034}"/>
          </ac:spMkLst>
        </pc:spChg>
        <pc:spChg chg="mod">
          <ac:chgData name="Narendra Kumar Dewangan" userId="13b04745-cb53-4b17-80d6-4c1e8065a03b" providerId="ADAL" clId="{C2B5ADC6-1C4D-4D93-ABC5-AAE36DA681F1}" dt="2024-08-21T06:03:33.133" v="378" actId="123"/>
          <ac:spMkLst>
            <pc:docMk/>
            <pc:sldMk cId="1855925870" sldId="259"/>
            <ac:spMk id="3" creationId="{EC7D5AA8-C71B-A027-F98F-7D218E86BA90}"/>
          </ac:spMkLst>
        </pc:spChg>
        <pc:spChg chg="add">
          <ac:chgData name="Narendra Kumar Dewangan" userId="13b04745-cb53-4b17-80d6-4c1e8065a03b" providerId="ADAL" clId="{C2B5ADC6-1C4D-4D93-ABC5-AAE36DA681F1}" dt="2024-08-21T06:03:05.818" v="370"/>
          <ac:spMkLst>
            <pc:docMk/>
            <pc:sldMk cId="1855925870" sldId="259"/>
            <ac:spMk id="4" creationId="{04D5C208-E22B-BCBD-AE42-12B3A25FBB84}"/>
          </ac:spMkLst>
        </pc:spChg>
        <pc:picChg chg="add mod">
          <ac:chgData name="Narendra Kumar Dewangan" userId="13b04745-cb53-4b17-80d6-4c1e8065a03b" providerId="ADAL" clId="{C2B5ADC6-1C4D-4D93-ABC5-AAE36DA681F1}" dt="2024-08-21T06:47:54.165" v="548"/>
          <ac:picMkLst>
            <pc:docMk/>
            <pc:sldMk cId="1855925870" sldId="259"/>
            <ac:picMk id="5" creationId="{72CA9789-E9D9-FCD9-9D79-FEAFDD64C2D7}"/>
          </ac:picMkLst>
        </pc:picChg>
      </pc:sldChg>
      <pc:sldChg chg="addSp modSp add mod">
        <pc:chgData name="Narendra Kumar Dewangan" userId="13b04745-cb53-4b17-80d6-4c1e8065a03b" providerId="ADAL" clId="{C2B5ADC6-1C4D-4D93-ABC5-AAE36DA681F1}" dt="2024-08-21T06:47:56.946" v="549"/>
        <pc:sldMkLst>
          <pc:docMk/>
          <pc:sldMk cId="3583343361" sldId="260"/>
        </pc:sldMkLst>
        <pc:spChg chg="mod">
          <ac:chgData name="Narendra Kumar Dewangan" userId="13b04745-cb53-4b17-80d6-4c1e8065a03b" providerId="ADAL" clId="{C2B5ADC6-1C4D-4D93-ABC5-AAE36DA681F1}" dt="2024-08-21T06:04:29.773" v="386" actId="12"/>
          <ac:spMkLst>
            <pc:docMk/>
            <pc:sldMk cId="3583343361" sldId="260"/>
            <ac:spMk id="3" creationId="{EC7D5AA8-C71B-A027-F98F-7D218E86BA90}"/>
          </ac:spMkLst>
        </pc:spChg>
        <pc:picChg chg="add mod">
          <ac:chgData name="Narendra Kumar Dewangan" userId="13b04745-cb53-4b17-80d6-4c1e8065a03b" providerId="ADAL" clId="{C2B5ADC6-1C4D-4D93-ABC5-AAE36DA681F1}" dt="2024-08-21T06:47:56.946" v="549"/>
          <ac:picMkLst>
            <pc:docMk/>
            <pc:sldMk cId="3583343361" sldId="260"/>
            <ac:picMk id="4" creationId="{C85F5D0A-2C19-FA53-E56B-FB6163696B4E}"/>
          </ac:picMkLst>
        </pc:picChg>
      </pc:sldChg>
      <pc:sldChg chg="addSp modSp add mod">
        <pc:chgData name="Narendra Kumar Dewangan" userId="13b04745-cb53-4b17-80d6-4c1e8065a03b" providerId="ADAL" clId="{C2B5ADC6-1C4D-4D93-ABC5-AAE36DA681F1}" dt="2024-08-21T06:48:01.304" v="550"/>
        <pc:sldMkLst>
          <pc:docMk/>
          <pc:sldMk cId="1334685325" sldId="261"/>
        </pc:sldMkLst>
        <pc:spChg chg="mod">
          <ac:chgData name="Narendra Kumar Dewangan" userId="13b04745-cb53-4b17-80d6-4c1e8065a03b" providerId="ADAL" clId="{C2B5ADC6-1C4D-4D93-ABC5-AAE36DA681F1}" dt="2024-08-21T06:26:52.093" v="413" actId="12"/>
          <ac:spMkLst>
            <pc:docMk/>
            <pc:sldMk cId="1334685325" sldId="261"/>
            <ac:spMk id="3" creationId="{EC7D5AA8-C71B-A027-F98F-7D218E86BA90}"/>
          </ac:spMkLst>
        </pc:spChg>
        <pc:spChg chg="add">
          <ac:chgData name="Narendra Kumar Dewangan" userId="13b04745-cb53-4b17-80d6-4c1e8065a03b" providerId="ADAL" clId="{C2B5ADC6-1C4D-4D93-ABC5-AAE36DA681F1}" dt="2024-08-21T06:26:12.366" v="397"/>
          <ac:spMkLst>
            <pc:docMk/>
            <pc:sldMk cId="1334685325" sldId="261"/>
            <ac:spMk id="4" creationId="{5236CAD1-6A12-59C2-CE27-CB91DF426322}"/>
          </ac:spMkLst>
        </pc:spChg>
        <pc:picChg chg="add mod">
          <ac:chgData name="Narendra Kumar Dewangan" userId="13b04745-cb53-4b17-80d6-4c1e8065a03b" providerId="ADAL" clId="{C2B5ADC6-1C4D-4D93-ABC5-AAE36DA681F1}" dt="2024-08-21T06:48:01.304" v="550"/>
          <ac:picMkLst>
            <pc:docMk/>
            <pc:sldMk cId="1334685325" sldId="261"/>
            <ac:picMk id="5" creationId="{10E01D06-A703-4392-ED41-7F30C57AC41A}"/>
          </ac:picMkLst>
        </pc:picChg>
      </pc:sldChg>
      <pc:sldChg chg="addSp modSp add mod">
        <pc:chgData name="Narendra Kumar Dewangan" userId="13b04745-cb53-4b17-80d6-4c1e8065a03b" providerId="ADAL" clId="{C2B5ADC6-1C4D-4D93-ABC5-AAE36DA681F1}" dt="2024-08-21T06:48:04.069" v="551"/>
        <pc:sldMkLst>
          <pc:docMk/>
          <pc:sldMk cId="1486557981" sldId="262"/>
        </pc:sldMkLst>
        <pc:spChg chg="mod">
          <ac:chgData name="Narendra Kumar Dewangan" userId="13b04745-cb53-4b17-80d6-4c1e8065a03b" providerId="ADAL" clId="{C2B5ADC6-1C4D-4D93-ABC5-AAE36DA681F1}" dt="2024-08-21T06:27:10.245" v="414"/>
          <ac:spMkLst>
            <pc:docMk/>
            <pc:sldMk cId="1486557981" sldId="262"/>
            <ac:spMk id="2" creationId="{5A704E12-69E3-FDAA-A661-6DA9FB312034}"/>
          </ac:spMkLst>
        </pc:spChg>
        <pc:spChg chg="mod">
          <ac:chgData name="Narendra Kumar Dewangan" userId="13b04745-cb53-4b17-80d6-4c1e8065a03b" providerId="ADAL" clId="{C2B5ADC6-1C4D-4D93-ABC5-AAE36DA681F1}" dt="2024-08-21T06:28:24.841" v="429" actId="27636"/>
          <ac:spMkLst>
            <pc:docMk/>
            <pc:sldMk cId="1486557981" sldId="262"/>
            <ac:spMk id="3" creationId="{EC7D5AA8-C71B-A027-F98F-7D218E86BA90}"/>
          </ac:spMkLst>
        </pc:spChg>
        <pc:picChg chg="add mod">
          <ac:chgData name="Narendra Kumar Dewangan" userId="13b04745-cb53-4b17-80d6-4c1e8065a03b" providerId="ADAL" clId="{C2B5ADC6-1C4D-4D93-ABC5-AAE36DA681F1}" dt="2024-08-21T06:48:04.069" v="551"/>
          <ac:picMkLst>
            <pc:docMk/>
            <pc:sldMk cId="1486557981" sldId="262"/>
            <ac:picMk id="4" creationId="{5E296D1F-675B-C2B8-A30E-B3B5628151B6}"/>
          </ac:picMkLst>
        </pc:picChg>
      </pc:sldChg>
      <pc:sldChg chg="addSp modSp add mod">
        <pc:chgData name="Narendra Kumar Dewangan" userId="13b04745-cb53-4b17-80d6-4c1e8065a03b" providerId="ADAL" clId="{C2B5ADC6-1C4D-4D93-ABC5-AAE36DA681F1}" dt="2024-08-21T06:48:08.983" v="552"/>
        <pc:sldMkLst>
          <pc:docMk/>
          <pc:sldMk cId="698566162" sldId="263"/>
        </pc:sldMkLst>
        <pc:spChg chg="mod">
          <ac:chgData name="Narendra Kumar Dewangan" userId="13b04745-cb53-4b17-80d6-4c1e8065a03b" providerId="ADAL" clId="{C2B5ADC6-1C4D-4D93-ABC5-AAE36DA681F1}" dt="2024-08-21T06:28:45.698" v="431"/>
          <ac:spMkLst>
            <pc:docMk/>
            <pc:sldMk cId="698566162" sldId="263"/>
            <ac:spMk id="2" creationId="{5A704E12-69E3-FDAA-A661-6DA9FB312034}"/>
          </ac:spMkLst>
        </pc:spChg>
        <pc:spChg chg="mod">
          <ac:chgData name="Narendra Kumar Dewangan" userId="13b04745-cb53-4b17-80d6-4c1e8065a03b" providerId="ADAL" clId="{C2B5ADC6-1C4D-4D93-ABC5-AAE36DA681F1}" dt="2024-08-21T06:30:29.744" v="451" actId="27636"/>
          <ac:spMkLst>
            <pc:docMk/>
            <pc:sldMk cId="698566162" sldId="263"/>
            <ac:spMk id="3" creationId="{EC7D5AA8-C71B-A027-F98F-7D218E86BA90}"/>
          </ac:spMkLst>
        </pc:spChg>
        <pc:spChg chg="add">
          <ac:chgData name="Narendra Kumar Dewangan" userId="13b04745-cb53-4b17-80d6-4c1e8065a03b" providerId="ADAL" clId="{C2B5ADC6-1C4D-4D93-ABC5-AAE36DA681F1}" dt="2024-08-21T06:29:05.559" v="432"/>
          <ac:spMkLst>
            <pc:docMk/>
            <pc:sldMk cId="698566162" sldId="263"/>
            <ac:spMk id="4" creationId="{DF0D03DC-C0E8-BEE9-B2A4-DE19BF8F863B}"/>
          </ac:spMkLst>
        </pc:spChg>
        <pc:picChg chg="add mod">
          <ac:chgData name="Narendra Kumar Dewangan" userId="13b04745-cb53-4b17-80d6-4c1e8065a03b" providerId="ADAL" clId="{C2B5ADC6-1C4D-4D93-ABC5-AAE36DA681F1}" dt="2024-08-21T06:48:08.983" v="552"/>
          <ac:picMkLst>
            <pc:docMk/>
            <pc:sldMk cId="698566162" sldId="263"/>
            <ac:picMk id="5" creationId="{B632585F-82A3-EDE6-E302-821BA48BCE39}"/>
          </ac:picMkLst>
        </pc:picChg>
      </pc:sldChg>
      <pc:sldChg chg="addSp modSp add mod">
        <pc:chgData name="Narendra Kumar Dewangan" userId="13b04745-cb53-4b17-80d6-4c1e8065a03b" providerId="ADAL" clId="{C2B5ADC6-1C4D-4D93-ABC5-AAE36DA681F1}" dt="2024-08-21T06:48:11.951" v="553"/>
        <pc:sldMkLst>
          <pc:docMk/>
          <pc:sldMk cId="1892661562" sldId="264"/>
        </pc:sldMkLst>
        <pc:spChg chg="mod">
          <ac:chgData name="Narendra Kumar Dewangan" userId="13b04745-cb53-4b17-80d6-4c1e8065a03b" providerId="ADAL" clId="{C2B5ADC6-1C4D-4D93-ABC5-AAE36DA681F1}" dt="2024-08-21T06:30:16.184" v="447" actId="20577"/>
          <ac:spMkLst>
            <pc:docMk/>
            <pc:sldMk cId="1892661562" sldId="264"/>
            <ac:spMk id="3" creationId="{EC7D5AA8-C71B-A027-F98F-7D218E86BA90}"/>
          </ac:spMkLst>
        </pc:spChg>
        <pc:picChg chg="add mod">
          <ac:chgData name="Narendra Kumar Dewangan" userId="13b04745-cb53-4b17-80d6-4c1e8065a03b" providerId="ADAL" clId="{C2B5ADC6-1C4D-4D93-ABC5-AAE36DA681F1}" dt="2024-08-21T06:48:11.951" v="553"/>
          <ac:picMkLst>
            <pc:docMk/>
            <pc:sldMk cId="1892661562" sldId="264"/>
            <ac:picMk id="4" creationId="{E21A2056-C251-49AF-4723-545A19FFF630}"/>
          </ac:picMkLst>
        </pc:picChg>
      </pc:sldChg>
      <pc:sldChg chg="modSp new mod">
        <pc:chgData name="Narendra Kumar Dewangan" userId="13b04745-cb53-4b17-80d6-4c1e8065a03b" providerId="ADAL" clId="{C2B5ADC6-1C4D-4D93-ABC5-AAE36DA681F1}" dt="2024-08-21T06:34:51.185" v="499" actId="113"/>
        <pc:sldMkLst>
          <pc:docMk/>
          <pc:sldMk cId="646782976" sldId="265"/>
        </pc:sldMkLst>
        <pc:spChg chg="mod">
          <ac:chgData name="Narendra Kumar Dewangan" userId="13b04745-cb53-4b17-80d6-4c1e8065a03b" providerId="ADAL" clId="{C2B5ADC6-1C4D-4D93-ABC5-AAE36DA681F1}" dt="2024-08-21T06:31:38.060" v="473" actId="20577"/>
          <ac:spMkLst>
            <pc:docMk/>
            <pc:sldMk cId="646782976" sldId="265"/>
            <ac:spMk id="2" creationId="{3CDEBAF6-A02D-D16F-4332-280D51A58B37}"/>
          </ac:spMkLst>
        </pc:spChg>
        <pc:spChg chg="mod">
          <ac:chgData name="Narendra Kumar Dewangan" userId="13b04745-cb53-4b17-80d6-4c1e8065a03b" providerId="ADAL" clId="{C2B5ADC6-1C4D-4D93-ABC5-AAE36DA681F1}" dt="2024-08-21T06:34:51.185" v="499" actId="113"/>
          <ac:spMkLst>
            <pc:docMk/>
            <pc:sldMk cId="646782976" sldId="265"/>
            <ac:spMk id="3" creationId="{B7235C16-6614-E750-6E3F-5FF8741C26C3}"/>
          </ac:spMkLst>
        </pc:spChg>
      </pc:sldChg>
      <pc:sldChg chg="addSp delSp modSp new mod setBg">
        <pc:chgData name="Narendra Kumar Dewangan" userId="13b04745-cb53-4b17-80d6-4c1e8065a03b" providerId="ADAL" clId="{C2B5ADC6-1C4D-4D93-ABC5-AAE36DA681F1}" dt="2024-08-21T06:48:15.279" v="554"/>
        <pc:sldMkLst>
          <pc:docMk/>
          <pc:sldMk cId="2825162545" sldId="266"/>
        </pc:sldMkLst>
        <pc:spChg chg="mod">
          <ac:chgData name="Narendra Kumar Dewangan" userId="13b04745-cb53-4b17-80d6-4c1e8065a03b" providerId="ADAL" clId="{C2B5ADC6-1C4D-4D93-ABC5-AAE36DA681F1}" dt="2024-08-21T06:41:05.620" v="511" actId="26606"/>
          <ac:spMkLst>
            <pc:docMk/>
            <pc:sldMk cId="2825162545" sldId="266"/>
            <ac:spMk id="2" creationId="{8DB8C479-3E6A-52B5-4719-7356EFF22EF3}"/>
          </ac:spMkLst>
        </pc:spChg>
        <pc:spChg chg="add del mod">
          <ac:chgData name="Narendra Kumar Dewangan" userId="13b04745-cb53-4b17-80d6-4c1e8065a03b" providerId="ADAL" clId="{C2B5ADC6-1C4D-4D93-ABC5-AAE36DA681F1}" dt="2024-08-21T06:41:05.620" v="511" actId="26606"/>
          <ac:spMkLst>
            <pc:docMk/>
            <pc:sldMk cId="2825162545" sldId="266"/>
            <ac:spMk id="3" creationId="{C207BD8E-61A0-8ECA-2906-15F9CC2169CB}"/>
          </ac:spMkLst>
        </pc:spChg>
        <pc:spChg chg="add mod">
          <ac:chgData name="Narendra Kumar Dewangan" userId="13b04745-cb53-4b17-80d6-4c1e8065a03b" providerId="ADAL" clId="{C2B5ADC6-1C4D-4D93-ABC5-AAE36DA681F1}" dt="2024-08-21T06:40:30.381" v="503"/>
          <ac:spMkLst>
            <pc:docMk/>
            <pc:sldMk cId="2825162545" sldId="266"/>
            <ac:spMk id="4" creationId="{205A5904-4116-8932-8975-A2B98F142081}"/>
          </ac:spMkLst>
        </pc:spChg>
        <pc:spChg chg="add">
          <ac:chgData name="Narendra Kumar Dewangan" userId="13b04745-cb53-4b17-80d6-4c1e8065a03b" providerId="ADAL" clId="{C2B5ADC6-1C4D-4D93-ABC5-AAE36DA681F1}" dt="2024-08-21T06:41:05.620" v="511" actId="26606"/>
          <ac:spMkLst>
            <pc:docMk/>
            <pc:sldMk cId="2825162545" sldId="266"/>
            <ac:spMk id="9" creationId="{BACC6370-2D7E-4714-9D71-7542949D7D5D}"/>
          </ac:spMkLst>
        </pc:spChg>
        <pc:spChg chg="add">
          <ac:chgData name="Narendra Kumar Dewangan" userId="13b04745-cb53-4b17-80d6-4c1e8065a03b" providerId="ADAL" clId="{C2B5ADC6-1C4D-4D93-ABC5-AAE36DA681F1}" dt="2024-08-21T06:41:05.620" v="511" actId="26606"/>
          <ac:spMkLst>
            <pc:docMk/>
            <pc:sldMk cId="2825162545" sldId="266"/>
            <ac:spMk id="11" creationId="{F68B3F68-107C-434F-AA38-110D5EA91B85}"/>
          </ac:spMkLst>
        </pc:spChg>
        <pc:spChg chg="add">
          <ac:chgData name="Narendra Kumar Dewangan" userId="13b04745-cb53-4b17-80d6-4c1e8065a03b" providerId="ADAL" clId="{C2B5ADC6-1C4D-4D93-ABC5-AAE36DA681F1}" dt="2024-08-21T06:41:05.620" v="511" actId="26606"/>
          <ac:spMkLst>
            <pc:docMk/>
            <pc:sldMk cId="2825162545" sldId="266"/>
            <ac:spMk id="13" creationId="{AAD0DBB9-1A4B-4391-81D4-CB19F9AB918A}"/>
          </ac:spMkLst>
        </pc:spChg>
        <pc:spChg chg="add">
          <ac:chgData name="Narendra Kumar Dewangan" userId="13b04745-cb53-4b17-80d6-4c1e8065a03b" providerId="ADAL" clId="{C2B5ADC6-1C4D-4D93-ABC5-AAE36DA681F1}" dt="2024-08-21T06:41:05.620" v="511" actId="26606"/>
          <ac:spMkLst>
            <pc:docMk/>
            <pc:sldMk cId="2825162545" sldId="266"/>
            <ac:spMk id="15" creationId="{063BBA22-50EA-4C4D-BE05-F1CE4E63AA56}"/>
          </ac:spMkLst>
        </pc:spChg>
        <pc:graphicFrameChg chg="add">
          <ac:chgData name="Narendra Kumar Dewangan" userId="13b04745-cb53-4b17-80d6-4c1e8065a03b" providerId="ADAL" clId="{C2B5ADC6-1C4D-4D93-ABC5-AAE36DA681F1}" dt="2024-08-21T06:41:05.620" v="511" actId="26606"/>
          <ac:graphicFrameMkLst>
            <pc:docMk/>
            <pc:sldMk cId="2825162545" sldId="266"/>
            <ac:graphicFrameMk id="5" creationId="{3F4F89C4-3A18-5AAB-B779-0F8A4DDC0005}"/>
          </ac:graphicFrameMkLst>
        </pc:graphicFrameChg>
        <pc:picChg chg="add mod">
          <ac:chgData name="Narendra Kumar Dewangan" userId="13b04745-cb53-4b17-80d6-4c1e8065a03b" providerId="ADAL" clId="{C2B5ADC6-1C4D-4D93-ABC5-AAE36DA681F1}" dt="2024-08-21T06:48:15.279" v="554"/>
          <ac:picMkLst>
            <pc:docMk/>
            <pc:sldMk cId="2825162545" sldId="266"/>
            <ac:picMk id="6" creationId="{6FC6B81B-7F7C-7E08-EA7A-402FB7859B41}"/>
          </ac:picMkLst>
        </pc:picChg>
      </pc:sldChg>
      <pc:sldChg chg="addSp modSp new mod setBg">
        <pc:chgData name="Narendra Kumar Dewangan" userId="13b04745-cb53-4b17-80d6-4c1e8065a03b" providerId="ADAL" clId="{C2B5ADC6-1C4D-4D93-ABC5-AAE36DA681F1}" dt="2024-08-21T06:48:19.421" v="555"/>
        <pc:sldMkLst>
          <pc:docMk/>
          <pc:sldMk cId="3700286762" sldId="267"/>
        </pc:sldMkLst>
        <pc:spChg chg="mod">
          <ac:chgData name="Narendra Kumar Dewangan" userId="13b04745-cb53-4b17-80d6-4c1e8065a03b" providerId="ADAL" clId="{C2B5ADC6-1C4D-4D93-ABC5-AAE36DA681F1}" dt="2024-08-21T06:41:55.784" v="520" actId="26606"/>
          <ac:spMkLst>
            <pc:docMk/>
            <pc:sldMk cId="3700286762" sldId="267"/>
            <ac:spMk id="2" creationId="{4DD2DCCF-E194-A222-BE1F-CD4249E9B6C7}"/>
          </ac:spMkLst>
        </pc:spChg>
        <pc:spChg chg="mod">
          <ac:chgData name="Narendra Kumar Dewangan" userId="13b04745-cb53-4b17-80d6-4c1e8065a03b" providerId="ADAL" clId="{C2B5ADC6-1C4D-4D93-ABC5-AAE36DA681F1}" dt="2024-08-21T06:41:55.784" v="520" actId="26606"/>
          <ac:spMkLst>
            <pc:docMk/>
            <pc:sldMk cId="3700286762" sldId="267"/>
            <ac:spMk id="3" creationId="{2A57B5A1-4CA0-DE34-DE32-84348983D5B5}"/>
          </ac:spMkLst>
        </pc:spChg>
        <pc:spChg chg="add">
          <ac:chgData name="Narendra Kumar Dewangan" userId="13b04745-cb53-4b17-80d6-4c1e8065a03b" providerId="ADAL" clId="{C2B5ADC6-1C4D-4D93-ABC5-AAE36DA681F1}" dt="2024-08-21T06:41:55.784" v="520" actId="26606"/>
          <ac:spMkLst>
            <pc:docMk/>
            <pc:sldMk cId="3700286762" sldId="267"/>
            <ac:spMk id="10" creationId="{245A9F99-D9B1-4094-A2E2-B90AC1DB7B9C}"/>
          </ac:spMkLst>
        </pc:spChg>
        <pc:spChg chg="add">
          <ac:chgData name="Narendra Kumar Dewangan" userId="13b04745-cb53-4b17-80d6-4c1e8065a03b" providerId="ADAL" clId="{C2B5ADC6-1C4D-4D93-ABC5-AAE36DA681F1}" dt="2024-08-21T06:41:55.784" v="520" actId="26606"/>
          <ac:spMkLst>
            <pc:docMk/>
            <pc:sldMk cId="3700286762" sldId="267"/>
            <ac:spMk id="12" creationId="{B7FAF607-473A-4A43-A23D-BBFF5C4117BB}"/>
          </ac:spMkLst>
        </pc:spChg>
        <pc:grpChg chg="add">
          <ac:chgData name="Narendra Kumar Dewangan" userId="13b04745-cb53-4b17-80d6-4c1e8065a03b" providerId="ADAL" clId="{C2B5ADC6-1C4D-4D93-ABC5-AAE36DA681F1}" dt="2024-08-21T06:41:55.784" v="520" actId="26606"/>
          <ac:grpSpMkLst>
            <pc:docMk/>
            <pc:sldMk cId="3700286762" sldId="267"/>
            <ac:grpSpMk id="14" creationId="{C5F6476F-D303-44D3-B30F-1BA348F0F64A}"/>
          </ac:grpSpMkLst>
        </pc:grpChg>
        <pc:picChg chg="add mod">
          <ac:chgData name="Narendra Kumar Dewangan" userId="13b04745-cb53-4b17-80d6-4c1e8065a03b" providerId="ADAL" clId="{C2B5ADC6-1C4D-4D93-ABC5-AAE36DA681F1}" dt="2024-08-21T06:48:19.421" v="555"/>
          <ac:picMkLst>
            <pc:docMk/>
            <pc:sldMk cId="3700286762" sldId="267"/>
            <ac:picMk id="4" creationId="{BCC32594-9F47-5203-5BD1-81D06E4956BC}"/>
          </ac:picMkLst>
        </pc:picChg>
        <pc:picChg chg="add">
          <ac:chgData name="Narendra Kumar Dewangan" userId="13b04745-cb53-4b17-80d6-4c1e8065a03b" providerId="ADAL" clId="{C2B5ADC6-1C4D-4D93-ABC5-AAE36DA681F1}" dt="2024-08-21T06:41:55.784" v="520" actId="26606"/>
          <ac:picMkLst>
            <pc:docMk/>
            <pc:sldMk cId="3700286762" sldId="267"/>
            <ac:picMk id="7" creationId="{AEF5807D-54BE-2B8C-E973-745807260E02}"/>
          </ac:picMkLst>
        </pc:picChg>
      </pc:sldChg>
      <pc:sldChg chg="addSp delSp modSp new mod setBg">
        <pc:chgData name="Narendra Kumar Dewangan" userId="13b04745-cb53-4b17-80d6-4c1e8065a03b" providerId="ADAL" clId="{C2B5ADC6-1C4D-4D93-ABC5-AAE36DA681F1}" dt="2024-08-21T06:48:22.882" v="556"/>
        <pc:sldMkLst>
          <pc:docMk/>
          <pc:sldMk cId="2770079323" sldId="268"/>
        </pc:sldMkLst>
        <pc:spChg chg="mod">
          <ac:chgData name="Narendra Kumar Dewangan" userId="13b04745-cb53-4b17-80d6-4c1e8065a03b" providerId="ADAL" clId="{C2B5ADC6-1C4D-4D93-ABC5-AAE36DA681F1}" dt="2024-08-21T06:42:39.334" v="529" actId="26606"/>
          <ac:spMkLst>
            <pc:docMk/>
            <pc:sldMk cId="2770079323" sldId="268"/>
            <ac:spMk id="2" creationId="{48D57192-04ED-1696-44D0-2FA5C5AEE69D}"/>
          </ac:spMkLst>
        </pc:spChg>
        <pc:spChg chg="add del mod">
          <ac:chgData name="Narendra Kumar Dewangan" userId="13b04745-cb53-4b17-80d6-4c1e8065a03b" providerId="ADAL" clId="{C2B5ADC6-1C4D-4D93-ABC5-AAE36DA681F1}" dt="2024-08-21T06:42:39.334" v="529" actId="26606"/>
          <ac:spMkLst>
            <pc:docMk/>
            <pc:sldMk cId="2770079323" sldId="268"/>
            <ac:spMk id="3" creationId="{0A700944-517B-CA75-4360-A1A8D498A7AA}"/>
          </ac:spMkLst>
        </pc:spChg>
        <pc:spChg chg="add mod">
          <ac:chgData name="Narendra Kumar Dewangan" userId="13b04745-cb53-4b17-80d6-4c1e8065a03b" providerId="ADAL" clId="{C2B5ADC6-1C4D-4D93-ABC5-AAE36DA681F1}" dt="2024-08-21T06:42:29.039" v="525"/>
          <ac:spMkLst>
            <pc:docMk/>
            <pc:sldMk cId="2770079323" sldId="268"/>
            <ac:spMk id="4" creationId="{A8D285C9-D43C-6708-008A-9E9FECB7E1C7}"/>
          </ac:spMkLst>
        </pc:spChg>
        <pc:spChg chg="add">
          <ac:chgData name="Narendra Kumar Dewangan" userId="13b04745-cb53-4b17-80d6-4c1e8065a03b" providerId="ADAL" clId="{C2B5ADC6-1C4D-4D93-ABC5-AAE36DA681F1}" dt="2024-08-21T06:42:39.334" v="529" actId="26606"/>
          <ac:spMkLst>
            <pc:docMk/>
            <pc:sldMk cId="2770079323" sldId="268"/>
            <ac:spMk id="10" creationId="{952B4610-38D5-4CB6-81BF-0A650217F550}"/>
          </ac:spMkLst>
        </pc:spChg>
        <pc:graphicFrameChg chg="add">
          <ac:chgData name="Narendra Kumar Dewangan" userId="13b04745-cb53-4b17-80d6-4c1e8065a03b" providerId="ADAL" clId="{C2B5ADC6-1C4D-4D93-ABC5-AAE36DA681F1}" dt="2024-08-21T06:42:39.334" v="529" actId="26606"/>
          <ac:graphicFrameMkLst>
            <pc:docMk/>
            <pc:sldMk cId="2770079323" sldId="268"/>
            <ac:graphicFrameMk id="5" creationId="{4FCB22BB-C26A-36AC-564A-792FA472191A}"/>
          </ac:graphicFrameMkLst>
        </pc:graphicFrameChg>
        <pc:picChg chg="add">
          <ac:chgData name="Narendra Kumar Dewangan" userId="13b04745-cb53-4b17-80d6-4c1e8065a03b" providerId="ADAL" clId="{C2B5ADC6-1C4D-4D93-ABC5-AAE36DA681F1}" dt="2024-08-21T06:42:39.334" v="529" actId="26606"/>
          <ac:picMkLst>
            <pc:docMk/>
            <pc:sldMk cId="2770079323" sldId="268"/>
            <ac:picMk id="6" creationId="{CD306FCD-673B-B713-E0F4-6E25C913B1C1}"/>
          </ac:picMkLst>
        </pc:picChg>
        <pc:picChg chg="add mod">
          <ac:chgData name="Narendra Kumar Dewangan" userId="13b04745-cb53-4b17-80d6-4c1e8065a03b" providerId="ADAL" clId="{C2B5ADC6-1C4D-4D93-ABC5-AAE36DA681F1}" dt="2024-08-21T06:48:22.882" v="556"/>
          <ac:picMkLst>
            <pc:docMk/>
            <pc:sldMk cId="2770079323" sldId="268"/>
            <ac:picMk id="7" creationId="{C1EAD29D-82FA-8618-CF11-189E4E4D4AE7}"/>
          </ac:picMkLst>
        </pc:picChg>
      </pc:sldChg>
      <pc:sldChg chg="addSp delSp modSp new mod">
        <pc:chgData name="Narendra Kumar Dewangan" userId="13b04745-cb53-4b17-80d6-4c1e8065a03b" providerId="ADAL" clId="{C2B5ADC6-1C4D-4D93-ABC5-AAE36DA681F1}" dt="2024-08-21T06:48:25.335" v="557"/>
        <pc:sldMkLst>
          <pc:docMk/>
          <pc:sldMk cId="695994278" sldId="269"/>
        </pc:sldMkLst>
        <pc:spChg chg="mod">
          <ac:chgData name="Narendra Kumar Dewangan" userId="13b04745-cb53-4b17-80d6-4c1e8065a03b" providerId="ADAL" clId="{C2B5ADC6-1C4D-4D93-ABC5-AAE36DA681F1}" dt="2024-08-21T06:42:54.217" v="531"/>
          <ac:spMkLst>
            <pc:docMk/>
            <pc:sldMk cId="695994278" sldId="269"/>
            <ac:spMk id="2" creationId="{B6E581C1-A747-1DEA-FFCA-15AC7FAF7BAC}"/>
          </ac:spMkLst>
        </pc:spChg>
        <pc:spChg chg="add del mod">
          <ac:chgData name="Narendra Kumar Dewangan" userId="13b04745-cb53-4b17-80d6-4c1e8065a03b" providerId="ADAL" clId="{C2B5ADC6-1C4D-4D93-ABC5-AAE36DA681F1}" dt="2024-08-21T06:43:33.259" v="537" actId="26606"/>
          <ac:spMkLst>
            <pc:docMk/>
            <pc:sldMk cId="695994278" sldId="269"/>
            <ac:spMk id="3" creationId="{68DF8751-6C56-A3EF-338A-2629E5E178E4}"/>
          </ac:spMkLst>
        </pc:spChg>
        <pc:graphicFrameChg chg="add del">
          <ac:chgData name="Narendra Kumar Dewangan" userId="13b04745-cb53-4b17-80d6-4c1e8065a03b" providerId="ADAL" clId="{C2B5ADC6-1C4D-4D93-ABC5-AAE36DA681F1}" dt="2024-08-21T06:43:33.212" v="536" actId="26606"/>
          <ac:graphicFrameMkLst>
            <pc:docMk/>
            <pc:sldMk cId="695994278" sldId="269"/>
            <ac:graphicFrameMk id="5" creationId="{BB0AC5DC-7A64-AC50-0C69-6AB3EDC11A79}"/>
          </ac:graphicFrameMkLst>
        </pc:graphicFrameChg>
        <pc:graphicFrameChg chg="add">
          <ac:chgData name="Narendra Kumar Dewangan" userId="13b04745-cb53-4b17-80d6-4c1e8065a03b" providerId="ADAL" clId="{C2B5ADC6-1C4D-4D93-ABC5-AAE36DA681F1}" dt="2024-08-21T06:43:33.259" v="537" actId="26606"/>
          <ac:graphicFrameMkLst>
            <pc:docMk/>
            <pc:sldMk cId="695994278" sldId="269"/>
            <ac:graphicFrameMk id="7" creationId="{CD76A9F0-5ECC-F394-BABD-505054CCB5C6}"/>
          </ac:graphicFrameMkLst>
        </pc:graphicFrameChg>
        <pc:picChg chg="add mod">
          <ac:chgData name="Narendra Kumar Dewangan" userId="13b04745-cb53-4b17-80d6-4c1e8065a03b" providerId="ADAL" clId="{C2B5ADC6-1C4D-4D93-ABC5-AAE36DA681F1}" dt="2024-08-21T06:48:25.335" v="557"/>
          <ac:picMkLst>
            <pc:docMk/>
            <pc:sldMk cId="695994278" sldId="269"/>
            <ac:picMk id="4" creationId="{EE504B43-8218-537D-8401-87AE40BCAAE8}"/>
          </ac:picMkLst>
        </pc:picChg>
      </pc:sldChg>
      <pc:sldChg chg="addSp modSp new mod setBg">
        <pc:chgData name="Narendra Kumar Dewangan" userId="13b04745-cb53-4b17-80d6-4c1e8065a03b" providerId="ADAL" clId="{C2B5ADC6-1C4D-4D93-ABC5-AAE36DA681F1}" dt="2024-08-21T06:48:27.881" v="558"/>
        <pc:sldMkLst>
          <pc:docMk/>
          <pc:sldMk cId="3234114846" sldId="270"/>
        </pc:sldMkLst>
        <pc:spChg chg="mod">
          <ac:chgData name="Narendra Kumar Dewangan" userId="13b04745-cb53-4b17-80d6-4c1e8065a03b" providerId="ADAL" clId="{C2B5ADC6-1C4D-4D93-ABC5-AAE36DA681F1}" dt="2024-08-21T06:44:40.996" v="542" actId="26606"/>
          <ac:spMkLst>
            <pc:docMk/>
            <pc:sldMk cId="3234114846" sldId="270"/>
            <ac:spMk id="2" creationId="{DBF3185D-0C4E-6DC9-86EB-B553EA815C7E}"/>
          </ac:spMkLst>
        </pc:spChg>
        <pc:spChg chg="mod">
          <ac:chgData name="Narendra Kumar Dewangan" userId="13b04745-cb53-4b17-80d6-4c1e8065a03b" providerId="ADAL" clId="{C2B5ADC6-1C4D-4D93-ABC5-AAE36DA681F1}" dt="2024-08-21T06:44:54.583" v="543" actId="20577"/>
          <ac:spMkLst>
            <pc:docMk/>
            <pc:sldMk cId="3234114846" sldId="270"/>
            <ac:spMk id="3" creationId="{AB1D729F-7B15-6D7A-D7C3-29F52C5DFEAA}"/>
          </ac:spMkLst>
        </pc:spChg>
        <pc:spChg chg="add">
          <ac:chgData name="Narendra Kumar Dewangan" userId="13b04745-cb53-4b17-80d6-4c1e8065a03b" providerId="ADAL" clId="{C2B5ADC6-1C4D-4D93-ABC5-AAE36DA681F1}" dt="2024-08-21T06:44:40.996" v="542" actId="26606"/>
          <ac:spMkLst>
            <pc:docMk/>
            <pc:sldMk cId="3234114846" sldId="270"/>
            <ac:spMk id="10" creationId="{245A9F99-D9B1-4094-A2E2-B90AC1DB7B9C}"/>
          </ac:spMkLst>
        </pc:spChg>
        <pc:spChg chg="add">
          <ac:chgData name="Narendra Kumar Dewangan" userId="13b04745-cb53-4b17-80d6-4c1e8065a03b" providerId="ADAL" clId="{C2B5ADC6-1C4D-4D93-ABC5-AAE36DA681F1}" dt="2024-08-21T06:44:40.996" v="542" actId="26606"/>
          <ac:spMkLst>
            <pc:docMk/>
            <pc:sldMk cId="3234114846" sldId="270"/>
            <ac:spMk id="12" creationId="{B7FAF607-473A-4A43-A23D-BBFF5C4117BB}"/>
          </ac:spMkLst>
        </pc:spChg>
        <pc:grpChg chg="add">
          <ac:chgData name="Narendra Kumar Dewangan" userId="13b04745-cb53-4b17-80d6-4c1e8065a03b" providerId="ADAL" clId="{C2B5ADC6-1C4D-4D93-ABC5-AAE36DA681F1}" dt="2024-08-21T06:44:40.996" v="542" actId="26606"/>
          <ac:grpSpMkLst>
            <pc:docMk/>
            <pc:sldMk cId="3234114846" sldId="270"/>
            <ac:grpSpMk id="14" creationId="{C5F6476F-D303-44D3-B30F-1BA348F0F64A}"/>
          </ac:grpSpMkLst>
        </pc:grpChg>
        <pc:picChg chg="add mod">
          <ac:chgData name="Narendra Kumar Dewangan" userId="13b04745-cb53-4b17-80d6-4c1e8065a03b" providerId="ADAL" clId="{C2B5ADC6-1C4D-4D93-ABC5-AAE36DA681F1}" dt="2024-08-21T06:48:27.881" v="558"/>
          <ac:picMkLst>
            <pc:docMk/>
            <pc:sldMk cId="3234114846" sldId="270"/>
            <ac:picMk id="4" creationId="{E81AE37A-5E33-E5AF-F2A7-CC6507E6DB00}"/>
          </ac:picMkLst>
        </pc:picChg>
        <pc:picChg chg="add">
          <ac:chgData name="Narendra Kumar Dewangan" userId="13b04745-cb53-4b17-80d6-4c1e8065a03b" providerId="ADAL" clId="{C2B5ADC6-1C4D-4D93-ABC5-AAE36DA681F1}" dt="2024-08-21T06:44:40.996" v="542" actId="26606"/>
          <ac:picMkLst>
            <pc:docMk/>
            <pc:sldMk cId="3234114846" sldId="270"/>
            <ac:picMk id="7" creationId="{EC31DF18-95F5-5CDD-74BA-FBF01C891D92}"/>
          </ac:picMkLst>
        </pc:picChg>
      </pc:sldChg>
      <pc:sldChg chg="addSp delSp modSp new mod setBg">
        <pc:chgData name="Narendra Kumar Dewangan" userId="13b04745-cb53-4b17-80d6-4c1e8065a03b" providerId="ADAL" clId="{C2B5ADC6-1C4D-4D93-ABC5-AAE36DA681F1}" dt="2024-08-21T06:49:57.558" v="571"/>
        <pc:sldMkLst>
          <pc:docMk/>
          <pc:sldMk cId="2353456165" sldId="271"/>
        </pc:sldMkLst>
        <pc:spChg chg="mod">
          <ac:chgData name="Narendra Kumar Dewangan" userId="13b04745-cb53-4b17-80d6-4c1e8065a03b" providerId="ADAL" clId="{C2B5ADC6-1C4D-4D93-ABC5-AAE36DA681F1}" dt="2024-08-21T06:49:49.850" v="570" actId="26606"/>
          <ac:spMkLst>
            <pc:docMk/>
            <pc:sldMk cId="2353456165" sldId="271"/>
            <ac:spMk id="2" creationId="{1740E8BA-A427-BF62-D6B9-E1021983BE01}"/>
          </ac:spMkLst>
        </pc:spChg>
        <pc:spChg chg="add del mod">
          <ac:chgData name="Narendra Kumar Dewangan" userId="13b04745-cb53-4b17-80d6-4c1e8065a03b" providerId="ADAL" clId="{C2B5ADC6-1C4D-4D93-ABC5-AAE36DA681F1}" dt="2024-08-21T06:49:49.850" v="570" actId="26606"/>
          <ac:spMkLst>
            <pc:docMk/>
            <pc:sldMk cId="2353456165" sldId="271"/>
            <ac:spMk id="3" creationId="{007282E6-5325-72A3-96A5-E31B039573CB}"/>
          </ac:spMkLst>
        </pc:spChg>
        <pc:spChg chg="add mod">
          <ac:chgData name="Narendra Kumar Dewangan" userId="13b04745-cb53-4b17-80d6-4c1e8065a03b" providerId="ADAL" clId="{C2B5ADC6-1C4D-4D93-ABC5-AAE36DA681F1}" dt="2024-08-21T06:49:04.807" v="562"/>
          <ac:spMkLst>
            <pc:docMk/>
            <pc:sldMk cId="2353456165" sldId="271"/>
            <ac:spMk id="4" creationId="{93F99FF3-7D36-4C9C-53FD-0E1001252AB2}"/>
          </ac:spMkLst>
        </pc:spChg>
        <pc:spChg chg="add">
          <ac:chgData name="Narendra Kumar Dewangan" userId="13b04745-cb53-4b17-80d6-4c1e8065a03b" providerId="ADAL" clId="{C2B5ADC6-1C4D-4D93-ABC5-AAE36DA681F1}" dt="2024-08-21T06:49:49.850" v="570" actId="26606"/>
          <ac:spMkLst>
            <pc:docMk/>
            <pc:sldMk cId="2353456165" sldId="271"/>
            <ac:spMk id="11" creationId="{007282E6-5325-72A3-96A5-E31B039573CB}"/>
          </ac:spMkLst>
        </pc:spChg>
        <pc:graphicFrameChg chg="add del">
          <ac:chgData name="Narendra Kumar Dewangan" userId="13b04745-cb53-4b17-80d6-4c1e8065a03b" providerId="ADAL" clId="{C2B5ADC6-1C4D-4D93-ABC5-AAE36DA681F1}" dt="2024-08-21T06:49:32.132" v="567" actId="26606"/>
          <ac:graphicFrameMkLst>
            <pc:docMk/>
            <pc:sldMk cId="2353456165" sldId="271"/>
            <ac:graphicFrameMk id="5" creationId="{E246EE1F-3449-3C3D-D600-EB40865E96BA}"/>
          </ac:graphicFrameMkLst>
        </pc:graphicFrameChg>
        <pc:graphicFrameChg chg="add del">
          <ac:chgData name="Narendra Kumar Dewangan" userId="13b04745-cb53-4b17-80d6-4c1e8065a03b" providerId="ADAL" clId="{C2B5ADC6-1C4D-4D93-ABC5-AAE36DA681F1}" dt="2024-08-21T06:49:49.835" v="569" actId="26606"/>
          <ac:graphicFrameMkLst>
            <pc:docMk/>
            <pc:sldMk cId="2353456165" sldId="271"/>
            <ac:graphicFrameMk id="7" creationId="{15766732-3F0D-0F32-CE1B-72CE9AA2D52C}"/>
          </ac:graphicFrameMkLst>
        </pc:graphicFrameChg>
        <pc:picChg chg="add mod">
          <ac:chgData name="Narendra Kumar Dewangan" userId="13b04745-cb53-4b17-80d6-4c1e8065a03b" providerId="ADAL" clId="{C2B5ADC6-1C4D-4D93-ABC5-AAE36DA681F1}" dt="2024-08-21T06:49:57.558" v="571"/>
          <ac:picMkLst>
            <pc:docMk/>
            <pc:sldMk cId="2353456165" sldId="271"/>
            <ac:picMk id="6" creationId="{6E6B8094-7FB0-77B0-5858-A27ADE7FD352}"/>
          </ac:picMkLst>
        </pc:picChg>
        <pc:picChg chg="add">
          <ac:chgData name="Narendra Kumar Dewangan" userId="13b04745-cb53-4b17-80d6-4c1e8065a03b" providerId="ADAL" clId="{C2B5ADC6-1C4D-4D93-ABC5-AAE36DA681F1}" dt="2024-08-21T06:49:49.850" v="570" actId="26606"/>
          <ac:picMkLst>
            <pc:docMk/>
            <pc:sldMk cId="2353456165" sldId="271"/>
            <ac:picMk id="10" creationId="{272DAECD-2036-0B58-08E7-21D2DCC0C1B4}"/>
          </ac:picMkLst>
        </pc:picChg>
        <pc:cxnChg chg="add">
          <ac:chgData name="Narendra Kumar Dewangan" userId="13b04745-cb53-4b17-80d6-4c1e8065a03b" providerId="ADAL" clId="{C2B5ADC6-1C4D-4D93-ABC5-AAE36DA681F1}" dt="2024-08-21T06:49:49.850" v="570" actId="26606"/>
          <ac:cxnSpMkLst>
            <pc:docMk/>
            <pc:sldMk cId="2353456165" sldId="271"/>
            <ac:cxnSpMk id="9" creationId="{1503BFE4-729B-D9D0-C17B-501E6AF1127A}"/>
          </ac:cxnSpMkLst>
        </pc:cxnChg>
      </pc:sldChg>
      <pc:sldChg chg="addSp delSp modSp new mod setBg">
        <pc:chgData name="Narendra Kumar Dewangan" userId="13b04745-cb53-4b17-80d6-4c1e8065a03b" providerId="ADAL" clId="{C2B5ADC6-1C4D-4D93-ABC5-AAE36DA681F1}" dt="2024-08-21T06:51:01.808" v="581" actId="1076"/>
        <pc:sldMkLst>
          <pc:docMk/>
          <pc:sldMk cId="3808473262" sldId="272"/>
        </pc:sldMkLst>
        <pc:spChg chg="mod">
          <ac:chgData name="Narendra Kumar Dewangan" userId="13b04745-cb53-4b17-80d6-4c1e8065a03b" providerId="ADAL" clId="{C2B5ADC6-1C4D-4D93-ABC5-AAE36DA681F1}" dt="2024-08-21T06:51:01.808" v="581" actId="1076"/>
          <ac:spMkLst>
            <pc:docMk/>
            <pc:sldMk cId="3808473262" sldId="272"/>
            <ac:spMk id="2" creationId="{10CB03B5-1F09-0A16-032A-4CF31F46E9CC}"/>
          </ac:spMkLst>
        </pc:spChg>
        <pc:spChg chg="add del mod">
          <ac:chgData name="Narendra Kumar Dewangan" userId="13b04745-cb53-4b17-80d6-4c1e8065a03b" providerId="ADAL" clId="{C2B5ADC6-1C4D-4D93-ABC5-AAE36DA681F1}" dt="2024-08-21T06:50:49.932" v="579" actId="26606"/>
          <ac:spMkLst>
            <pc:docMk/>
            <pc:sldMk cId="3808473262" sldId="272"/>
            <ac:spMk id="3" creationId="{ABB3BF77-6F65-D178-B68E-ADB287AD0897}"/>
          </ac:spMkLst>
        </pc:spChg>
        <pc:spChg chg="add mod">
          <ac:chgData name="Narendra Kumar Dewangan" userId="13b04745-cb53-4b17-80d6-4c1e8065a03b" providerId="ADAL" clId="{C2B5ADC6-1C4D-4D93-ABC5-AAE36DA681F1}" dt="2024-08-21T06:50:27.152" v="575"/>
          <ac:spMkLst>
            <pc:docMk/>
            <pc:sldMk cId="3808473262" sldId="272"/>
            <ac:spMk id="4" creationId="{A8DDF315-B0CD-721C-2340-A5075ED712D6}"/>
          </ac:spMkLst>
        </pc:spChg>
        <pc:graphicFrameChg chg="add">
          <ac:chgData name="Narendra Kumar Dewangan" userId="13b04745-cb53-4b17-80d6-4c1e8065a03b" providerId="ADAL" clId="{C2B5ADC6-1C4D-4D93-ABC5-AAE36DA681F1}" dt="2024-08-21T06:50:49.932" v="579" actId="26606"/>
          <ac:graphicFrameMkLst>
            <pc:docMk/>
            <pc:sldMk cId="3808473262" sldId="272"/>
            <ac:graphicFrameMk id="5" creationId="{BD3771B3-08F8-9C98-62FA-95C288BBF23F}"/>
          </ac:graphicFrameMkLst>
        </pc:graphicFrameChg>
        <pc:picChg chg="add">
          <ac:chgData name="Narendra Kumar Dewangan" userId="13b04745-cb53-4b17-80d6-4c1e8065a03b" providerId="ADAL" clId="{C2B5ADC6-1C4D-4D93-ABC5-AAE36DA681F1}" dt="2024-08-21T06:50:49.932" v="579" actId="26606"/>
          <ac:picMkLst>
            <pc:docMk/>
            <pc:sldMk cId="3808473262" sldId="272"/>
            <ac:picMk id="6" creationId="{396CC122-FB7D-DF05-D089-0CEE04515698}"/>
          </ac:picMkLst>
        </pc:picChg>
        <pc:picChg chg="add mod">
          <ac:chgData name="Narendra Kumar Dewangan" userId="13b04745-cb53-4b17-80d6-4c1e8065a03b" providerId="ADAL" clId="{C2B5ADC6-1C4D-4D93-ABC5-AAE36DA681F1}" dt="2024-08-21T06:50:57.543" v="580"/>
          <ac:picMkLst>
            <pc:docMk/>
            <pc:sldMk cId="3808473262" sldId="272"/>
            <ac:picMk id="7" creationId="{BB10A652-C435-7370-4CC4-4315235AAF72}"/>
          </ac:picMkLst>
        </pc:picChg>
      </pc:sldChg>
      <pc:sldChg chg="addSp delSp modSp new mod setBg">
        <pc:chgData name="Narendra Kumar Dewangan" userId="13b04745-cb53-4b17-80d6-4c1e8065a03b" providerId="ADAL" clId="{C2B5ADC6-1C4D-4D93-ABC5-AAE36DA681F1}" dt="2024-08-21T06:51:56.971" v="590"/>
        <pc:sldMkLst>
          <pc:docMk/>
          <pc:sldMk cId="2706207271" sldId="273"/>
        </pc:sldMkLst>
        <pc:spChg chg="mod">
          <ac:chgData name="Narendra Kumar Dewangan" userId="13b04745-cb53-4b17-80d6-4c1e8065a03b" providerId="ADAL" clId="{C2B5ADC6-1C4D-4D93-ABC5-AAE36DA681F1}" dt="2024-08-21T06:51:48.558" v="589" actId="26606"/>
          <ac:spMkLst>
            <pc:docMk/>
            <pc:sldMk cId="2706207271" sldId="273"/>
            <ac:spMk id="2" creationId="{CEBD1CC6-DFDF-F261-AE10-0031B5B92C61}"/>
          </ac:spMkLst>
        </pc:spChg>
        <pc:spChg chg="add del mod">
          <ac:chgData name="Narendra Kumar Dewangan" userId="13b04745-cb53-4b17-80d6-4c1e8065a03b" providerId="ADAL" clId="{C2B5ADC6-1C4D-4D93-ABC5-AAE36DA681F1}" dt="2024-08-21T06:51:48.558" v="589" actId="26606"/>
          <ac:spMkLst>
            <pc:docMk/>
            <pc:sldMk cId="2706207271" sldId="273"/>
            <ac:spMk id="3" creationId="{7217D47B-B0BF-B703-4285-966F9D0ACACE}"/>
          </ac:spMkLst>
        </pc:spChg>
        <pc:spChg chg="add mod">
          <ac:chgData name="Narendra Kumar Dewangan" userId="13b04745-cb53-4b17-80d6-4c1e8065a03b" providerId="ADAL" clId="{C2B5ADC6-1C4D-4D93-ABC5-AAE36DA681F1}" dt="2024-08-21T06:51:26.796" v="585"/>
          <ac:spMkLst>
            <pc:docMk/>
            <pc:sldMk cId="2706207271" sldId="273"/>
            <ac:spMk id="4" creationId="{7CABB6EF-596B-EB87-578A-561ADD451EA4}"/>
          </ac:spMkLst>
        </pc:spChg>
        <pc:graphicFrameChg chg="add">
          <ac:chgData name="Narendra Kumar Dewangan" userId="13b04745-cb53-4b17-80d6-4c1e8065a03b" providerId="ADAL" clId="{C2B5ADC6-1C4D-4D93-ABC5-AAE36DA681F1}" dt="2024-08-21T06:51:48.558" v="589" actId="26606"/>
          <ac:graphicFrameMkLst>
            <pc:docMk/>
            <pc:sldMk cId="2706207271" sldId="273"/>
            <ac:graphicFrameMk id="5" creationId="{FFB1458A-5495-0C72-A157-EF4E5C48BAE2}"/>
          </ac:graphicFrameMkLst>
        </pc:graphicFrameChg>
        <pc:picChg chg="add">
          <ac:chgData name="Narendra Kumar Dewangan" userId="13b04745-cb53-4b17-80d6-4c1e8065a03b" providerId="ADAL" clId="{C2B5ADC6-1C4D-4D93-ABC5-AAE36DA681F1}" dt="2024-08-21T06:51:48.558" v="589" actId="26606"/>
          <ac:picMkLst>
            <pc:docMk/>
            <pc:sldMk cId="2706207271" sldId="273"/>
            <ac:picMk id="6" creationId="{685D2BFC-36D6-FF47-C7BB-C953BC4938D5}"/>
          </ac:picMkLst>
        </pc:picChg>
        <pc:picChg chg="add mod">
          <ac:chgData name="Narendra Kumar Dewangan" userId="13b04745-cb53-4b17-80d6-4c1e8065a03b" providerId="ADAL" clId="{C2B5ADC6-1C4D-4D93-ABC5-AAE36DA681F1}" dt="2024-08-21T06:51:56.971" v="590"/>
          <ac:picMkLst>
            <pc:docMk/>
            <pc:sldMk cId="2706207271" sldId="273"/>
            <ac:picMk id="7" creationId="{A89186D8-1A14-3A72-1D16-A7DAA869004C}"/>
          </ac:picMkLst>
        </pc:picChg>
      </pc:sldChg>
      <pc:sldChg chg="addSp delSp modSp new mod">
        <pc:chgData name="Narendra Kumar Dewangan" userId="13b04745-cb53-4b17-80d6-4c1e8065a03b" providerId="ADAL" clId="{C2B5ADC6-1C4D-4D93-ABC5-AAE36DA681F1}" dt="2024-08-21T06:52:56.776" v="599"/>
        <pc:sldMkLst>
          <pc:docMk/>
          <pc:sldMk cId="3128228814" sldId="274"/>
        </pc:sldMkLst>
        <pc:spChg chg="mod">
          <ac:chgData name="Narendra Kumar Dewangan" userId="13b04745-cb53-4b17-80d6-4c1e8065a03b" providerId="ADAL" clId="{C2B5ADC6-1C4D-4D93-ABC5-AAE36DA681F1}" dt="2024-08-21T06:52:11.704" v="592"/>
          <ac:spMkLst>
            <pc:docMk/>
            <pc:sldMk cId="3128228814" sldId="274"/>
            <ac:spMk id="2" creationId="{E63DFB4E-039C-821A-A24E-319ABD8A39F8}"/>
          </ac:spMkLst>
        </pc:spChg>
        <pc:spChg chg="add del mod">
          <ac:chgData name="Narendra Kumar Dewangan" userId="13b04745-cb53-4b17-80d6-4c1e8065a03b" providerId="ADAL" clId="{C2B5ADC6-1C4D-4D93-ABC5-AAE36DA681F1}" dt="2024-08-21T06:52:45.142" v="598" actId="26606"/>
          <ac:spMkLst>
            <pc:docMk/>
            <pc:sldMk cId="3128228814" sldId="274"/>
            <ac:spMk id="3" creationId="{A3D14A96-143F-AAC6-9C24-4E2155C4EA64}"/>
          </ac:spMkLst>
        </pc:spChg>
        <pc:spChg chg="add mod">
          <ac:chgData name="Narendra Kumar Dewangan" userId="13b04745-cb53-4b17-80d6-4c1e8065a03b" providerId="ADAL" clId="{C2B5ADC6-1C4D-4D93-ABC5-AAE36DA681F1}" dt="2024-08-21T06:52:22.278" v="594"/>
          <ac:spMkLst>
            <pc:docMk/>
            <pc:sldMk cId="3128228814" sldId="274"/>
            <ac:spMk id="4" creationId="{24138A91-66C2-DE07-29D8-412947C16CBC}"/>
          </ac:spMkLst>
        </pc:spChg>
        <pc:graphicFrameChg chg="add">
          <ac:chgData name="Narendra Kumar Dewangan" userId="13b04745-cb53-4b17-80d6-4c1e8065a03b" providerId="ADAL" clId="{C2B5ADC6-1C4D-4D93-ABC5-AAE36DA681F1}" dt="2024-08-21T06:52:45.142" v="598" actId="26606"/>
          <ac:graphicFrameMkLst>
            <pc:docMk/>
            <pc:sldMk cId="3128228814" sldId="274"/>
            <ac:graphicFrameMk id="5" creationId="{690F8231-2DD0-F557-6D36-14CBFD963F89}"/>
          </ac:graphicFrameMkLst>
        </pc:graphicFrameChg>
        <pc:picChg chg="add mod">
          <ac:chgData name="Narendra Kumar Dewangan" userId="13b04745-cb53-4b17-80d6-4c1e8065a03b" providerId="ADAL" clId="{C2B5ADC6-1C4D-4D93-ABC5-AAE36DA681F1}" dt="2024-08-21T06:52:56.776" v="599"/>
          <ac:picMkLst>
            <pc:docMk/>
            <pc:sldMk cId="3128228814" sldId="274"/>
            <ac:picMk id="6" creationId="{B3CE419E-E787-1F53-3BBE-991F135304CC}"/>
          </ac:picMkLst>
        </pc:picChg>
      </pc:sldChg>
      <pc:sldChg chg="addSp delSp modSp new mod setBg">
        <pc:chgData name="Narendra Kumar Dewangan" userId="13b04745-cb53-4b17-80d6-4c1e8065a03b" providerId="ADAL" clId="{C2B5ADC6-1C4D-4D93-ABC5-AAE36DA681F1}" dt="2024-08-21T07:02:41.933" v="609"/>
        <pc:sldMkLst>
          <pc:docMk/>
          <pc:sldMk cId="464774937" sldId="275"/>
        </pc:sldMkLst>
        <pc:spChg chg="mod">
          <ac:chgData name="Narendra Kumar Dewangan" userId="13b04745-cb53-4b17-80d6-4c1e8065a03b" providerId="ADAL" clId="{C2B5ADC6-1C4D-4D93-ABC5-AAE36DA681F1}" dt="2024-08-21T07:02:33.082" v="608" actId="26606"/>
          <ac:spMkLst>
            <pc:docMk/>
            <pc:sldMk cId="464774937" sldId="275"/>
            <ac:spMk id="2" creationId="{411080C6-9426-2327-2A52-F75E4A33EA5B}"/>
          </ac:spMkLst>
        </pc:spChg>
        <pc:spChg chg="add del mod">
          <ac:chgData name="Narendra Kumar Dewangan" userId="13b04745-cb53-4b17-80d6-4c1e8065a03b" providerId="ADAL" clId="{C2B5ADC6-1C4D-4D93-ABC5-AAE36DA681F1}" dt="2024-08-21T07:02:33.082" v="608" actId="26606"/>
          <ac:spMkLst>
            <pc:docMk/>
            <pc:sldMk cId="464774937" sldId="275"/>
            <ac:spMk id="3" creationId="{2782B91C-6411-75F4-9290-C5561056098B}"/>
          </ac:spMkLst>
        </pc:spChg>
        <pc:spChg chg="add mod">
          <ac:chgData name="Narendra Kumar Dewangan" userId="13b04745-cb53-4b17-80d6-4c1e8065a03b" providerId="ADAL" clId="{C2B5ADC6-1C4D-4D93-ABC5-AAE36DA681F1}" dt="2024-08-21T07:02:04.073" v="603"/>
          <ac:spMkLst>
            <pc:docMk/>
            <pc:sldMk cId="464774937" sldId="275"/>
            <ac:spMk id="4" creationId="{C3E07458-FDCD-95D5-DF17-E078B50F8DED}"/>
          </ac:spMkLst>
        </pc:spChg>
        <pc:spChg chg="add">
          <ac:chgData name="Narendra Kumar Dewangan" userId="13b04745-cb53-4b17-80d6-4c1e8065a03b" providerId="ADAL" clId="{C2B5ADC6-1C4D-4D93-ABC5-AAE36DA681F1}" dt="2024-08-21T07:02:33.082" v="608" actId="26606"/>
          <ac:spMkLst>
            <pc:docMk/>
            <pc:sldMk cId="464774937" sldId="275"/>
            <ac:spMk id="9" creationId="{56E9B3E6-E277-4D68-BA48-9CB43FFBD6E2}"/>
          </ac:spMkLst>
        </pc:spChg>
        <pc:spChg chg="add">
          <ac:chgData name="Narendra Kumar Dewangan" userId="13b04745-cb53-4b17-80d6-4c1e8065a03b" providerId="ADAL" clId="{C2B5ADC6-1C4D-4D93-ABC5-AAE36DA681F1}" dt="2024-08-21T07:02:33.082" v="608" actId="26606"/>
          <ac:spMkLst>
            <pc:docMk/>
            <pc:sldMk cId="464774937" sldId="275"/>
            <ac:spMk id="16" creationId="{D5B0017B-2ECA-49AF-B397-DC140825DF8D}"/>
          </ac:spMkLst>
        </pc:spChg>
        <pc:grpChg chg="add">
          <ac:chgData name="Narendra Kumar Dewangan" userId="13b04745-cb53-4b17-80d6-4c1e8065a03b" providerId="ADAL" clId="{C2B5ADC6-1C4D-4D93-ABC5-AAE36DA681F1}" dt="2024-08-21T07:02:33.082" v="608" actId="26606"/>
          <ac:grpSpMkLst>
            <pc:docMk/>
            <pc:sldMk cId="464774937" sldId="275"/>
            <ac:grpSpMk id="11" creationId="{AE1C45F0-260A-458C-96ED-C1F6D2151219}"/>
          </ac:grpSpMkLst>
        </pc:grpChg>
        <pc:graphicFrameChg chg="add">
          <ac:chgData name="Narendra Kumar Dewangan" userId="13b04745-cb53-4b17-80d6-4c1e8065a03b" providerId="ADAL" clId="{C2B5ADC6-1C4D-4D93-ABC5-AAE36DA681F1}" dt="2024-08-21T07:02:33.082" v="608" actId="26606"/>
          <ac:graphicFrameMkLst>
            <pc:docMk/>
            <pc:sldMk cId="464774937" sldId="275"/>
            <ac:graphicFrameMk id="5" creationId="{AE99106B-D87E-7043-4A9F-3384A9862751}"/>
          </ac:graphicFrameMkLst>
        </pc:graphicFrameChg>
        <pc:picChg chg="add mod">
          <ac:chgData name="Narendra Kumar Dewangan" userId="13b04745-cb53-4b17-80d6-4c1e8065a03b" providerId="ADAL" clId="{C2B5ADC6-1C4D-4D93-ABC5-AAE36DA681F1}" dt="2024-08-21T07:02:41.933" v="609"/>
          <ac:picMkLst>
            <pc:docMk/>
            <pc:sldMk cId="464774937" sldId="275"/>
            <ac:picMk id="6" creationId="{74546B34-3ACF-41E0-C895-C0B5D72CDF5E}"/>
          </ac:picMkLst>
        </pc:picChg>
        <pc:cxnChg chg="add">
          <ac:chgData name="Narendra Kumar Dewangan" userId="13b04745-cb53-4b17-80d6-4c1e8065a03b" providerId="ADAL" clId="{C2B5ADC6-1C4D-4D93-ABC5-AAE36DA681F1}" dt="2024-08-21T07:02:33.082" v="608" actId="26606"/>
          <ac:cxnSpMkLst>
            <pc:docMk/>
            <pc:sldMk cId="464774937" sldId="275"/>
            <ac:cxnSpMk id="18" creationId="{6CF1BAF6-AD41-4082-B212-8A1F9A2E8779}"/>
          </ac:cxnSpMkLst>
        </pc:cxnChg>
      </pc:sldChg>
      <pc:sldChg chg="addSp modSp new mod">
        <pc:chgData name="Narendra Kumar Dewangan" userId="13b04745-cb53-4b17-80d6-4c1e8065a03b" providerId="ADAL" clId="{C2B5ADC6-1C4D-4D93-ABC5-AAE36DA681F1}" dt="2024-08-21T08:54:46.688" v="705" actId="20577"/>
        <pc:sldMkLst>
          <pc:docMk/>
          <pc:sldMk cId="2758960320" sldId="276"/>
        </pc:sldMkLst>
        <pc:spChg chg="mod">
          <ac:chgData name="Narendra Kumar Dewangan" userId="13b04745-cb53-4b17-80d6-4c1e8065a03b" providerId="ADAL" clId="{C2B5ADC6-1C4D-4D93-ABC5-AAE36DA681F1}" dt="2024-08-21T07:03:13.302" v="612" actId="20577"/>
          <ac:spMkLst>
            <pc:docMk/>
            <pc:sldMk cId="2758960320" sldId="276"/>
            <ac:spMk id="2" creationId="{80E84430-F600-565C-2D7A-0FCE33F802A2}"/>
          </ac:spMkLst>
        </pc:spChg>
        <pc:spChg chg="mod">
          <ac:chgData name="Narendra Kumar Dewangan" userId="13b04745-cb53-4b17-80d6-4c1e8065a03b" providerId="ADAL" clId="{C2B5ADC6-1C4D-4D93-ABC5-AAE36DA681F1}" dt="2024-08-21T08:54:46.688" v="705" actId="20577"/>
          <ac:spMkLst>
            <pc:docMk/>
            <pc:sldMk cId="2758960320" sldId="276"/>
            <ac:spMk id="3" creationId="{0162BD50-BA85-9699-7D27-461B6FBCE73E}"/>
          </ac:spMkLst>
        </pc:spChg>
        <pc:picChg chg="add mod">
          <ac:chgData name="Narendra Kumar Dewangan" userId="13b04745-cb53-4b17-80d6-4c1e8065a03b" providerId="ADAL" clId="{C2B5ADC6-1C4D-4D93-ABC5-AAE36DA681F1}" dt="2024-08-21T08:10:50.823" v="667"/>
          <ac:picMkLst>
            <pc:docMk/>
            <pc:sldMk cId="2758960320" sldId="276"/>
            <ac:picMk id="4" creationId="{0C1F9C1D-27B7-1BF8-D834-8BC4F5267755}"/>
          </ac:picMkLst>
        </pc:picChg>
      </pc:sldChg>
      <pc:sldChg chg="addSp delSp modSp new mod setBg">
        <pc:chgData name="Narendra Kumar Dewangan" userId="13b04745-cb53-4b17-80d6-4c1e8065a03b" providerId="ADAL" clId="{C2B5ADC6-1C4D-4D93-ABC5-AAE36DA681F1}" dt="2024-08-21T08:10:53.884" v="668"/>
        <pc:sldMkLst>
          <pc:docMk/>
          <pc:sldMk cId="522857015" sldId="277"/>
        </pc:sldMkLst>
        <pc:spChg chg="mod">
          <ac:chgData name="Narendra Kumar Dewangan" userId="13b04745-cb53-4b17-80d6-4c1e8065a03b" providerId="ADAL" clId="{C2B5ADC6-1C4D-4D93-ABC5-AAE36DA681F1}" dt="2024-08-21T08:10:43.199" v="666" actId="26606"/>
          <ac:spMkLst>
            <pc:docMk/>
            <pc:sldMk cId="522857015" sldId="277"/>
            <ac:spMk id="2" creationId="{9CF5B3A4-C7DB-D5F3-E1BA-763CDCDE3804}"/>
          </ac:spMkLst>
        </pc:spChg>
        <pc:spChg chg="add del mod">
          <ac:chgData name="Narendra Kumar Dewangan" userId="13b04745-cb53-4b17-80d6-4c1e8065a03b" providerId="ADAL" clId="{C2B5ADC6-1C4D-4D93-ABC5-AAE36DA681F1}" dt="2024-08-21T08:10:43.199" v="666" actId="26606"/>
          <ac:spMkLst>
            <pc:docMk/>
            <pc:sldMk cId="522857015" sldId="277"/>
            <ac:spMk id="3" creationId="{209E7495-773E-0619-3CFA-F3DF44F7451C}"/>
          </ac:spMkLst>
        </pc:spChg>
        <pc:spChg chg="add mod">
          <ac:chgData name="Narendra Kumar Dewangan" userId="13b04745-cb53-4b17-80d6-4c1e8065a03b" providerId="ADAL" clId="{C2B5ADC6-1C4D-4D93-ABC5-AAE36DA681F1}" dt="2024-08-21T08:10:24.855" v="662"/>
          <ac:spMkLst>
            <pc:docMk/>
            <pc:sldMk cId="522857015" sldId="277"/>
            <ac:spMk id="4" creationId="{5859988C-3662-D421-4041-45EDCB644A77}"/>
          </ac:spMkLst>
        </pc:spChg>
        <pc:spChg chg="add">
          <ac:chgData name="Narendra Kumar Dewangan" userId="13b04745-cb53-4b17-80d6-4c1e8065a03b" providerId="ADAL" clId="{C2B5ADC6-1C4D-4D93-ABC5-AAE36DA681F1}" dt="2024-08-21T08:10:43.199" v="666" actId="26606"/>
          <ac:spMkLst>
            <pc:docMk/>
            <pc:sldMk cId="522857015" sldId="277"/>
            <ac:spMk id="9" creationId="{BACC6370-2D7E-4714-9D71-7542949D7D5D}"/>
          </ac:spMkLst>
        </pc:spChg>
        <pc:spChg chg="add">
          <ac:chgData name="Narendra Kumar Dewangan" userId="13b04745-cb53-4b17-80d6-4c1e8065a03b" providerId="ADAL" clId="{C2B5ADC6-1C4D-4D93-ABC5-AAE36DA681F1}" dt="2024-08-21T08:10:43.199" v="666" actId="26606"/>
          <ac:spMkLst>
            <pc:docMk/>
            <pc:sldMk cId="522857015" sldId="277"/>
            <ac:spMk id="11" creationId="{256B2C21-A230-48C0-8DF1-C46611373C44}"/>
          </ac:spMkLst>
        </pc:spChg>
        <pc:spChg chg="add">
          <ac:chgData name="Narendra Kumar Dewangan" userId="13b04745-cb53-4b17-80d6-4c1e8065a03b" providerId="ADAL" clId="{C2B5ADC6-1C4D-4D93-ABC5-AAE36DA681F1}" dt="2024-08-21T08:10:43.199" v="666" actId="26606"/>
          <ac:spMkLst>
            <pc:docMk/>
            <pc:sldMk cId="522857015" sldId="277"/>
            <ac:spMk id="13" creationId="{3847E18C-932D-4C95-AABA-FEC7C9499AD7}"/>
          </ac:spMkLst>
        </pc:spChg>
        <pc:spChg chg="add">
          <ac:chgData name="Narendra Kumar Dewangan" userId="13b04745-cb53-4b17-80d6-4c1e8065a03b" providerId="ADAL" clId="{C2B5ADC6-1C4D-4D93-ABC5-AAE36DA681F1}" dt="2024-08-21T08:10:43.199" v="666" actId="26606"/>
          <ac:spMkLst>
            <pc:docMk/>
            <pc:sldMk cId="522857015" sldId="277"/>
            <ac:spMk id="15" creationId="{3150CB11-0C61-439E-910F-5787759E72A0}"/>
          </ac:spMkLst>
        </pc:spChg>
        <pc:spChg chg="add">
          <ac:chgData name="Narendra Kumar Dewangan" userId="13b04745-cb53-4b17-80d6-4c1e8065a03b" providerId="ADAL" clId="{C2B5ADC6-1C4D-4D93-ABC5-AAE36DA681F1}" dt="2024-08-21T08:10:43.199" v="666" actId="26606"/>
          <ac:spMkLst>
            <pc:docMk/>
            <pc:sldMk cId="522857015" sldId="277"/>
            <ac:spMk id="17" creationId="{43F8A58B-5155-44CE-A5FF-7647B47D0A7A}"/>
          </ac:spMkLst>
        </pc:spChg>
        <pc:spChg chg="add">
          <ac:chgData name="Narendra Kumar Dewangan" userId="13b04745-cb53-4b17-80d6-4c1e8065a03b" providerId="ADAL" clId="{C2B5ADC6-1C4D-4D93-ABC5-AAE36DA681F1}" dt="2024-08-21T08:10:43.199" v="666" actId="26606"/>
          <ac:spMkLst>
            <pc:docMk/>
            <pc:sldMk cId="522857015" sldId="277"/>
            <ac:spMk id="19" creationId="{443F2ACA-E6D6-4028-82DD-F03C262D5DE6}"/>
          </ac:spMkLst>
        </pc:spChg>
        <pc:graphicFrameChg chg="add">
          <ac:chgData name="Narendra Kumar Dewangan" userId="13b04745-cb53-4b17-80d6-4c1e8065a03b" providerId="ADAL" clId="{C2B5ADC6-1C4D-4D93-ABC5-AAE36DA681F1}" dt="2024-08-21T08:10:43.199" v="666" actId="26606"/>
          <ac:graphicFrameMkLst>
            <pc:docMk/>
            <pc:sldMk cId="522857015" sldId="277"/>
            <ac:graphicFrameMk id="5" creationId="{F5213EDF-1B11-B539-AB69-3CA51CF63BAC}"/>
          </ac:graphicFrameMkLst>
        </pc:graphicFrameChg>
        <pc:picChg chg="add mod">
          <ac:chgData name="Narendra Kumar Dewangan" userId="13b04745-cb53-4b17-80d6-4c1e8065a03b" providerId="ADAL" clId="{C2B5ADC6-1C4D-4D93-ABC5-AAE36DA681F1}" dt="2024-08-21T08:10:53.884" v="668"/>
          <ac:picMkLst>
            <pc:docMk/>
            <pc:sldMk cId="522857015" sldId="277"/>
            <ac:picMk id="6" creationId="{22DBF69C-1902-8E13-DD9D-2FC09AE95369}"/>
          </ac:picMkLst>
        </pc:picChg>
      </pc:sldChg>
      <pc:sldChg chg="addSp delSp modSp new mod setBg">
        <pc:chgData name="Narendra Kumar Dewangan" userId="13b04745-cb53-4b17-80d6-4c1e8065a03b" providerId="ADAL" clId="{C2B5ADC6-1C4D-4D93-ABC5-AAE36DA681F1}" dt="2024-08-21T08:12:02.150" v="680"/>
        <pc:sldMkLst>
          <pc:docMk/>
          <pc:sldMk cId="836401877" sldId="278"/>
        </pc:sldMkLst>
        <pc:spChg chg="mod">
          <ac:chgData name="Narendra Kumar Dewangan" userId="13b04745-cb53-4b17-80d6-4c1e8065a03b" providerId="ADAL" clId="{C2B5ADC6-1C4D-4D93-ABC5-AAE36DA681F1}" dt="2024-08-21T08:11:52.426" v="678" actId="26606"/>
          <ac:spMkLst>
            <pc:docMk/>
            <pc:sldMk cId="836401877" sldId="278"/>
            <ac:spMk id="2" creationId="{77F27DD9-464D-CE57-9F67-9721A71256B4}"/>
          </ac:spMkLst>
        </pc:spChg>
        <pc:spChg chg="add del mod">
          <ac:chgData name="Narendra Kumar Dewangan" userId="13b04745-cb53-4b17-80d6-4c1e8065a03b" providerId="ADAL" clId="{C2B5ADC6-1C4D-4D93-ABC5-AAE36DA681F1}" dt="2024-08-21T08:11:52.442" v="679" actId="26606"/>
          <ac:spMkLst>
            <pc:docMk/>
            <pc:sldMk cId="836401877" sldId="278"/>
            <ac:spMk id="3" creationId="{A653D646-A974-1271-63DE-8E641E0D6E97}"/>
          </ac:spMkLst>
        </pc:spChg>
        <pc:spChg chg="add mod">
          <ac:chgData name="Narendra Kumar Dewangan" userId="13b04745-cb53-4b17-80d6-4c1e8065a03b" providerId="ADAL" clId="{C2B5ADC6-1C4D-4D93-ABC5-AAE36DA681F1}" dt="2024-08-21T08:11:32.831" v="673"/>
          <ac:spMkLst>
            <pc:docMk/>
            <pc:sldMk cId="836401877" sldId="278"/>
            <ac:spMk id="4" creationId="{AB952324-2407-2162-E78D-A4126CAAD9FD}"/>
          </ac:spMkLst>
        </pc:spChg>
        <pc:spChg chg="add del">
          <ac:chgData name="Narendra Kumar Dewangan" userId="13b04745-cb53-4b17-80d6-4c1e8065a03b" providerId="ADAL" clId="{C2B5ADC6-1C4D-4D93-ABC5-AAE36DA681F1}" dt="2024-08-21T08:11:52.426" v="678" actId="26606"/>
          <ac:spMkLst>
            <pc:docMk/>
            <pc:sldMk cId="836401877" sldId="278"/>
            <ac:spMk id="9" creationId="{35DB3719-6FDC-4E5D-891D-FF40B7300F64}"/>
          </ac:spMkLst>
        </pc:spChg>
        <pc:spChg chg="add del">
          <ac:chgData name="Narendra Kumar Dewangan" userId="13b04745-cb53-4b17-80d6-4c1e8065a03b" providerId="ADAL" clId="{C2B5ADC6-1C4D-4D93-ABC5-AAE36DA681F1}" dt="2024-08-21T08:11:52.426" v="678" actId="26606"/>
          <ac:spMkLst>
            <pc:docMk/>
            <pc:sldMk cId="836401877" sldId="278"/>
            <ac:spMk id="11" creationId="{E0CBAC23-2E3F-4A90-BA59-F8299F6A5439}"/>
          </ac:spMkLst>
        </pc:spChg>
        <pc:graphicFrameChg chg="add del">
          <ac:chgData name="Narendra Kumar Dewangan" userId="13b04745-cb53-4b17-80d6-4c1e8065a03b" providerId="ADAL" clId="{C2B5ADC6-1C4D-4D93-ABC5-AAE36DA681F1}" dt="2024-08-21T08:11:52.426" v="678" actId="26606"/>
          <ac:graphicFrameMkLst>
            <pc:docMk/>
            <pc:sldMk cId="836401877" sldId="278"/>
            <ac:graphicFrameMk id="5" creationId="{37C72D95-1815-DDEA-864B-CECB94B21B06}"/>
          </ac:graphicFrameMkLst>
        </pc:graphicFrameChg>
        <pc:graphicFrameChg chg="add">
          <ac:chgData name="Narendra Kumar Dewangan" userId="13b04745-cb53-4b17-80d6-4c1e8065a03b" providerId="ADAL" clId="{C2B5ADC6-1C4D-4D93-ABC5-AAE36DA681F1}" dt="2024-08-21T08:11:52.442" v="679" actId="26606"/>
          <ac:graphicFrameMkLst>
            <pc:docMk/>
            <pc:sldMk cId="836401877" sldId="278"/>
            <ac:graphicFrameMk id="13" creationId="{96AEAF60-472A-BE3F-D4DD-717F4312CF3B}"/>
          </ac:graphicFrameMkLst>
        </pc:graphicFrameChg>
        <pc:picChg chg="add mod">
          <ac:chgData name="Narendra Kumar Dewangan" userId="13b04745-cb53-4b17-80d6-4c1e8065a03b" providerId="ADAL" clId="{C2B5ADC6-1C4D-4D93-ABC5-AAE36DA681F1}" dt="2024-08-21T08:12:02.150" v="680"/>
          <ac:picMkLst>
            <pc:docMk/>
            <pc:sldMk cId="836401877" sldId="278"/>
            <ac:picMk id="6" creationId="{8BFEF9CD-4F10-7096-FDD2-AC5CE9179D62}"/>
          </ac:picMkLst>
        </pc:picChg>
      </pc:sldChg>
      <pc:sldChg chg="addSp delSp modSp new mod">
        <pc:chgData name="Narendra Kumar Dewangan" userId="13b04745-cb53-4b17-80d6-4c1e8065a03b" providerId="ADAL" clId="{C2B5ADC6-1C4D-4D93-ABC5-AAE36DA681F1}" dt="2024-08-21T08:12:55.257" v="691"/>
        <pc:sldMkLst>
          <pc:docMk/>
          <pc:sldMk cId="4245968673" sldId="279"/>
        </pc:sldMkLst>
        <pc:spChg chg="mod">
          <ac:chgData name="Narendra Kumar Dewangan" userId="13b04745-cb53-4b17-80d6-4c1e8065a03b" providerId="ADAL" clId="{C2B5ADC6-1C4D-4D93-ABC5-AAE36DA681F1}" dt="2024-08-21T08:12:15.949" v="682"/>
          <ac:spMkLst>
            <pc:docMk/>
            <pc:sldMk cId="4245968673" sldId="279"/>
            <ac:spMk id="2" creationId="{40C041DC-CD32-0B2C-EF14-2107A13E8E53}"/>
          </ac:spMkLst>
        </pc:spChg>
        <pc:spChg chg="add del mod">
          <ac:chgData name="Narendra Kumar Dewangan" userId="13b04745-cb53-4b17-80d6-4c1e8065a03b" providerId="ADAL" clId="{C2B5ADC6-1C4D-4D93-ABC5-AAE36DA681F1}" dt="2024-08-21T08:12:46.884" v="690" actId="26606"/>
          <ac:spMkLst>
            <pc:docMk/>
            <pc:sldMk cId="4245968673" sldId="279"/>
            <ac:spMk id="3" creationId="{A46A666E-DF03-D208-EAB4-97E34EE25DDA}"/>
          </ac:spMkLst>
        </pc:spChg>
        <pc:spChg chg="add mod">
          <ac:chgData name="Narendra Kumar Dewangan" userId="13b04745-cb53-4b17-80d6-4c1e8065a03b" providerId="ADAL" clId="{C2B5ADC6-1C4D-4D93-ABC5-AAE36DA681F1}" dt="2024-08-21T08:12:25.904" v="684"/>
          <ac:spMkLst>
            <pc:docMk/>
            <pc:sldMk cId="4245968673" sldId="279"/>
            <ac:spMk id="4" creationId="{78D59989-D29E-ABE4-DC8E-6EF323F12BDA}"/>
          </ac:spMkLst>
        </pc:spChg>
        <pc:graphicFrameChg chg="add del">
          <ac:chgData name="Narendra Kumar Dewangan" userId="13b04745-cb53-4b17-80d6-4c1e8065a03b" providerId="ADAL" clId="{C2B5ADC6-1C4D-4D93-ABC5-AAE36DA681F1}" dt="2024-08-21T08:12:46.853" v="689" actId="26606"/>
          <ac:graphicFrameMkLst>
            <pc:docMk/>
            <pc:sldMk cId="4245968673" sldId="279"/>
            <ac:graphicFrameMk id="5" creationId="{4491B4FE-D663-F9C8-26CC-C4C6BFF65490}"/>
          </ac:graphicFrameMkLst>
        </pc:graphicFrameChg>
        <pc:graphicFrameChg chg="add">
          <ac:chgData name="Narendra Kumar Dewangan" userId="13b04745-cb53-4b17-80d6-4c1e8065a03b" providerId="ADAL" clId="{C2B5ADC6-1C4D-4D93-ABC5-AAE36DA681F1}" dt="2024-08-21T08:12:46.884" v="690" actId="26606"/>
          <ac:graphicFrameMkLst>
            <pc:docMk/>
            <pc:sldMk cId="4245968673" sldId="279"/>
            <ac:graphicFrameMk id="7" creationId="{C34F2F6A-0072-9672-D84D-DE2A0C00E493}"/>
          </ac:graphicFrameMkLst>
        </pc:graphicFrameChg>
        <pc:picChg chg="add mod">
          <ac:chgData name="Narendra Kumar Dewangan" userId="13b04745-cb53-4b17-80d6-4c1e8065a03b" providerId="ADAL" clId="{C2B5ADC6-1C4D-4D93-ABC5-AAE36DA681F1}" dt="2024-08-21T08:12:55.257" v="691"/>
          <ac:picMkLst>
            <pc:docMk/>
            <pc:sldMk cId="4245968673" sldId="279"/>
            <ac:picMk id="6" creationId="{5174B0F1-D1E4-8CCE-021D-AD0E95173720}"/>
          </ac:picMkLst>
        </pc:picChg>
      </pc:sldChg>
      <pc:sldChg chg="addSp delSp modSp new mod setBg">
        <pc:chgData name="Narendra Kumar Dewangan" userId="13b04745-cb53-4b17-80d6-4c1e8065a03b" providerId="ADAL" clId="{C2B5ADC6-1C4D-4D93-ABC5-AAE36DA681F1}" dt="2024-08-21T08:54:25.722" v="703"/>
        <pc:sldMkLst>
          <pc:docMk/>
          <pc:sldMk cId="2526973410" sldId="280"/>
        </pc:sldMkLst>
        <pc:spChg chg="mod">
          <ac:chgData name="Narendra Kumar Dewangan" userId="13b04745-cb53-4b17-80d6-4c1e8065a03b" providerId="ADAL" clId="{C2B5ADC6-1C4D-4D93-ABC5-AAE36DA681F1}" dt="2024-08-21T08:54:18.723" v="702" actId="26606"/>
          <ac:spMkLst>
            <pc:docMk/>
            <pc:sldMk cId="2526973410" sldId="280"/>
            <ac:spMk id="2" creationId="{97423201-8318-6182-BAA3-A810E2F3EF45}"/>
          </ac:spMkLst>
        </pc:spChg>
        <pc:spChg chg="add del mod">
          <ac:chgData name="Narendra Kumar Dewangan" userId="13b04745-cb53-4b17-80d6-4c1e8065a03b" providerId="ADAL" clId="{C2B5ADC6-1C4D-4D93-ABC5-AAE36DA681F1}" dt="2024-08-21T08:54:18.723" v="702" actId="26606"/>
          <ac:spMkLst>
            <pc:docMk/>
            <pc:sldMk cId="2526973410" sldId="280"/>
            <ac:spMk id="3" creationId="{5BD6BEEB-A22A-C5BA-2A69-543F97A59751}"/>
          </ac:spMkLst>
        </pc:spChg>
        <pc:spChg chg="add mod">
          <ac:chgData name="Narendra Kumar Dewangan" userId="13b04745-cb53-4b17-80d6-4c1e8065a03b" providerId="ADAL" clId="{C2B5ADC6-1C4D-4D93-ABC5-AAE36DA681F1}" dt="2024-08-21T08:53:51.569" v="696"/>
          <ac:spMkLst>
            <pc:docMk/>
            <pc:sldMk cId="2526973410" sldId="280"/>
            <ac:spMk id="4" creationId="{A689B9B4-C9A7-CCF6-D21A-F8901E541420}"/>
          </ac:spMkLst>
        </pc:spChg>
        <pc:spChg chg="add del">
          <ac:chgData name="Narendra Kumar Dewangan" userId="13b04745-cb53-4b17-80d6-4c1e8065a03b" providerId="ADAL" clId="{C2B5ADC6-1C4D-4D93-ABC5-AAE36DA681F1}" dt="2024-08-21T08:54:18.692" v="701" actId="26606"/>
          <ac:spMkLst>
            <pc:docMk/>
            <pc:sldMk cId="2526973410" sldId="280"/>
            <ac:spMk id="9" creationId="{AE2B703B-46F9-481A-A605-82E2A828C4FA}"/>
          </ac:spMkLst>
        </pc:spChg>
        <pc:spChg chg="add del">
          <ac:chgData name="Narendra Kumar Dewangan" userId="13b04745-cb53-4b17-80d6-4c1e8065a03b" providerId="ADAL" clId="{C2B5ADC6-1C4D-4D93-ABC5-AAE36DA681F1}" dt="2024-08-21T08:54:18.692" v="701" actId="26606"/>
          <ac:spMkLst>
            <pc:docMk/>
            <pc:sldMk cId="2526973410" sldId="280"/>
            <ac:spMk id="11" creationId="{F13BE4D7-0C3D-4906-B230-A1C5B4665CCF}"/>
          </ac:spMkLst>
        </pc:spChg>
        <pc:spChg chg="add">
          <ac:chgData name="Narendra Kumar Dewangan" userId="13b04745-cb53-4b17-80d6-4c1e8065a03b" providerId="ADAL" clId="{C2B5ADC6-1C4D-4D93-ABC5-AAE36DA681F1}" dt="2024-08-21T08:54:18.723" v="702" actId="26606"/>
          <ac:spMkLst>
            <pc:docMk/>
            <pc:sldMk cId="2526973410" sldId="280"/>
            <ac:spMk id="15" creationId="{56E9B3E6-E277-4D68-BA48-9CB43FFBD6E2}"/>
          </ac:spMkLst>
        </pc:spChg>
        <pc:spChg chg="add">
          <ac:chgData name="Narendra Kumar Dewangan" userId="13b04745-cb53-4b17-80d6-4c1e8065a03b" providerId="ADAL" clId="{C2B5ADC6-1C4D-4D93-ABC5-AAE36DA681F1}" dt="2024-08-21T08:54:18.723" v="702" actId="26606"/>
          <ac:spMkLst>
            <pc:docMk/>
            <pc:sldMk cId="2526973410" sldId="280"/>
            <ac:spMk id="16" creationId="{D5B0017B-2ECA-49AF-B397-DC140825DF8D}"/>
          </ac:spMkLst>
        </pc:spChg>
        <pc:grpChg chg="add">
          <ac:chgData name="Narendra Kumar Dewangan" userId="13b04745-cb53-4b17-80d6-4c1e8065a03b" providerId="ADAL" clId="{C2B5ADC6-1C4D-4D93-ABC5-AAE36DA681F1}" dt="2024-08-21T08:54:18.723" v="702" actId="26606"/>
          <ac:grpSpMkLst>
            <pc:docMk/>
            <pc:sldMk cId="2526973410" sldId="280"/>
            <ac:grpSpMk id="17" creationId="{AE1C45F0-260A-458C-96ED-C1F6D2151219}"/>
          </ac:grpSpMkLst>
        </pc:grpChg>
        <pc:graphicFrameChg chg="add del">
          <ac:chgData name="Narendra Kumar Dewangan" userId="13b04745-cb53-4b17-80d6-4c1e8065a03b" providerId="ADAL" clId="{C2B5ADC6-1C4D-4D93-ABC5-AAE36DA681F1}" dt="2024-08-21T08:54:18.692" v="701" actId="26606"/>
          <ac:graphicFrameMkLst>
            <pc:docMk/>
            <pc:sldMk cId="2526973410" sldId="280"/>
            <ac:graphicFrameMk id="5" creationId="{4B99282E-991A-677B-C2D2-FF5D59A164D2}"/>
          </ac:graphicFrameMkLst>
        </pc:graphicFrameChg>
        <pc:graphicFrameChg chg="add">
          <ac:chgData name="Narendra Kumar Dewangan" userId="13b04745-cb53-4b17-80d6-4c1e8065a03b" providerId="ADAL" clId="{C2B5ADC6-1C4D-4D93-ABC5-AAE36DA681F1}" dt="2024-08-21T08:54:18.723" v="702" actId="26606"/>
          <ac:graphicFrameMkLst>
            <pc:docMk/>
            <pc:sldMk cId="2526973410" sldId="280"/>
            <ac:graphicFrameMk id="19" creationId="{675C59EC-C30A-DDAD-B6ED-DAB97ACEF072}"/>
          </ac:graphicFrameMkLst>
        </pc:graphicFrameChg>
        <pc:picChg chg="add mod">
          <ac:chgData name="Narendra Kumar Dewangan" userId="13b04745-cb53-4b17-80d6-4c1e8065a03b" providerId="ADAL" clId="{C2B5ADC6-1C4D-4D93-ABC5-AAE36DA681F1}" dt="2024-08-21T08:54:25.722" v="703"/>
          <ac:picMkLst>
            <pc:docMk/>
            <pc:sldMk cId="2526973410" sldId="280"/>
            <ac:picMk id="6" creationId="{849BA630-C8E5-4551-8E0B-A090293CFD4B}"/>
          </ac:picMkLst>
        </pc:picChg>
        <pc:cxnChg chg="add">
          <ac:chgData name="Narendra Kumar Dewangan" userId="13b04745-cb53-4b17-80d6-4c1e8065a03b" providerId="ADAL" clId="{C2B5ADC6-1C4D-4D93-ABC5-AAE36DA681F1}" dt="2024-08-21T08:54:18.723" v="702" actId="26606"/>
          <ac:cxnSpMkLst>
            <pc:docMk/>
            <pc:sldMk cId="2526973410" sldId="280"/>
            <ac:cxnSpMk id="18" creationId="{6CF1BAF6-AD41-4082-B212-8A1F9A2E8779}"/>
          </ac:cxnSpMkLst>
        </pc:cxnChg>
      </pc:sldChg>
      <pc:sldChg chg="addSp delSp modSp new mod setBg">
        <pc:chgData name="Narendra Kumar Dewangan" userId="13b04745-cb53-4b17-80d6-4c1e8065a03b" providerId="ADAL" clId="{C2B5ADC6-1C4D-4D93-ABC5-AAE36DA681F1}" dt="2024-08-21T08:56:14.287" v="724"/>
        <pc:sldMkLst>
          <pc:docMk/>
          <pc:sldMk cId="2588035585" sldId="281"/>
        </pc:sldMkLst>
        <pc:spChg chg="mod">
          <ac:chgData name="Narendra Kumar Dewangan" userId="13b04745-cb53-4b17-80d6-4c1e8065a03b" providerId="ADAL" clId="{C2B5ADC6-1C4D-4D93-ABC5-AAE36DA681F1}" dt="2024-08-21T08:55:19.377" v="713" actId="26606"/>
          <ac:spMkLst>
            <pc:docMk/>
            <pc:sldMk cId="2588035585" sldId="281"/>
            <ac:spMk id="2" creationId="{5DE57812-ADEC-4F6A-7458-A0A11340A909}"/>
          </ac:spMkLst>
        </pc:spChg>
        <pc:spChg chg="add del mod">
          <ac:chgData name="Narendra Kumar Dewangan" userId="13b04745-cb53-4b17-80d6-4c1e8065a03b" providerId="ADAL" clId="{C2B5ADC6-1C4D-4D93-ABC5-AAE36DA681F1}" dt="2024-08-21T08:55:19.377" v="713" actId="26606"/>
          <ac:spMkLst>
            <pc:docMk/>
            <pc:sldMk cId="2588035585" sldId="281"/>
            <ac:spMk id="3" creationId="{B45E0B8E-8F27-8B53-4F52-78C98D525945}"/>
          </ac:spMkLst>
        </pc:spChg>
        <pc:spChg chg="add mod">
          <ac:chgData name="Narendra Kumar Dewangan" userId="13b04745-cb53-4b17-80d6-4c1e8065a03b" providerId="ADAL" clId="{C2B5ADC6-1C4D-4D93-ABC5-AAE36DA681F1}" dt="2024-08-21T08:55:02.580" v="709"/>
          <ac:spMkLst>
            <pc:docMk/>
            <pc:sldMk cId="2588035585" sldId="281"/>
            <ac:spMk id="4" creationId="{25433E21-4A6D-38EC-E229-1872EA08C157}"/>
          </ac:spMkLst>
        </pc:spChg>
        <pc:spChg chg="add">
          <ac:chgData name="Narendra Kumar Dewangan" userId="13b04745-cb53-4b17-80d6-4c1e8065a03b" providerId="ADAL" clId="{C2B5ADC6-1C4D-4D93-ABC5-AAE36DA681F1}" dt="2024-08-21T08:55:19.377" v="713" actId="26606"/>
          <ac:spMkLst>
            <pc:docMk/>
            <pc:sldMk cId="2588035585" sldId="281"/>
            <ac:spMk id="9" creationId="{BACC6370-2D7E-4714-9D71-7542949D7D5D}"/>
          </ac:spMkLst>
        </pc:spChg>
        <pc:spChg chg="add">
          <ac:chgData name="Narendra Kumar Dewangan" userId="13b04745-cb53-4b17-80d6-4c1e8065a03b" providerId="ADAL" clId="{C2B5ADC6-1C4D-4D93-ABC5-AAE36DA681F1}" dt="2024-08-21T08:55:19.377" v="713" actId="26606"/>
          <ac:spMkLst>
            <pc:docMk/>
            <pc:sldMk cId="2588035585" sldId="281"/>
            <ac:spMk id="11" creationId="{256B2C21-A230-48C0-8DF1-C46611373C44}"/>
          </ac:spMkLst>
        </pc:spChg>
        <pc:spChg chg="add">
          <ac:chgData name="Narendra Kumar Dewangan" userId="13b04745-cb53-4b17-80d6-4c1e8065a03b" providerId="ADAL" clId="{C2B5ADC6-1C4D-4D93-ABC5-AAE36DA681F1}" dt="2024-08-21T08:55:19.377" v="713" actId="26606"/>
          <ac:spMkLst>
            <pc:docMk/>
            <pc:sldMk cId="2588035585" sldId="281"/>
            <ac:spMk id="13" creationId="{3847E18C-932D-4C95-AABA-FEC7C9499AD7}"/>
          </ac:spMkLst>
        </pc:spChg>
        <pc:spChg chg="add">
          <ac:chgData name="Narendra Kumar Dewangan" userId="13b04745-cb53-4b17-80d6-4c1e8065a03b" providerId="ADAL" clId="{C2B5ADC6-1C4D-4D93-ABC5-AAE36DA681F1}" dt="2024-08-21T08:55:19.377" v="713" actId="26606"/>
          <ac:spMkLst>
            <pc:docMk/>
            <pc:sldMk cId="2588035585" sldId="281"/>
            <ac:spMk id="15" creationId="{3150CB11-0C61-439E-910F-5787759E72A0}"/>
          </ac:spMkLst>
        </pc:spChg>
        <pc:spChg chg="add">
          <ac:chgData name="Narendra Kumar Dewangan" userId="13b04745-cb53-4b17-80d6-4c1e8065a03b" providerId="ADAL" clId="{C2B5ADC6-1C4D-4D93-ABC5-AAE36DA681F1}" dt="2024-08-21T08:55:19.377" v="713" actId="26606"/>
          <ac:spMkLst>
            <pc:docMk/>
            <pc:sldMk cId="2588035585" sldId="281"/>
            <ac:spMk id="17" creationId="{43F8A58B-5155-44CE-A5FF-7647B47D0A7A}"/>
          </ac:spMkLst>
        </pc:spChg>
        <pc:spChg chg="add">
          <ac:chgData name="Narendra Kumar Dewangan" userId="13b04745-cb53-4b17-80d6-4c1e8065a03b" providerId="ADAL" clId="{C2B5ADC6-1C4D-4D93-ABC5-AAE36DA681F1}" dt="2024-08-21T08:55:19.377" v="713" actId="26606"/>
          <ac:spMkLst>
            <pc:docMk/>
            <pc:sldMk cId="2588035585" sldId="281"/>
            <ac:spMk id="19" creationId="{443F2ACA-E6D6-4028-82DD-F03C262D5DE6}"/>
          </ac:spMkLst>
        </pc:spChg>
        <pc:graphicFrameChg chg="add">
          <ac:chgData name="Narendra Kumar Dewangan" userId="13b04745-cb53-4b17-80d6-4c1e8065a03b" providerId="ADAL" clId="{C2B5ADC6-1C4D-4D93-ABC5-AAE36DA681F1}" dt="2024-08-21T08:55:19.377" v="713" actId="26606"/>
          <ac:graphicFrameMkLst>
            <pc:docMk/>
            <pc:sldMk cId="2588035585" sldId="281"/>
            <ac:graphicFrameMk id="5" creationId="{091D7D11-336F-501F-2723-6ECAAF96B429}"/>
          </ac:graphicFrameMkLst>
        </pc:graphicFrameChg>
        <pc:picChg chg="add mod">
          <ac:chgData name="Narendra Kumar Dewangan" userId="13b04745-cb53-4b17-80d6-4c1e8065a03b" providerId="ADAL" clId="{C2B5ADC6-1C4D-4D93-ABC5-AAE36DA681F1}" dt="2024-08-21T08:56:14.287" v="724"/>
          <ac:picMkLst>
            <pc:docMk/>
            <pc:sldMk cId="2588035585" sldId="281"/>
            <ac:picMk id="6" creationId="{17836E03-C219-8738-DF1A-C8686F046EF7}"/>
          </ac:picMkLst>
        </pc:picChg>
      </pc:sldChg>
      <pc:sldChg chg="addSp delSp modSp new mod setBg">
        <pc:chgData name="Narendra Kumar Dewangan" userId="13b04745-cb53-4b17-80d6-4c1e8065a03b" providerId="ADAL" clId="{C2B5ADC6-1C4D-4D93-ABC5-AAE36DA681F1}" dt="2024-08-21T08:56:16.910" v="725"/>
        <pc:sldMkLst>
          <pc:docMk/>
          <pc:sldMk cId="4264449038" sldId="282"/>
        </pc:sldMkLst>
        <pc:spChg chg="mod">
          <ac:chgData name="Narendra Kumar Dewangan" userId="13b04745-cb53-4b17-80d6-4c1e8065a03b" providerId="ADAL" clId="{C2B5ADC6-1C4D-4D93-ABC5-AAE36DA681F1}" dt="2024-08-21T08:56:02.843" v="722" actId="26606"/>
          <ac:spMkLst>
            <pc:docMk/>
            <pc:sldMk cId="4264449038" sldId="282"/>
            <ac:spMk id="2" creationId="{ED03FCA6-56F1-8102-2011-8F165AB1018F}"/>
          </ac:spMkLst>
        </pc:spChg>
        <pc:spChg chg="add del mod">
          <ac:chgData name="Narendra Kumar Dewangan" userId="13b04745-cb53-4b17-80d6-4c1e8065a03b" providerId="ADAL" clId="{C2B5ADC6-1C4D-4D93-ABC5-AAE36DA681F1}" dt="2024-08-21T08:56:02.843" v="722" actId="26606"/>
          <ac:spMkLst>
            <pc:docMk/>
            <pc:sldMk cId="4264449038" sldId="282"/>
            <ac:spMk id="3" creationId="{E770CED8-9D80-EB76-D870-4869DE25B6DC}"/>
          </ac:spMkLst>
        </pc:spChg>
        <pc:spChg chg="add mod">
          <ac:chgData name="Narendra Kumar Dewangan" userId="13b04745-cb53-4b17-80d6-4c1e8065a03b" providerId="ADAL" clId="{C2B5ADC6-1C4D-4D93-ABC5-AAE36DA681F1}" dt="2024-08-21T08:55:47.987" v="718"/>
          <ac:spMkLst>
            <pc:docMk/>
            <pc:sldMk cId="4264449038" sldId="282"/>
            <ac:spMk id="4" creationId="{41725D76-C6AF-E41E-C30F-38A56B7AA308}"/>
          </ac:spMkLst>
        </pc:spChg>
        <pc:spChg chg="add">
          <ac:chgData name="Narendra Kumar Dewangan" userId="13b04745-cb53-4b17-80d6-4c1e8065a03b" providerId="ADAL" clId="{C2B5ADC6-1C4D-4D93-ABC5-AAE36DA681F1}" dt="2024-08-21T08:56:02.843" v="722" actId="26606"/>
          <ac:spMkLst>
            <pc:docMk/>
            <pc:sldMk cId="4264449038" sldId="282"/>
            <ac:spMk id="10" creationId="{E51BA4DF-2BD4-4EC2-B1DB-B27C8AC71864}"/>
          </ac:spMkLst>
        </pc:spChg>
        <pc:graphicFrameChg chg="add">
          <ac:chgData name="Narendra Kumar Dewangan" userId="13b04745-cb53-4b17-80d6-4c1e8065a03b" providerId="ADAL" clId="{C2B5ADC6-1C4D-4D93-ABC5-AAE36DA681F1}" dt="2024-08-21T08:56:02.843" v="722" actId="26606"/>
          <ac:graphicFrameMkLst>
            <pc:docMk/>
            <pc:sldMk cId="4264449038" sldId="282"/>
            <ac:graphicFrameMk id="5" creationId="{D3532E51-CB65-D550-8C7D-6ACD1F51DA63}"/>
          </ac:graphicFrameMkLst>
        </pc:graphicFrameChg>
        <pc:picChg chg="add mod">
          <ac:chgData name="Narendra Kumar Dewangan" userId="13b04745-cb53-4b17-80d6-4c1e8065a03b" providerId="ADAL" clId="{C2B5ADC6-1C4D-4D93-ABC5-AAE36DA681F1}" dt="2024-08-21T08:56:06.268" v="723" actId="27614"/>
          <ac:picMkLst>
            <pc:docMk/>
            <pc:sldMk cId="4264449038" sldId="282"/>
            <ac:picMk id="6" creationId="{2A24272A-D5BE-D260-5BB1-20BBA8DDBB16}"/>
          </ac:picMkLst>
        </pc:picChg>
        <pc:picChg chg="add mod">
          <ac:chgData name="Narendra Kumar Dewangan" userId="13b04745-cb53-4b17-80d6-4c1e8065a03b" providerId="ADAL" clId="{C2B5ADC6-1C4D-4D93-ABC5-AAE36DA681F1}" dt="2024-08-21T08:56:16.910" v="725"/>
          <ac:picMkLst>
            <pc:docMk/>
            <pc:sldMk cId="4264449038" sldId="282"/>
            <ac:picMk id="7" creationId="{21802CC7-9FFA-4179-B9DB-5C13D2101C9D}"/>
          </ac:picMkLst>
        </pc:picChg>
      </pc:sldChg>
      <pc:sldChg chg="addSp modSp new mod">
        <pc:chgData name="Narendra Kumar Dewangan" userId="13b04745-cb53-4b17-80d6-4c1e8065a03b" providerId="ADAL" clId="{C2B5ADC6-1C4D-4D93-ABC5-AAE36DA681F1}" dt="2024-08-21T09:11:50.460" v="774"/>
        <pc:sldMkLst>
          <pc:docMk/>
          <pc:sldMk cId="2951983288" sldId="283"/>
        </pc:sldMkLst>
        <pc:spChg chg="mod">
          <ac:chgData name="Narendra Kumar Dewangan" userId="13b04745-cb53-4b17-80d6-4c1e8065a03b" providerId="ADAL" clId="{C2B5ADC6-1C4D-4D93-ABC5-AAE36DA681F1}" dt="2024-08-21T09:02:27.538" v="728" actId="20577"/>
          <ac:spMkLst>
            <pc:docMk/>
            <pc:sldMk cId="2951983288" sldId="283"/>
            <ac:spMk id="2" creationId="{F054E6D9-E08D-D051-A428-B55B300DC4FC}"/>
          </ac:spMkLst>
        </pc:spChg>
        <pc:spChg chg="mod">
          <ac:chgData name="Narendra Kumar Dewangan" userId="13b04745-cb53-4b17-80d6-4c1e8065a03b" providerId="ADAL" clId="{C2B5ADC6-1C4D-4D93-ABC5-AAE36DA681F1}" dt="2024-08-21T09:06:02.464" v="745" actId="113"/>
          <ac:spMkLst>
            <pc:docMk/>
            <pc:sldMk cId="2951983288" sldId="283"/>
            <ac:spMk id="3" creationId="{28E238A9-DD49-A06A-D589-F83289DC0E2E}"/>
          </ac:spMkLst>
        </pc:spChg>
        <pc:picChg chg="add mod">
          <ac:chgData name="Narendra Kumar Dewangan" userId="13b04745-cb53-4b17-80d6-4c1e8065a03b" providerId="ADAL" clId="{C2B5ADC6-1C4D-4D93-ABC5-AAE36DA681F1}" dt="2024-08-21T09:11:50.460" v="774"/>
          <ac:picMkLst>
            <pc:docMk/>
            <pc:sldMk cId="2951983288" sldId="283"/>
            <ac:picMk id="4" creationId="{FB243D6B-F0B0-5C0E-C9FC-75807AAC6C1D}"/>
          </ac:picMkLst>
        </pc:picChg>
      </pc:sldChg>
      <pc:sldChg chg="addSp delSp modSp new mod setBg">
        <pc:chgData name="Narendra Kumar Dewangan" userId="13b04745-cb53-4b17-80d6-4c1e8065a03b" providerId="ADAL" clId="{C2B5ADC6-1C4D-4D93-ABC5-AAE36DA681F1}" dt="2024-08-21T09:11:54.264" v="775"/>
        <pc:sldMkLst>
          <pc:docMk/>
          <pc:sldMk cId="3827751681" sldId="284"/>
        </pc:sldMkLst>
        <pc:spChg chg="mod">
          <ac:chgData name="Narendra Kumar Dewangan" userId="13b04745-cb53-4b17-80d6-4c1e8065a03b" providerId="ADAL" clId="{C2B5ADC6-1C4D-4D93-ABC5-AAE36DA681F1}" dt="2024-08-21T09:10:43.135" v="760" actId="26606"/>
          <ac:spMkLst>
            <pc:docMk/>
            <pc:sldMk cId="3827751681" sldId="284"/>
            <ac:spMk id="2" creationId="{C8F9C8D2-8D5F-603F-F79E-4D67B884D21C}"/>
          </ac:spMkLst>
        </pc:spChg>
        <pc:spChg chg="add del mod">
          <ac:chgData name="Narendra Kumar Dewangan" userId="13b04745-cb53-4b17-80d6-4c1e8065a03b" providerId="ADAL" clId="{C2B5ADC6-1C4D-4D93-ABC5-AAE36DA681F1}" dt="2024-08-21T09:10:43.135" v="760" actId="26606"/>
          <ac:spMkLst>
            <pc:docMk/>
            <pc:sldMk cId="3827751681" sldId="284"/>
            <ac:spMk id="3" creationId="{C4FEBEFB-0D82-50EB-D660-33A18E4F88E6}"/>
          </ac:spMkLst>
        </pc:spChg>
        <pc:spChg chg="add">
          <ac:chgData name="Narendra Kumar Dewangan" userId="13b04745-cb53-4b17-80d6-4c1e8065a03b" providerId="ADAL" clId="{C2B5ADC6-1C4D-4D93-ABC5-AAE36DA681F1}" dt="2024-08-21T09:10:43.135" v="760" actId="26606"/>
          <ac:spMkLst>
            <pc:docMk/>
            <pc:sldMk cId="3827751681" sldId="284"/>
            <ac:spMk id="8" creationId="{09588DA8-065E-4F6F-8EFD-43104AB2E0CF}"/>
          </ac:spMkLst>
        </pc:spChg>
        <pc:spChg chg="add del">
          <ac:chgData name="Narendra Kumar Dewangan" userId="13b04745-cb53-4b17-80d6-4c1e8065a03b" providerId="ADAL" clId="{C2B5ADC6-1C4D-4D93-ABC5-AAE36DA681F1}" dt="2024-08-21T09:10:38.116" v="755" actId="26606"/>
          <ac:spMkLst>
            <pc:docMk/>
            <pc:sldMk cId="3827751681" sldId="284"/>
            <ac:spMk id="9" creationId="{C0763A76-9F1C-4FC5-82B7-DD475DA461B2}"/>
          </ac:spMkLst>
        </pc:spChg>
        <pc:spChg chg="add del">
          <ac:chgData name="Narendra Kumar Dewangan" userId="13b04745-cb53-4b17-80d6-4c1e8065a03b" providerId="ADAL" clId="{C2B5ADC6-1C4D-4D93-ABC5-AAE36DA681F1}" dt="2024-08-21T09:10:41.369" v="757" actId="26606"/>
          <ac:spMkLst>
            <pc:docMk/>
            <pc:sldMk cId="3827751681" sldId="284"/>
            <ac:spMk id="10" creationId="{DB304A14-32D0-4873-B914-423ED7B8DAFD}"/>
          </ac:spMkLst>
        </pc:spChg>
        <pc:spChg chg="add del">
          <ac:chgData name="Narendra Kumar Dewangan" userId="13b04745-cb53-4b17-80d6-4c1e8065a03b" providerId="ADAL" clId="{C2B5ADC6-1C4D-4D93-ABC5-AAE36DA681F1}" dt="2024-08-21T09:10:38.116" v="755" actId="26606"/>
          <ac:spMkLst>
            <pc:docMk/>
            <pc:sldMk cId="3827751681" sldId="284"/>
            <ac:spMk id="11" creationId="{E81BF4F6-F2CF-4984-9D14-D6966D92F99F}"/>
          </ac:spMkLst>
        </pc:spChg>
        <pc:spChg chg="add del">
          <ac:chgData name="Narendra Kumar Dewangan" userId="13b04745-cb53-4b17-80d6-4c1e8065a03b" providerId="ADAL" clId="{C2B5ADC6-1C4D-4D93-ABC5-AAE36DA681F1}" dt="2024-08-21T09:10:41.369" v="757" actId="26606"/>
          <ac:spMkLst>
            <pc:docMk/>
            <pc:sldMk cId="3827751681" sldId="284"/>
            <ac:spMk id="12" creationId="{1D460C86-854F-4FB3-ABC2-E823D8FEB9DB}"/>
          </ac:spMkLst>
        </pc:spChg>
        <pc:spChg chg="add del">
          <ac:chgData name="Narendra Kumar Dewangan" userId="13b04745-cb53-4b17-80d6-4c1e8065a03b" providerId="ADAL" clId="{C2B5ADC6-1C4D-4D93-ABC5-AAE36DA681F1}" dt="2024-08-21T09:10:41.369" v="757" actId="26606"/>
          <ac:spMkLst>
            <pc:docMk/>
            <pc:sldMk cId="3827751681" sldId="284"/>
            <ac:spMk id="14" creationId="{BB48116A-278A-4CC5-89D3-9DE8E8FF1245}"/>
          </ac:spMkLst>
        </pc:spChg>
        <pc:spChg chg="add del">
          <ac:chgData name="Narendra Kumar Dewangan" userId="13b04745-cb53-4b17-80d6-4c1e8065a03b" providerId="ADAL" clId="{C2B5ADC6-1C4D-4D93-ABC5-AAE36DA681F1}" dt="2024-08-21T09:10:43.119" v="759" actId="26606"/>
          <ac:spMkLst>
            <pc:docMk/>
            <pc:sldMk cId="3827751681" sldId="284"/>
            <ac:spMk id="15" creationId="{063BBA22-50EA-4C4D-BE05-F1CE4E63AA56}"/>
          </ac:spMkLst>
        </pc:spChg>
        <pc:spChg chg="add del">
          <ac:chgData name="Narendra Kumar Dewangan" userId="13b04745-cb53-4b17-80d6-4c1e8065a03b" providerId="ADAL" clId="{C2B5ADC6-1C4D-4D93-ABC5-AAE36DA681F1}" dt="2024-08-21T09:10:43.119" v="759" actId="26606"/>
          <ac:spMkLst>
            <pc:docMk/>
            <pc:sldMk cId="3827751681" sldId="284"/>
            <ac:spMk id="16" creationId="{BACC6370-2D7E-4714-9D71-7542949D7D5D}"/>
          </ac:spMkLst>
        </pc:spChg>
        <pc:spChg chg="add del">
          <ac:chgData name="Narendra Kumar Dewangan" userId="13b04745-cb53-4b17-80d6-4c1e8065a03b" providerId="ADAL" clId="{C2B5ADC6-1C4D-4D93-ABC5-AAE36DA681F1}" dt="2024-08-21T09:10:43.119" v="759" actId="26606"/>
          <ac:spMkLst>
            <pc:docMk/>
            <pc:sldMk cId="3827751681" sldId="284"/>
            <ac:spMk id="17" creationId="{F68B3F68-107C-434F-AA38-110D5EA91B85}"/>
          </ac:spMkLst>
        </pc:spChg>
        <pc:spChg chg="add del">
          <ac:chgData name="Narendra Kumar Dewangan" userId="13b04745-cb53-4b17-80d6-4c1e8065a03b" providerId="ADAL" clId="{C2B5ADC6-1C4D-4D93-ABC5-AAE36DA681F1}" dt="2024-08-21T09:10:43.119" v="759" actId="26606"/>
          <ac:spMkLst>
            <pc:docMk/>
            <pc:sldMk cId="3827751681" sldId="284"/>
            <ac:spMk id="18" creationId="{AAD0DBB9-1A4B-4391-81D4-CB19F9AB918A}"/>
          </ac:spMkLst>
        </pc:spChg>
        <pc:spChg chg="add">
          <ac:chgData name="Narendra Kumar Dewangan" userId="13b04745-cb53-4b17-80d6-4c1e8065a03b" providerId="ADAL" clId="{C2B5ADC6-1C4D-4D93-ABC5-AAE36DA681F1}" dt="2024-08-21T09:10:43.135" v="760" actId="26606"/>
          <ac:spMkLst>
            <pc:docMk/>
            <pc:sldMk cId="3827751681" sldId="284"/>
            <ac:spMk id="20" creationId="{8D71EDA1-87BF-4D5D-AB79-F346FD19278A}"/>
          </ac:spMkLst>
        </pc:spChg>
        <pc:spChg chg="add">
          <ac:chgData name="Narendra Kumar Dewangan" userId="13b04745-cb53-4b17-80d6-4c1e8065a03b" providerId="ADAL" clId="{C2B5ADC6-1C4D-4D93-ABC5-AAE36DA681F1}" dt="2024-08-21T09:10:43.135" v="760" actId="26606"/>
          <ac:spMkLst>
            <pc:docMk/>
            <pc:sldMk cId="3827751681" sldId="284"/>
            <ac:spMk id="21" creationId="{C4285719-470E-454C-AF62-8323075F1F5B}"/>
          </ac:spMkLst>
        </pc:spChg>
        <pc:spChg chg="add">
          <ac:chgData name="Narendra Kumar Dewangan" userId="13b04745-cb53-4b17-80d6-4c1e8065a03b" providerId="ADAL" clId="{C2B5ADC6-1C4D-4D93-ABC5-AAE36DA681F1}" dt="2024-08-21T09:10:43.135" v="760" actId="26606"/>
          <ac:spMkLst>
            <pc:docMk/>
            <pc:sldMk cId="3827751681" sldId="284"/>
            <ac:spMk id="22" creationId="{CD9FE4EF-C4D8-49A0-B2FF-81D8DB7D8A24}"/>
          </ac:spMkLst>
        </pc:spChg>
        <pc:spChg chg="add">
          <ac:chgData name="Narendra Kumar Dewangan" userId="13b04745-cb53-4b17-80d6-4c1e8065a03b" providerId="ADAL" clId="{C2B5ADC6-1C4D-4D93-ABC5-AAE36DA681F1}" dt="2024-08-21T09:10:43.135" v="760" actId="26606"/>
          <ac:spMkLst>
            <pc:docMk/>
            <pc:sldMk cId="3827751681" sldId="284"/>
            <ac:spMk id="23" creationId="{4300840D-0A0B-4512-BACA-B439D5B9C57C}"/>
          </ac:spMkLst>
        </pc:spChg>
        <pc:spChg chg="add">
          <ac:chgData name="Narendra Kumar Dewangan" userId="13b04745-cb53-4b17-80d6-4c1e8065a03b" providerId="ADAL" clId="{C2B5ADC6-1C4D-4D93-ABC5-AAE36DA681F1}" dt="2024-08-21T09:10:43.135" v="760" actId="26606"/>
          <ac:spMkLst>
            <pc:docMk/>
            <pc:sldMk cId="3827751681" sldId="284"/>
            <ac:spMk id="24" creationId="{D2B78728-A580-49A7-84F9-6EF6F583ADE0}"/>
          </ac:spMkLst>
        </pc:spChg>
        <pc:spChg chg="add">
          <ac:chgData name="Narendra Kumar Dewangan" userId="13b04745-cb53-4b17-80d6-4c1e8065a03b" providerId="ADAL" clId="{C2B5ADC6-1C4D-4D93-ABC5-AAE36DA681F1}" dt="2024-08-21T09:10:43.135" v="760" actId="26606"/>
          <ac:spMkLst>
            <pc:docMk/>
            <pc:sldMk cId="3827751681" sldId="284"/>
            <ac:spMk id="25" creationId="{38FAA1A1-D861-433F-88FA-1E9D6FD31D11}"/>
          </ac:spMkLst>
        </pc:spChg>
        <pc:spChg chg="add">
          <ac:chgData name="Narendra Kumar Dewangan" userId="13b04745-cb53-4b17-80d6-4c1e8065a03b" providerId="ADAL" clId="{C2B5ADC6-1C4D-4D93-ABC5-AAE36DA681F1}" dt="2024-08-21T09:10:43.135" v="760" actId="26606"/>
          <ac:spMkLst>
            <pc:docMk/>
            <pc:sldMk cId="3827751681" sldId="284"/>
            <ac:spMk id="26" creationId="{C4FEBEFB-0D82-50EB-D660-33A18E4F88E6}"/>
          </ac:spMkLst>
        </pc:spChg>
        <pc:graphicFrameChg chg="add del">
          <ac:chgData name="Narendra Kumar Dewangan" userId="13b04745-cb53-4b17-80d6-4c1e8065a03b" providerId="ADAL" clId="{C2B5ADC6-1C4D-4D93-ABC5-AAE36DA681F1}" dt="2024-08-21T09:10:41.369" v="757" actId="26606"/>
          <ac:graphicFrameMkLst>
            <pc:docMk/>
            <pc:sldMk cId="3827751681" sldId="284"/>
            <ac:graphicFrameMk id="13" creationId="{BB90F778-9721-809E-8210-085C5BC613C3}"/>
          </ac:graphicFrameMkLst>
        </pc:graphicFrameChg>
        <pc:graphicFrameChg chg="add del">
          <ac:chgData name="Narendra Kumar Dewangan" userId="13b04745-cb53-4b17-80d6-4c1e8065a03b" providerId="ADAL" clId="{C2B5ADC6-1C4D-4D93-ABC5-AAE36DA681F1}" dt="2024-08-21T09:10:43.119" v="759" actId="26606"/>
          <ac:graphicFrameMkLst>
            <pc:docMk/>
            <pc:sldMk cId="3827751681" sldId="284"/>
            <ac:graphicFrameMk id="19" creationId="{70F915B3-77D7-B3ED-BF6D-56225441287C}"/>
          </ac:graphicFrameMkLst>
        </pc:graphicFrameChg>
        <pc:picChg chg="add mod">
          <ac:chgData name="Narendra Kumar Dewangan" userId="13b04745-cb53-4b17-80d6-4c1e8065a03b" providerId="ADAL" clId="{C2B5ADC6-1C4D-4D93-ABC5-AAE36DA681F1}" dt="2024-08-21T09:11:54.264" v="775"/>
          <ac:picMkLst>
            <pc:docMk/>
            <pc:sldMk cId="3827751681" sldId="284"/>
            <ac:picMk id="4" creationId="{1DB9D6E1-FFB0-BD31-1928-8E6F8FDFE88C}"/>
          </ac:picMkLst>
        </pc:picChg>
        <pc:picChg chg="add del">
          <ac:chgData name="Narendra Kumar Dewangan" userId="13b04745-cb53-4b17-80d6-4c1e8065a03b" providerId="ADAL" clId="{C2B5ADC6-1C4D-4D93-ABC5-AAE36DA681F1}" dt="2024-08-21T09:10:38.116" v="755" actId="26606"/>
          <ac:picMkLst>
            <pc:docMk/>
            <pc:sldMk cId="3827751681" sldId="284"/>
            <ac:picMk id="5" creationId="{2954CFA3-8D3D-D9B0-9DF2-54A44CF08D36}"/>
          </ac:picMkLst>
        </pc:picChg>
        <pc:picChg chg="add del">
          <ac:chgData name="Narendra Kumar Dewangan" userId="13b04745-cb53-4b17-80d6-4c1e8065a03b" providerId="ADAL" clId="{C2B5ADC6-1C4D-4D93-ABC5-AAE36DA681F1}" dt="2024-08-21T09:10:41.369" v="757" actId="26606"/>
          <ac:picMkLst>
            <pc:docMk/>
            <pc:sldMk cId="3827751681" sldId="284"/>
            <ac:picMk id="6" creationId="{F001F3D6-C2B7-2EE2-FA6B-A9656E2401F9}"/>
          </ac:picMkLst>
        </pc:picChg>
      </pc:sldChg>
      <pc:sldChg chg="addSp delSp modSp new mod setBg">
        <pc:chgData name="Narendra Kumar Dewangan" userId="13b04745-cb53-4b17-80d6-4c1e8065a03b" providerId="ADAL" clId="{C2B5ADC6-1C4D-4D93-ABC5-AAE36DA681F1}" dt="2024-08-21T09:12:31.735" v="777" actId="1038"/>
        <pc:sldMkLst>
          <pc:docMk/>
          <pc:sldMk cId="1322274389" sldId="285"/>
        </pc:sldMkLst>
        <pc:spChg chg="mod">
          <ac:chgData name="Narendra Kumar Dewangan" userId="13b04745-cb53-4b17-80d6-4c1e8065a03b" providerId="ADAL" clId="{C2B5ADC6-1C4D-4D93-ABC5-AAE36DA681F1}" dt="2024-08-21T09:11:39.218" v="773" actId="26606"/>
          <ac:spMkLst>
            <pc:docMk/>
            <pc:sldMk cId="1322274389" sldId="285"/>
            <ac:spMk id="2" creationId="{B0FFD0B7-EB8D-8FDD-A1E7-1EF4B4251179}"/>
          </ac:spMkLst>
        </pc:spChg>
        <pc:spChg chg="add del mod">
          <ac:chgData name="Narendra Kumar Dewangan" userId="13b04745-cb53-4b17-80d6-4c1e8065a03b" providerId="ADAL" clId="{C2B5ADC6-1C4D-4D93-ABC5-AAE36DA681F1}" dt="2024-08-21T09:11:39.218" v="773" actId="26606"/>
          <ac:spMkLst>
            <pc:docMk/>
            <pc:sldMk cId="1322274389" sldId="285"/>
            <ac:spMk id="3" creationId="{ADB2C890-E073-5196-F2E1-C6E9D0433A3A}"/>
          </ac:spMkLst>
        </pc:spChg>
        <pc:spChg chg="add mod">
          <ac:chgData name="Narendra Kumar Dewangan" userId="13b04745-cb53-4b17-80d6-4c1e8065a03b" providerId="ADAL" clId="{C2B5ADC6-1C4D-4D93-ABC5-AAE36DA681F1}" dt="2024-08-21T09:11:14.193" v="765"/>
          <ac:spMkLst>
            <pc:docMk/>
            <pc:sldMk cId="1322274389" sldId="285"/>
            <ac:spMk id="4" creationId="{DC8DEDA0-8F4B-3557-0BD2-18C730D8E037}"/>
          </ac:spMkLst>
        </pc:spChg>
        <pc:spChg chg="add del">
          <ac:chgData name="Narendra Kumar Dewangan" userId="13b04745-cb53-4b17-80d6-4c1e8065a03b" providerId="ADAL" clId="{C2B5ADC6-1C4D-4D93-ABC5-AAE36DA681F1}" dt="2024-08-21T09:11:39.203" v="772" actId="26606"/>
          <ac:spMkLst>
            <pc:docMk/>
            <pc:sldMk cId="1322274389" sldId="285"/>
            <ac:spMk id="9" creationId="{AE2B703B-46F9-481A-A605-82E2A828C4FA}"/>
          </ac:spMkLst>
        </pc:spChg>
        <pc:spChg chg="add">
          <ac:chgData name="Narendra Kumar Dewangan" userId="13b04745-cb53-4b17-80d6-4c1e8065a03b" providerId="ADAL" clId="{C2B5ADC6-1C4D-4D93-ABC5-AAE36DA681F1}" dt="2024-08-21T09:11:39.218" v="773" actId="26606"/>
          <ac:spMkLst>
            <pc:docMk/>
            <pc:sldMk cId="1322274389" sldId="285"/>
            <ac:spMk id="10" creationId="{E51BA4DF-2BD4-4EC2-B1DB-B27C8AC71864}"/>
          </ac:spMkLst>
        </pc:spChg>
        <pc:spChg chg="add del">
          <ac:chgData name="Narendra Kumar Dewangan" userId="13b04745-cb53-4b17-80d6-4c1e8065a03b" providerId="ADAL" clId="{C2B5ADC6-1C4D-4D93-ABC5-AAE36DA681F1}" dt="2024-08-21T09:11:39.203" v="772" actId="26606"/>
          <ac:spMkLst>
            <pc:docMk/>
            <pc:sldMk cId="1322274389" sldId="285"/>
            <ac:spMk id="11" creationId="{F13BE4D7-0C3D-4906-B230-A1C5B4665CCF}"/>
          </ac:spMkLst>
        </pc:spChg>
        <pc:graphicFrameChg chg="add del">
          <ac:chgData name="Narendra Kumar Dewangan" userId="13b04745-cb53-4b17-80d6-4c1e8065a03b" providerId="ADAL" clId="{C2B5ADC6-1C4D-4D93-ABC5-AAE36DA681F1}" dt="2024-08-21T09:11:39.203" v="772" actId="26606"/>
          <ac:graphicFrameMkLst>
            <pc:docMk/>
            <pc:sldMk cId="1322274389" sldId="285"/>
            <ac:graphicFrameMk id="5" creationId="{E0998582-BF58-F81A-85D0-2C54E7019EAA}"/>
          </ac:graphicFrameMkLst>
        </pc:graphicFrameChg>
        <pc:graphicFrameChg chg="add">
          <ac:chgData name="Narendra Kumar Dewangan" userId="13b04745-cb53-4b17-80d6-4c1e8065a03b" providerId="ADAL" clId="{C2B5ADC6-1C4D-4D93-ABC5-AAE36DA681F1}" dt="2024-08-21T09:11:39.218" v="773" actId="26606"/>
          <ac:graphicFrameMkLst>
            <pc:docMk/>
            <pc:sldMk cId="1322274389" sldId="285"/>
            <ac:graphicFrameMk id="13" creationId="{BDBDA222-C97D-A475-B81E-34AAF0E26545}"/>
          </ac:graphicFrameMkLst>
        </pc:graphicFrameChg>
        <pc:picChg chg="add">
          <ac:chgData name="Narendra Kumar Dewangan" userId="13b04745-cb53-4b17-80d6-4c1e8065a03b" providerId="ADAL" clId="{C2B5ADC6-1C4D-4D93-ABC5-AAE36DA681F1}" dt="2024-08-21T09:11:39.218" v="773" actId="26606"/>
          <ac:picMkLst>
            <pc:docMk/>
            <pc:sldMk cId="1322274389" sldId="285"/>
            <ac:picMk id="6" creationId="{CFA64365-0F67-FF49-2A5F-6CA727253C8C}"/>
          </ac:picMkLst>
        </pc:picChg>
        <pc:picChg chg="add mod">
          <ac:chgData name="Narendra Kumar Dewangan" userId="13b04745-cb53-4b17-80d6-4c1e8065a03b" providerId="ADAL" clId="{C2B5ADC6-1C4D-4D93-ABC5-AAE36DA681F1}" dt="2024-08-21T09:12:31.735" v="777" actId="1038"/>
          <ac:picMkLst>
            <pc:docMk/>
            <pc:sldMk cId="1322274389" sldId="285"/>
            <ac:picMk id="7" creationId="{70416269-D0E5-EBE0-3164-2B2E4A68389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AB6-5330-0235-2999-117D11CEF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5AA40D-097C-658D-5FE7-904F5D936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EE26D3-2CC6-F61B-E056-D83AF4B63891}"/>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E7DFA1BE-F6DC-7475-AEF6-EB5DE046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0F8CB-ECC6-732C-9437-CDD2BB823C1F}"/>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22170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74B-604D-A1D3-84B9-48C9621DC1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5C077-A989-5105-CA04-7B953A0E4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13693-D5C9-8600-AD44-50CBCF506D03}"/>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01D1BC51-C385-6D25-6270-1F3B27C91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64E45-21B0-8911-55CA-41B4127D079B}"/>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31307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3369F-5CE5-95F8-F05A-72E7DD826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A7162-18A2-F007-57D7-1EA48A256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2DBE4-1B6B-94D0-676E-AC07F6D5AC52}"/>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7611B0EC-675D-79E7-BD1D-C298BAF8D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3E36B-EC4E-A492-B737-A190CA39F8F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6950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404C-CB30-A231-7530-A9E2BF2CC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047A1-A237-F1F4-EA65-7D20CB562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F76C2-9946-91F9-2937-F0A45024C283}"/>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EA34258A-213F-ABA4-8553-8FDCEDE00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987C3-A70E-AA89-320E-44942A20198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4898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4EC5-0110-CF66-1B47-4C3BB6031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04D36F-D1D6-6A81-11DD-9849E17F3B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3CCC3-1135-9E35-83F2-87B38EF2BE99}"/>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708E6326-BF72-9955-B87F-866CF48FE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6731F-CB1A-D4DD-C0EB-3F2D0A8FFB84}"/>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89623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76E8-B9FE-40AF-3B08-53D3F68311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7453F-6E47-7408-54BA-13EFDC9A9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C3F08-FC34-6C65-50B6-CDC50B3EC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28051-7E89-D80A-BE4A-800C1D5368F6}"/>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6" name="Footer Placeholder 5">
            <a:extLst>
              <a:ext uri="{FF2B5EF4-FFF2-40B4-BE49-F238E27FC236}">
                <a16:creationId xmlns:a16="http://schemas.microsoft.com/office/drawing/2014/main" id="{C38CBFCB-F2C5-66F6-5E94-C78274BC5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2ECF9-DF19-92B8-73A1-E2823F6BE2E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9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C064-E8F2-1EB2-106E-32643CF7B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A07B4-0C28-FE4C-B2F0-8A671D3BB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1D81D-5AB9-E072-B26C-6DBC58B86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57D01-F284-18A7-90BC-3276A2C0E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E7AA3-1B60-424F-5640-5E1EFBABE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185373-9666-0A0D-698D-2F2EA41A8D95}"/>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8" name="Footer Placeholder 7">
            <a:extLst>
              <a:ext uri="{FF2B5EF4-FFF2-40B4-BE49-F238E27FC236}">
                <a16:creationId xmlns:a16="http://schemas.microsoft.com/office/drawing/2014/main" id="{62039D5E-F5A5-5871-47BF-58AC0605F3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F913D-C402-FFA7-CE30-86D707E110E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7222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A541-86AE-6409-FAA9-10694BB33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A28D1-817C-2B3F-AB57-37BE7549C09A}"/>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4" name="Footer Placeholder 3">
            <a:extLst>
              <a:ext uri="{FF2B5EF4-FFF2-40B4-BE49-F238E27FC236}">
                <a16:creationId xmlns:a16="http://schemas.microsoft.com/office/drawing/2014/main" id="{571DB5D2-932D-6FEF-AD06-483F36957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E0407-2D10-2370-F8A3-191498C6E7B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002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4A8C-207D-361C-1D5A-6E867F233E99}"/>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3" name="Footer Placeholder 2">
            <a:extLst>
              <a:ext uri="{FF2B5EF4-FFF2-40B4-BE49-F238E27FC236}">
                <a16:creationId xmlns:a16="http://schemas.microsoft.com/office/drawing/2014/main" id="{BC5D7CCB-4F79-54AD-1959-30BDCB5E39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1C2B5-0FC3-45F1-BB01-6022B431E9FE}"/>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73967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F06E-017D-A80C-9393-EFADCC8BE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C0915-CB5F-85F6-3E39-D5B9D6AC2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6623B3-B25B-CB10-F6F1-D6DCC200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5C7DD-57F2-B2C4-EEB7-A78DDB5F48F2}"/>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6" name="Footer Placeholder 5">
            <a:extLst>
              <a:ext uri="{FF2B5EF4-FFF2-40B4-BE49-F238E27FC236}">
                <a16:creationId xmlns:a16="http://schemas.microsoft.com/office/drawing/2014/main" id="{E7174324-DD26-6FA0-C0CB-6F1A66BD1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2C9EC-C5CF-A3B2-58F4-C5CB19ED7CF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308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FDA6-AF32-BDAC-0335-179270707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30FA8A-BFA6-09FB-C0D1-55584E9FB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C08526-B360-61D7-443A-52A5F46BF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B6D54-BA9C-2C4A-9943-11D2895E4C09}"/>
              </a:ext>
            </a:extLst>
          </p:cNvPr>
          <p:cNvSpPr>
            <a:spLocks noGrp="1"/>
          </p:cNvSpPr>
          <p:nvPr>
            <p:ph type="dt" sz="half" idx="10"/>
          </p:nvPr>
        </p:nvSpPr>
        <p:spPr/>
        <p:txBody>
          <a:bodyPr/>
          <a:lstStyle/>
          <a:p>
            <a:fld id="{D6C2E727-94C0-4DA7-A76E-4668E913F62F}" type="datetimeFigureOut">
              <a:rPr lang="en-IN" smtClean="0"/>
              <a:t>20-09-2024</a:t>
            </a:fld>
            <a:endParaRPr lang="en-IN"/>
          </a:p>
        </p:txBody>
      </p:sp>
      <p:sp>
        <p:nvSpPr>
          <p:cNvPr id="6" name="Footer Placeholder 5">
            <a:extLst>
              <a:ext uri="{FF2B5EF4-FFF2-40B4-BE49-F238E27FC236}">
                <a16:creationId xmlns:a16="http://schemas.microsoft.com/office/drawing/2014/main" id="{2EECBC0F-51D0-42E4-6079-1A6BF6F19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6588E-0A65-8AFD-FCEC-6742E5EB6C05}"/>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6514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60220-429A-69B0-7139-B2210DE7D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FC207-87F8-BA80-81C6-FE0F9C5CE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DED5C-701F-F30A-E5E8-970BE0BD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2E727-94C0-4DA7-A76E-4668E913F62F}" type="datetimeFigureOut">
              <a:rPr lang="en-IN" smtClean="0"/>
              <a:t>20-09-2024</a:t>
            </a:fld>
            <a:endParaRPr lang="en-IN"/>
          </a:p>
        </p:txBody>
      </p:sp>
      <p:sp>
        <p:nvSpPr>
          <p:cNvPr id="5" name="Footer Placeholder 4">
            <a:extLst>
              <a:ext uri="{FF2B5EF4-FFF2-40B4-BE49-F238E27FC236}">
                <a16:creationId xmlns:a16="http://schemas.microsoft.com/office/drawing/2014/main" id="{04C51322-CC2E-B328-2604-D58C870DE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7C4FDA4-89B7-BC02-BDE5-263F7F512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EE0CD2-EAB0-4DF4-98DB-587E3CA08FD5}" type="slidenum">
              <a:rPr lang="en-IN" smtClean="0"/>
              <a:t>‹#›</a:t>
            </a:fld>
            <a:endParaRPr lang="en-IN"/>
          </a:p>
        </p:txBody>
      </p:sp>
    </p:spTree>
    <p:extLst>
      <p:ext uri="{BB962C8B-B14F-4D97-AF65-F5344CB8AC3E}">
        <p14:creationId xmlns:p14="http://schemas.microsoft.com/office/powerpoint/2010/main" val="329609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circle with a lock in it&#10;&#10;Description automatically generated">
            <a:extLst>
              <a:ext uri="{FF2B5EF4-FFF2-40B4-BE49-F238E27FC236}">
                <a16:creationId xmlns:a16="http://schemas.microsoft.com/office/drawing/2014/main" id="{AE653B94-7429-781B-B3BC-DAF9E18B4077}"/>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58AD4D0D-5E63-2744-C113-EC08F9F99EF0}"/>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29" name="Rectangle 2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99146" y="-828761"/>
            <a:ext cx="3177919" cy="12207790"/>
          </a:xfrm>
          <a:prstGeom prst="rect">
            <a:avLst/>
          </a:prstGeom>
          <a:gradFill flip="none" rotWithShape="1">
            <a:gsLst>
              <a:gs pos="19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868358" y="1858645"/>
            <a:ext cx="6857998" cy="3152863"/>
          </a:xfrm>
          <a:prstGeom prst="rect">
            <a:avLst/>
          </a:prstGeom>
          <a:gradFill flip="none" rotWithShape="1">
            <a:gsLst>
              <a:gs pos="0">
                <a:schemeClr val="accent5"/>
              </a:gs>
              <a:gs pos="47000">
                <a:schemeClr val="accent2">
                  <a:alpha val="0"/>
                </a:schemeClr>
              </a:gs>
            </a:gsLst>
            <a:lin ang="6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336537A4-07E4-0E22-D14E-018FE569F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2980971" y="-2987065"/>
            <a:ext cx="1632206" cy="7594149"/>
          </a:xfrm>
          <a:prstGeom prst="rect">
            <a:avLst/>
          </a:prstGeom>
          <a:gradFill flip="none" rotWithShape="1">
            <a:gsLst>
              <a:gs pos="0">
                <a:schemeClr val="accent2">
                  <a:alpha val="85000"/>
                </a:schemeClr>
              </a:gs>
              <a:gs pos="42000">
                <a:schemeClr val="accent5">
                  <a:alpha val="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DF39DD-D69A-31B8-53C1-94595DDD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045785" y="1311995"/>
            <a:ext cx="3152865" cy="5552081"/>
          </a:xfrm>
          <a:prstGeom prst="rect">
            <a:avLst/>
          </a:prstGeom>
          <a:gradFill flip="none" rotWithShape="1">
            <a:gsLst>
              <a:gs pos="0">
                <a:schemeClr val="accent2">
                  <a:alpha val="83000"/>
                </a:schemeClr>
              </a:gs>
              <a:gs pos="42000">
                <a:schemeClr val="accent5">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9913" y="-314653"/>
            <a:ext cx="2146948" cy="12198354"/>
          </a:xfrm>
          <a:prstGeom prst="rect">
            <a:avLst/>
          </a:prstGeom>
          <a:gradFill>
            <a:gsLst>
              <a:gs pos="0">
                <a:schemeClr val="accent5">
                  <a:lumMod val="75000"/>
                </a:schemeClr>
              </a:gs>
              <a:gs pos="53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307DA-88BB-D06A-F76C-36047CD32D2C}"/>
              </a:ext>
            </a:extLst>
          </p:cNvPr>
          <p:cNvSpPr>
            <a:spLocks noGrp="1"/>
          </p:cNvSpPr>
          <p:nvPr>
            <p:ph type="ctrTitle"/>
          </p:nvPr>
        </p:nvSpPr>
        <p:spPr>
          <a:xfrm>
            <a:off x="881974" y="4000292"/>
            <a:ext cx="7138219" cy="1391985"/>
          </a:xfrm>
        </p:spPr>
        <p:txBody>
          <a:bodyPr>
            <a:normAutofit/>
          </a:bodyPr>
          <a:lstStyle/>
          <a:p>
            <a:pPr algn="l"/>
            <a:r>
              <a:rPr lang="en-US" sz="3600" b="1" dirty="0">
                <a:solidFill>
                  <a:srgbClr val="FFFFFF"/>
                </a:solidFill>
              </a:rPr>
              <a:t>IT Data Security Lecture Series</a:t>
            </a:r>
            <a:endParaRPr lang="en-IN" sz="3600" b="1" dirty="0">
              <a:solidFill>
                <a:srgbClr val="FFFFFF"/>
              </a:solidFill>
            </a:endParaRPr>
          </a:p>
        </p:txBody>
      </p:sp>
      <p:sp>
        <p:nvSpPr>
          <p:cNvPr id="3" name="Subtitle 2">
            <a:extLst>
              <a:ext uri="{FF2B5EF4-FFF2-40B4-BE49-F238E27FC236}">
                <a16:creationId xmlns:a16="http://schemas.microsoft.com/office/drawing/2014/main" id="{EF178538-6718-9F45-FA40-A23CF50BE604}"/>
              </a:ext>
            </a:extLst>
          </p:cNvPr>
          <p:cNvSpPr>
            <a:spLocks noGrp="1"/>
          </p:cNvSpPr>
          <p:nvPr>
            <p:ph type="subTitle" idx="1"/>
          </p:nvPr>
        </p:nvSpPr>
        <p:spPr>
          <a:xfrm>
            <a:off x="9045785" y="365683"/>
            <a:ext cx="2314667" cy="462231"/>
          </a:xfrm>
        </p:spPr>
        <p:txBody>
          <a:bodyPr>
            <a:normAutofit/>
          </a:bodyPr>
          <a:lstStyle/>
          <a:p>
            <a:pPr algn="l"/>
            <a:r>
              <a:rPr lang="en-US" sz="2000" b="1" dirty="0"/>
              <a:t>V Semester CSF </a:t>
            </a:r>
            <a:endParaRPr lang="en-IN" sz="2000" b="1" dirty="0"/>
          </a:p>
        </p:txBody>
      </p:sp>
      <p:sp>
        <p:nvSpPr>
          <p:cNvPr id="39" name="Rectangle 38">
            <a:extLst>
              <a:ext uri="{FF2B5EF4-FFF2-40B4-BE49-F238E27FC236}">
                <a16:creationId xmlns:a16="http://schemas.microsoft.com/office/drawing/2014/main" id="{1031A9CD-7DCC-4A2F-A3A5-54F91317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6897056" y="1541165"/>
            <a:ext cx="6857998" cy="3763479"/>
          </a:xfrm>
          <a:prstGeom prst="rect">
            <a:avLst/>
          </a:prstGeom>
          <a:gradFill flip="none" rotWithShape="1">
            <a:gsLst>
              <a:gs pos="0">
                <a:schemeClr val="accent5">
                  <a:alpha val="95000"/>
                </a:schemeClr>
              </a:gs>
              <a:gs pos="38000">
                <a:schemeClr val="accent2">
                  <a:alpha val="0"/>
                </a:schemeClr>
              </a:gs>
            </a:gsLst>
            <a:lin ang="60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TextBox 7">
            <a:extLst>
              <a:ext uri="{FF2B5EF4-FFF2-40B4-BE49-F238E27FC236}">
                <a16:creationId xmlns:a16="http://schemas.microsoft.com/office/drawing/2014/main" id="{EA983B3F-69C6-D674-402D-477901418B2E}"/>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4" name="Subtitle 2">
            <a:extLst>
              <a:ext uri="{FF2B5EF4-FFF2-40B4-BE49-F238E27FC236}">
                <a16:creationId xmlns:a16="http://schemas.microsoft.com/office/drawing/2014/main" id="{E183E7B4-591A-56C2-67F1-F16DD16BA647}"/>
              </a:ext>
            </a:extLst>
          </p:cNvPr>
          <p:cNvSpPr txBox="1">
            <a:spLocks/>
          </p:cNvSpPr>
          <p:nvPr/>
        </p:nvSpPr>
        <p:spPr>
          <a:xfrm>
            <a:off x="8064070" y="6158558"/>
            <a:ext cx="3763480" cy="46223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highlight>
                  <a:srgbClr val="FFFF00"/>
                </a:highlight>
              </a:rPr>
              <a:t>Data Security Threat Techniques</a:t>
            </a:r>
            <a:endParaRPr lang="en-IN" sz="2000" b="1" dirty="0">
              <a:highlight>
                <a:srgbClr val="FFFF00"/>
              </a:highlight>
            </a:endParaRPr>
          </a:p>
        </p:txBody>
      </p:sp>
    </p:spTree>
    <p:extLst>
      <p:ext uri="{BB962C8B-B14F-4D97-AF65-F5344CB8AC3E}">
        <p14:creationId xmlns:p14="http://schemas.microsoft.com/office/powerpoint/2010/main" val="410061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3E09679-0575-764B-34C5-1F90A43B0D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p>
        </p:txBody>
      </p:sp>
      <p:pic>
        <p:nvPicPr>
          <p:cNvPr id="5" name="Content Placeholder 4" descr="A qr code on a white background&#10;&#10;Description automatically generated">
            <a:extLst>
              <a:ext uri="{FF2B5EF4-FFF2-40B4-BE49-F238E27FC236}">
                <a16:creationId xmlns:a16="http://schemas.microsoft.com/office/drawing/2014/main" id="{6F0EE7F5-AD9C-89ED-BD46-A3B96E3FB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pic>
        <p:nvPicPr>
          <p:cNvPr id="3" name="Picture 2" descr="A colorful logo with a white background&#10;&#10;Description automatically generated">
            <a:extLst>
              <a:ext uri="{FF2B5EF4-FFF2-40B4-BE49-F238E27FC236}">
                <a16:creationId xmlns:a16="http://schemas.microsoft.com/office/drawing/2014/main" id="{93EAA8B0-7E87-C804-ED66-DA36517072CD}"/>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173428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EE9A6-FE1D-A8FC-865E-BFC9E31B5557}"/>
              </a:ext>
            </a:extLst>
          </p:cNvPr>
          <p:cNvSpPr>
            <a:spLocks noGrp="1"/>
          </p:cNvSpPr>
          <p:nvPr>
            <p:ph type="title"/>
          </p:nvPr>
        </p:nvSpPr>
        <p:spPr>
          <a:xfrm>
            <a:off x="761800" y="762001"/>
            <a:ext cx="5334197" cy="1708242"/>
          </a:xfrm>
        </p:spPr>
        <p:txBody>
          <a:bodyPr anchor="ctr">
            <a:normAutofit/>
          </a:bodyPr>
          <a:lstStyle/>
          <a:p>
            <a:r>
              <a:rPr lang="en-US" sz="4000"/>
              <a:t>Contents</a:t>
            </a:r>
            <a:endParaRPr lang="en-IN" sz="4000"/>
          </a:p>
        </p:txBody>
      </p:sp>
      <p:sp>
        <p:nvSpPr>
          <p:cNvPr id="3" name="Content Placeholder 2">
            <a:extLst>
              <a:ext uri="{FF2B5EF4-FFF2-40B4-BE49-F238E27FC236}">
                <a16:creationId xmlns:a16="http://schemas.microsoft.com/office/drawing/2014/main" id="{2B226AD5-9F43-B235-9488-D49B0351E972}"/>
              </a:ext>
            </a:extLst>
          </p:cNvPr>
          <p:cNvSpPr>
            <a:spLocks noGrp="1"/>
          </p:cNvSpPr>
          <p:nvPr>
            <p:ph idx="1"/>
          </p:nvPr>
        </p:nvSpPr>
        <p:spPr>
          <a:xfrm>
            <a:off x="761800" y="2470244"/>
            <a:ext cx="5334197" cy="3769835"/>
          </a:xfrm>
        </p:spPr>
        <p:txBody>
          <a:bodyPr anchor="ctr">
            <a:normAutofit/>
          </a:bodyPr>
          <a:lstStyle/>
          <a:p>
            <a:r>
              <a:rPr lang="en-US" sz="2000" dirty="0"/>
              <a:t>Introduction</a:t>
            </a:r>
          </a:p>
          <a:p>
            <a:r>
              <a:rPr lang="en-US" sz="2000" dirty="0"/>
              <a:t>Threat Techniques</a:t>
            </a:r>
            <a:endParaRPr lang="en-IN" sz="2000" dirty="0"/>
          </a:p>
        </p:txBody>
      </p:sp>
      <p:pic>
        <p:nvPicPr>
          <p:cNvPr id="5" name="Picture 4" descr="Transparent padlock">
            <a:extLst>
              <a:ext uri="{FF2B5EF4-FFF2-40B4-BE49-F238E27FC236}">
                <a16:creationId xmlns:a16="http://schemas.microsoft.com/office/drawing/2014/main" id="{40AAE17F-1EC7-6347-D7E9-F262EE1751D8}"/>
              </a:ext>
            </a:extLst>
          </p:cNvPr>
          <p:cNvPicPr>
            <a:picLocks noChangeAspect="1"/>
          </p:cNvPicPr>
          <p:nvPr/>
        </p:nvPicPr>
        <p:blipFill>
          <a:blip r:embed="rId2"/>
          <a:srcRect l="11641" r="3749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805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80C8-9804-98D1-0591-07524658BC85}"/>
              </a:ext>
            </a:extLst>
          </p:cNvPr>
          <p:cNvSpPr>
            <a:spLocks noGrp="1"/>
          </p:cNvSpPr>
          <p:nvPr>
            <p:ph type="title"/>
          </p:nvPr>
        </p:nvSpPr>
        <p:spPr/>
        <p:txBody>
          <a:bodyPr/>
          <a:lstStyle/>
          <a:p>
            <a:r>
              <a:rPr lang="en-US" dirty="0"/>
              <a:t>Introduction</a:t>
            </a:r>
            <a:endParaRPr lang="en-IN" dirty="0"/>
          </a:p>
        </p:txBody>
      </p:sp>
      <p:sp>
        <p:nvSpPr>
          <p:cNvPr id="4" name="Rectangle 1">
            <a:extLst>
              <a:ext uri="{FF2B5EF4-FFF2-40B4-BE49-F238E27FC236}">
                <a16:creationId xmlns:a16="http://schemas.microsoft.com/office/drawing/2014/main" id="{40FB5749-9867-DB61-D923-08884F4A4DFC}"/>
              </a:ext>
            </a:extLst>
          </p:cNvPr>
          <p:cNvSpPr>
            <a:spLocks noGrp="1" noChangeArrowheads="1"/>
          </p:cNvSpPr>
          <p:nvPr>
            <p:ph idx="1"/>
          </p:nvPr>
        </p:nvSpPr>
        <p:spPr bwMode="auto">
          <a:xfrm>
            <a:off x="838200" y="2016134"/>
            <a:ext cx="10515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Data security threats refer to potential risks that could compromise the confidentiality, integrity, and availability of sensitive information within organizations and systems. With the increasing reliance on digital infrastructure and the rise of cloud computing, safeguarding data has become a critical priority.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Attackers continually develop sophisticated techniques to exploit vulnerabilities in systems, steal data, or disrupt operations. These threats come in various forms, from malicious software to human manipulation, and can lead to financial loss, reputational damage, and legal consequences.</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Understanding the different techniques used in data security threats is essential for designing effective defense mechanisms and implementing proactive security measures. The primary threat techniques include phishing, malware, ransomware, denial of service (DoS) attacks, SQL injection, man-in-the-middle (MITM) attacks, insider threats, and social engineering. Each technique exploits specific weaknesses in security frameworks, making it crucial to stay informed and prepared for evolving cyber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940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D658-F702-A800-B7F8-FCC2601ABBA4}"/>
              </a:ext>
            </a:extLst>
          </p:cNvPr>
          <p:cNvSpPr>
            <a:spLocks noGrp="1"/>
          </p:cNvSpPr>
          <p:nvPr>
            <p:ph type="title"/>
          </p:nvPr>
        </p:nvSpPr>
        <p:spPr/>
        <p:txBody>
          <a:bodyPr/>
          <a:lstStyle/>
          <a:p>
            <a:r>
              <a:rPr lang="en-US" dirty="0"/>
              <a:t>Major Data Security Threat Techniques</a:t>
            </a:r>
            <a:endParaRPr lang="en-IN" dirty="0"/>
          </a:p>
        </p:txBody>
      </p:sp>
      <p:sp>
        <p:nvSpPr>
          <p:cNvPr id="3" name="Content Placeholder 2">
            <a:extLst>
              <a:ext uri="{FF2B5EF4-FFF2-40B4-BE49-F238E27FC236}">
                <a16:creationId xmlns:a16="http://schemas.microsoft.com/office/drawing/2014/main" id="{A26B9A44-E505-755A-D39C-8D8E09B1BA65}"/>
              </a:ext>
            </a:extLst>
          </p:cNvPr>
          <p:cNvSpPr>
            <a:spLocks noGrp="1"/>
          </p:cNvSpPr>
          <p:nvPr>
            <p:ph idx="1"/>
          </p:nvPr>
        </p:nvSpPr>
        <p:spPr/>
        <p:txBody>
          <a:bodyPr/>
          <a:lstStyle/>
          <a:p>
            <a:r>
              <a:rPr lang="en-US" dirty="0"/>
              <a:t>Network-Based Threat Techniques</a:t>
            </a:r>
          </a:p>
          <a:p>
            <a:r>
              <a:rPr lang="en-US" dirty="0"/>
              <a:t>Cryptographic Based Threat Techniques</a:t>
            </a:r>
          </a:p>
          <a:p>
            <a:r>
              <a:rPr lang="en-US" dirty="0"/>
              <a:t>Banking Froud Techniques</a:t>
            </a:r>
          </a:p>
          <a:p>
            <a:r>
              <a:rPr lang="en-US" dirty="0"/>
              <a:t>Web-application Based Threat Techniques</a:t>
            </a:r>
          </a:p>
          <a:p>
            <a:r>
              <a:rPr lang="en-US" dirty="0"/>
              <a:t>Wireless Network Threat Techniques</a:t>
            </a:r>
            <a:endParaRPr lang="en-IN" dirty="0"/>
          </a:p>
        </p:txBody>
      </p:sp>
    </p:spTree>
    <p:extLst>
      <p:ext uri="{BB962C8B-B14F-4D97-AF65-F5344CB8AC3E}">
        <p14:creationId xmlns:p14="http://schemas.microsoft.com/office/powerpoint/2010/main" val="406648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22CF-2A8C-F923-2361-8D899A2BF4A0}"/>
              </a:ext>
            </a:extLst>
          </p:cNvPr>
          <p:cNvSpPr>
            <a:spLocks noGrp="1"/>
          </p:cNvSpPr>
          <p:nvPr>
            <p:ph type="title"/>
          </p:nvPr>
        </p:nvSpPr>
        <p:spPr/>
        <p:txBody>
          <a:bodyPr/>
          <a:lstStyle/>
          <a:p>
            <a:r>
              <a:rPr lang="en-US" dirty="0"/>
              <a:t>Network-Based Threat Techniques</a:t>
            </a:r>
            <a:endParaRPr lang="en-IN" dirty="0"/>
          </a:p>
        </p:txBody>
      </p:sp>
      <p:sp>
        <p:nvSpPr>
          <p:cNvPr id="4" name="Rectangle 3">
            <a:extLst>
              <a:ext uri="{FF2B5EF4-FFF2-40B4-BE49-F238E27FC236}">
                <a16:creationId xmlns:a16="http://schemas.microsoft.com/office/drawing/2014/main" id="{0B77298E-485B-E107-E41A-C2CD8D8D041C}"/>
              </a:ext>
            </a:extLst>
          </p:cNvPr>
          <p:cNvSpPr/>
          <p:nvPr/>
        </p:nvSpPr>
        <p:spPr>
          <a:xfrm>
            <a:off x="838200" y="1484080"/>
            <a:ext cx="2635624" cy="900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Denial of Service (DoS) and Distributed Denial of Service (DDoS) Attacks</a:t>
            </a:r>
            <a:endParaRPr lang="en-IN" sz="1400" dirty="0"/>
          </a:p>
        </p:txBody>
      </p:sp>
      <p:sp>
        <p:nvSpPr>
          <p:cNvPr id="5" name="Rectangle 4">
            <a:extLst>
              <a:ext uri="{FF2B5EF4-FFF2-40B4-BE49-F238E27FC236}">
                <a16:creationId xmlns:a16="http://schemas.microsoft.com/office/drawing/2014/main" id="{674C2673-D4B7-832F-D0E2-D9C57142EEEA}"/>
              </a:ext>
            </a:extLst>
          </p:cNvPr>
          <p:cNvSpPr/>
          <p:nvPr/>
        </p:nvSpPr>
        <p:spPr>
          <a:xfrm>
            <a:off x="4020671" y="1484080"/>
            <a:ext cx="2075329" cy="900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t>Man-in-the-Middle (MITM) Attack</a:t>
            </a:r>
            <a:r>
              <a:rPr lang="en-IN" sz="1400" dirty="0"/>
              <a:t>:</a:t>
            </a:r>
          </a:p>
        </p:txBody>
      </p:sp>
      <p:sp>
        <p:nvSpPr>
          <p:cNvPr id="6" name="Rectangle 5">
            <a:extLst>
              <a:ext uri="{FF2B5EF4-FFF2-40B4-BE49-F238E27FC236}">
                <a16:creationId xmlns:a16="http://schemas.microsoft.com/office/drawing/2014/main" id="{5DC0E4FD-B0E4-8835-0907-6AE1841D60DC}"/>
              </a:ext>
            </a:extLst>
          </p:cNvPr>
          <p:cNvSpPr/>
          <p:nvPr/>
        </p:nvSpPr>
        <p:spPr>
          <a:xfrm>
            <a:off x="6748181" y="1484080"/>
            <a:ext cx="2234453" cy="900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Packet Sniffing (Eavesdropping)</a:t>
            </a:r>
            <a:endParaRPr lang="en-IN" dirty="0"/>
          </a:p>
        </p:txBody>
      </p:sp>
      <p:sp>
        <p:nvSpPr>
          <p:cNvPr id="7" name="Rectangle 6">
            <a:extLst>
              <a:ext uri="{FF2B5EF4-FFF2-40B4-BE49-F238E27FC236}">
                <a16:creationId xmlns:a16="http://schemas.microsoft.com/office/drawing/2014/main" id="{D590D9E2-8127-B94D-464C-A2DCB8E2FFAD}"/>
              </a:ext>
            </a:extLst>
          </p:cNvPr>
          <p:cNvSpPr/>
          <p:nvPr/>
        </p:nvSpPr>
        <p:spPr>
          <a:xfrm>
            <a:off x="838200" y="2826732"/>
            <a:ext cx="2635624"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IP Spoofing</a:t>
            </a:r>
            <a:endParaRPr lang="en-IN" dirty="0"/>
          </a:p>
        </p:txBody>
      </p:sp>
      <p:sp>
        <p:nvSpPr>
          <p:cNvPr id="8" name="Rectangle 7">
            <a:extLst>
              <a:ext uri="{FF2B5EF4-FFF2-40B4-BE49-F238E27FC236}">
                <a16:creationId xmlns:a16="http://schemas.microsoft.com/office/drawing/2014/main" id="{3CCCB4E9-D38D-397B-CB2E-B784E6C0F02B}"/>
              </a:ext>
            </a:extLst>
          </p:cNvPr>
          <p:cNvSpPr/>
          <p:nvPr/>
        </p:nvSpPr>
        <p:spPr>
          <a:xfrm>
            <a:off x="4020671" y="2737505"/>
            <a:ext cx="2075329" cy="766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DNS Spoofing </a:t>
            </a:r>
          </a:p>
        </p:txBody>
      </p:sp>
      <p:sp>
        <p:nvSpPr>
          <p:cNvPr id="9" name="Rectangle 8">
            <a:extLst>
              <a:ext uri="{FF2B5EF4-FFF2-40B4-BE49-F238E27FC236}">
                <a16:creationId xmlns:a16="http://schemas.microsoft.com/office/drawing/2014/main" id="{5D1501A6-30D8-C92F-575B-A95543F6CB23}"/>
              </a:ext>
            </a:extLst>
          </p:cNvPr>
          <p:cNvSpPr/>
          <p:nvPr/>
        </p:nvSpPr>
        <p:spPr>
          <a:xfrm>
            <a:off x="9445437" y="1484080"/>
            <a:ext cx="2234453" cy="9009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Session Hijacking</a:t>
            </a:r>
          </a:p>
        </p:txBody>
      </p:sp>
      <p:sp>
        <p:nvSpPr>
          <p:cNvPr id="10" name="Rectangle 9">
            <a:extLst>
              <a:ext uri="{FF2B5EF4-FFF2-40B4-BE49-F238E27FC236}">
                <a16:creationId xmlns:a16="http://schemas.microsoft.com/office/drawing/2014/main" id="{E9FC73BF-5B6C-9DDC-D3ED-1DFECFA4552D}"/>
              </a:ext>
            </a:extLst>
          </p:cNvPr>
          <p:cNvSpPr/>
          <p:nvPr/>
        </p:nvSpPr>
        <p:spPr>
          <a:xfrm>
            <a:off x="6748181" y="2737505"/>
            <a:ext cx="2234453" cy="766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Rogue Access Points</a:t>
            </a:r>
          </a:p>
        </p:txBody>
      </p:sp>
      <p:sp>
        <p:nvSpPr>
          <p:cNvPr id="14" name="Rectangle 13">
            <a:extLst>
              <a:ext uri="{FF2B5EF4-FFF2-40B4-BE49-F238E27FC236}">
                <a16:creationId xmlns:a16="http://schemas.microsoft.com/office/drawing/2014/main" id="{55326F77-15FE-7F3A-6183-D657FE59611F}"/>
              </a:ext>
            </a:extLst>
          </p:cNvPr>
          <p:cNvSpPr/>
          <p:nvPr/>
        </p:nvSpPr>
        <p:spPr>
          <a:xfrm>
            <a:off x="838200" y="3795714"/>
            <a:ext cx="2635624"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a:t>
            </a:r>
            <a:r>
              <a:rPr lang="en-IN" b="1" dirty="0" err="1"/>
              <a:t>etwork</a:t>
            </a:r>
            <a:r>
              <a:rPr lang="en-IN" b="1" dirty="0"/>
              <a:t> Worms</a:t>
            </a:r>
            <a:endParaRPr lang="en-IN" dirty="0"/>
          </a:p>
        </p:txBody>
      </p:sp>
      <p:sp>
        <p:nvSpPr>
          <p:cNvPr id="15" name="Rectangle 14">
            <a:extLst>
              <a:ext uri="{FF2B5EF4-FFF2-40B4-BE49-F238E27FC236}">
                <a16:creationId xmlns:a16="http://schemas.microsoft.com/office/drawing/2014/main" id="{CA2621E7-C301-5642-00BA-FCF2AEF15D79}"/>
              </a:ext>
            </a:extLst>
          </p:cNvPr>
          <p:cNvSpPr/>
          <p:nvPr/>
        </p:nvSpPr>
        <p:spPr>
          <a:xfrm>
            <a:off x="4020670" y="3734573"/>
            <a:ext cx="4961963"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ARP Spoofing (Address Resolution Protocol)</a:t>
            </a:r>
            <a:endParaRPr lang="en-IN" dirty="0"/>
          </a:p>
        </p:txBody>
      </p:sp>
      <p:sp>
        <p:nvSpPr>
          <p:cNvPr id="16" name="Rectangle 15">
            <a:extLst>
              <a:ext uri="{FF2B5EF4-FFF2-40B4-BE49-F238E27FC236}">
                <a16:creationId xmlns:a16="http://schemas.microsoft.com/office/drawing/2014/main" id="{0B758C49-DCBF-8AD0-816B-8A85E0788AE2}"/>
              </a:ext>
            </a:extLst>
          </p:cNvPr>
          <p:cNvSpPr/>
          <p:nvPr/>
        </p:nvSpPr>
        <p:spPr>
          <a:xfrm>
            <a:off x="9445436" y="3795714"/>
            <a:ext cx="2234453"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VLAN Hopping</a:t>
            </a:r>
            <a:endParaRPr lang="en-IN" dirty="0"/>
          </a:p>
        </p:txBody>
      </p:sp>
      <p:sp>
        <p:nvSpPr>
          <p:cNvPr id="19" name="Rectangle 18">
            <a:extLst>
              <a:ext uri="{FF2B5EF4-FFF2-40B4-BE49-F238E27FC236}">
                <a16:creationId xmlns:a16="http://schemas.microsoft.com/office/drawing/2014/main" id="{D183E89E-7BCA-5779-D5A2-B48F77DB420F}"/>
              </a:ext>
            </a:extLst>
          </p:cNvPr>
          <p:cNvSpPr/>
          <p:nvPr/>
        </p:nvSpPr>
        <p:spPr>
          <a:xfrm>
            <a:off x="838200" y="5035292"/>
            <a:ext cx="2635624"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Wireless Network Attacks</a:t>
            </a:r>
          </a:p>
        </p:txBody>
      </p:sp>
      <p:sp>
        <p:nvSpPr>
          <p:cNvPr id="20" name="Rectangle 19">
            <a:extLst>
              <a:ext uri="{FF2B5EF4-FFF2-40B4-BE49-F238E27FC236}">
                <a16:creationId xmlns:a16="http://schemas.microsoft.com/office/drawing/2014/main" id="{61CCE65A-7CC6-EA43-FAF8-EB8BC7D3C867}"/>
              </a:ext>
            </a:extLst>
          </p:cNvPr>
          <p:cNvSpPr/>
          <p:nvPr/>
        </p:nvSpPr>
        <p:spPr>
          <a:xfrm>
            <a:off x="4020670" y="4992078"/>
            <a:ext cx="2635624" cy="6772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Botnets</a:t>
            </a:r>
          </a:p>
        </p:txBody>
      </p:sp>
    </p:spTree>
    <p:extLst>
      <p:ext uri="{BB962C8B-B14F-4D97-AF65-F5344CB8AC3E}">
        <p14:creationId xmlns:p14="http://schemas.microsoft.com/office/powerpoint/2010/main" val="41865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F3-EED2-D0AA-986B-678F63E3505E}"/>
              </a:ext>
            </a:extLst>
          </p:cNvPr>
          <p:cNvSpPr>
            <a:spLocks noGrp="1"/>
          </p:cNvSpPr>
          <p:nvPr>
            <p:ph type="title"/>
          </p:nvPr>
        </p:nvSpPr>
        <p:spPr/>
        <p:txBody>
          <a:bodyPr/>
          <a:lstStyle/>
          <a:p>
            <a:r>
              <a:rPr lang="en-US" dirty="0"/>
              <a:t>Cryptographic Based Threat Techniques</a:t>
            </a:r>
            <a:endParaRPr lang="en-IN" dirty="0"/>
          </a:p>
        </p:txBody>
      </p:sp>
      <p:sp>
        <p:nvSpPr>
          <p:cNvPr id="4" name="Content Placeholder 3">
            <a:extLst>
              <a:ext uri="{FF2B5EF4-FFF2-40B4-BE49-F238E27FC236}">
                <a16:creationId xmlns:a16="http://schemas.microsoft.com/office/drawing/2014/main" id="{A1C4B2DF-42F0-FE20-140F-32DCBB30DE23}"/>
              </a:ext>
            </a:extLst>
          </p:cNvPr>
          <p:cNvSpPr>
            <a:spLocks noGrp="1"/>
          </p:cNvSpPr>
          <p:nvPr>
            <p:ph idx="1"/>
          </p:nvPr>
        </p:nvSpPr>
        <p:spPr>
          <a:xfrm>
            <a:off x="838200"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2000" b="1" dirty="0"/>
              <a:t>Brute Force Attack</a:t>
            </a:r>
            <a:endParaRPr lang="en-IN" sz="3200" dirty="0"/>
          </a:p>
        </p:txBody>
      </p:sp>
      <p:sp>
        <p:nvSpPr>
          <p:cNvPr id="3" name="Content Placeholder 3">
            <a:extLst>
              <a:ext uri="{FF2B5EF4-FFF2-40B4-BE49-F238E27FC236}">
                <a16:creationId xmlns:a16="http://schemas.microsoft.com/office/drawing/2014/main" id="{DFECAF76-AB1A-9DD0-EA19-3BEFEE6F263D}"/>
              </a:ext>
            </a:extLst>
          </p:cNvPr>
          <p:cNvSpPr txBox="1">
            <a:spLocks/>
          </p:cNvSpPr>
          <p:nvPr/>
        </p:nvSpPr>
        <p:spPr>
          <a:xfrm>
            <a:off x="3881718"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Cryptanalysis</a:t>
            </a:r>
            <a:endParaRPr lang="en-IN" sz="3200" dirty="0"/>
          </a:p>
        </p:txBody>
      </p:sp>
      <p:sp>
        <p:nvSpPr>
          <p:cNvPr id="5" name="Content Placeholder 3">
            <a:extLst>
              <a:ext uri="{FF2B5EF4-FFF2-40B4-BE49-F238E27FC236}">
                <a16:creationId xmlns:a16="http://schemas.microsoft.com/office/drawing/2014/main" id="{4644A4AD-CA92-DC90-2E42-70DFD02AC4C9}"/>
              </a:ext>
            </a:extLst>
          </p:cNvPr>
          <p:cNvSpPr txBox="1">
            <a:spLocks/>
          </p:cNvSpPr>
          <p:nvPr/>
        </p:nvSpPr>
        <p:spPr>
          <a:xfrm>
            <a:off x="6925236"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Side-Channel Attacks</a:t>
            </a:r>
            <a:endParaRPr lang="en-IN" sz="3200" dirty="0"/>
          </a:p>
        </p:txBody>
      </p:sp>
      <p:sp>
        <p:nvSpPr>
          <p:cNvPr id="6" name="Content Placeholder 3">
            <a:extLst>
              <a:ext uri="{FF2B5EF4-FFF2-40B4-BE49-F238E27FC236}">
                <a16:creationId xmlns:a16="http://schemas.microsoft.com/office/drawing/2014/main" id="{C7F304DA-2B8B-3CF5-5345-C04871428A6A}"/>
              </a:ext>
            </a:extLst>
          </p:cNvPr>
          <p:cNvSpPr txBox="1">
            <a:spLocks/>
          </p:cNvSpPr>
          <p:nvPr/>
        </p:nvSpPr>
        <p:spPr>
          <a:xfrm>
            <a:off x="2451848" y="2824816"/>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Birthday Attack</a:t>
            </a:r>
            <a:endParaRPr lang="en-IN" sz="3200" dirty="0"/>
          </a:p>
        </p:txBody>
      </p:sp>
      <p:sp>
        <p:nvSpPr>
          <p:cNvPr id="7" name="Content Placeholder 3">
            <a:extLst>
              <a:ext uri="{FF2B5EF4-FFF2-40B4-BE49-F238E27FC236}">
                <a16:creationId xmlns:a16="http://schemas.microsoft.com/office/drawing/2014/main" id="{9BB92F99-B244-6443-F2C6-C0A7E7DCB554}"/>
              </a:ext>
            </a:extLst>
          </p:cNvPr>
          <p:cNvSpPr txBox="1">
            <a:spLocks/>
          </p:cNvSpPr>
          <p:nvPr/>
        </p:nvSpPr>
        <p:spPr>
          <a:xfrm>
            <a:off x="5813613" y="28289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Replay Attack</a:t>
            </a:r>
            <a:endParaRPr lang="en-IN" sz="3200" dirty="0"/>
          </a:p>
        </p:txBody>
      </p:sp>
      <p:sp>
        <p:nvSpPr>
          <p:cNvPr id="11" name="Content Placeholder 3">
            <a:extLst>
              <a:ext uri="{FF2B5EF4-FFF2-40B4-BE49-F238E27FC236}">
                <a16:creationId xmlns:a16="http://schemas.microsoft.com/office/drawing/2014/main" id="{233FAC77-ECC0-6AEC-946F-E4EEFB0FFA87}"/>
              </a:ext>
            </a:extLst>
          </p:cNvPr>
          <p:cNvSpPr txBox="1">
            <a:spLocks/>
          </p:cNvSpPr>
          <p:nvPr/>
        </p:nvSpPr>
        <p:spPr>
          <a:xfrm>
            <a:off x="2572871" y="4017858"/>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2000" b="1" dirty="0"/>
              <a:t>Weak Random Number Generators (RNGs)</a:t>
            </a:r>
            <a:endParaRPr lang="en-IN" sz="3200" dirty="0"/>
          </a:p>
        </p:txBody>
      </p:sp>
      <p:sp>
        <p:nvSpPr>
          <p:cNvPr id="12" name="Content Placeholder 3">
            <a:extLst>
              <a:ext uri="{FF2B5EF4-FFF2-40B4-BE49-F238E27FC236}">
                <a16:creationId xmlns:a16="http://schemas.microsoft.com/office/drawing/2014/main" id="{7B06B66F-787B-ABD4-50D9-DC61BFE173C7}"/>
              </a:ext>
            </a:extLst>
          </p:cNvPr>
          <p:cNvSpPr txBox="1">
            <a:spLocks/>
          </p:cNvSpPr>
          <p:nvPr/>
        </p:nvSpPr>
        <p:spPr>
          <a:xfrm>
            <a:off x="5786719" y="3967162"/>
            <a:ext cx="264458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SSL/TLS Vulnerability Exploits</a:t>
            </a:r>
            <a:endParaRPr lang="en-IN" sz="3200" dirty="0"/>
          </a:p>
        </p:txBody>
      </p:sp>
    </p:spTree>
    <p:extLst>
      <p:ext uri="{BB962C8B-B14F-4D97-AF65-F5344CB8AC3E}">
        <p14:creationId xmlns:p14="http://schemas.microsoft.com/office/powerpoint/2010/main" val="84584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F3-EED2-D0AA-986B-678F63E3505E}"/>
              </a:ext>
            </a:extLst>
          </p:cNvPr>
          <p:cNvSpPr>
            <a:spLocks noGrp="1"/>
          </p:cNvSpPr>
          <p:nvPr>
            <p:ph type="title"/>
          </p:nvPr>
        </p:nvSpPr>
        <p:spPr/>
        <p:txBody>
          <a:bodyPr/>
          <a:lstStyle/>
          <a:p>
            <a:r>
              <a:rPr lang="en-US" dirty="0"/>
              <a:t>Banking Fraud Threat Techniques</a:t>
            </a:r>
            <a:endParaRPr lang="en-IN" dirty="0"/>
          </a:p>
        </p:txBody>
      </p:sp>
      <p:sp>
        <p:nvSpPr>
          <p:cNvPr id="4" name="Content Placeholder 3">
            <a:extLst>
              <a:ext uri="{FF2B5EF4-FFF2-40B4-BE49-F238E27FC236}">
                <a16:creationId xmlns:a16="http://schemas.microsoft.com/office/drawing/2014/main" id="{A1C4B2DF-42F0-FE20-140F-32DCBB30DE23}"/>
              </a:ext>
            </a:extLst>
          </p:cNvPr>
          <p:cNvSpPr>
            <a:spLocks noGrp="1"/>
          </p:cNvSpPr>
          <p:nvPr>
            <p:ph idx="1"/>
          </p:nvPr>
        </p:nvSpPr>
        <p:spPr>
          <a:xfrm>
            <a:off x="838200"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2000" b="1" dirty="0"/>
              <a:t>Phishing</a:t>
            </a:r>
            <a:endParaRPr lang="en-IN" sz="3200" dirty="0"/>
          </a:p>
        </p:txBody>
      </p:sp>
      <p:sp>
        <p:nvSpPr>
          <p:cNvPr id="3" name="Content Placeholder 3">
            <a:extLst>
              <a:ext uri="{FF2B5EF4-FFF2-40B4-BE49-F238E27FC236}">
                <a16:creationId xmlns:a16="http://schemas.microsoft.com/office/drawing/2014/main" id="{DFECAF76-AB1A-9DD0-EA19-3BEFEE6F263D}"/>
              </a:ext>
            </a:extLst>
          </p:cNvPr>
          <p:cNvSpPr txBox="1">
            <a:spLocks/>
          </p:cNvSpPr>
          <p:nvPr/>
        </p:nvSpPr>
        <p:spPr>
          <a:xfrm>
            <a:off x="3881718"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Man-in-the-Middle (MITM) Attack</a:t>
            </a:r>
            <a:endParaRPr lang="en-IN" sz="3200" dirty="0"/>
          </a:p>
        </p:txBody>
      </p:sp>
      <p:sp>
        <p:nvSpPr>
          <p:cNvPr id="5" name="Content Placeholder 3">
            <a:extLst>
              <a:ext uri="{FF2B5EF4-FFF2-40B4-BE49-F238E27FC236}">
                <a16:creationId xmlns:a16="http://schemas.microsoft.com/office/drawing/2014/main" id="{4644A4AD-CA92-DC90-2E42-70DFD02AC4C9}"/>
              </a:ext>
            </a:extLst>
          </p:cNvPr>
          <p:cNvSpPr txBox="1">
            <a:spLocks/>
          </p:cNvSpPr>
          <p:nvPr/>
        </p:nvSpPr>
        <p:spPr>
          <a:xfrm>
            <a:off x="6925236"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Card Skimming</a:t>
            </a:r>
            <a:endParaRPr lang="en-IN" sz="3200" dirty="0"/>
          </a:p>
        </p:txBody>
      </p:sp>
      <p:sp>
        <p:nvSpPr>
          <p:cNvPr id="6" name="Content Placeholder 3">
            <a:extLst>
              <a:ext uri="{FF2B5EF4-FFF2-40B4-BE49-F238E27FC236}">
                <a16:creationId xmlns:a16="http://schemas.microsoft.com/office/drawing/2014/main" id="{C7F304DA-2B8B-3CF5-5345-C04871428A6A}"/>
              </a:ext>
            </a:extLst>
          </p:cNvPr>
          <p:cNvSpPr txBox="1">
            <a:spLocks/>
          </p:cNvSpPr>
          <p:nvPr/>
        </p:nvSpPr>
        <p:spPr>
          <a:xfrm>
            <a:off x="2451848" y="2824816"/>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Malware Attacks</a:t>
            </a:r>
            <a:endParaRPr lang="en-IN" sz="3200" dirty="0"/>
          </a:p>
        </p:txBody>
      </p:sp>
      <p:sp>
        <p:nvSpPr>
          <p:cNvPr id="7" name="Content Placeholder 3">
            <a:extLst>
              <a:ext uri="{FF2B5EF4-FFF2-40B4-BE49-F238E27FC236}">
                <a16:creationId xmlns:a16="http://schemas.microsoft.com/office/drawing/2014/main" id="{9BB92F99-B244-6443-F2C6-C0A7E7DCB554}"/>
              </a:ext>
            </a:extLst>
          </p:cNvPr>
          <p:cNvSpPr txBox="1">
            <a:spLocks/>
          </p:cNvSpPr>
          <p:nvPr/>
        </p:nvSpPr>
        <p:spPr>
          <a:xfrm>
            <a:off x="5813613" y="28289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SIM Swapping</a:t>
            </a:r>
            <a:endParaRPr lang="en-IN" sz="3200" dirty="0"/>
          </a:p>
        </p:txBody>
      </p:sp>
      <p:sp>
        <p:nvSpPr>
          <p:cNvPr id="8" name="Content Placeholder 3">
            <a:extLst>
              <a:ext uri="{FF2B5EF4-FFF2-40B4-BE49-F238E27FC236}">
                <a16:creationId xmlns:a16="http://schemas.microsoft.com/office/drawing/2014/main" id="{A276516B-18BE-67B1-5BBC-AE17531E0CF7}"/>
              </a:ext>
            </a:extLst>
          </p:cNvPr>
          <p:cNvSpPr txBox="1">
            <a:spLocks/>
          </p:cNvSpPr>
          <p:nvPr/>
        </p:nvSpPr>
        <p:spPr>
          <a:xfrm>
            <a:off x="838200"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Remote Access Trojans (RATs)</a:t>
            </a:r>
            <a:endParaRPr lang="en-IN" sz="3200" dirty="0"/>
          </a:p>
        </p:txBody>
      </p:sp>
      <p:sp>
        <p:nvSpPr>
          <p:cNvPr id="9" name="Content Placeholder 3">
            <a:extLst>
              <a:ext uri="{FF2B5EF4-FFF2-40B4-BE49-F238E27FC236}">
                <a16:creationId xmlns:a16="http://schemas.microsoft.com/office/drawing/2014/main" id="{75E55FAC-290C-B44B-488B-6FC536902A92}"/>
              </a:ext>
            </a:extLst>
          </p:cNvPr>
          <p:cNvSpPr txBox="1">
            <a:spLocks/>
          </p:cNvSpPr>
          <p:nvPr/>
        </p:nvSpPr>
        <p:spPr>
          <a:xfrm>
            <a:off x="3881718"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Credential Stuffing</a:t>
            </a:r>
            <a:endParaRPr lang="en-IN" sz="3200" dirty="0"/>
          </a:p>
        </p:txBody>
      </p:sp>
      <p:sp>
        <p:nvSpPr>
          <p:cNvPr id="10" name="Content Placeholder 3">
            <a:extLst>
              <a:ext uri="{FF2B5EF4-FFF2-40B4-BE49-F238E27FC236}">
                <a16:creationId xmlns:a16="http://schemas.microsoft.com/office/drawing/2014/main" id="{B16F8A30-1E93-8577-984F-5093DD20BC3D}"/>
              </a:ext>
            </a:extLst>
          </p:cNvPr>
          <p:cNvSpPr txBox="1">
            <a:spLocks/>
          </p:cNvSpPr>
          <p:nvPr/>
        </p:nvSpPr>
        <p:spPr>
          <a:xfrm>
            <a:off x="6925236"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ATM Malware</a:t>
            </a:r>
            <a:endParaRPr lang="en-IN" sz="4400" dirty="0"/>
          </a:p>
        </p:txBody>
      </p:sp>
      <p:sp>
        <p:nvSpPr>
          <p:cNvPr id="11" name="Content Placeholder 3">
            <a:extLst>
              <a:ext uri="{FF2B5EF4-FFF2-40B4-BE49-F238E27FC236}">
                <a16:creationId xmlns:a16="http://schemas.microsoft.com/office/drawing/2014/main" id="{233FAC77-ECC0-6AEC-946F-E4EEFB0FFA87}"/>
              </a:ext>
            </a:extLst>
          </p:cNvPr>
          <p:cNvSpPr txBox="1">
            <a:spLocks/>
          </p:cNvSpPr>
          <p:nvPr/>
        </p:nvSpPr>
        <p:spPr>
          <a:xfrm>
            <a:off x="2451848" y="5268817"/>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2000" b="1" dirty="0"/>
              <a:t>Fake Banking Apps</a:t>
            </a:r>
            <a:endParaRPr lang="en-IN" sz="3200" dirty="0"/>
          </a:p>
        </p:txBody>
      </p:sp>
      <p:sp>
        <p:nvSpPr>
          <p:cNvPr id="12" name="Content Placeholder 3">
            <a:extLst>
              <a:ext uri="{FF2B5EF4-FFF2-40B4-BE49-F238E27FC236}">
                <a16:creationId xmlns:a16="http://schemas.microsoft.com/office/drawing/2014/main" id="{7B06B66F-787B-ABD4-50D9-DC61BFE173C7}"/>
              </a:ext>
            </a:extLst>
          </p:cNvPr>
          <p:cNvSpPr txBox="1">
            <a:spLocks/>
          </p:cNvSpPr>
          <p:nvPr/>
        </p:nvSpPr>
        <p:spPr>
          <a:xfrm>
            <a:off x="5813613" y="5268817"/>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err="1"/>
              <a:t>Formjacking</a:t>
            </a:r>
            <a:endParaRPr lang="en-IN" sz="3200" dirty="0"/>
          </a:p>
        </p:txBody>
      </p:sp>
    </p:spTree>
    <p:extLst>
      <p:ext uri="{BB962C8B-B14F-4D97-AF65-F5344CB8AC3E}">
        <p14:creationId xmlns:p14="http://schemas.microsoft.com/office/powerpoint/2010/main" val="370278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F3-EED2-D0AA-986B-678F63E3505E}"/>
              </a:ext>
            </a:extLst>
          </p:cNvPr>
          <p:cNvSpPr>
            <a:spLocks noGrp="1"/>
          </p:cNvSpPr>
          <p:nvPr>
            <p:ph type="title"/>
          </p:nvPr>
        </p:nvSpPr>
        <p:spPr/>
        <p:txBody>
          <a:bodyPr/>
          <a:lstStyle/>
          <a:p>
            <a:r>
              <a:rPr lang="en-US" dirty="0"/>
              <a:t>Web Application Based Threat Techniques</a:t>
            </a:r>
            <a:endParaRPr lang="en-IN" dirty="0"/>
          </a:p>
        </p:txBody>
      </p:sp>
      <p:sp>
        <p:nvSpPr>
          <p:cNvPr id="4" name="Content Placeholder 3">
            <a:extLst>
              <a:ext uri="{FF2B5EF4-FFF2-40B4-BE49-F238E27FC236}">
                <a16:creationId xmlns:a16="http://schemas.microsoft.com/office/drawing/2014/main" id="{A1C4B2DF-42F0-FE20-140F-32DCBB30DE23}"/>
              </a:ext>
            </a:extLst>
          </p:cNvPr>
          <p:cNvSpPr>
            <a:spLocks noGrp="1"/>
          </p:cNvSpPr>
          <p:nvPr>
            <p:ph idx="1"/>
          </p:nvPr>
        </p:nvSpPr>
        <p:spPr>
          <a:xfrm>
            <a:off x="838200"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2000" b="1" dirty="0"/>
              <a:t>SQL Injection (SQLi)</a:t>
            </a:r>
            <a:endParaRPr lang="en-IN" sz="3200" dirty="0"/>
          </a:p>
        </p:txBody>
      </p:sp>
      <p:sp>
        <p:nvSpPr>
          <p:cNvPr id="3" name="Content Placeholder 3">
            <a:extLst>
              <a:ext uri="{FF2B5EF4-FFF2-40B4-BE49-F238E27FC236}">
                <a16:creationId xmlns:a16="http://schemas.microsoft.com/office/drawing/2014/main" id="{DFECAF76-AB1A-9DD0-EA19-3BEFEE6F263D}"/>
              </a:ext>
            </a:extLst>
          </p:cNvPr>
          <p:cNvSpPr txBox="1">
            <a:spLocks/>
          </p:cNvSpPr>
          <p:nvPr/>
        </p:nvSpPr>
        <p:spPr>
          <a:xfrm>
            <a:off x="3881718"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Cross-Site Scripting (XSS)</a:t>
            </a:r>
            <a:endParaRPr lang="en-IN" sz="3200" dirty="0"/>
          </a:p>
        </p:txBody>
      </p:sp>
      <p:sp>
        <p:nvSpPr>
          <p:cNvPr id="5" name="Content Placeholder 3">
            <a:extLst>
              <a:ext uri="{FF2B5EF4-FFF2-40B4-BE49-F238E27FC236}">
                <a16:creationId xmlns:a16="http://schemas.microsoft.com/office/drawing/2014/main" id="{4644A4AD-CA92-DC90-2E42-70DFD02AC4C9}"/>
              </a:ext>
            </a:extLst>
          </p:cNvPr>
          <p:cNvSpPr txBox="1">
            <a:spLocks/>
          </p:cNvSpPr>
          <p:nvPr/>
        </p:nvSpPr>
        <p:spPr>
          <a:xfrm>
            <a:off x="9126072" y="1758157"/>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Cross-Site Scripting (XSS)</a:t>
            </a:r>
            <a:endParaRPr lang="en-IN" sz="3200" dirty="0"/>
          </a:p>
        </p:txBody>
      </p:sp>
      <p:sp>
        <p:nvSpPr>
          <p:cNvPr id="6" name="Content Placeholder 3">
            <a:extLst>
              <a:ext uri="{FF2B5EF4-FFF2-40B4-BE49-F238E27FC236}">
                <a16:creationId xmlns:a16="http://schemas.microsoft.com/office/drawing/2014/main" id="{C7F304DA-2B8B-3CF5-5345-C04871428A6A}"/>
              </a:ext>
            </a:extLst>
          </p:cNvPr>
          <p:cNvSpPr txBox="1">
            <a:spLocks/>
          </p:cNvSpPr>
          <p:nvPr/>
        </p:nvSpPr>
        <p:spPr>
          <a:xfrm>
            <a:off x="2451848" y="2824816"/>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Remote Code Execution (RCE)</a:t>
            </a:r>
            <a:endParaRPr lang="en-IN" sz="3200" dirty="0"/>
          </a:p>
        </p:txBody>
      </p:sp>
      <p:sp>
        <p:nvSpPr>
          <p:cNvPr id="7" name="Content Placeholder 3">
            <a:extLst>
              <a:ext uri="{FF2B5EF4-FFF2-40B4-BE49-F238E27FC236}">
                <a16:creationId xmlns:a16="http://schemas.microsoft.com/office/drawing/2014/main" id="{9BB92F99-B244-6443-F2C6-C0A7E7DCB554}"/>
              </a:ext>
            </a:extLst>
          </p:cNvPr>
          <p:cNvSpPr txBox="1">
            <a:spLocks/>
          </p:cNvSpPr>
          <p:nvPr/>
        </p:nvSpPr>
        <p:spPr>
          <a:xfrm>
            <a:off x="5813613" y="28289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Directory Traversal (Path Traversal)</a:t>
            </a:r>
            <a:endParaRPr lang="en-IN" sz="3200" dirty="0"/>
          </a:p>
        </p:txBody>
      </p:sp>
      <p:sp>
        <p:nvSpPr>
          <p:cNvPr id="8" name="Content Placeholder 3">
            <a:extLst>
              <a:ext uri="{FF2B5EF4-FFF2-40B4-BE49-F238E27FC236}">
                <a16:creationId xmlns:a16="http://schemas.microsoft.com/office/drawing/2014/main" id="{A276516B-18BE-67B1-5BBC-AE17531E0CF7}"/>
              </a:ext>
            </a:extLst>
          </p:cNvPr>
          <p:cNvSpPr txBox="1">
            <a:spLocks/>
          </p:cNvSpPr>
          <p:nvPr/>
        </p:nvSpPr>
        <p:spPr>
          <a:xfrm>
            <a:off x="838200"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Insecure Deserialization</a:t>
            </a:r>
            <a:endParaRPr lang="en-IN" sz="3200" dirty="0"/>
          </a:p>
        </p:txBody>
      </p:sp>
      <p:sp>
        <p:nvSpPr>
          <p:cNvPr id="9" name="Content Placeholder 3">
            <a:extLst>
              <a:ext uri="{FF2B5EF4-FFF2-40B4-BE49-F238E27FC236}">
                <a16:creationId xmlns:a16="http://schemas.microsoft.com/office/drawing/2014/main" id="{75E55FAC-290C-B44B-488B-6FC536902A92}"/>
              </a:ext>
            </a:extLst>
          </p:cNvPr>
          <p:cNvSpPr txBox="1">
            <a:spLocks/>
          </p:cNvSpPr>
          <p:nvPr/>
        </p:nvSpPr>
        <p:spPr>
          <a:xfrm>
            <a:off x="3881718"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Broken Authentication</a:t>
            </a:r>
            <a:endParaRPr lang="en-IN" sz="3200" dirty="0"/>
          </a:p>
        </p:txBody>
      </p:sp>
      <p:sp>
        <p:nvSpPr>
          <p:cNvPr id="10" name="Content Placeholder 3">
            <a:extLst>
              <a:ext uri="{FF2B5EF4-FFF2-40B4-BE49-F238E27FC236}">
                <a16:creationId xmlns:a16="http://schemas.microsoft.com/office/drawing/2014/main" id="{B16F8A30-1E93-8577-984F-5093DD20BC3D}"/>
              </a:ext>
            </a:extLst>
          </p:cNvPr>
          <p:cNvSpPr txBox="1">
            <a:spLocks/>
          </p:cNvSpPr>
          <p:nvPr/>
        </p:nvSpPr>
        <p:spPr>
          <a:xfrm>
            <a:off x="6925236"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File Upload Vulnerabilities</a:t>
            </a:r>
            <a:endParaRPr lang="en-IN" sz="4400" dirty="0"/>
          </a:p>
        </p:txBody>
      </p:sp>
      <p:sp>
        <p:nvSpPr>
          <p:cNvPr id="11" name="Content Placeholder 3">
            <a:extLst>
              <a:ext uri="{FF2B5EF4-FFF2-40B4-BE49-F238E27FC236}">
                <a16:creationId xmlns:a16="http://schemas.microsoft.com/office/drawing/2014/main" id="{233FAC77-ECC0-6AEC-946F-E4EEFB0FFA87}"/>
              </a:ext>
            </a:extLst>
          </p:cNvPr>
          <p:cNvSpPr txBox="1">
            <a:spLocks/>
          </p:cNvSpPr>
          <p:nvPr/>
        </p:nvSpPr>
        <p:spPr>
          <a:xfrm>
            <a:off x="2451848" y="5268817"/>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2000" b="1" dirty="0"/>
              <a:t>Server-Side Request Forgery (SSRF)</a:t>
            </a:r>
            <a:endParaRPr lang="en-IN" sz="3200" dirty="0"/>
          </a:p>
        </p:txBody>
      </p:sp>
      <p:sp>
        <p:nvSpPr>
          <p:cNvPr id="12" name="Content Placeholder 3">
            <a:extLst>
              <a:ext uri="{FF2B5EF4-FFF2-40B4-BE49-F238E27FC236}">
                <a16:creationId xmlns:a16="http://schemas.microsoft.com/office/drawing/2014/main" id="{7B06B66F-787B-ABD4-50D9-DC61BFE173C7}"/>
              </a:ext>
            </a:extLst>
          </p:cNvPr>
          <p:cNvSpPr txBox="1">
            <a:spLocks/>
          </p:cNvSpPr>
          <p:nvPr/>
        </p:nvSpPr>
        <p:spPr>
          <a:xfrm>
            <a:off x="5813613" y="5268817"/>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dirty="0"/>
              <a:t>Web Cache Poisoning</a:t>
            </a:r>
          </a:p>
        </p:txBody>
      </p:sp>
      <p:sp>
        <p:nvSpPr>
          <p:cNvPr id="13" name="Content Placeholder 3">
            <a:extLst>
              <a:ext uri="{FF2B5EF4-FFF2-40B4-BE49-F238E27FC236}">
                <a16:creationId xmlns:a16="http://schemas.microsoft.com/office/drawing/2014/main" id="{6D22BC41-08A7-11DC-6863-0E9B8846B0DF}"/>
              </a:ext>
            </a:extLst>
          </p:cNvPr>
          <p:cNvSpPr txBox="1">
            <a:spLocks/>
          </p:cNvSpPr>
          <p:nvPr/>
        </p:nvSpPr>
        <p:spPr>
          <a:xfrm>
            <a:off x="8978155" y="5268817"/>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dirty="0"/>
              <a:t>Session Hijacking</a:t>
            </a:r>
          </a:p>
        </p:txBody>
      </p:sp>
      <p:sp>
        <p:nvSpPr>
          <p:cNvPr id="14" name="Content Placeholder 3">
            <a:extLst>
              <a:ext uri="{FF2B5EF4-FFF2-40B4-BE49-F238E27FC236}">
                <a16:creationId xmlns:a16="http://schemas.microsoft.com/office/drawing/2014/main" id="{08C71154-2D8A-D931-028A-268299D7D660}"/>
              </a:ext>
            </a:extLst>
          </p:cNvPr>
          <p:cNvSpPr txBox="1">
            <a:spLocks/>
          </p:cNvSpPr>
          <p:nvPr/>
        </p:nvSpPr>
        <p:spPr>
          <a:xfrm>
            <a:off x="8978155" y="2824816"/>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dirty="0"/>
              <a:t>Subdomain Takeover</a:t>
            </a:r>
          </a:p>
        </p:txBody>
      </p:sp>
    </p:spTree>
    <p:extLst>
      <p:ext uri="{BB962C8B-B14F-4D97-AF65-F5344CB8AC3E}">
        <p14:creationId xmlns:p14="http://schemas.microsoft.com/office/powerpoint/2010/main" val="72462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3DF3-EED2-D0AA-986B-678F63E3505E}"/>
              </a:ext>
            </a:extLst>
          </p:cNvPr>
          <p:cNvSpPr>
            <a:spLocks noGrp="1"/>
          </p:cNvSpPr>
          <p:nvPr>
            <p:ph type="title"/>
          </p:nvPr>
        </p:nvSpPr>
        <p:spPr/>
        <p:txBody>
          <a:bodyPr/>
          <a:lstStyle/>
          <a:p>
            <a:r>
              <a:rPr lang="en-US" dirty="0"/>
              <a:t>Wireless Network Threat Techniques</a:t>
            </a:r>
            <a:endParaRPr lang="en-IN" dirty="0"/>
          </a:p>
        </p:txBody>
      </p:sp>
      <p:sp>
        <p:nvSpPr>
          <p:cNvPr id="4" name="Content Placeholder 3">
            <a:extLst>
              <a:ext uri="{FF2B5EF4-FFF2-40B4-BE49-F238E27FC236}">
                <a16:creationId xmlns:a16="http://schemas.microsoft.com/office/drawing/2014/main" id="{A1C4B2DF-42F0-FE20-140F-32DCBB30DE23}"/>
              </a:ext>
            </a:extLst>
          </p:cNvPr>
          <p:cNvSpPr>
            <a:spLocks noGrp="1"/>
          </p:cNvSpPr>
          <p:nvPr>
            <p:ph idx="1"/>
          </p:nvPr>
        </p:nvSpPr>
        <p:spPr>
          <a:xfrm>
            <a:off x="838200"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IN" sz="2000" b="1" dirty="0"/>
              <a:t>Evil Twin Attack</a:t>
            </a:r>
            <a:endParaRPr lang="en-IN" sz="3200" dirty="0"/>
          </a:p>
        </p:txBody>
      </p:sp>
      <p:sp>
        <p:nvSpPr>
          <p:cNvPr id="3" name="Content Placeholder 3">
            <a:extLst>
              <a:ext uri="{FF2B5EF4-FFF2-40B4-BE49-F238E27FC236}">
                <a16:creationId xmlns:a16="http://schemas.microsoft.com/office/drawing/2014/main" id="{DFECAF76-AB1A-9DD0-EA19-3BEFEE6F263D}"/>
              </a:ext>
            </a:extLst>
          </p:cNvPr>
          <p:cNvSpPr txBox="1">
            <a:spLocks/>
          </p:cNvSpPr>
          <p:nvPr/>
        </p:nvSpPr>
        <p:spPr>
          <a:xfrm>
            <a:off x="3881718" y="18256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err="1"/>
              <a:t>Deauthentication</a:t>
            </a:r>
            <a:r>
              <a:rPr lang="en-IN" sz="2000" b="1" dirty="0"/>
              <a:t> (</a:t>
            </a:r>
            <a:r>
              <a:rPr lang="en-IN" sz="2000" b="1" dirty="0" err="1"/>
              <a:t>Deauth</a:t>
            </a:r>
            <a:r>
              <a:rPr lang="en-IN" sz="2000" b="1" dirty="0"/>
              <a:t>) Attack</a:t>
            </a:r>
            <a:endParaRPr lang="en-IN" sz="3200" dirty="0"/>
          </a:p>
        </p:txBody>
      </p:sp>
      <p:sp>
        <p:nvSpPr>
          <p:cNvPr id="5" name="Content Placeholder 3">
            <a:extLst>
              <a:ext uri="{FF2B5EF4-FFF2-40B4-BE49-F238E27FC236}">
                <a16:creationId xmlns:a16="http://schemas.microsoft.com/office/drawing/2014/main" id="{4644A4AD-CA92-DC90-2E42-70DFD02AC4C9}"/>
              </a:ext>
            </a:extLst>
          </p:cNvPr>
          <p:cNvSpPr txBox="1">
            <a:spLocks/>
          </p:cNvSpPr>
          <p:nvPr/>
        </p:nvSpPr>
        <p:spPr>
          <a:xfrm>
            <a:off x="9126072" y="1758157"/>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WPA/WPA2 Cracking</a:t>
            </a:r>
            <a:endParaRPr lang="en-IN" sz="3200" dirty="0"/>
          </a:p>
        </p:txBody>
      </p:sp>
      <p:sp>
        <p:nvSpPr>
          <p:cNvPr id="6" name="Content Placeholder 3">
            <a:extLst>
              <a:ext uri="{FF2B5EF4-FFF2-40B4-BE49-F238E27FC236}">
                <a16:creationId xmlns:a16="http://schemas.microsoft.com/office/drawing/2014/main" id="{C7F304DA-2B8B-3CF5-5345-C04871428A6A}"/>
              </a:ext>
            </a:extLst>
          </p:cNvPr>
          <p:cNvSpPr txBox="1">
            <a:spLocks/>
          </p:cNvSpPr>
          <p:nvPr/>
        </p:nvSpPr>
        <p:spPr>
          <a:xfrm>
            <a:off x="2451848" y="2824816"/>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sz="2000" b="1" dirty="0"/>
              <a:t>Wi-Fi Protected Setup (WPS) Attack</a:t>
            </a:r>
            <a:endParaRPr lang="en-IN" sz="3200" dirty="0"/>
          </a:p>
        </p:txBody>
      </p:sp>
      <p:sp>
        <p:nvSpPr>
          <p:cNvPr id="7" name="Content Placeholder 3">
            <a:extLst>
              <a:ext uri="{FF2B5EF4-FFF2-40B4-BE49-F238E27FC236}">
                <a16:creationId xmlns:a16="http://schemas.microsoft.com/office/drawing/2014/main" id="{9BB92F99-B244-6443-F2C6-C0A7E7DCB554}"/>
              </a:ext>
            </a:extLst>
          </p:cNvPr>
          <p:cNvSpPr txBox="1">
            <a:spLocks/>
          </p:cNvSpPr>
          <p:nvPr/>
        </p:nvSpPr>
        <p:spPr>
          <a:xfrm>
            <a:off x="5813613" y="2828925"/>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 Rogue Access Point Attack</a:t>
            </a:r>
            <a:endParaRPr lang="en-IN" sz="3200" dirty="0"/>
          </a:p>
        </p:txBody>
      </p:sp>
      <p:sp>
        <p:nvSpPr>
          <p:cNvPr id="8" name="Content Placeholder 3">
            <a:extLst>
              <a:ext uri="{FF2B5EF4-FFF2-40B4-BE49-F238E27FC236}">
                <a16:creationId xmlns:a16="http://schemas.microsoft.com/office/drawing/2014/main" id="{A276516B-18BE-67B1-5BBC-AE17531E0CF7}"/>
              </a:ext>
            </a:extLst>
          </p:cNvPr>
          <p:cNvSpPr txBox="1">
            <a:spLocks/>
          </p:cNvSpPr>
          <p:nvPr/>
        </p:nvSpPr>
        <p:spPr>
          <a:xfrm>
            <a:off x="838200"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Insecure Deserialization</a:t>
            </a:r>
            <a:endParaRPr lang="en-IN" sz="3200" dirty="0"/>
          </a:p>
        </p:txBody>
      </p:sp>
      <p:sp>
        <p:nvSpPr>
          <p:cNvPr id="9" name="Content Placeholder 3">
            <a:extLst>
              <a:ext uri="{FF2B5EF4-FFF2-40B4-BE49-F238E27FC236}">
                <a16:creationId xmlns:a16="http://schemas.microsoft.com/office/drawing/2014/main" id="{75E55FAC-290C-B44B-488B-6FC536902A92}"/>
              </a:ext>
            </a:extLst>
          </p:cNvPr>
          <p:cNvSpPr txBox="1">
            <a:spLocks/>
          </p:cNvSpPr>
          <p:nvPr/>
        </p:nvSpPr>
        <p:spPr>
          <a:xfrm>
            <a:off x="3881718"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Bluetooth Hacking</a:t>
            </a:r>
            <a:endParaRPr lang="en-IN" sz="3200" dirty="0"/>
          </a:p>
        </p:txBody>
      </p:sp>
      <p:sp>
        <p:nvSpPr>
          <p:cNvPr id="10" name="Content Placeholder 3">
            <a:extLst>
              <a:ext uri="{FF2B5EF4-FFF2-40B4-BE49-F238E27FC236}">
                <a16:creationId xmlns:a16="http://schemas.microsoft.com/office/drawing/2014/main" id="{B16F8A30-1E93-8577-984F-5093DD20BC3D}"/>
              </a:ext>
            </a:extLst>
          </p:cNvPr>
          <p:cNvSpPr txBox="1">
            <a:spLocks/>
          </p:cNvSpPr>
          <p:nvPr/>
        </p:nvSpPr>
        <p:spPr>
          <a:xfrm>
            <a:off x="6925236" y="3958944"/>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2000" b="1" dirty="0"/>
              <a:t>Wireless Replay Attack</a:t>
            </a:r>
            <a:endParaRPr lang="en-IN" sz="4400" dirty="0"/>
          </a:p>
        </p:txBody>
      </p:sp>
      <p:sp>
        <p:nvSpPr>
          <p:cNvPr id="11" name="Content Placeholder 3">
            <a:extLst>
              <a:ext uri="{FF2B5EF4-FFF2-40B4-BE49-F238E27FC236}">
                <a16:creationId xmlns:a16="http://schemas.microsoft.com/office/drawing/2014/main" id="{233FAC77-ECC0-6AEC-946F-E4EEFB0FFA87}"/>
              </a:ext>
            </a:extLst>
          </p:cNvPr>
          <p:cNvSpPr txBox="1">
            <a:spLocks/>
          </p:cNvSpPr>
          <p:nvPr/>
        </p:nvSpPr>
        <p:spPr>
          <a:xfrm>
            <a:off x="2451848" y="5268817"/>
            <a:ext cx="2617694"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IN" sz="1600" b="1" dirty="0"/>
              <a:t>KRACK (Key Reinstallation Attack)</a:t>
            </a:r>
            <a:endParaRPr lang="en-IN" sz="3600" b="1" dirty="0"/>
          </a:p>
        </p:txBody>
      </p:sp>
      <p:sp>
        <p:nvSpPr>
          <p:cNvPr id="12" name="Content Placeholder 3">
            <a:extLst>
              <a:ext uri="{FF2B5EF4-FFF2-40B4-BE49-F238E27FC236}">
                <a16:creationId xmlns:a16="http://schemas.microsoft.com/office/drawing/2014/main" id="{7B06B66F-787B-ABD4-50D9-DC61BFE173C7}"/>
              </a:ext>
            </a:extLst>
          </p:cNvPr>
          <p:cNvSpPr txBox="1">
            <a:spLocks/>
          </p:cNvSpPr>
          <p:nvPr/>
        </p:nvSpPr>
        <p:spPr>
          <a:xfrm>
            <a:off x="5813613" y="5268817"/>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dirty="0"/>
              <a:t>DNS Spoofing (Poisoning)</a:t>
            </a:r>
          </a:p>
        </p:txBody>
      </p:sp>
      <p:sp>
        <p:nvSpPr>
          <p:cNvPr id="13" name="Content Placeholder 3">
            <a:extLst>
              <a:ext uri="{FF2B5EF4-FFF2-40B4-BE49-F238E27FC236}">
                <a16:creationId xmlns:a16="http://schemas.microsoft.com/office/drawing/2014/main" id="{6D22BC41-08A7-11DC-6863-0E9B8846B0DF}"/>
              </a:ext>
            </a:extLst>
          </p:cNvPr>
          <p:cNvSpPr txBox="1">
            <a:spLocks/>
          </p:cNvSpPr>
          <p:nvPr/>
        </p:nvSpPr>
        <p:spPr>
          <a:xfrm>
            <a:off x="8978155" y="5268817"/>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a:t>MAC Address Spoofing</a:t>
            </a:r>
            <a:endParaRPr lang="en-IN" sz="2000" b="1" dirty="0"/>
          </a:p>
        </p:txBody>
      </p:sp>
      <p:sp>
        <p:nvSpPr>
          <p:cNvPr id="14" name="Content Placeholder 3">
            <a:extLst>
              <a:ext uri="{FF2B5EF4-FFF2-40B4-BE49-F238E27FC236}">
                <a16:creationId xmlns:a16="http://schemas.microsoft.com/office/drawing/2014/main" id="{08C71154-2D8A-D931-028A-268299D7D660}"/>
              </a:ext>
            </a:extLst>
          </p:cNvPr>
          <p:cNvSpPr txBox="1">
            <a:spLocks/>
          </p:cNvSpPr>
          <p:nvPr/>
        </p:nvSpPr>
        <p:spPr>
          <a:xfrm>
            <a:off x="8978155" y="2824816"/>
            <a:ext cx="2913528" cy="823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IN" sz="2000" b="1" dirty="0"/>
              <a:t>Packet Sniffing</a:t>
            </a:r>
          </a:p>
        </p:txBody>
      </p:sp>
    </p:spTree>
    <p:extLst>
      <p:ext uri="{BB962C8B-B14F-4D97-AF65-F5344CB8AC3E}">
        <p14:creationId xmlns:p14="http://schemas.microsoft.com/office/powerpoint/2010/main" val="2849994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4919</TotalTime>
  <Words>449</Words>
  <Application>Microsoft Office PowerPoint</Application>
  <PresentationFormat>Widescreen</PresentationFormat>
  <Paragraphs>79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IT Data Security Lecture Series</vt:lpstr>
      <vt:lpstr>Contents</vt:lpstr>
      <vt:lpstr>Introduction</vt:lpstr>
      <vt:lpstr>Major Data Security Threat Techniques</vt:lpstr>
      <vt:lpstr>Network-Based Threat Techniques</vt:lpstr>
      <vt:lpstr>Cryptographic Based Threat Techniques</vt:lpstr>
      <vt:lpstr>Banking Fraud Threat Techniques</vt:lpstr>
      <vt:lpstr>Web Application Based Threat Techniques</vt:lpstr>
      <vt:lpstr>Wireless Network Threat Techniques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64</cp:revision>
  <dcterms:created xsi:type="dcterms:W3CDTF">2024-08-21T05:33:10Z</dcterms:created>
  <dcterms:modified xsi:type="dcterms:W3CDTF">2024-09-23T03:28:43Z</dcterms:modified>
</cp:coreProperties>
</file>