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3086-3B20-F68E-1F90-0585FB784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487AF-0C28-2ECC-FD8B-E2F701CA3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8AC8-061A-264D-6F41-23F25C4A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700B-2DCA-8BA5-5F40-6B941897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7582-B169-1A21-AA57-68EC5669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4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835C-4019-DCE9-BD2F-2123C971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24F8B-FB03-41BF-E7FA-66A1CDD13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1FFD-796C-8AE8-4010-3AECBB5E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82DE-2D6F-4F2E-7ADF-A0A60D01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786D-4C3A-EC26-4005-C4A33DD8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97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57843-4994-74FD-116A-38A9F6B0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F1041-ED2B-B90E-1728-5A707C5A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E15A-93E3-5D73-6EF9-5BEF29C7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DEAD-D4D4-2621-59C4-E4985B16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3608-5407-9E97-C0B7-DE0E858E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8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8B09-2166-209C-03F5-B8E1A26F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B8F2-59F4-1856-256B-B4202467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FE28-A39D-1DC0-5C3A-47112622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55A2-84F3-8877-CA10-F4C2D649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3ED5-069C-4437-BF23-E2F89613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7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5F89-C439-7293-25FF-22E296A6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21C78-3BF4-D52A-A9D7-E84468CF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6825-57EF-E277-840D-1FDD2A08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0B6C-D422-D199-750B-6D5C48F6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CAC5-B907-89D3-D554-19647618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0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D9B7-01A3-B5F6-C133-22F0569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6028-1F7A-5701-6B15-0D717010F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0F60B-800E-8BEC-541A-EF3A3E8D0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0C44B-4EE3-BEC6-8519-CA33B7B3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EAFF2-0474-41EB-65E9-0075E13A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3B528-4FCF-F964-2501-FD11EF9F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3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02DE-99D9-5578-3D19-E3D33850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9592D-8578-1A6B-AD25-28D1B1F7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8196-AAC6-F7BD-AB1D-DC933C9A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AD09B-CBEC-B3E5-554A-63DDBEF5A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4944-12AC-66DB-6E5E-2119521D4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88E7-A195-BFD5-757A-9E6664C6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6C6A8-FDB3-95FB-3B1A-C25C4992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70B18-5AF1-C477-0AA4-2CEFD328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1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9D99-36CC-5D3C-96B8-922D18DF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C5199-F928-3210-91EF-C999BD4D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428D-2D11-9FB5-BE70-C79A0687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CA98B-87CC-8B0F-9E8E-6F2D8E54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4385F-5F58-E921-A42E-17817A21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F0D7A-AE5A-BBC9-BFBA-DCDD20F2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D0AE0-9850-A729-1948-A3E97784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4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862A-1EAC-DD06-B24D-9B1DFD5E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113-2679-CE9B-F150-066EA152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5F10-F708-03E7-3C8C-19740103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4E1EA-3F9C-CCB2-6D5F-0C77507C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3035A-EE0C-727B-25CE-E60BD326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FC373-7B88-AC28-DED9-7737CD77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4ADC-BD9D-9C25-9427-1DAC15F9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2E72-C49B-9DB0-12A3-5733989F4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00A62-D0B4-A663-D796-1129FC173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ABD0-4A1A-0257-45E3-1890FD59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3E8D2-D261-360D-AB62-1DF7B446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D6B79-F413-50EE-DB70-2D586E1A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5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374A1-EDB3-4400-A7FB-909F6AA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4359E-B2D7-85DF-DB02-4BCFD646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7F5C9-A0CB-2165-8019-B0B2C810E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D4D9-2996-4A78-838F-EADD67F9FA6E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9F49-E636-2D83-84C4-BCAF91D6E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E528-0DE0-6BF5-F7E2-3EC2063D5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3F5C-21F7-4EA7-99F0-DA7BE3A44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9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graphics, logo, graphic design, colorfulness&#10;&#10;Description automatically generated">
            <a:extLst>
              <a:ext uri="{FF2B5EF4-FFF2-40B4-BE49-F238E27FC236}">
                <a16:creationId xmlns:a16="http://schemas.microsoft.com/office/drawing/2014/main" id="{03FA5E2C-584B-47B9-1BDA-F69CB130D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99" y="1351593"/>
            <a:ext cx="5084801" cy="1977046"/>
          </a:xfrm>
          <a:prstGeom prst="rect">
            <a:avLst/>
          </a:prstGeom>
        </p:spPr>
      </p:pic>
      <p:pic>
        <p:nvPicPr>
          <p:cNvPr id="4" name="Picture 3" descr="A red and blue sign with white text&#10;&#10;Description automatically generated">
            <a:extLst>
              <a:ext uri="{FF2B5EF4-FFF2-40B4-BE49-F238E27FC236}">
                <a16:creationId xmlns:a16="http://schemas.microsoft.com/office/drawing/2014/main" id="{2DB1BE0F-7C6A-6B82-B1E7-626A11166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7" y="150861"/>
            <a:ext cx="1002783" cy="1633614"/>
          </a:xfrm>
          <a:prstGeom prst="rect">
            <a:avLst/>
          </a:prstGeom>
        </p:spPr>
      </p:pic>
      <p:pic>
        <p:nvPicPr>
          <p:cNvPr id="9" name="Picture 8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2DD13633-C27F-8229-E5BB-7A3460C9A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7" y="4579465"/>
            <a:ext cx="11810906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0B32-3B53-1D00-95FF-6F571F00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F94E8C2-48CB-AE70-CF95-045A6CBAD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31BAC-E5A0-B82E-F8C6-ACD73F0AF13A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48F97-434B-A904-72C8-119C74E3B692}"/>
              </a:ext>
            </a:extLst>
          </p:cNvPr>
          <p:cNvSpPr txBox="1"/>
          <p:nvPr/>
        </p:nvSpPr>
        <p:spPr>
          <a:xfrm>
            <a:off x="2949315" y="1441767"/>
            <a:ext cx="77236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000" i="1" u="sng" dirty="0">
              <a:solidFill>
                <a:srgbClr val="E06666"/>
              </a:solidFill>
              <a:latin typeface="Georgia" panose="02040502050405020303" pitchFamily="18" charset="0"/>
            </a:endParaRPr>
          </a:p>
          <a:p>
            <a:pPr algn="ctr"/>
            <a:endParaRPr lang="en-IN" sz="2000" i="1" u="sng" dirty="0">
              <a:solidFill>
                <a:srgbClr val="E06666"/>
              </a:solidFill>
              <a:latin typeface="Georgia" panose="02040502050405020303" pitchFamily="18" charset="0"/>
            </a:endParaRPr>
          </a:p>
          <a:p>
            <a:pPr algn="ctr"/>
            <a:endParaRPr lang="en-IN" sz="2000" i="1" u="sng" dirty="0">
              <a:solidFill>
                <a:srgbClr val="E06666"/>
              </a:solidFill>
              <a:latin typeface="Georgia" panose="02040502050405020303" pitchFamily="18" charset="0"/>
            </a:endParaRPr>
          </a:p>
          <a:p>
            <a:pPr algn="ctr"/>
            <a:endParaRPr lang="en-IN" sz="2000" i="1" u="sng" dirty="0">
              <a:solidFill>
                <a:srgbClr val="E06666"/>
              </a:solidFill>
              <a:latin typeface="Georgia" panose="020405020504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7F3F24-25D7-7AFC-9548-37766007B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10" y="292709"/>
            <a:ext cx="10603330" cy="545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4800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Providence Equity Partners: A Global Private Equity Investment Firm</a:t>
            </a:r>
            <a:br>
              <a:rPr lang="en-US" altLang="en-US" sz="1600" dirty="0">
                <a:latin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u="sng" dirty="0">
                <a:latin typeface="Arial" panose="020B0604020202020204" pitchFamily="34" charset="0"/>
              </a:rPr>
              <a:t>Global Presence: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Headquartered in Providence, Rhode Island, with offices in New York, London, and Boston.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International offices, particularly in London, oversee European investments and expand the firm's global footprint.</a:t>
            </a:r>
            <a:br>
              <a:rPr lang="en-US" altLang="en-US" sz="1600" dirty="0">
                <a:latin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u="sng" dirty="0">
                <a:latin typeface="Arial" panose="020B0604020202020204" pitchFamily="34" charset="0"/>
              </a:rPr>
              <a:t>Market Reach: 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Invested in over 160 companies across over 20 countries, including North America, Europe, Asia, and emerging markets.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Significant investments in media and entertainment, communications, education and software, and technology-enabled services.</a:t>
            </a:r>
            <a:br>
              <a:rPr lang="en-US" altLang="en-US" sz="1600" dirty="0">
                <a:latin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u="sng" dirty="0">
                <a:latin typeface="Arial" panose="020B0604020202020204" pitchFamily="34" charset="0"/>
              </a:rPr>
              <a:t>Key Global Investments: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North America: Warner Music Group, Hulu, YES Network, Ironman.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Europe: M7 Group, </a:t>
            </a:r>
            <a:r>
              <a:rPr lang="en-US" altLang="en-US" sz="1600" dirty="0" err="1">
                <a:latin typeface="Arial" panose="020B0604020202020204" pitchFamily="34" charset="0"/>
              </a:rPr>
              <a:t>MasMovil</a:t>
            </a:r>
            <a:r>
              <a:rPr lang="en-US" altLang="en-US" sz="1600" dirty="0">
                <a:latin typeface="Arial" panose="020B0604020202020204" pitchFamily="34" charset="0"/>
              </a:rPr>
              <a:t> (Spain), Galileo Global Education.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Asia-Pacific: UFO </a:t>
            </a:r>
            <a:r>
              <a:rPr lang="en-US" altLang="en-US" sz="1600" dirty="0" err="1">
                <a:latin typeface="Arial" panose="020B0604020202020204" pitchFamily="34" charset="0"/>
              </a:rPr>
              <a:t>Moviez</a:t>
            </a:r>
            <a:r>
              <a:rPr lang="en-US" altLang="en-US" sz="1600" dirty="0">
                <a:latin typeface="Arial" panose="020B0604020202020204" pitchFamily="34" charset="0"/>
              </a:rPr>
              <a:t>, Idea Cellular.</a:t>
            </a:r>
            <a:br>
              <a:rPr lang="en-US" altLang="en-US" sz="1600" dirty="0">
                <a:latin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u="sng" dirty="0">
                <a:latin typeface="Arial" panose="020B0604020202020204" pitchFamily="34" charset="0"/>
              </a:rPr>
              <a:t>Strategic Focus: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Focuses on sectors with long-term growth potential and strong market dynamics.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Assets under management exceed $45 billion.</a:t>
            </a:r>
          </a:p>
        </p:txBody>
      </p:sp>
    </p:spTree>
    <p:extLst>
      <p:ext uri="{BB962C8B-B14F-4D97-AF65-F5344CB8AC3E}">
        <p14:creationId xmlns:p14="http://schemas.microsoft.com/office/powerpoint/2010/main" val="174944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Negi</dc:creator>
  <cp:lastModifiedBy>Akshat Negi</cp:lastModifiedBy>
  <cp:revision>1</cp:revision>
  <dcterms:created xsi:type="dcterms:W3CDTF">2024-09-18T16:55:52Z</dcterms:created>
  <dcterms:modified xsi:type="dcterms:W3CDTF">2024-09-18T16:56:04Z</dcterms:modified>
</cp:coreProperties>
</file>