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70FA1-62A9-45F2-92D7-B7AC900894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BFA29-9167-408B-AF55-EB44C9A87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3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A4D248-05DB-403F-A0B3-A7DE6D632CD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1CAB99-4485-43BF-889C-0A221D1FD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8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715-5C57-2E5C-970A-A7C39E031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BCA1D-A4CC-C655-A1F9-BDCCCA923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0001-0D19-56C1-2925-66AB8E34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of Memory Acquisition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994C7-6B82-99A8-3A9C-912446B66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86" y="2120740"/>
            <a:ext cx="9147789" cy="33356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CAD8C-9AF0-41DC-EFD0-9EC637B9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7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F97A-C53E-E310-7165-60A7E38F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of Memory Acquisition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0B807-63C1-D366-68EC-B5F7F5517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513" y="2030375"/>
            <a:ext cx="9302454" cy="30902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7F498-56EB-0E09-D7BB-8499782F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4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Memory </a:t>
            </a:r>
            <a:r>
              <a:rPr lang="en-US" dirty="0"/>
              <a:t>Imaging</a:t>
            </a:r>
            <a:r>
              <a:rPr lang="en-US" sz="18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A19-6041-CBC6-A586-6649EB1D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CBD8-0429-1BE6-067C-D696A3E9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28D4-2B90-D129-7FD4-740939C3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5AEC7-F60F-F889-C2AD-0461FA4DF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464" y="2059520"/>
            <a:ext cx="9024788" cy="30611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E676E-DF80-4A9C-0D8C-33285749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EF41-A725-D604-3B57-6ADDA24D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C21B8-D6C9-69F4-1C7A-333D9C4E6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632" y="1978963"/>
            <a:ext cx="9362414" cy="32675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B9883-5D21-AD4C-E7F9-84CDACC0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5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F2CD-5BCD-02AA-CABF-D63FACA6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BDBE3-3E62-1B3D-CE3F-92762FFA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657" y="2119481"/>
            <a:ext cx="9288448" cy="38615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DB309-A726-F203-BE06-B58D5EE4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0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74A9-8243-3979-9EC4-8CC4BDA6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the memory forensics id different from hardware forensics?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70DEC-2F7E-6E2E-3E10-2F4F6D208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18" y="2039908"/>
            <a:ext cx="9383428" cy="362637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C5E1A-F46E-7907-B165-778CB437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A15B-365A-2FDF-ED45-0DBB7E3C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the memory forensics is different from hardware forensics?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B16A3-D48B-792F-D929-D5ED1EA1B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9501"/>
            <a:ext cx="10058400" cy="34718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498B52-97DC-C2FA-C5BD-6333C2E4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6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50A-CEDF-6C06-669A-1FF57FE3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methods of acquisition in memory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B1FA7-7323-2E9B-3AE1-D7E171F1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137834"/>
            <a:ext cx="9800569" cy="390320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5767C-252F-FEB8-03A6-2D7DFF51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472D-FB68-913C-FCCB-15DC2E9D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methods of acquisition in memory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82715-1EE2-92FE-7C2B-C5E0291E6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50" y="1977146"/>
            <a:ext cx="9380766" cy="39589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C6530-3B17-F583-9CEB-4EFC3DFD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52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67</Words>
  <Application>Microsoft Office PowerPoint</Application>
  <PresentationFormat>Widescreen</PresentationFormat>
  <Paragraphs>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Calibri</vt:lpstr>
      <vt:lpstr>Calibri Light</vt:lpstr>
      <vt:lpstr>Times New Roman</vt:lpstr>
      <vt:lpstr>Retrospect</vt:lpstr>
      <vt:lpstr>PowerPoint Presentation</vt:lpstr>
      <vt:lpstr>Digital Forensics Lecture-23</vt:lpstr>
      <vt:lpstr>Memory Analysis</vt:lpstr>
      <vt:lpstr>Memory Analysis</vt:lpstr>
      <vt:lpstr>Memory Forensics </vt:lpstr>
      <vt:lpstr>How the memory forensics id different from hardware forensics?</vt:lpstr>
      <vt:lpstr>How the memory forensics is different from hardware forensics?</vt:lpstr>
      <vt:lpstr>Different methods of acquisition in memory </vt:lpstr>
      <vt:lpstr>Different methods of acquisition in memory </vt:lpstr>
      <vt:lpstr>Examples of Memory Acquisition</vt:lpstr>
      <vt:lpstr>Examples of Memory Acquisition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2024-10-20T02:03:12Z</dcterms:created>
  <dcterms:modified xsi:type="dcterms:W3CDTF">2024-10-20T02:15:02Z</dcterms:modified>
</cp:coreProperties>
</file>