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020CD-78D0-4C0E-85A1-107561A28A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66206-CDBC-498F-BAA9-30BD818F2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7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FD9F79-E5ED-4552-A04A-42CCC6880FE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3EE5AE-2529-4D89-8CB6-D314EF60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2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AEF1-B9C1-26E7-3396-2404B0FCB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7FE2-5113-7FB7-D055-5E6A86507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2A6B-B58A-B7A7-85D0-39A3F9AC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Detection of Malicious </a:t>
            </a:r>
            <a:r>
              <a:rPr lang="en-US" dirty="0" err="1">
                <a:solidFill>
                  <a:srgbClr val="FF0000"/>
                </a:solidFill>
              </a:rPr>
              <a:t>Behaviour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F125A-4973-D6B7-DD7A-C4528377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123" y="1981175"/>
            <a:ext cx="6439967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F53A2-5A55-F126-8736-C99E6919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Forensics </a:t>
            </a:r>
            <a:r>
              <a:rPr lang="en-US" sz="18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53DB-C34E-8C71-45F6-640A4EC5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Quiz 3 (any 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6DA7-C2BF-49BC-6970-90842995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How can memory forensics be utilized to extract and analyze volatile memory data, and why is this important in digital investigations?</a:t>
            </a:r>
          </a:p>
          <a:p>
            <a:r>
              <a:rPr lang="en-US" dirty="0"/>
              <a:t>2. </a:t>
            </a:r>
            <a:r>
              <a:rPr lang="en-US" sz="2800" dirty="0"/>
              <a:t>What techniques and tools are commonly used to analyze and interpret digital evidence, especially in the context of file system forensics?</a:t>
            </a:r>
          </a:p>
        </p:txBody>
      </p:sp>
    </p:spTree>
    <p:extLst>
      <p:ext uri="{BB962C8B-B14F-4D97-AF65-F5344CB8AC3E}">
        <p14:creationId xmlns:p14="http://schemas.microsoft.com/office/powerpoint/2010/main" val="148098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BEDA-B7D2-3F20-6F8D-3177C870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Behavioral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09C13-BAB3-6501-71B1-664491180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1777"/>
            <a:ext cx="7240010" cy="34796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5B8299-32A7-2256-1779-3DA2A52B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A1F-8434-8361-E2E6-C309663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Behavioral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4AE74-C9A0-A463-F559-DAE154F6E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964" y="1996165"/>
            <a:ext cx="6959952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11529-1586-5A81-C37F-9C67824C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7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AC5D-4B4F-F2F3-6E27-C53D6F9A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Malspec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6758C-5644-419D-D8A9-FF0602BBE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67" y="1852184"/>
            <a:ext cx="6192114" cy="27816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B326E-0618-4717-A682-BF1467A6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0413-152D-209D-B695-D1AC2B5F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Malspec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8D3EC-3295-6BE7-BF84-5EA95353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497" y="2065975"/>
            <a:ext cx="7020905" cy="35533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178FC9-FF37-C549-1C4C-90708B6A4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808F-D747-E8C3-F220-9329729D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Specifying </a:t>
            </a:r>
            <a:r>
              <a:rPr lang="en-US" dirty="0" err="1">
                <a:solidFill>
                  <a:srgbClr val="FF0000"/>
                </a:solidFill>
              </a:rPr>
              <a:t>Behaviour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42928-7373-00FA-79E2-417448F7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41" y="2122156"/>
            <a:ext cx="6735115" cy="40105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54578-2C79-95B1-CE9C-69D88F8D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1D6E-7A91-573A-8356-3A8607CE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Malicious Behavior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4A421-6527-55ED-4D97-BDD8C7E22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941" y="2028011"/>
            <a:ext cx="7163800" cy="383911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02916-87ED-D60A-2D6A-F668903BC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F505-0D80-B673-9223-94044022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Detection of Malicious </a:t>
            </a:r>
            <a:r>
              <a:rPr lang="en-US" dirty="0" err="1">
                <a:solidFill>
                  <a:srgbClr val="FF0000"/>
                </a:solidFill>
              </a:rPr>
              <a:t>Behaviour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DE6D7-2CFE-0E5A-2229-E52B2D24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95" y="2044961"/>
            <a:ext cx="6325483" cy="37152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D7DE0-4B26-8FCB-9C65-EAA21971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4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4333</TotalTime>
  <Words>96</Words>
  <Application>Microsoft Office PowerPoint</Application>
  <PresentationFormat>Widescreen</PresentationFormat>
  <Paragraphs>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Lecture-27</vt:lpstr>
      <vt:lpstr>Behavioral Analysis</vt:lpstr>
      <vt:lpstr>Behavioral Analysis</vt:lpstr>
      <vt:lpstr>Malspec</vt:lpstr>
      <vt:lpstr>Malspec</vt:lpstr>
      <vt:lpstr>Specifying Behaviour</vt:lpstr>
      <vt:lpstr>Malicious Behavior Detection</vt:lpstr>
      <vt:lpstr>Detection of Malicious Behaviour</vt:lpstr>
      <vt:lpstr>Detection of Malicious Behaviour</vt:lpstr>
      <vt:lpstr>Next Lecture </vt:lpstr>
      <vt:lpstr>Quiz 3 (any one)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2</cp:revision>
  <dcterms:created xsi:type="dcterms:W3CDTF">2024-11-02T08:42:25Z</dcterms:created>
  <dcterms:modified xsi:type="dcterms:W3CDTF">2024-11-11T04:58:49Z</dcterms:modified>
</cp:coreProperties>
</file>