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6" r:id="rId3"/>
    <p:sldId id="277" r:id="rId4"/>
    <p:sldId id="278" r:id="rId5"/>
    <p:sldId id="279" r:id="rId6"/>
    <p:sldId id="280" r:id="rId7"/>
    <p:sldId id="281" r:id="rId8"/>
    <p:sldId id="268" r:id="rId9"/>
    <p:sldId id="275" r:id="rId10"/>
    <p:sldId id="269" r:id="rId11"/>
    <p:sldId id="270" r:id="rId12"/>
    <p:sldId id="271" r:id="rId13"/>
    <p:sldId id="272" r:id="rId14"/>
    <p:sldId id="274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7722-E0B2-4F5C-BA46-3887B2CF4C18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EC16-9CA6-478B-9915-4FA11BD91D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392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7722-E0B2-4F5C-BA46-3887B2CF4C18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EC16-9CA6-478B-9915-4FA11BD91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7722-E0B2-4F5C-BA46-3887B2CF4C18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EC16-9CA6-478B-9915-4FA11BD91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1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7722-E0B2-4F5C-BA46-3887B2CF4C18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EC16-9CA6-478B-9915-4FA11BD91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2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7722-E0B2-4F5C-BA46-3887B2CF4C18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EC16-9CA6-478B-9915-4FA11BD91D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86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7722-E0B2-4F5C-BA46-3887B2CF4C18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EC16-9CA6-478B-9915-4FA11BD91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6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7722-E0B2-4F5C-BA46-3887B2CF4C18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EC16-9CA6-478B-9915-4FA11BD91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97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7722-E0B2-4F5C-BA46-3887B2CF4C18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EC16-9CA6-478B-9915-4FA11BD91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2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7722-E0B2-4F5C-BA46-3887B2CF4C18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EC16-9CA6-478B-9915-4FA11BD91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6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8297722-E0B2-4F5C-BA46-3887B2CF4C18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41EC16-9CA6-478B-9915-4FA11BD91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3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7722-E0B2-4F5C-BA46-3887B2CF4C18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EC16-9CA6-478B-9915-4FA11BD91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0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8297722-E0B2-4F5C-BA46-3887B2CF4C18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41EC16-9CA6-478B-9915-4FA11BD91D8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31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1270-2426-9561-4C7C-AD5E3DC72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Digital Forensics</a:t>
            </a:r>
            <a:br>
              <a:rPr lang="en-US" dirty="0"/>
            </a:br>
            <a:r>
              <a:rPr lang="en-US" dirty="0"/>
              <a:t>Lecture-2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C46C0-BD8B-66C4-4D8B-A1B2E8A20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By- </a:t>
            </a:r>
            <a:r>
              <a:rPr lang="en-US" dirty="0" err="1"/>
              <a:t>Dr.subhranil</a:t>
            </a:r>
            <a:r>
              <a:rPr lang="en-US" dirty="0"/>
              <a:t> Das</a:t>
            </a:r>
          </a:p>
          <a:p>
            <a:pPr algn="ctr"/>
            <a:r>
              <a:rPr lang="en-US" dirty="0"/>
              <a:t>Assistant Professor</a:t>
            </a:r>
          </a:p>
          <a:p>
            <a:pPr algn="ctr"/>
            <a:r>
              <a:rPr lang="en-US" dirty="0"/>
              <a:t>School of computer Science </a:t>
            </a:r>
          </a:p>
        </p:txBody>
      </p:sp>
    </p:spTree>
    <p:extLst>
      <p:ext uri="{BB962C8B-B14F-4D97-AF65-F5344CB8AC3E}">
        <p14:creationId xmlns:p14="http://schemas.microsoft.com/office/powerpoint/2010/main" val="1434110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3D58D-A926-2892-2EA5-04C20855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Need for Digital Forensics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23DC0B-D285-F20E-E00C-BC111B5DB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631" y="1938378"/>
            <a:ext cx="8781740" cy="364962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D1A0CA-E2BF-E0AF-4C96-3DB19D520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377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56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2115-5D35-915A-AFA9-33E92B3D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Application of Digital Forensics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64C37C-41ED-5B24-EB79-DEC43ECAB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296" y="2204866"/>
            <a:ext cx="8050589" cy="333959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71552A-A5B8-6EE2-0ABC-61C101796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377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08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828A3-86B1-AD4B-FC26-A3F9FDEF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Application of Digital Forensics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B01924-258B-42F0-5901-16AFD38CD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388" y="2092642"/>
            <a:ext cx="7515750" cy="268922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83E7B0-A513-97DC-F887-228143B5E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377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5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DCD8-487B-8517-E7D5-CDEC078E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Challenges faced by Digital Forensics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8E62C0-DB62-CF3A-7E32-1FA334C35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960" y="2050277"/>
            <a:ext cx="8247686" cy="348109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81B66D-BF88-8DBC-1388-CF271B00E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377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85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C9BE-459F-0DDE-B125-00A22D43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Tools for Digital Forensics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918E53-571E-0DEF-78F3-CCBDC7BE6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8790" y="2093145"/>
            <a:ext cx="7245446" cy="364808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B23DEF-2D80-95FD-58AA-D7BF4AC10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377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26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06EC-8F54-1AA0-32CA-38791125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7DAEA-33C5-FBE8-B8E1-4B662E473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6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E556-02B8-AF2E-AF4A-1E79F404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Digital Forensic Steps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09124C-D193-6335-ABF7-2BE8A8A20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506" y="2157234"/>
            <a:ext cx="6856828" cy="355401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09ACC8-DEAA-70BB-D27A-1F0D1BA28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377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6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836B2-6C46-C50B-FB52-58420240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Identification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16FF90-D87F-0BE1-5B7D-605E96422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421" y="1942892"/>
            <a:ext cx="5970730" cy="393325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D735AD-FB0C-DD8A-58A2-1E557C94F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377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39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2A600-313C-74F9-57EF-F72F3231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Preservation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395C6E-E752-0EB4-22C7-25BDDCE67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996" y="1989892"/>
            <a:ext cx="7710983" cy="328664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76C018-D5AC-4655-8C7C-793C69938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377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9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6AED-A9EA-271F-1F09-4C5E5542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E17150-9A01-60AE-C5A5-D3F8D6968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342" y="2111773"/>
            <a:ext cx="8298402" cy="313478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E345A2-A0EF-3F91-A3FE-4E2AA934D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377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9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2522-6D7D-0D80-91B0-4491DE39B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Documentation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B5FC6B-39EF-4CE6-8E23-8A7205F52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5486" y="2138532"/>
            <a:ext cx="8253149" cy="349776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81EFED-6A00-49D1-325E-36730CD16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377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03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25E5-37D7-44F2-8FF3-2F25EAA9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Presentation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7562C0-CB38-4DEC-C421-A7A0F3DFF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568" y="1849827"/>
            <a:ext cx="7105914" cy="327081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A10989-084B-37B3-52BB-5AF78BB13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377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32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109A-9689-E91F-4D2D-46CF2A73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Different Models of Forensic Models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D7A442-1419-A16F-DF27-E5184DC40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886" y="2029105"/>
            <a:ext cx="9067713" cy="35008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22302E-893D-4A7D-125F-641624715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377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51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A0BC4-28A8-22A3-BA26-F785DBB14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Different Models of Forensic Models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9943D4-4CB4-1A49-6614-F19A255CA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220" y="1915365"/>
            <a:ext cx="8977023" cy="403573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150264-EA4C-3E49-F0EC-072D6AAD8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377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111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</TotalTime>
  <Words>54</Words>
  <Application>Microsoft Office PowerPoint</Application>
  <PresentationFormat>Widescreen</PresentationFormat>
  <Paragraphs>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Retrospect</vt:lpstr>
      <vt:lpstr>Digital Forensics Lecture-2 </vt:lpstr>
      <vt:lpstr>Digital Forensic Steps</vt:lpstr>
      <vt:lpstr>Identification</vt:lpstr>
      <vt:lpstr>Preservation</vt:lpstr>
      <vt:lpstr>Analysis</vt:lpstr>
      <vt:lpstr>Documentation</vt:lpstr>
      <vt:lpstr>Presentation</vt:lpstr>
      <vt:lpstr>Different Models of Forensic Models </vt:lpstr>
      <vt:lpstr>Different Models of Forensic Models </vt:lpstr>
      <vt:lpstr>Need for Digital Forensics </vt:lpstr>
      <vt:lpstr>Application of Digital Forensics </vt:lpstr>
      <vt:lpstr>Application of Digital Forensics </vt:lpstr>
      <vt:lpstr>Challenges faced by Digital Forensics</vt:lpstr>
      <vt:lpstr>Tools for Digital Forensics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Subhranil Das</dc:creator>
  <cp:lastModifiedBy>Subhranil Das</cp:lastModifiedBy>
  <cp:revision>1</cp:revision>
  <dcterms:created xsi:type="dcterms:W3CDTF">2024-08-18T06:13:15Z</dcterms:created>
  <dcterms:modified xsi:type="dcterms:W3CDTF">2024-08-18T07:20:18Z</dcterms:modified>
</cp:coreProperties>
</file>