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2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C8F58-C9BB-4721-9643-228E2E46B91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E2B3A-9574-4996-BA73-23F264A1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33AB99-A463-4230-88EA-64063779A3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6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3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2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7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2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5630AB-AD4F-4C86-ABC0-05CDD7B5F79B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499AB7-D291-4FBF-AE7F-89CB3A3736E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7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8E4A-D8C6-CCA9-2F48-64BB7909F5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94D8A-7A73-4802-A2B9-3F38594F8E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D73B-7290-6B16-E032-21A40367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History and Background of Memory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BA548-A895-8724-EBAC-9137D7FE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71365"/>
            <a:ext cx="10058400" cy="33725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D07113-CAEF-7C03-6F2F-F2D95E4B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7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7168-B0C4-E9BD-9FC7-1609E134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History and Background of Memory Forensics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83D2E-EAF9-9F09-5D2D-2B00D1B55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534" y="1922463"/>
            <a:ext cx="9090065" cy="4022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AE791-A4DF-49CB-A145-A0D391DB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0A5F-E1AA-EA3B-213E-B0E33601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History and Background of Memory Forensics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2014A-97D1-D4EE-E8AD-F905F3052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24605"/>
            <a:ext cx="10058400" cy="38660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B1432-8D7F-12D4-E9AF-86857F3C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1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9D9E-A73E-7E83-7F67-A5B70724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History and Background of Memory Forensics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829C1-EC29-CE8E-65C8-120F730DB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42955"/>
            <a:ext cx="10058400" cy="382934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8C09F6-39C3-62DC-A5AB-0FA2F94B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86D7-4021-75E4-A35F-B428ACFA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Next Lecture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0117-282A-5A1B-1EEC-381CE4B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EF5B0-EBC4-60C2-ABEA-135BCA722C9A}"/>
              </a:ext>
            </a:extLst>
          </p:cNvPr>
          <p:cNvSpPr txBox="1"/>
          <p:nvPr/>
        </p:nvSpPr>
        <p:spPr>
          <a:xfrm>
            <a:off x="4290934" y="305966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Memory </a:t>
            </a:r>
            <a:r>
              <a:rPr lang="en-US"/>
              <a:t>Imaging Processing </a:t>
            </a:r>
            <a:r>
              <a:rPr lang="en-US" sz="1800"/>
              <a:t> </a:t>
            </a:r>
            <a:endParaRPr lang="en-US" sz="1800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9486A-9488-1002-D4B8-80C7E097A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7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896E-786A-C96A-8AF2-473A3F88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56A0-782E-BA78-7069-B80C4DF5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4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1270-2426-9561-4C7C-AD5E3DC72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Digital Forensics</a:t>
            </a:r>
            <a:br>
              <a:rPr lang="en-US" dirty="0"/>
            </a:br>
            <a:r>
              <a:rPr lang="en-US" dirty="0"/>
              <a:t>Lecture-24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C46C0-BD8B-66C4-4D8B-A1B2E8A20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By- </a:t>
            </a:r>
            <a:r>
              <a:rPr lang="en-US" dirty="0" err="1"/>
              <a:t>Dr.subhranil</a:t>
            </a:r>
            <a:r>
              <a:rPr lang="en-US" dirty="0"/>
              <a:t> Das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School of computer Science </a:t>
            </a:r>
          </a:p>
        </p:txBody>
      </p:sp>
    </p:spTree>
    <p:extLst>
      <p:ext uri="{BB962C8B-B14F-4D97-AF65-F5344CB8AC3E}">
        <p14:creationId xmlns:p14="http://schemas.microsoft.com/office/powerpoint/2010/main" val="143411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7879-02EC-99A9-A01C-2FE4C440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Imaging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09E6E-F7A8-F848-CC64-71577F600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126" y="1983241"/>
            <a:ext cx="9918635" cy="414773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76A39-5EDD-3DB5-4AED-D0DB1E74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6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7D7B-7C58-0666-20DC-4CF367AC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Imaging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DD20B-12A1-33BE-60A9-A1DEB6EF4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29" y="2008527"/>
            <a:ext cx="9440168" cy="35977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644171-5DBD-46D6-6883-B974AC0C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C19C-07B4-1430-E5A6-C17A32F9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Forensics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026AE5-50D5-F8B3-7E3B-FFFD99D8A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152" y="2205584"/>
            <a:ext cx="9123973" cy="40153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151D10-8609-3366-1646-4003AF256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F3E2-08DD-CD68-2AE4-1CFE5E85F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Memory Forensics Process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93FC4-A3CB-4A99-4738-9C5D2881F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191" y="1947311"/>
            <a:ext cx="9725617" cy="406374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45F8C0-AC4C-5DDF-C2BC-70E92DF2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3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D35B-A636-4291-474A-F3E80BEA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Challenges in the Memory Forensics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BC76EC-F35F-5E68-7B91-FE4347DE1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056" y="2000050"/>
            <a:ext cx="8712374" cy="39510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F796E8-07E7-C685-01FE-261089EC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5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E2AA-EE16-3EDB-F762-7AB735A1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Challenges in the Memory Forensics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9D7F4-D994-F3ED-0461-911190955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375" y="1971471"/>
            <a:ext cx="9269671" cy="396463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60C9B-2555-84CF-68F2-3605A176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0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0DF4-AD11-343A-20BF-1E0B377C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Practical Issue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B4F6A9-C00F-E8A0-758F-339202BBE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902" y="2048735"/>
            <a:ext cx="9348124" cy="399230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4C8AB-DED4-A3FC-7DDC-25470AD8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263" y="287980"/>
            <a:ext cx="2029108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96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68</Words>
  <Application>Microsoft Office PowerPoint</Application>
  <PresentationFormat>Widescreen</PresentationFormat>
  <Paragraphs>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Calibri</vt:lpstr>
      <vt:lpstr>Calibri Light</vt:lpstr>
      <vt:lpstr>Times New Roman</vt:lpstr>
      <vt:lpstr>Retrospect</vt:lpstr>
      <vt:lpstr>PowerPoint Presentation</vt:lpstr>
      <vt:lpstr>Digital Forensics Lecture-24</vt:lpstr>
      <vt:lpstr>Memory Imaging </vt:lpstr>
      <vt:lpstr>Memory Imaging </vt:lpstr>
      <vt:lpstr>Memory Forensics Process</vt:lpstr>
      <vt:lpstr>Memory Forensics Process</vt:lpstr>
      <vt:lpstr>Challenges in the Memory Forensics </vt:lpstr>
      <vt:lpstr>Challenges in the Memory Forensics </vt:lpstr>
      <vt:lpstr>Practical Issue </vt:lpstr>
      <vt:lpstr>History and Background of Memory Forensics </vt:lpstr>
      <vt:lpstr>History and Background of Memory Forensics </vt:lpstr>
      <vt:lpstr>History and Background of Memory Forensics </vt:lpstr>
      <vt:lpstr>History and Background of Memory Forensics </vt:lpstr>
      <vt:lpstr>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Subhranil Das</dc:creator>
  <cp:lastModifiedBy>Subhranil Das</cp:lastModifiedBy>
  <cp:revision>2</cp:revision>
  <dcterms:created xsi:type="dcterms:W3CDTF">2024-10-20T02:16:20Z</dcterms:created>
  <dcterms:modified xsi:type="dcterms:W3CDTF">2024-10-20T02:36:35Z</dcterms:modified>
</cp:coreProperties>
</file>