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24C3-4643-4446-951E-3F221E41C2B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1667-04F2-4469-811D-16C2E4AE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7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DC99B-4AED-4527-BCAD-BC5CAF98D29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4D4C90-5286-471B-BB54-0558DCE60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A243-1DDD-B52C-7044-9A901D916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DABC-370A-7418-E908-C226756B0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7F16-38B6-F44E-02B7-3E3E4AEE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Examining the captured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41F44-3419-14B4-103D-38F57EDC8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996" y="2284291"/>
            <a:ext cx="9820683" cy="24183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D20FA-BF6C-36DE-E4EE-181F5097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6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3FF4-61B5-513C-3129-7DC20721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Examining the captured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5C62E-4ECA-E1AC-6920-8DDF3A70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70" y="2161998"/>
            <a:ext cx="9750809" cy="36146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3BDFB-AF96-B21F-1B83-C3A08F5A6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8285-88AA-5537-973D-74F33CC3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Examining the captured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C3E1C-221A-0EC4-45FC-89F29BA59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95762"/>
            <a:ext cx="9715863" cy="360675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B073C-5079-1458-DFB6-938DDC2F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AD08-22C1-E54A-9415-846973C0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Examining the captured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4753D-6A24-7301-DC48-749A605C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72423"/>
            <a:ext cx="9294949" cy="34865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3CB67-F23F-E736-F4D5-5DA5E7B0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8C5A-DB47-A90D-2412-251F165C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Examining the captured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F7810-3677-C8E4-6E11-448C1CA19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596" y="2147708"/>
            <a:ext cx="9087118" cy="35999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B0D96-B999-9EDF-51E0-34505C8D1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Unit 4 </a:t>
            </a:r>
            <a:r>
              <a:rPr lang="en-US" sz="18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A547-ED3D-1963-A049-EFEA4DE5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Imaging 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06176-7B68-18D3-2E41-FD130A84B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33858"/>
            <a:ext cx="10058399" cy="39422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5D507-516B-3A4B-522F-68B33DA2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8339-7FAA-8EEB-4905-10B48E9B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Imaging Processing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A258D-F393-8222-A852-6AFD5CB48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944" y="2016935"/>
            <a:ext cx="9680845" cy="40390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3A008-3DF9-EDC0-9200-6C263B4E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9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66C5-666E-EFD4-A78A-31F1D2B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Identification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1E461-3D3C-5AD6-AD2B-0803E426F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56" y="2066735"/>
            <a:ext cx="9668233" cy="36894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D2716-C4AE-C63D-22A6-39402406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7C5-474B-67E9-4947-601D367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Identification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66778-B36E-4841-F2D8-E12D8EF75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2713"/>
            <a:ext cx="9831977" cy="32785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6B000-98D9-E39D-ED44-BB703C8D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20B7-FF23-76EC-5E5F-2B048E56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Forensics Toolkit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17692-A6EE-B277-1C04-D3C3EF737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822" y="2115784"/>
            <a:ext cx="9923858" cy="26013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AD0F9-396E-B531-CCCE-17E2C2A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F95B-E225-ADB1-A1FD-85375E71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Forensics Toolkit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34DCE-B363-7131-BCA4-3B5DC5871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1024"/>
            <a:ext cx="7640116" cy="26959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1467A-F43B-3572-C6FB-5A50984E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4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1A9-8D7A-30E2-0D9A-990B9441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Forensics Toolkit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4D877-22B3-F15A-9FF9-443F6B82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09" y="2147708"/>
            <a:ext cx="9589947" cy="39047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5A2EA-ABAE-3D5E-0C83-E67EC5F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4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8937</TotalTime>
  <Words>58</Words>
  <Application>Microsoft Office PowerPoint</Application>
  <PresentationFormat>Widescreen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Lecture-25</vt:lpstr>
      <vt:lpstr>Memory Imaging Processing </vt:lpstr>
      <vt:lpstr>Memory Imaging Processing </vt:lpstr>
      <vt:lpstr>Identification</vt:lpstr>
      <vt:lpstr>Identification</vt:lpstr>
      <vt:lpstr>Memory Forensics Toolkit</vt:lpstr>
      <vt:lpstr>Memory Forensics Toolkit</vt:lpstr>
      <vt:lpstr>Memory Forensics Toolkit</vt:lpstr>
      <vt:lpstr>Examining the captured data </vt:lpstr>
      <vt:lpstr>Examining the captured data </vt:lpstr>
      <vt:lpstr>Examining the captured data </vt:lpstr>
      <vt:lpstr>Examining the captured data </vt:lpstr>
      <vt:lpstr>Examining the captured data </vt:lpstr>
      <vt:lpstr>Next Lecture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2</cp:revision>
  <dcterms:created xsi:type="dcterms:W3CDTF">2024-10-20T02:38:24Z</dcterms:created>
  <dcterms:modified xsi:type="dcterms:W3CDTF">2024-11-02T08:16:56Z</dcterms:modified>
</cp:coreProperties>
</file>