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93A6-6B78-4DB0-9FAC-73F96B0D02E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B62C-4568-4B21-AC2D-F7337E589E5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24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93A6-6B78-4DB0-9FAC-73F96B0D02E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B62C-4568-4B21-AC2D-F7337E58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1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93A6-6B78-4DB0-9FAC-73F96B0D02E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B62C-4568-4B21-AC2D-F7337E58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8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93A6-6B78-4DB0-9FAC-73F96B0D02E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B62C-4568-4B21-AC2D-F7337E58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8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93A6-6B78-4DB0-9FAC-73F96B0D02E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B62C-4568-4B21-AC2D-F7337E589E5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44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93A6-6B78-4DB0-9FAC-73F96B0D02E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B62C-4568-4B21-AC2D-F7337E58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2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93A6-6B78-4DB0-9FAC-73F96B0D02E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B62C-4568-4B21-AC2D-F7337E58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0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93A6-6B78-4DB0-9FAC-73F96B0D02E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B62C-4568-4B21-AC2D-F7337E58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7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93A6-6B78-4DB0-9FAC-73F96B0D02E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B62C-4568-4B21-AC2D-F7337E58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0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C793A6-6B78-4DB0-9FAC-73F96B0D02E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99B62C-4568-4B21-AC2D-F7337E58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4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93A6-6B78-4DB0-9FAC-73F96B0D02E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9B62C-4568-4B21-AC2D-F7337E58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C793A6-6B78-4DB0-9FAC-73F96B0D02E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99B62C-4568-4B21-AC2D-F7337E589E5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56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270-2426-9561-4C7C-AD5E3DC7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Digital Forensics</a:t>
            </a:r>
            <a:br>
              <a:rPr lang="en-US" dirty="0"/>
            </a:br>
            <a:r>
              <a:rPr lang="en-US" dirty="0"/>
              <a:t>Lecture-1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C46C0-BD8B-66C4-4D8B-A1B2E8A20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By- </a:t>
            </a:r>
            <a:r>
              <a:rPr lang="en-US" dirty="0" err="1"/>
              <a:t>Dr.subhranil</a:t>
            </a:r>
            <a:r>
              <a:rPr lang="en-US" dirty="0"/>
              <a:t> Das</a:t>
            </a:r>
          </a:p>
          <a:p>
            <a:pPr algn="ctr"/>
            <a:r>
              <a:rPr lang="en-US" dirty="0"/>
              <a:t>Assistant Professor</a:t>
            </a:r>
          </a:p>
          <a:p>
            <a:pPr algn="ctr"/>
            <a:r>
              <a:rPr lang="en-US" dirty="0"/>
              <a:t>School of computer Science </a:t>
            </a:r>
          </a:p>
        </p:txBody>
      </p:sp>
    </p:spTree>
    <p:extLst>
      <p:ext uri="{BB962C8B-B14F-4D97-AF65-F5344CB8AC3E}">
        <p14:creationId xmlns:p14="http://schemas.microsoft.com/office/powerpoint/2010/main" val="1434110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4D95-6CA1-EFE4-950B-DEFE5F03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Digital Forensic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7A6BA3-80E0-69FC-4934-6BC2EC648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375" y="2365491"/>
            <a:ext cx="6490281" cy="275515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A67DA9-1301-3C82-4616-525D31D1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377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94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BCD7-6488-A71B-88A8-84EE356F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 Digital Forensic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1C0FDB-4169-E87E-D9F1-A98CA4710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563" y="2300130"/>
            <a:ext cx="7812923" cy="309918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7DF7B0-53A3-8A30-C948-F7675D8D3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377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76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109A-9689-E91F-4D2D-46CF2A73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Different Models of Forensic Models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D7A442-1419-A16F-DF27-E5184DC40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886" y="2029105"/>
            <a:ext cx="9067713" cy="35008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22302E-893D-4A7D-125F-641624715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377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5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D58D-A926-2892-2EA5-04C20855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Need for Digital Forensics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3DC0B-D285-F20E-E00C-BC111B5DB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631" y="1938378"/>
            <a:ext cx="8781740" cy="364962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D1A0CA-E2BF-E0AF-4C96-3DB19D520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377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56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2115-5D35-915A-AFA9-33E92B3D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Application of Digital Forensics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64C37C-41ED-5B24-EB79-DEC43ECAB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296" y="2204866"/>
            <a:ext cx="8050589" cy="333959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71552A-A5B8-6EE2-0ABC-61C101796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377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08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28A3-86B1-AD4B-FC26-A3F9FDEF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Application of Digital Forensics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B01924-258B-42F0-5901-16AFD38CD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388" y="2092642"/>
            <a:ext cx="7515750" cy="268922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83E7B0-A513-97DC-F887-228143B5E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377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54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DCD8-487B-8517-E7D5-CDEC078E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Challenges faced by Digital Forensics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8E62C0-DB62-CF3A-7E32-1FA334C35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960" y="2050277"/>
            <a:ext cx="8247686" cy="348109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1B66D-BF88-8DBC-1388-CF271B00E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377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85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E3CE-F2CF-1403-5536-56A9D0EF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Skills for Digital Forensics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34B72E-709A-96B4-35B4-6D4C0DF8A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527" y="2209145"/>
            <a:ext cx="5553850" cy="266737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26D122-2D05-89EF-63A7-B5BA891D7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377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11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C9BE-459F-0DDE-B125-00A22D43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Tools for Digital Forensics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918E53-571E-0DEF-78F3-CCBDC7BE6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790" y="2093145"/>
            <a:ext cx="7245446" cy="364808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23DEF-2D80-95FD-58AA-D7BF4AC10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377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26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DDD6-ABFD-36BC-0A23-4D38529C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162" y="2280295"/>
            <a:ext cx="10058400" cy="1450757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Fundamental concepts and principles of digital forensics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A18BBE-ECD7-4D7B-8A48-5ECF121BB580}"/>
              </a:ext>
            </a:extLst>
          </p:cNvPr>
          <p:cNvSpPr txBox="1">
            <a:spLocks/>
          </p:cNvSpPr>
          <p:nvPr/>
        </p:nvSpPr>
        <p:spPr>
          <a:xfrm>
            <a:off x="1277162" y="36405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Next Lecture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E44F59-6AAB-063B-3DEF-BA8D6798B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377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816E-6E1B-182B-311F-D3DB5E59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Contents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D8CAE-FE8D-486F-F903-7936FFC16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1989615"/>
            <a:ext cx="6862497" cy="324195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7B02E9-A0EA-C35E-2E40-75A3BEE7D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377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2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1783-3929-3632-D420-D98B0A204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do you mean by digital forensics?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DC7069-CBCD-C49C-B437-BD34EBE50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999" y="2082919"/>
            <a:ext cx="8301401" cy="389878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02607D-729F-1AC3-6D76-F173012C7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377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0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316F-4FEB-49D3-124F-5440903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Digital forensics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D23C31-EC71-9EA4-C913-CBE1868C6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098" y="2100104"/>
            <a:ext cx="7809302" cy="351964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5F1FBE-3B1E-5852-F42B-AC837C321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377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6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AEA2-5034-5B9A-FCEA-94999F7B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Branches of Digital Forensics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D517BA-030A-7CDC-3F3C-A6398FA02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796" y="2071425"/>
            <a:ext cx="5620534" cy="37629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313EC2-2A9D-A04B-FA7E-C827895DB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377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0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2A1B-B614-4E9C-BF90-A5B09472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Evidence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2E0261-FBD9-2520-7F07-418EEA6BC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1390" y="2061971"/>
            <a:ext cx="6937760" cy="374827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2ADC69-50C3-FDB6-64E3-8D476EB66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377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7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DBE0-6168-700A-2350-541D84B0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Characteristics of Evidence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63BF3-C426-AEE7-519E-9E89C63CE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885" y="2038156"/>
            <a:ext cx="8290315" cy="365779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1B6FC6-2179-9205-526D-2ABBB9396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377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8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576C-8224-E7B8-DA6F-4B7F9C7A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 of digital evidence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80327-B562-7514-DEAA-0977A031E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154" y="2023887"/>
            <a:ext cx="7966446" cy="37101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5E37A1-1723-091A-7E18-9E3C79D64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377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3537-707F-8318-D5C9-740F3A68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Types of digital evidence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9B325-84FC-99B9-D88B-E39DD9198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185" y="2176287"/>
            <a:ext cx="7617215" cy="336817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570AC2-6D24-59E3-1B93-56F963C24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377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601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</TotalTime>
  <Words>88</Words>
  <Application>Microsoft Office PowerPoint</Application>
  <PresentationFormat>Widescreen</PresentationFormat>
  <Paragraphs>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Times New Roman</vt:lpstr>
      <vt:lpstr>Retrospect</vt:lpstr>
      <vt:lpstr>Digital Forensics Lecture-1 </vt:lpstr>
      <vt:lpstr>Contents </vt:lpstr>
      <vt:lpstr>What do you mean by digital forensics?</vt:lpstr>
      <vt:lpstr>Digital forensics</vt:lpstr>
      <vt:lpstr>Branches of Digital Forensics</vt:lpstr>
      <vt:lpstr>Evidence </vt:lpstr>
      <vt:lpstr>Characteristics of Evidence</vt:lpstr>
      <vt:lpstr>Examples of digital evidence</vt:lpstr>
      <vt:lpstr>Types of digital evidence</vt:lpstr>
      <vt:lpstr>Digital Forensic Model</vt:lpstr>
      <vt:lpstr>Basic Digital Forensic Model</vt:lpstr>
      <vt:lpstr>Different Models of Forensic Models </vt:lpstr>
      <vt:lpstr>Need for Digital Forensics </vt:lpstr>
      <vt:lpstr>Application of Digital Forensics </vt:lpstr>
      <vt:lpstr>Application of Digital Forensics </vt:lpstr>
      <vt:lpstr>Challenges faced by Digital Forensics</vt:lpstr>
      <vt:lpstr>Skills for Digital Forensics </vt:lpstr>
      <vt:lpstr>Tools for Digital Forensics</vt:lpstr>
      <vt:lpstr>Fundamental concepts and principles of digital forensics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Subhranil Das</dc:creator>
  <cp:lastModifiedBy>Subhranil Das</cp:lastModifiedBy>
  <cp:revision>1</cp:revision>
  <dcterms:created xsi:type="dcterms:W3CDTF">2024-08-10T05:50:31Z</dcterms:created>
  <dcterms:modified xsi:type="dcterms:W3CDTF">2024-08-10T06:44:38Z</dcterms:modified>
</cp:coreProperties>
</file>