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2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C0A8E-6AA4-4DF4-9E0F-4B3D2C4CDBD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9468C-E524-4FB9-8C9E-F2FD4445E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02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3AB99-A463-4230-88EA-64063779A3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5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0E19-D265-4043-A2E2-67FF456334A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4C0C-F863-43B5-AFF5-BF1AF2302A5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33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0E19-D265-4043-A2E2-67FF456334A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4C0C-F863-43B5-AFF5-BF1AF230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7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0E19-D265-4043-A2E2-67FF456334A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4C0C-F863-43B5-AFF5-BF1AF230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9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0E19-D265-4043-A2E2-67FF456334A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4C0C-F863-43B5-AFF5-BF1AF230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4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0E19-D265-4043-A2E2-67FF456334A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4C0C-F863-43B5-AFF5-BF1AF2302A5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55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0E19-D265-4043-A2E2-67FF456334A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4C0C-F863-43B5-AFF5-BF1AF230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7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0E19-D265-4043-A2E2-67FF456334A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4C0C-F863-43B5-AFF5-BF1AF230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9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0E19-D265-4043-A2E2-67FF456334A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4C0C-F863-43B5-AFF5-BF1AF230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4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0E19-D265-4043-A2E2-67FF456334A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4C0C-F863-43B5-AFF5-BF1AF230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5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850E19-D265-4043-A2E2-67FF456334A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44C0C-F863-43B5-AFF5-BF1AF230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2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0E19-D265-4043-A2E2-67FF456334A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4C0C-F863-43B5-AFF5-BF1AF230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8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850E19-D265-4043-A2E2-67FF456334A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044C0C-F863-43B5-AFF5-BF1AF2302A5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1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E629-78C9-AAEE-C909-227A1919F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B6050-8857-3BCE-331B-3B539D0B2F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B635-0DAD-8CF0-53AA-FFD50375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Process Monitor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B94F05-34DF-86EB-84C5-0802EB9A5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938846"/>
            <a:ext cx="6682615" cy="408719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EF4A96-5BFB-525B-7F1C-4AA619728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84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957B-C191-BCAE-5FA2-45A45780B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Process Explorer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877198-ED9D-F566-E071-FC3501180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96164"/>
            <a:ext cx="4712085" cy="402272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A8528A-8CC9-F114-DCDE-02BF923E2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92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A39D-571C-5BEA-8E0E-1316E61E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Registory</a:t>
            </a:r>
            <a:r>
              <a:rPr lang="en-US" dirty="0">
                <a:solidFill>
                  <a:srgbClr val="FF0000"/>
                </a:solidFill>
              </a:rPr>
              <a:t> Snapshot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6C888F-A766-4B9A-8880-22B0AAB36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72216"/>
            <a:ext cx="6868484" cy="386388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9BCCFB-C195-A5F4-1650-7C9764FA5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52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86D7-4021-75E4-A35F-B428ACFA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Next Lecture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20117-282A-5A1B-1EEC-381CE4B6F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EF5B0-EBC4-60C2-ABEA-135BCA722C9A}"/>
              </a:ext>
            </a:extLst>
          </p:cNvPr>
          <p:cNvSpPr txBox="1"/>
          <p:nvPr/>
        </p:nvSpPr>
        <p:spPr>
          <a:xfrm>
            <a:off x="4290934" y="3059668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Behavioral Analysis </a:t>
            </a:r>
            <a:r>
              <a:rPr lang="en-US" sz="1800" dirty="0"/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9486A-9488-1002-D4B8-80C7E097A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07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C4C5-DF14-1EDE-E948-2BA929DB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22A9A-9BEB-BD1C-7962-904A83D67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0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1270-2426-9561-4C7C-AD5E3DC7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Digital Forensics</a:t>
            </a:r>
            <a:br>
              <a:rPr lang="en-US" dirty="0"/>
            </a:br>
            <a:r>
              <a:rPr lang="en-US" dirty="0"/>
              <a:t>Lecture-26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C46C0-BD8B-66C4-4D8B-A1B2E8A20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By- </a:t>
            </a:r>
            <a:r>
              <a:rPr lang="en-US" dirty="0" err="1"/>
              <a:t>Dr.subhranil</a:t>
            </a:r>
            <a:r>
              <a:rPr lang="en-US" dirty="0"/>
              <a:t> Das</a:t>
            </a:r>
          </a:p>
          <a:p>
            <a:pPr algn="ctr"/>
            <a:r>
              <a:rPr lang="en-US" dirty="0"/>
              <a:t>Assistant Professor</a:t>
            </a:r>
          </a:p>
          <a:p>
            <a:pPr algn="ctr"/>
            <a:r>
              <a:rPr lang="en-US" dirty="0"/>
              <a:t>School of computer Science </a:t>
            </a:r>
          </a:p>
        </p:txBody>
      </p:sp>
    </p:spTree>
    <p:extLst>
      <p:ext uri="{BB962C8B-B14F-4D97-AF65-F5344CB8AC3E}">
        <p14:creationId xmlns:p14="http://schemas.microsoft.com/office/powerpoint/2010/main" val="143411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8B51-DC06-15F7-13F4-F114E824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Malware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955158-6603-68B0-2631-A1B1F1A1D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108" y="1985702"/>
            <a:ext cx="9005164" cy="404034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0972DC-A9C0-1C02-C978-928D3DBF9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4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7D2AD-931D-899B-D310-14DB8310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Malware Analysis: Challenges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BE62E0-6402-0064-8CEB-BF4803A82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852" y="1996770"/>
            <a:ext cx="5934903" cy="399153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8A27AC-6EFB-8A3D-31CF-9B64A19FE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74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2574-6603-FB58-BE9C-D6EA4D37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Firewall Malware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4F02CC-D183-9DAB-4C4D-2AE6449C8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178" y="1992984"/>
            <a:ext cx="7535327" cy="342947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7FDEA0-AD37-7B1F-76B5-9C7FF443F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3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1BFB-D4AE-292B-797D-E58C4132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Endpoint Security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ADD175-AD6B-4A38-66B7-55B9A6320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97073"/>
            <a:ext cx="7249537" cy="319132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E82A0E-2F83-6F12-E9C7-ED396A4F3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42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6795A-570F-B66F-80C1-AC018AAA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Endpoint Security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26E402-73C1-A6DE-1820-70A3BD8D3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07975"/>
            <a:ext cx="8136661" cy="409302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E479E7-761F-6E28-3419-B4A2B6405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B0A4-0A76-DC96-B085-32A0A038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SandBox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593940-E98E-D06F-0647-D2765A3AE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64C7DE-18A3-B864-17EB-BC96939CF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9997440" cy="41953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1AB50C-34BE-E742-F6BC-97EBFDA71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94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647D6-C82A-EC24-37AE-B9DED611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Tools for Malware Detection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8385EA-328D-BBBD-60AE-0762E5949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945211"/>
            <a:ext cx="9096031" cy="424572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77F31F-5966-A6B5-2A13-E5379E061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461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</TotalTime>
  <Words>45</Words>
  <Application>Microsoft Office PowerPoint</Application>
  <PresentationFormat>Widescreen</PresentationFormat>
  <Paragraphs>18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Calibri</vt:lpstr>
      <vt:lpstr>Calibri Light</vt:lpstr>
      <vt:lpstr>Times New Roman</vt:lpstr>
      <vt:lpstr>Retrospect</vt:lpstr>
      <vt:lpstr>PowerPoint Presentation</vt:lpstr>
      <vt:lpstr>Digital Forensics Lecture-26</vt:lpstr>
      <vt:lpstr>Malware Analysis</vt:lpstr>
      <vt:lpstr>Malware Analysis: Challenges</vt:lpstr>
      <vt:lpstr>Firewall Malware</vt:lpstr>
      <vt:lpstr>Endpoint Security</vt:lpstr>
      <vt:lpstr>Endpoint Security</vt:lpstr>
      <vt:lpstr>SandBox</vt:lpstr>
      <vt:lpstr>Tools for Malware Detection Analysis</vt:lpstr>
      <vt:lpstr>Process Monitor</vt:lpstr>
      <vt:lpstr>Process Explorer</vt:lpstr>
      <vt:lpstr>Registory Snapshot</vt:lpstr>
      <vt:lpstr>Next Lecture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Subhranil Das</dc:creator>
  <cp:lastModifiedBy>Subhranil Das</cp:lastModifiedBy>
  <cp:revision>1</cp:revision>
  <dcterms:created xsi:type="dcterms:W3CDTF">2024-11-02T08:17:40Z</dcterms:created>
  <dcterms:modified xsi:type="dcterms:W3CDTF">2024-11-02T08:40:42Z</dcterms:modified>
</cp:coreProperties>
</file>