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7F76-B943-4228-81F3-258F60BCADC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D18D0-C0C7-423F-99A1-79B93156B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4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9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434BBC-48E3-40EA-A204-872F80F1378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FFD66F-D6CF-4223-91C5-2079559CA9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9EBC-7009-F539-19E9-0D6E1CF02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D03BE-1C70-99B2-78EF-BB0DC8EEE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F25F-A952-62D1-B193-1C669F46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Internet Account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01D79-7374-10AA-E825-8AC82DC78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264" y="2058679"/>
            <a:ext cx="6816061" cy="28730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FD3DA-5BF2-BDF6-A711-961F421C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3B3-F7F8-39B7-0332-1CA86F96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Browsing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A68F-C656-D377-B3C5-C5EE5EDC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an individual first views a Web page, the browser caches the page and associated elements such as images on disk—the creation and modification times are the same time as the page was viewed.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When the same site is accessed in the future, the cached file is accessed.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number of times that a given page was visited is recorded in some Web browser history databases.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Firefox 3 </a:t>
            </a:r>
            <a:r>
              <a:rPr lang="en-US" dirty="0"/>
              <a:t>maintains a database of Web sites visited in a SQLite file named </a:t>
            </a:r>
            <a:r>
              <a:rPr lang="en-US" b="1" dirty="0"/>
              <a:t>“</a:t>
            </a:r>
            <a:r>
              <a:rPr lang="en-US" b="1" dirty="0" err="1"/>
              <a:t>Places.sqlite</a:t>
            </a:r>
            <a:r>
              <a:rPr lang="en-US" b="1" dirty="0"/>
              <a:t>,” </a:t>
            </a:r>
            <a:r>
              <a:rPr lang="en-US" dirty="0"/>
              <a:t>and earlier versions of Firefox store this information in a database named “</a:t>
            </a:r>
            <a:r>
              <a:rPr lang="en-US" b="1" dirty="0"/>
              <a:t>history.dat.”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Entries that have been marked as deleted by Firefox can be recovered, and additional deleted items may be recovered from other areas on a hard drive.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Internet Explorer maintains similar information in files named “</a:t>
            </a:r>
            <a:r>
              <a:rPr lang="en-US" b="1" dirty="0"/>
              <a:t>index.dat.” </a:t>
            </a:r>
            <a:r>
              <a:rPr lang="en-US" dirty="0"/>
              <a:t>These databases can contain a wealth of information including sites accessed and search engine details.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F0754-4963-A769-4363-4308D368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CD71-A807-9995-3306-950AB6B9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cookie created by MS Internet Explorer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59D1F-B46C-C620-0C41-41182223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57" y="1925599"/>
            <a:ext cx="5249008" cy="35342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98B83-6E65-8F7C-5DD5-12F4CF22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80D6-41A5-04BC-207F-732D5E3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8490-1E9C-BE0E-CED8-E0C9A779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E-mail clients often contain messages that have been sent from and received at a given computer.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While Netscape and Eudora </a:t>
            </a:r>
            <a:r>
              <a:rPr lang="en-US" b="1" dirty="0"/>
              <a:t>store e-mail in plain text files</a:t>
            </a:r>
            <a:r>
              <a:rPr lang="en-US" dirty="0"/>
              <a:t>, Microsoft Outlook, Outlook Express, IBM Lotus Notes, Novell GroupWise, and America Online (AOL) use </a:t>
            </a:r>
            <a:r>
              <a:rPr lang="en-US" b="1" dirty="0"/>
              <a:t>proprietary formats that require special tools to read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Even when e-mail is stored in a non-proprietary format, it is necessary to decode MIME-encoded message attachments.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FTK can interpret a variety of proprietary formats, including Outlook. EnCase can also interpret some of these </a:t>
            </a:r>
            <a:r>
              <a:rPr lang="en-US" dirty="0" err="1"/>
              <a:t>proprie</a:t>
            </a:r>
            <a:r>
              <a:rPr lang="en-US" dirty="0"/>
              <a:t> formats using the View File Structure feature.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Another approach to viewing proprietary formats, such as AOL, is to restore them to a disk and view them via the AOL client.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0C490-D5E5-2159-8D97-D2408FAF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A85-AB00-BB71-FA87-36CAEC95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FTK showing Word document as e-mail attachments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8489E-C295-7D8E-B1CE-D6582C8B2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032" y="2037112"/>
            <a:ext cx="6199355" cy="376408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19FC2-7C19-C69B-BB4F-E18790DA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243" y="1011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3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Digital Evidences in UNIX System</a:t>
            </a:r>
            <a:endParaRPr lang="en-US" sz="1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FCD8-D06F-75B9-F8AB-879737FA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D7D5-C08C-4CF8-AFE3-41A2FA32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4212-FC68-D286-BEBF-070D15B4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462-80ED-8C83-6D4F-D88543BA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Attribution is a major goal and log files can record which account was used to access a system at a given time.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User accounts allow two forms of access to computers: interactive login and access to shared resources.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Both forms of access can significantly expand the pool of suspects in an investigation.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illegal materials are found on a computer, individuals with legitimate access to the computer are the obvious suspects.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secret information is stolen from a computer system or a computer is used to commit a crime, it is possible that someone gained unauthorized access to the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EC283-AA5D-0590-ED07-776FA257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C83D-4AEA-404C-1891-057D1202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Roots of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57F8-CBE3-5B00-D979-10E0A91E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Modern Windows operating systems store log files in the “%</a:t>
            </a:r>
            <a:r>
              <a:rPr lang="en-US" dirty="0" err="1"/>
              <a:t>systemroot</a:t>
            </a:r>
            <a:r>
              <a:rPr lang="en-US" dirty="0"/>
              <a:t>%\ system32\config\” folder (most commonly “c:\</a:t>
            </a:r>
            <a:r>
              <a:rPr lang="en-US" dirty="0" err="1"/>
              <a:t>winnt</a:t>
            </a:r>
            <a:r>
              <a:rPr lang="en-US" dirty="0"/>
              <a:t>\system32\config\”).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63BC5-4507-7524-4D66-682FBA70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88" y="2915419"/>
            <a:ext cx="7710883" cy="2331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E3FC8-CF39-37A5-89F0-0D8E5616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0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0D68-145E-39C6-75E7-A37FCFAD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System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526C-D19F-14F9-A8F2-6EB7134E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System log files can contain the information about user accounts that were used to commit a crime and can show that a user account might have been stolen.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Application and System event logs also contain information about user activities on a system such as burning a CD, inserting a removable USB mass storage device, and backdating the system clock as shown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174EC-753D-E715-4B49-C10A670C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3769-0FA6-46A6-1B17-13B9F98B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System Log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AC2C7-3DCC-C026-2F8D-CD1C4E35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007" y="2262024"/>
            <a:ext cx="6813259" cy="344922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169AA-BB0D-28AA-401F-882E540B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AFB1-8828-393E-50E6-7787989C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4C95-BCA9-0F8B-8973-2070ADEC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Windows systems use the Registry to store system configuration and usage details in what are called </a:t>
            </a:r>
            <a:r>
              <a:rPr lang="en-US" b="1" dirty="0"/>
              <a:t>“keys.”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Registry files (a.k.a. hives) on Windows 95 and 98 systems are located in the Windows installation folder and are named “</a:t>
            </a:r>
            <a:r>
              <a:rPr lang="en-US" b="1" dirty="0"/>
              <a:t>system.dat” and “user.dat.”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Registry on Windows NT/2000/XP is comprised of several hive files located in “%</a:t>
            </a:r>
            <a:r>
              <a:rPr lang="en-US" dirty="0" err="1"/>
              <a:t>systemroot</a:t>
            </a:r>
            <a:r>
              <a:rPr lang="en-US" dirty="0"/>
              <a:t>%\system32\config” and a hive file named </a:t>
            </a:r>
            <a:r>
              <a:rPr lang="en-US" b="1" dirty="0"/>
              <a:t>“ntuser.dat</a:t>
            </a:r>
            <a:r>
              <a:rPr lang="en-US" dirty="0"/>
              <a:t>” for each user account.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values in some Registry keys are stored in hexadecimal format but can be converted to ASCII and saved to a text file using the “Save Subtree As” File menu option of regedt32.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instance, the following Registry key shows the names of files that were played recently using Windows </a:t>
            </a:r>
            <a:r>
              <a:rPr lang="en-US" dirty="0" err="1"/>
              <a:t>MediaPlayer</a:t>
            </a:r>
            <a:r>
              <a:rPr lang="en-US" dirty="0"/>
              <a:t> ( is substituted for the security identifier of the user on the system)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746D7-17DF-EF46-796E-048E7834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E85A-AD27-1424-6715-745BF3FB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B132B-346D-FA2C-1BDF-DE47369B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39" y="2200103"/>
            <a:ext cx="6525536" cy="24577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6B89F-2DFF-CC1F-45C1-A3D12606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F440-C91E-1592-FB71-581274A5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Internet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B765-6276-49E6-DDA2-82835722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Accessing the Internet leaves a wide variety of information on a computer including Web sites, contents viewed, and newsgroups accessed.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instance, some Windows systems maintain a record of accounts that are used to connect to the Internet.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Additionally, some Windows systems maintain a log of when the modem was used (e.g., ModemLog.txt) and some Internet dial-up services maintain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ABFEA-F073-3AB8-A413-3E11FDBE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19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823</Words>
  <Application>Microsoft Office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Calibri</vt:lpstr>
      <vt:lpstr>Calibri Light</vt:lpstr>
      <vt:lpstr>Times New Roman</vt:lpstr>
      <vt:lpstr>Wingdings</vt:lpstr>
      <vt:lpstr>Retrospect</vt:lpstr>
      <vt:lpstr>PowerPoint Presentation</vt:lpstr>
      <vt:lpstr>Digital Forensics Lecture-21</vt:lpstr>
      <vt:lpstr>Log Files</vt:lpstr>
      <vt:lpstr>Roots of the file</vt:lpstr>
      <vt:lpstr>System Log Files</vt:lpstr>
      <vt:lpstr>System Log Information</vt:lpstr>
      <vt:lpstr>Registry</vt:lpstr>
      <vt:lpstr>Key Name</vt:lpstr>
      <vt:lpstr>Internet Traces</vt:lpstr>
      <vt:lpstr>Internet Account Manager</vt:lpstr>
      <vt:lpstr>Web Browsing</vt:lpstr>
      <vt:lpstr>A cookie created by MS Internet Explorer </vt:lpstr>
      <vt:lpstr>E-Mail</vt:lpstr>
      <vt:lpstr>FTK showing Word document as e-mail attachments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2</cp:revision>
  <dcterms:created xsi:type="dcterms:W3CDTF">2024-09-30T01:44:56Z</dcterms:created>
  <dcterms:modified xsi:type="dcterms:W3CDTF">2024-09-30T05:25:40Z</dcterms:modified>
</cp:coreProperties>
</file>