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82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CAB81-1F32-4AD5-9792-24F3B0CFB80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5E8D-174C-45C7-B0F8-5F259D4B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21D936-B6FC-4E84-A69C-ABEEA540D3A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B7EC-7485-48E1-B2C3-AD0ACB19B9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5F45-D097-C2C3-A181-A979F4E2F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C45C2-9445-ED1D-CB1C-F9473E955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6F1-DDCD-16BE-D2A9-FA1073F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Tools and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CF4AD-95DC-82AB-1B4C-5A3C15E0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23" y="2015952"/>
            <a:ext cx="9760277" cy="27846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245D5-683E-3F20-C001-6415D109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BB4-00DD-72F5-6550-EA451ED1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Volatility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F6295-BDAC-1D52-36C1-FFEF99AD4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38" y="1966658"/>
            <a:ext cx="9414411" cy="41483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BF38B-523B-779F-868B-B1AFE9C6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B9D-338E-1375-4DA6-0198FBCF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Autopsy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8C7F8-8B21-0CC8-17FB-D7B15AB86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770" y="1903413"/>
            <a:ext cx="8918679" cy="44783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62794-2A54-0B99-5B15-31140E5C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4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0281-29A9-F7E4-BFEB-37507C21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MADIANT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232FB-D2FB-A368-6D20-A90A53280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02" y="2042859"/>
            <a:ext cx="7678222" cy="36295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E760C-73F9-669B-E07B-6D34ED1B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AD08-095A-306E-EE79-9624A19C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different tools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1BA47-4DE6-D945-945A-53E64043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28" y="2234150"/>
            <a:ext cx="7659169" cy="29817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4C26-D775-05D6-CDB6-C4526397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Unit -4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B4C-43B5-672E-BAF8-89ECF9DE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8997F-C233-AD11-53C8-B816A3BE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9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32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Lecture-26</vt:lpstr>
      <vt:lpstr>Tools and Techniques</vt:lpstr>
      <vt:lpstr>Volatility</vt:lpstr>
      <vt:lpstr>Autopsy</vt:lpstr>
      <vt:lpstr>MADIANT </vt:lpstr>
      <vt:lpstr>Comparison of different tools 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2024-10-20T02:54:12Z</dcterms:created>
  <dcterms:modified xsi:type="dcterms:W3CDTF">2024-10-20T03:42:32Z</dcterms:modified>
</cp:coreProperties>
</file>