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BBBA-2A8A-4806-BE18-4C29F97F9C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03CC-64CB-430C-A8DE-79B1991C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3AB99-A463-4230-88EA-64063779A3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8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007049-9F94-43B2-89DF-D850F6CC82E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F690BF-DFF6-4710-A594-B44426784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83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88E0-B455-B5CF-D03B-613C7D87B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2D4F6-C86D-85DC-0481-E64F68B8C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17EE-3684-2646-3AAC-03259088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TCP/IP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34E02-B235-843F-E0D1-D367637A1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67426"/>
            <a:ext cx="6352831" cy="416355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47EAB-6DF9-C558-497B-DE2A652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9DC-EA9E-B124-29FF-29E4645F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Wireless Forensic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27601-324E-7605-EEA0-8563A7376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276" y="1938846"/>
            <a:ext cx="8059537" cy="42820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67DE6-410F-AFB2-D37F-A0DFEE19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5FD3-45DB-C457-1AB2-E323359F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Functions of Network Analysis Tools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63A2C-6CAD-768D-41F5-9F350C6BD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531" y="2048451"/>
            <a:ext cx="6076512" cy="37977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46ED3-EF1B-4AA6-0C38-BD900813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Forensics </a:t>
            </a:r>
            <a:r>
              <a:rPr lang="en-US" sz="18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14E8-0876-AA9A-8AC7-46944580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62E6-E356-CA74-DF6E-3AB52421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5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0C18-E232-83F5-9FF8-440EA0F0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Network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AE81F-BB52-8854-27E4-37D4741B3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19" y="1838544"/>
            <a:ext cx="7588260" cy="364785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F065F-485D-AA54-D45F-C516842C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1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72BB-079C-F197-02F6-E71496C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Securing the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CBC7D-3F32-285F-9213-ED990B5AC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362" y="2100795"/>
            <a:ext cx="7174140" cy="404517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08A24-B96D-9E99-13C3-99619A37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6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2E6F-0FA7-10DA-6027-1D587959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Securing the Network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93B16-F8BE-E1E1-E458-F4C446732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53356"/>
            <a:ext cx="8676307" cy="365789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4C4F17-FFF1-D4B3-454F-5DDFAEACA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8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CE47-9B66-9F73-713C-A4B14123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CIA for Network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9FD38-B7FC-DB1D-A203-71FBAC9DC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229" y="2234162"/>
            <a:ext cx="7521017" cy="38068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90850-332C-BAE4-AD16-F62C4AD7E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4460-D839-D6BB-C6C3-6FE18AAB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 for Network Identification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A3B72-E364-0E35-21AC-F9619B76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6301"/>
            <a:ext cx="7881828" cy="43695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0464C-33E4-E5FF-E4B6-7040F0C6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7845-AD77-ED82-1E2C-EC1E6A21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Network Forensics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3CC67-16EB-7C42-9698-378C3412C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401" y="2077460"/>
            <a:ext cx="8289293" cy="414345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BEA98-6AB6-DCA5-3596-8478E9F0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A92C-275F-C5B0-FC77-F1269E1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EtherNet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D123E-4D42-AC2B-E2C0-45CA9650F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808" y="1910268"/>
            <a:ext cx="7917201" cy="428067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2C0F8-A967-4D14-B196-0C6B8CD6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6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1722</TotalTime>
  <Words>51</Words>
  <Application>Microsoft Office PowerPoint</Application>
  <PresentationFormat>Widescreen</PresentationFormat>
  <Paragraphs>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Calibri</vt:lpstr>
      <vt:lpstr>Calibri Light</vt:lpstr>
      <vt:lpstr>Times New Roman</vt:lpstr>
      <vt:lpstr>Retrospect</vt:lpstr>
      <vt:lpstr>PowerPoint Presentation</vt:lpstr>
      <vt:lpstr>Digital Forensics Lecture-28</vt:lpstr>
      <vt:lpstr>Network Forensics </vt:lpstr>
      <vt:lpstr>Securing the Network</vt:lpstr>
      <vt:lpstr>Securing the Network</vt:lpstr>
      <vt:lpstr>CIA for Network Forensics </vt:lpstr>
      <vt:lpstr>Process for Network Identification</vt:lpstr>
      <vt:lpstr>Network Forensics Tools</vt:lpstr>
      <vt:lpstr>EtherNet</vt:lpstr>
      <vt:lpstr>TCP/IP</vt:lpstr>
      <vt:lpstr>Wireless Forensic</vt:lpstr>
      <vt:lpstr>Functions of Network Analysis Tools 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2024-11-02T08:56:50Z</dcterms:created>
  <dcterms:modified xsi:type="dcterms:W3CDTF">2024-11-03T13:39:33Z</dcterms:modified>
</cp:coreProperties>
</file>