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14"/>
  </p:notesMasterIdLst>
  <p:sldIdLst>
    <p:sldId id="256" r:id="rId2"/>
    <p:sldId id="259" r:id="rId3"/>
    <p:sldId id="331" r:id="rId4"/>
    <p:sldId id="333" r:id="rId5"/>
    <p:sldId id="341" r:id="rId6"/>
    <p:sldId id="334" r:id="rId7"/>
    <p:sldId id="342" r:id="rId8"/>
    <p:sldId id="343" r:id="rId9"/>
    <p:sldId id="344" r:id="rId10"/>
    <p:sldId id="345" r:id="rId11"/>
    <p:sldId id="346" r:id="rId12"/>
    <p:sldId id="258" r:id="rId13"/>
  </p:sldIdLst>
  <p:sldSz cx="9144000" cy="5143500" type="screen16x9"/>
  <p:notesSz cx="6858000" cy="9144000"/>
  <p:embeddedFontLst>
    <p:embeddedFont>
      <p:font typeface="Alata" pitchFamily="2" charset="0"/>
      <p:regular r:id="rId15"/>
    </p:embeddedFont>
    <p:embeddedFont>
      <p:font typeface="Caveat" pitchFamily="2" charset="0"/>
      <p:regular r:id="rId16"/>
      <p:bold r:id="rId17"/>
    </p:embeddedFont>
    <p:embeddedFont>
      <p:font typeface="Manrope" pitchFamily="2" charset="0"/>
      <p:regular r:id="rId18"/>
      <p:bold r:id="rId19"/>
    </p:embeddedFont>
    <p:embeddedFont>
      <p:font typeface="Montserrat" pitchFamily="2" charset="0"/>
      <p:regular r:id="rId20"/>
      <p:bold r:id="rId21"/>
      <p:italic r:id="rId22"/>
      <p:boldItalic r:id="rId23"/>
    </p:embeddedFont>
    <p:embeddedFont>
      <p:font typeface="New York Extra Large" panose="02020502060400000004" pitchFamily="18" charset="0"/>
      <p:regular r:id="rId24"/>
      <p:bold r:id="rId25"/>
    </p:embeddedFont>
    <p:embeddedFont>
      <p:font typeface="New York Medium" panose="02020502060400000004" pitchFamily="18" charset="0"/>
      <p:regular r:id="rId26"/>
      <p:bold r:id="rId27"/>
    </p:embeddedFont>
    <p:embeddedFont>
      <p:font typeface="Open Sans" pitchFamily="2" charset="0"/>
      <p:regular r:id="rId28"/>
      <p:bold r:id="rId29"/>
      <p:italic r:id="rId30"/>
      <p:boldItalic r:id="rId31"/>
    </p:embeddedFont>
    <p:embeddedFont>
      <p:font typeface="OptimusPrincepsSemiBold" panose="02000805060000020004" pitchFamily="2"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C28692-E7A9-4081-90AF-DF3B419BEA08}">
  <a:tblStyle styleId="{E6C28692-E7A9-4081-90AF-DF3B419BEA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60"/>
  </p:normalViewPr>
  <p:slideViewPr>
    <p:cSldViewPr snapToGrid="0">
      <p:cViewPr varScale="1">
        <p:scale>
          <a:sx n="124" d="100"/>
          <a:sy n="124" d="100"/>
        </p:scale>
        <p:origin x="5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4"/>
        <p:cNvGrpSpPr/>
        <p:nvPr/>
      </p:nvGrpSpPr>
      <p:grpSpPr>
        <a:xfrm>
          <a:off x="0" y="0"/>
          <a:ext cx="0" cy="0"/>
          <a:chOff x="0" y="0"/>
          <a:chExt cx="0" cy="0"/>
        </a:xfrm>
      </p:grpSpPr>
      <p:sp>
        <p:nvSpPr>
          <p:cNvPr id="2865" name="Google Shape;28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6" name="Google Shape;28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a:extLst>
            <a:ext uri="{FF2B5EF4-FFF2-40B4-BE49-F238E27FC236}">
              <a16:creationId xmlns:a16="http://schemas.microsoft.com/office/drawing/2014/main" id="{DF9A35D8-9A59-2ECB-3635-445B512AFBDA}"/>
            </a:ext>
          </a:extLst>
        </p:cNvPr>
        <p:cNvGrpSpPr/>
        <p:nvPr/>
      </p:nvGrpSpPr>
      <p:grpSpPr>
        <a:xfrm>
          <a:off x="0" y="0"/>
          <a:ext cx="0" cy="0"/>
          <a:chOff x="0" y="0"/>
          <a:chExt cx="0" cy="0"/>
        </a:xfrm>
      </p:grpSpPr>
      <p:sp>
        <p:nvSpPr>
          <p:cNvPr id="3071" name="Google Shape;3071;gdb492d5cfd_0_0:notes">
            <a:extLst>
              <a:ext uri="{FF2B5EF4-FFF2-40B4-BE49-F238E27FC236}">
                <a16:creationId xmlns:a16="http://schemas.microsoft.com/office/drawing/2014/main" id="{35457C11-F777-B383-09AF-9FEB62480B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db492d5cfd_0_0:notes">
            <a:extLst>
              <a:ext uri="{FF2B5EF4-FFF2-40B4-BE49-F238E27FC236}">
                <a16:creationId xmlns:a16="http://schemas.microsoft.com/office/drawing/2014/main" id="{E29042DA-DB88-0CA2-F91E-8E61DF214F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7329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a:extLst>
            <a:ext uri="{FF2B5EF4-FFF2-40B4-BE49-F238E27FC236}">
              <a16:creationId xmlns:a16="http://schemas.microsoft.com/office/drawing/2014/main" id="{469B99A1-C98B-48C7-4899-9B1D89D5A4CE}"/>
            </a:ext>
          </a:extLst>
        </p:cNvPr>
        <p:cNvGrpSpPr/>
        <p:nvPr/>
      </p:nvGrpSpPr>
      <p:grpSpPr>
        <a:xfrm>
          <a:off x="0" y="0"/>
          <a:ext cx="0" cy="0"/>
          <a:chOff x="0" y="0"/>
          <a:chExt cx="0" cy="0"/>
        </a:xfrm>
      </p:grpSpPr>
      <p:sp>
        <p:nvSpPr>
          <p:cNvPr id="3071" name="Google Shape;3071;gdb492d5cfd_0_0:notes">
            <a:extLst>
              <a:ext uri="{FF2B5EF4-FFF2-40B4-BE49-F238E27FC236}">
                <a16:creationId xmlns:a16="http://schemas.microsoft.com/office/drawing/2014/main" id="{4823B5C3-DDE4-23CF-FB2D-CB2CBC3164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db492d5cfd_0_0:notes">
            <a:extLst>
              <a:ext uri="{FF2B5EF4-FFF2-40B4-BE49-F238E27FC236}">
                <a16:creationId xmlns:a16="http://schemas.microsoft.com/office/drawing/2014/main" id="{4D592D2A-0832-ABBA-39FC-3BA64EE416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337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0"/>
        <p:cNvGrpSpPr/>
        <p:nvPr/>
      </p:nvGrpSpPr>
      <p:grpSpPr>
        <a:xfrm>
          <a:off x="0" y="0"/>
          <a:ext cx="0" cy="0"/>
          <a:chOff x="0" y="0"/>
          <a:chExt cx="0" cy="0"/>
        </a:xfrm>
      </p:grpSpPr>
      <p:sp>
        <p:nvSpPr>
          <p:cNvPr id="3081" name="Google Shape;3081;gdb492d5cf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2" name="Google Shape;3082;gdb492d5cf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db492d5cf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db492d5cf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780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a:extLst>
            <a:ext uri="{FF2B5EF4-FFF2-40B4-BE49-F238E27FC236}">
              <a16:creationId xmlns:a16="http://schemas.microsoft.com/office/drawing/2014/main" id="{309F50AA-6AD3-BEEE-3579-28EE36840B55}"/>
            </a:ext>
          </a:extLst>
        </p:cNvPr>
        <p:cNvGrpSpPr/>
        <p:nvPr/>
      </p:nvGrpSpPr>
      <p:grpSpPr>
        <a:xfrm>
          <a:off x="0" y="0"/>
          <a:ext cx="0" cy="0"/>
          <a:chOff x="0" y="0"/>
          <a:chExt cx="0" cy="0"/>
        </a:xfrm>
      </p:grpSpPr>
      <p:sp>
        <p:nvSpPr>
          <p:cNvPr id="3071" name="Google Shape;3071;gdb492d5cfd_0_0:notes">
            <a:extLst>
              <a:ext uri="{FF2B5EF4-FFF2-40B4-BE49-F238E27FC236}">
                <a16:creationId xmlns:a16="http://schemas.microsoft.com/office/drawing/2014/main" id="{1E502789-A039-D5F9-2843-70BA58408D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db492d5cfd_0_0:notes">
            <a:extLst>
              <a:ext uri="{FF2B5EF4-FFF2-40B4-BE49-F238E27FC236}">
                <a16:creationId xmlns:a16="http://schemas.microsoft.com/office/drawing/2014/main" id="{B1B52B99-80E0-46C7-156D-0AFFDF3B50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09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a:extLst>
            <a:ext uri="{FF2B5EF4-FFF2-40B4-BE49-F238E27FC236}">
              <a16:creationId xmlns:a16="http://schemas.microsoft.com/office/drawing/2014/main" id="{18C4BF0A-B23F-E33E-0624-E46843D01925}"/>
            </a:ext>
          </a:extLst>
        </p:cNvPr>
        <p:cNvGrpSpPr/>
        <p:nvPr/>
      </p:nvGrpSpPr>
      <p:grpSpPr>
        <a:xfrm>
          <a:off x="0" y="0"/>
          <a:ext cx="0" cy="0"/>
          <a:chOff x="0" y="0"/>
          <a:chExt cx="0" cy="0"/>
        </a:xfrm>
      </p:grpSpPr>
      <p:sp>
        <p:nvSpPr>
          <p:cNvPr id="3071" name="Google Shape;3071;gdb492d5cfd_0_0:notes">
            <a:extLst>
              <a:ext uri="{FF2B5EF4-FFF2-40B4-BE49-F238E27FC236}">
                <a16:creationId xmlns:a16="http://schemas.microsoft.com/office/drawing/2014/main" id="{1415C0DD-BB18-A0C9-18EB-DFE2AA423E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db492d5cfd_0_0:notes">
            <a:extLst>
              <a:ext uri="{FF2B5EF4-FFF2-40B4-BE49-F238E27FC236}">
                <a16:creationId xmlns:a16="http://schemas.microsoft.com/office/drawing/2014/main" id="{F821D9E9-42C1-3C16-9F3C-D6097E1902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083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a:extLst>
            <a:ext uri="{FF2B5EF4-FFF2-40B4-BE49-F238E27FC236}">
              <a16:creationId xmlns:a16="http://schemas.microsoft.com/office/drawing/2014/main" id="{7B411FFF-88EB-87C6-8F4D-6DB6B8720FE9}"/>
            </a:ext>
          </a:extLst>
        </p:cNvPr>
        <p:cNvGrpSpPr/>
        <p:nvPr/>
      </p:nvGrpSpPr>
      <p:grpSpPr>
        <a:xfrm>
          <a:off x="0" y="0"/>
          <a:ext cx="0" cy="0"/>
          <a:chOff x="0" y="0"/>
          <a:chExt cx="0" cy="0"/>
        </a:xfrm>
      </p:grpSpPr>
      <p:sp>
        <p:nvSpPr>
          <p:cNvPr id="3071" name="Google Shape;3071;gdb492d5cfd_0_0:notes">
            <a:extLst>
              <a:ext uri="{FF2B5EF4-FFF2-40B4-BE49-F238E27FC236}">
                <a16:creationId xmlns:a16="http://schemas.microsoft.com/office/drawing/2014/main" id="{8C54F3BB-E5A0-4748-6C03-ED0F71324A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db492d5cfd_0_0:notes">
            <a:extLst>
              <a:ext uri="{FF2B5EF4-FFF2-40B4-BE49-F238E27FC236}">
                <a16:creationId xmlns:a16="http://schemas.microsoft.com/office/drawing/2014/main" id="{10447223-3B9E-7E7C-56A8-BE7553A87A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84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a:extLst>
            <a:ext uri="{FF2B5EF4-FFF2-40B4-BE49-F238E27FC236}">
              <a16:creationId xmlns:a16="http://schemas.microsoft.com/office/drawing/2014/main" id="{847DCD34-3077-1571-E303-E85475525464}"/>
            </a:ext>
          </a:extLst>
        </p:cNvPr>
        <p:cNvGrpSpPr/>
        <p:nvPr/>
      </p:nvGrpSpPr>
      <p:grpSpPr>
        <a:xfrm>
          <a:off x="0" y="0"/>
          <a:ext cx="0" cy="0"/>
          <a:chOff x="0" y="0"/>
          <a:chExt cx="0" cy="0"/>
        </a:xfrm>
      </p:grpSpPr>
      <p:sp>
        <p:nvSpPr>
          <p:cNvPr id="3071" name="Google Shape;3071;gdb492d5cfd_0_0:notes">
            <a:extLst>
              <a:ext uri="{FF2B5EF4-FFF2-40B4-BE49-F238E27FC236}">
                <a16:creationId xmlns:a16="http://schemas.microsoft.com/office/drawing/2014/main" id="{5A176713-2FFF-A6FA-6D6F-9F95A86A9E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db492d5cfd_0_0:notes">
            <a:extLst>
              <a:ext uri="{FF2B5EF4-FFF2-40B4-BE49-F238E27FC236}">
                <a16:creationId xmlns:a16="http://schemas.microsoft.com/office/drawing/2014/main" id="{2D68BB81-5B97-E74B-7DC4-A19F4D7B85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2162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a:extLst>
            <a:ext uri="{FF2B5EF4-FFF2-40B4-BE49-F238E27FC236}">
              <a16:creationId xmlns:a16="http://schemas.microsoft.com/office/drawing/2014/main" id="{55A060E9-541E-FD75-ED40-EA983DC39F82}"/>
            </a:ext>
          </a:extLst>
        </p:cNvPr>
        <p:cNvGrpSpPr/>
        <p:nvPr/>
      </p:nvGrpSpPr>
      <p:grpSpPr>
        <a:xfrm>
          <a:off x="0" y="0"/>
          <a:ext cx="0" cy="0"/>
          <a:chOff x="0" y="0"/>
          <a:chExt cx="0" cy="0"/>
        </a:xfrm>
      </p:grpSpPr>
      <p:sp>
        <p:nvSpPr>
          <p:cNvPr id="3071" name="Google Shape;3071;gdb492d5cfd_0_0:notes">
            <a:extLst>
              <a:ext uri="{FF2B5EF4-FFF2-40B4-BE49-F238E27FC236}">
                <a16:creationId xmlns:a16="http://schemas.microsoft.com/office/drawing/2014/main" id="{5F65DDDB-AC8D-7153-FF0D-8E4E914992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db492d5cfd_0_0:notes">
            <a:extLst>
              <a:ext uri="{FF2B5EF4-FFF2-40B4-BE49-F238E27FC236}">
                <a16:creationId xmlns:a16="http://schemas.microsoft.com/office/drawing/2014/main" id="{E8084938-2F07-E357-CC3F-19ABE8EE6C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012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a:extLst>
            <a:ext uri="{FF2B5EF4-FFF2-40B4-BE49-F238E27FC236}">
              <a16:creationId xmlns:a16="http://schemas.microsoft.com/office/drawing/2014/main" id="{EDF1E213-96E5-456E-2D33-7278333DC65B}"/>
            </a:ext>
          </a:extLst>
        </p:cNvPr>
        <p:cNvGrpSpPr/>
        <p:nvPr/>
      </p:nvGrpSpPr>
      <p:grpSpPr>
        <a:xfrm>
          <a:off x="0" y="0"/>
          <a:ext cx="0" cy="0"/>
          <a:chOff x="0" y="0"/>
          <a:chExt cx="0" cy="0"/>
        </a:xfrm>
      </p:grpSpPr>
      <p:sp>
        <p:nvSpPr>
          <p:cNvPr id="3071" name="Google Shape;3071;gdb492d5cfd_0_0:notes">
            <a:extLst>
              <a:ext uri="{FF2B5EF4-FFF2-40B4-BE49-F238E27FC236}">
                <a16:creationId xmlns:a16="http://schemas.microsoft.com/office/drawing/2014/main" id="{AE79BFB4-C8E3-3E19-C30F-24CCDE6873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db492d5cfd_0_0:notes">
            <a:extLst>
              <a:ext uri="{FF2B5EF4-FFF2-40B4-BE49-F238E27FC236}">
                <a16:creationId xmlns:a16="http://schemas.microsoft.com/office/drawing/2014/main" id="{AFC92A6B-DBED-2E24-1F92-2ADE76D09F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471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a:extLst>
            <a:ext uri="{FF2B5EF4-FFF2-40B4-BE49-F238E27FC236}">
              <a16:creationId xmlns:a16="http://schemas.microsoft.com/office/drawing/2014/main" id="{E5238457-C1BB-F28E-B5D1-4EC51C6E09DD}"/>
            </a:ext>
          </a:extLst>
        </p:cNvPr>
        <p:cNvGrpSpPr/>
        <p:nvPr/>
      </p:nvGrpSpPr>
      <p:grpSpPr>
        <a:xfrm>
          <a:off x="0" y="0"/>
          <a:ext cx="0" cy="0"/>
          <a:chOff x="0" y="0"/>
          <a:chExt cx="0" cy="0"/>
        </a:xfrm>
      </p:grpSpPr>
      <p:sp>
        <p:nvSpPr>
          <p:cNvPr id="3071" name="Google Shape;3071;gdb492d5cfd_0_0:notes">
            <a:extLst>
              <a:ext uri="{FF2B5EF4-FFF2-40B4-BE49-F238E27FC236}">
                <a16:creationId xmlns:a16="http://schemas.microsoft.com/office/drawing/2014/main" id="{92E5168B-EEFC-F1EE-D563-A64D9EF43C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db492d5cfd_0_0:notes">
            <a:extLst>
              <a:ext uri="{FF2B5EF4-FFF2-40B4-BE49-F238E27FC236}">
                <a16:creationId xmlns:a16="http://schemas.microsoft.com/office/drawing/2014/main" id="{B6AD548E-CD3A-4DAE-5D1D-E378DFEC46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902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1275" y="732863"/>
            <a:ext cx="3755400" cy="2886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500" b="1">
                <a:latin typeface="Alata"/>
                <a:ea typeface="Alata"/>
                <a:cs typeface="Alata"/>
                <a:sym typeface="Alat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1275" y="3618038"/>
            <a:ext cx="2393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Open Sans"/>
              <a:buNone/>
              <a:defRPr sz="16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720000" y="1583088"/>
            <a:ext cx="4344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9"/>
          <p:cNvSpPr txBox="1">
            <a:spLocks noGrp="1"/>
          </p:cNvSpPr>
          <p:nvPr>
            <p:ph type="subTitle" idx="1"/>
          </p:nvPr>
        </p:nvSpPr>
        <p:spPr>
          <a:xfrm>
            <a:off x="720000" y="2488213"/>
            <a:ext cx="36042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1" name="Google Shape;131;p9"/>
          <p:cNvGrpSpPr/>
          <p:nvPr/>
        </p:nvGrpSpPr>
        <p:grpSpPr>
          <a:xfrm>
            <a:off x="361714" y="-37201"/>
            <a:ext cx="1189748" cy="619500"/>
            <a:chOff x="8056454" y="-37210"/>
            <a:chExt cx="1333649" cy="694429"/>
          </a:xfrm>
        </p:grpSpPr>
        <p:sp>
          <p:nvSpPr>
            <p:cNvPr id="132" name="Google Shape;132;p9"/>
            <p:cNvSpPr/>
            <p:nvPr/>
          </p:nvSpPr>
          <p:spPr>
            <a:xfrm>
              <a:off x="8077200" y="25"/>
              <a:ext cx="1312904" cy="657194"/>
            </a:xfrm>
            <a:custGeom>
              <a:avLst/>
              <a:gdLst/>
              <a:ahLst/>
              <a:cxnLst/>
              <a:rect l="l" t="t" r="r" b="b"/>
              <a:pathLst>
                <a:path w="22984" h="11505" extrusionOk="0">
                  <a:moveTo>
                    <a:pt x="12217" y="9339"/>
                  </a:moveTo>
                  <a:cubicBezTo>
                    <a:pt x="12358" y="9339"/>
                    <a:pt x="12510" y="9363"/>
                    <a:pt x="12660" y="9363"/>
                  </a:cubicBezTo>
                  <a:cubicBezTo>
                    <a:pt x="12710" y="9363"/>
                    <a:pt x="12760" y="9360"/>
                    <a:pt x="12810" y="9353"/>
                  </a:cubicBezTo>
                  <a:lnTo>
                    <a:pt x="12810" y="9353"/>
                  </a:lnTo>
                  <a:cubicBezTo>
                    <a:pt x="12717" y="9819"/>
                    <a:pt x="12652" y="10227"/>
                    <a:pt x="12186" y="10227"/>
                  </a:cubicBezTo>
                  <a:cubicBezTo>
                    <a:pt x="12151" y="10227"/>
                    <a:pt x="12115" y="10225"/>
                    <a:pt x="12076" y="10220"/>
                  </a:cubicBezTo>
                  <a:cubicBezTo>
                    <a:pt x="11842" y="10187"/>
                    <a:pt x="11609" y="10020"/>
                    <a:pt x="11676" y="9753"/>
                  </a:cubicBezTo>
                  <a:cubicBezTo>
                    <a:pt x="11786" y="9405"/>
                    <a:pt x="11986" y="9339"/>
                    <a:pt x="12217" y="9339"/>
                  </a:cubicBezTo>
                  <a:close/>
                  <a:moveTo>
                    <a:pt x="7965" y="0"/>
                  </a:moveTo>
                  <a:cubicBezTo>
                    <a:pt x="7643" y="0"/>
                    <a:pt x="7434" y="236"/>
                    <a:pt x="7206" y="413"/>
                  </a:cubicBezTo>
                  <a:cubicBezTo>
                    <a:pt x="5938" y="1314"/>
                    <a:pt x="4771" y="2348"/>
                    <a:pt x="3703" y="3482"/>
                  </a:cubicBezTo>
                  <a:cubicBezTo>
                    <a:pt x="2202" y="5083"/>
                    <a:pt x="1068" y="6951"/>
                    <a:pt x="368" y="9019"/>
                  </a:cubicBezTo>
                  <a:cubicBezTo>
                    <a:pt x="1" y="10153"/>
                    <a:pt x="234" y="10587"/>
                    <a:pt x="1402" y="10854"/>
                  </a:cubicBezTo>
                  <a:cubicBezTo>
                    <a:pt x="2569" y="11121"/>
                    <a:pt x="3737" y="11254"/>
                    <a:pt x="4937" y="11321"/>
                  </a:cubicBezTo>
                  <a:cubicBezTo>
                    <a:pt x="8254" y="11463"/>
                    <a:pt x="11570" y="11504"/>
                    <a:pt x="14886" y="11504"/>
                  </a:cubicBezTo>
                  <a:cubicBezTo>
                    <a:pt x="16240" y="11504"/>
                    <a:pt x="17594" y="11497"/>
                    <a:pt x="18947" y="11488"/>
                  </a:cubicBezTo>
                  <a:cubicBezTo>
                    <a:pt x="20315" y="11454"/>
                    <a:pt x="21716" y="11421"/>
                    <a:pt x="22984" y="10654"/>
                  </a:cubicBezTo>
                  <a:cubicBezTo>
                    <a:pt x="21983" y="5583"/>
                    <a:pt x="19148" y="813"/>
                    <a:pt x="16679" y="46"/>
                  </a:cubicBezTo>
                  <a:lnTo>
                    <a:pt x="16679" y="146"/>
                  </a:lnTo>
                  <a:cubicBezTo>
                    <a:pt x="16846" y="313"/>
                    <a:pt x="17046" y="513"/>
                    <a:pt x="17280" y="680"/>
                  </a:cubicBezTo>
                  <a:cubicBezTo>
                    <a:pt x="18547" y="1747"/>
                    <a:pt x="19581" y="3048"/>
                    <a:pt x="20348" y="4516"/>
                  </a:cubicBezTo>
                  <a:cubicBezTo>
                    <a:pt x="21149" y="6151"/>
                    <a:pt x="21850" y="7818"/>
                    <a:pt x="22383" y="9520"/>
                  </a:cubicBezTo>
                  <a:cubicBezTo>
                    <a:pt x="22550" y="9820"/>
                    <a:pt x="22550" y="10187"/>
                    <a:pt x="22383" y="10487"/>
                  </a:cubicBezTo>
                  <a:cubicBezTo>
                    <a:pt x="21300" y="10827"/>
                    <a:pt x="20159" y="11024"/>
                    <a:pt x="19041" y="11024"/>
                  </a:cubicBezTo>
                  <a:cubicBezTo>
                    <a:pt x="18954" y="11024"/>
                    <a:pt x="18867" y="11023"/>
                    <a:pt x="18781" y="11021"/>
                  </a:cubicBezTo>
                  <a:cubicBezTo>
                    <a:pt x="14478" y="11021"/>
                    <a:pt x="10141" y="11021"/>
                    <a:pt x="5838" y="10921"/>
                  </a:cubicBezTo>
                  <a:cubicBezTo>
                    <a:pt x="5723" y="10923"/>
                    <a:pt x="5608" y="10924"/>
                    <a:pt x="5494" y="10924"/>
                  </a:cubicBezTo>
                  <a:cubicBezTo>
                    <a:pt x="4012" y="10924"/>
                    <a:pt x="2557" y="10725"/>
                    <a:pt x="1101" y="10354"/>
                  </a:cubicBezTo>
                  <a:cubicBezTo>
                    <a:pt x="1168" y="10020"/>
                    <a:pt x="1435" y="10053"/>
                    <a:pt x="1635" y="10020"/>
                  </a:cubicBezTo>
                  <a:cubicBezTo>
                    <a:pt x="3837" y="9653"/>
                    <a:pt x="6005" y="9420"/>
                    <a:pt x="8206" y="9353"/>
                  </a:cubicBezTo>
                  <a:cubicBezTo>
                    <a:pt x="8974" y="9353"/>
                    <a:pt x="9708" y="9319"/>
                    <a:pt x="10441" y="9286"/>
                  </a:cubicBezTo>
                  <a:cubicBezTo>
                    <a:pt x="10510" y="9280"/>
                    <a:pt x="10575" y="9277"/>
                    <a:pt x="10636" y="9277"/>
                  </a:cubicBezTo>
                  <a:cubicBezTo>
                    <a:pt x="10936" y="9277"/>
                    <a:pt x="11148" y="9366"/>
                    <a:pt x="11175" y="9753"/>
                  </a:cubicBezTo>
                  <a:cubicBezTo>
                    <a:pt x="11242" y="9987"/>
                    <a:pt x="11375" y="10187"/>
                    <a:pt x="11576" y="10354"/>
                  </a:cubicBezTo>
                  <a:cubicBezTo>
                    <a:pt x="11825" y="10544"/>
                    <a:pt x="12075" y="10651"/>
                    <a:pt x="12302" y="10651"/>
                  </a:cubicBezTo>
                  <a:cubicBezTo>
                    <a:pt x="12590" y="10651"/>
                    <a:pt x="12842" y="10479"/>
                    <a:pt x="13010" y="10087"/>
                  </a:cubicBezTo>
                  <a:cubicBezTo>
                    <a:pt x="13221" y="9533"/>
                    <a:pt x="13536" y="9396"/>
                    <a:pt x="13972" y="9396"/>
                  </a:cubicBezTo>
                  <a:cubicBezTo>
                    <a:pt x="14088" y="9396"/>
                    <a:pt x="14212" y="9406"/>
                    <a:pt x="14344" y="9420"/>
                  </a:cubicBezTo>
                  <a:cubicBezTo>
                    <a:pt x="16546" y="9586"/>
                    <a:pt x="18747" y="9820"/>
                    <a:pt x="20916" y="10120"/>
                  </a:cubicBezTo>
                  <a:cubicBezTo>
                    <a:pt x="21416" y="10187"/>
                    <a:pt x="21916" y="10287"/>
                    <a:pt x="22383" y="10487"/>
                  </a:cubicBezTo>
                  <a:cubicBezTo>
                    <a:pt x="22283" y="10120"/>
                    <a:pt x="21983" y="9820"/>
                    <a:pt x="21583" y="9820"/>
                  </a:cubicBezTo>
                  <a:cubicBezTo>
                    <a:pt x="21249" y="9753"/>
                    <a:pt x="20916" y="9653"/>
                    <a:pt x="20582" y="9620"/>
                  </a:cubicBezTo>
                  <a:cubicBezTo>
                    <a:pt x="17290" y="9181"/>
                    <a:pt x="13998" y="8831"/>
                    <a:pt x="10679" y="8831"/>
                  </a:cubicBezTo>
                  <a:cubicBezTo>
                    <a:pt x="9459" y="8831"/>
                    <a:pt x="8235" y="8878"/>
                    <a:pt x="7006" y="8986"/>
                  </a:cubicBezTo>
                  <a:cubicBezTo>
                    <a:pt x="5838" y="9086"/>
                    <a:pt x="4637" y="9153"/>
                    <a:pt x="3470" y="9319"/>
                  </a:cubicBezTo>
                  <a:lnTo>
                    <a:pt x="601" y="9753"/>
                  </a:lnTo>
                  <a:cubicBezTo>
                    <a:pt x="2002" y="5550"/>
                    <a:pt x="4804" y="2581"/>
                    <a:pt x="8307" y="80"/>
                  </a:cubicBezTo>
                  <a:cubicBezTo>
                    <a:pt x="8179" y="24"/>
                    <a:pt x="8066" y="0"/>
                    <a:pt x="7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9"/>
            <p:cNvGrpSpPr/>
            <p:nvPr/>
          </p:nvGrpSpPr>
          <p:grpSpPr>
            <a:xfrm rot="3837012">
              <a:off x="8240732" y="-47989"/>
              <a:ext cx="380303" cy="647639"/>
              <a:chOff x="9902900" y="3070600"/>
              <a:chExt cx="291875" cy="497050"/>
            </a:xfrm>
          </p:grpSpPr>
          <p:sp>
            <p:nvSpPr>
              <p:cNvPr id="134" name="Google Shape;134;p9"/>
              <p:cNvSpPr/>
              <p:nvPr/>
            </p:nvSpPr>
            <p:spPr>
              <a:xfrm>
                <a:off x="10055575" y="3215625"/>
                <a:ext cx="98350" cy="275700"/>
              </a:xfrm>
              <a:custGeom>
                <a:avLst/>
                <a:gdLst/>
                <a:ahLst/>
                <a:cxnLst/>
                <a:rect l="l" t="t" r="r" b="b"/>
                <a:pathLst>
                  <a:path w="3934" h="11028" extrusionOk="0">
                    <a:moveTo>
                      <a:pt x="3790" y="0"/>
                    </a:moveTo>
                    <a:cubicBezTo>
                      <a:pt x="3772" y="18"/>
                      <a:pt x="3736" y="54"/>
                      <a:pt x="3718" y="72"/>
                    </a:cubicBezTo>
                    <a:cubicBezTo>
                      <a:pt x="2694" y="2209"/>
                      <a:pt x="1814" y="4382"/>
                      <a:pt x="1078" y="6627"/>
                    </a:cubicBezTo>
                    <a:cubicBezTo>
                      <a:pt x="665" y="7920"/>
                      <a:pt x="359" y="9249"/>
                      <a:pt x="36" y="10560"/>
                    </a:cubicBezTo>
                    <a:cubicBezTo>
                      <a:pt x="0" y="10722"/>
                      <a:pt x="0" y="10866"/>
                      <a:pt x="36" y="11027"/>
                    </a:cubicBezTo>
                    <a:lnTo>
                      <a:pt x="126" y="11027"/>
                    </a:lnTo>
                    <a:cubicBezTo>
                      <a:pt x="162" y="10956"/>
                      <a:pt x="198" y="10866"/>
                      <a:pt x="216" y="10794"/>
                    </a:cubicBezTo>
                    <a:cubicBezTo>
                      <a:pt x="395" y="10147"/>
                      <a:pt x="539" y="9483"/>
                      <a:pt x="736" y="8836"/>
                    </a:cubicBezTo>
                    <a:cubicBezTo>
                      <a:pt x="1527" y="6196"/>
                      <a:pt x="2479" y="3628"/>
                      <a:pt x="3592" y="1096"/>
                    </a:cubicBezTo>
                    <a:cubicBezTo>
                      <a:pt x="3718" y="755"/>
                      <a:pt x="3825" y="395"/>
                      <a:pt x="3933" y="36"/>
                    </a:cubicBezTo>
                    <a:lnTo>
                      <a:pt x="37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9994950" y="3153650"/>
                <a:ext cx="85775" cy="247425"/>
              </a:xfrm>
              <a:custGeom>
                <a:avLst/>
                <a:gdLst/>
                <a:ahLst/>
                <a:cxnLst/>
                <a:rect l="l" t="t" r="r" b="b"/>
                <a:pathLst>
                  <a:path w="3431" h="9897" extrusionOk="0">
                    <a:moveTo>
                      <a:pt x="3431" y="1"/>
                    </a:moveTo>
                    <a:lnTo>
                      <a:pt x="3431" y="1"/>
                    </a:lnTo>
                    <a:cubicBezTo>
                      <a:pt x="3269" y="55"/>
                      <a:pt x="3143" y="163"/>
                      <a:pt x="3072" y="324"/>
                    </a:cubicBezTo>
                    <a:cubicBezTo>
                      <a:pt x="2479" y="1527"/>
                      <a:pt x="1850" y="2695"/>
                      <a:pt x="1348" y="3916"/>
                    </a:cubicBezTo>
                    <a:cubicBezTo>
                      <a:pt x="665" y="5568"/>
                      <a:pt x="90" y="7274"/>
                      <a:pt x="1" y="9088"/>
                    </a:cubicBezTo>
                    <a:cubicBezTo>
                      <a:pt x="1" y="9358"/>
                      <a:pt x="19" y="9627"/>
                      <a:pt x="54" y="9897"/>
                    </a:cubicBezTo>
                    <a:lnTo>
                      <a:pt x="180" y="9897"/>
                    </a:lnTo>
                    <a:cubicBezTo>
                      <a:pt x="270" y="8119"/>
                      <a:pt x="773" y="6448"/>
                      <a:pt x="1383" y="4814"/>
                    </a:cubicBezTo>
                    <a:cubicBezTo>
                      <a:pt x="2012" y="3180"/>
                      <a:pt x="2748" y="1599"/>
                      <a:pt x="3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10015600" y="3190925"/>
                <a:ext cx="99250" cy="267625"/>
              </a:xfrm>
              <a:custGeom>
                <a:avLst/>
                <a:gdLst/>
                <a:ahLst/>
                <a:cxnLst/>
                <a:rect l="l" t="t" r="r" b="b"/>
                <a:pathLst>
                  <a:path w="3970" h="10705" extrusionOk="0">
                    <a:moveTo>
                      <a:pt x="3970" y="1"/>
                    </a:moveTo>
                    <a:cubicBezTo>
                      <a:pt x="3000" y="611"/>
                      <a:pt x="1" y="9681"/>
                      <a:pt x="378" y="10704"/>
                    </a:cubicBezTo>
                    <a:cubicBezTo>
                      <a:pt x="1312" y="7041"/>
                      <a:pt x="2515" y="3467"/>
                      <a:pt x="3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10111700" y="3345375"/>
                <a:ext cx="83075" cy="222275"/>
              </a:xfrm>
              <a:custGeom>
                <a:avLst/>
                <a:gdLst/>
                <a:ahLst/>
                <a:cxnLst/>
                <a:rect l="l" t="t" r="r" b="b"/>
                <a:pathLst>
                  <a:path w="3323" h="8891" extrusionOk="0">
                    <a:moveTo>
                      <a:pt x="3071" y="1"/>
                    </a:moveTo>
                    <a:cubicBezTo>
                      <a:pt x="1976" y="2946"/>
                      <a:pt x="629" y="5801"/>
                      <a:pt x="0" y="8890"/>
                    </a:cubicBezTo>
                    <a:cubicBezTo>
                      <a:pt x="36" y="8873"/>
                      <a:pt x="54" y="8837"/>
                      <a:pt x="72" y="8819"/>
                    </a:cubicBezTo>
                    <a:cubicBezTo>
                      <a:pt x="521" y="7633"/>
                      <a:pt x="952" y="6448"/>
                      <a:pt x="1401" y="5263"/>
                    </a:cubicBezTo>
                    <a:cubicBezTo>
                      <a:pt x="1940" y="3790"/>
                      <a:pt x="2532" y="2335"/>
                      <a:pt x="3071" y="863"/>
                    </a:cubicBezTo>
                    <a:cubicBezTo>
                      <a:pt x="3143" y="611"/>
                      <a:pt x="3323" y="288"/>
                      <a:pt x="3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9955000" y="3124025"/>
                <a:ext cx="83975" cy="214200"/>
              </a:xfrm>
              <a:custGeom>
                <a:avLst/>
                <a:gdLst/>
                <a:ahLst/>
                <a:cxnLst/>
                <a:rect l="l" t="t" r="r" b="b"/>
                <a:pathLst>
                  <a:path w="3359" h="8568" extrusionOk="0">
                    <a:moveTo>
                      <a:pt x="3251" y="1"/>
                    </a:moveTo>
                    <a:cubicBezTo>
                      <a:pt x="3071" y="234"/>
                      <a:pt x="2928" y="468"/>
                      <a:pt x="2784" y="719"/>
                    </a:cubicBezTo>
                    <a:cubicBezTo>
                      <a:pt x="2173" y="2012"/>
                      <a:pt x="1527" y="3305"/>
                      <a:pt x="988" y="4652"/>
                    </a:cubicBezTo>
                    <a:cubicBezTo>
                      <a:pt x="647" y="5622"/>
                      <a:pt x="359" y="6628"/>
                      <a:pt x="126" y="7633"/>
                    </a:cubicBezTo>
                    <a:cubicBezTo>
                      <a:pt x="0" y="7939"/>
                      <a:pt x="54" y="8298"/>
                      <a:pt x="252" y="8567"/>
                    </a:cubicBezTo>
                    <a:cubicBezTo>
                      <a:pt x="701" y="5514"/>
                      <a:pt x="2012" y="2784"/>
                      <a:pt x="3359" y="72"/>
                    </a:cubicBezTo>
                    <a:lnTo>
                      <a:pt x="3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10078475" y="3293750"/>
                <a:ext cx="87575" cy="235725"/>
              </a:xfrm>
              <a:custGeom>
                <a:avLst/>
                <a:gdLst/>
                <a:ahLst/>
                <a:cxnLst/>
                <a:rect l="l" t="t" r="r" b="b"/>
                <a:pathLst>
                  <a:path w="3503" h="9429" extrusionOk="0">
                    <a:moveTo>
                      <a:pt x="3448" y="0"/>
                    </a:moveTo>
                    <a:cubicBezTo>
                      <a:pt x="3376" y="108"/>
                      <a:pt x="3305" y="234"/>
                      <a:pt x="3251" y="359"/>
                    </a:cubicBezTo>
                    <a:cubicBezTo>
                      <a:pt x="2083" y="2892"/>
                      <a:pt x="1060" y="5514"/>
                      <a:pt x="216" y="8172"/>
                    </a:cubicBezTo>
                    <a:cubicBezTo>
                      <a:pt x="126" y="8585"/>
                      <a:pt x="36" y="8998"/>
                      <a:pt x="0" y="9429"/>
                    </a:cubicBezTo>
                    <a:lnTo>
                      <a:pt x="3502" y="36"/>
                    </a:lnTo>
                    <a:lnTo>
                      <a:pt x="3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9935675" y="3095750"/>
                <a:ext cx="68275" cy="148625"/>
              </a:xfrm>
              <a:custGeom>
                <a:avLst/>
                <a:gdLst/>
                <a:ahLst/>
                <a:cxnLst/>
                <a:rect l="l" t="t" r="r" b="b"/>
                <a:pathLst>
                  <a:path w="2731" h="5945" extrusionOk="0">
                    <a:moveTo>
                      <a:pt x="2731" y="0"/>
                    </a:moveTo>
                    <a:lnTo>
                      <a:pt x="2731" y="0"/>
                    </a:lnTo>
                    <a:cubicBezTo>
                      <a:pt x="1402" y="1760"/>
                      <a:pt x="396" y="3682"/>
                      <a:pt x="1" y="5945"/>
                    </a:cubicBezTo>
                    <a:lnTo>
                      <a:pt x="2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9903800" y="3073750"/>
                <a:ext cx="59750" cy="132925"/>
              </a:xfrm>
              <a:custGeom>
                <a:avLst/>
                <a:gdLst/>
                <a:ahLst/>
                <a:cxnLst/>
                <a:rect l="l" t="t" r="r" b="b"/>
                <a:pathLst>
                  <a:path w="2390" h="5317" extrusionOk="0">
                    <a:moveTo>
                      <a:pt x="2389" y="0"/>
                    </a:moveTo>
                    <a:cubicBezTo>
                      <a:pt x="1491" y="1293"/>
                      <a:pt x="1" y="4616"/>
                      <a:pt x="306" y="5316"/>
                    </a:cubicBezTo>
                    <a:cubicBezTo>
                      <a:pt x="737" y="3412"/>
                      <a:pt x="1653" y="1742"/>
                      <a:pt x="2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9902900" y="3070600"/>
                <a:ext cx="26975" cy="72750"/>
              </a:xfrm>
              <a:custGeom>
                <a:avLst/>
                <a:gdLst/>
                <a:ahLst/>
                <a:cxnLst/>
                <a:rect l="l" t="t" r="r" b="b"/>
                <a:pathLst>
                  <a:path w="1079" h="2910" extrusionOk="0">
                    <a:moveTo>
                      <a:pt x="755" y="0"/>
                    </a:moveTo>
                    <a:lnTo>
                      <a:pt x="1" y="2892"/>
                    </a:lnTo>
                    <a:lnTo>
                      <a:pt x="109" y="2910"/>
                    </a:lnTo>
                    <a:cubicBezTo>
                      <a:pt x="612" y="2299"/>
                      <a:pt x="1079" y="378"/>
                      <a:pt x="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8792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13225" y="1076275"/>
            <a:ext cx="7717800" cy="35244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17" name="Google Shape;17;p4"/>
          <p:cNvSpPr txBox="1">
            <a:spLocks noGrp="1"/>
          </p:cNvSpPr>
          <p:nvPr>
            <p:ph type="title"/>
          </p:nvPr>
        </p:nvSpPr>
        <p:spPr>
          <a:xfrm>
            <a:off x="713225" y="3688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 name="Google Shape;18;p4"/>
          <p:cNvGrpSpPr/>
          <p:nvPr/>
        </p:nvGrpSpPr>
        <p:grpSpPr>
          <a:xfrm flipH="1">
            <a:off x="7625996" y="25118"/>
            <a:ext cx="1536811" cy="1315136"/>
            <a:chOff x="-855000" y="-163025"/>
            <a:chExt cx="1635775" cy="1399825"/>
          </a:xfrm>
        </p:grpSpPr>
        <p:sp>
          <p:nvSpPr>
            <p:cNvPr id="19" name="Google Shape;19;p4"/>
            <p:cNvSpPr/>
            <p:nvPr/>
          </p:nvSpPr>
          <p:spPr>
            <a:xfrm flipH="1">
              <a:off x="-781850" y="378500"/>
              <a:ext cx="125675" cy="11825"/>
            </a:xfrm>
            <a:custGeom>
              <a:avLst/>
              <a:gdLst/>
              <a:ahLst/>
              <a:cxnLst/>
              <a:rect l="l" t="t" r="r" b="b"/>
              <a:pathLst>
                <a:path w="5027" h="473" fill="none" extrusionOk="0">
                  <a:moveTo>
                    <a:pt x="1" y="472"/>
                  </a:moveTo>
                  <a:cubicBezTo>
                    <a:pt x="1652" y="401"/>
                    <a:pt x="3398" y="213"/>
                    <a:pt x="5026" y="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724050" y="-157125"/>
              <a:ext cx="66100" cy="545675"/>
            </a:xfrm>
            <a:custGeom>
              <a:avLst/>
              <a:gdLst/>
              <a:ahLst/>
              <a:cxnLst/>
              <a:rect l="l" t="t" r="r" b="b"/>
              <a:pathLst>
                <a:path w="2644" h="21827" fill="none" extrusionOk="0">
                  <a:moveTo>
                    <a:pt x="0" y="21826"/>
                  </a:moveTo>
                  <a:cubicBezTo>
                    <a:pt x="614" y="20576"/>
                    <a:pt x="826" y="19113"/>
                    <a:pt x="1393" y="17815"/>
                  </a:cubicBezTo>
                  <a:cubicBezTo>
                    <a:pt x="2077" y="16305"/>
                    <a:pt x="2242" y="14347"/>
                    <a:pt x="2360" y="12671"/>
                  </a:cubicBezTo>
                  <a:cubicBezTo>
                    <a:pt x="2643" y="8424"/>
                    <a:pt x="1322" y="4130"/>
                    <a:pt x="354"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799550" y="-160650"/>
              <a:ext cx="132175" cy="4150"/>
            </a:xfrm>
            <a:custGeom>
              <a:avLst/>
              <a:gdLst/>
              <a:ahLst/>
              <a:cxnLst/>
              <a:rect l="l" t="t" r="r" b="b"/>
              <a:pathLst>
                <a:path w="5287" h="166" fill="none" extrusionOk="0">
                  <a:moveTo>
                    <a:pt x="1" y="142"/>
                  </a:moveTo>
                  <a:cubicBezTo>
                    <a:pt x="1771" y="165"/>
                    <a:pt x="3517" y="0"/>
                    <a:pt x="5286" y="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flipH="1">
              <a:off x="-855000" y="-163025"/>
              <a:ext cx="68450" cy="536225"/>
            </a:xfrm>
            <a:custGeom>
              <a:avLst/>
              <a:gdLst/>
              <a:ahLst/>
              <a:cxnLst/>
              <a:rect l="l" t="t" r="r" b="b"/>
              <a:pathLst>
                <a:path w="2738" h="21449" fill="none" extrusionOk="0">
                  <a:moveTo>
                    <a:pt x="354" y="1"/>
                  </a:moveTo>
                  <a:cubicBezTo>
                    <a:pt x="2218" y="3375"/>
                    <a:pt x="2525" y="7103"/>
                    <a:pt x="2643" y="10878"/>
                  </a:cubicBezTo>
                  <a:cubicBezTo>
                    <a:pt x="2737" y="14536"/>
                    <a:pt x="1911" y="18334"/>
                    <a:pt x="0" y="21449"/>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flipH="1">
              <a:off x="-665050" y="157875"/>
              <a:ext cx="102675" cy="226550"/>
            </a:xfrm>
            <a:custGeom>
              <a:avLst/>
              <a:gdLst/>
              <a:ahLst/>
              <a:cxnLst/>
              <a:rect l="l" t="t" r="r" b="b"/>
              <a:pathLst>
                <a:path w="4107" h="9062" fill="none" extrusionOk="0">
                  <a:moveTo>
                    <a:pt x="4107" y="9061"/>
                  </a:moveTo>
                  <a:cubicBezTo>
                    <a:pt x="2526" y="7858"/>
                    <a:pt x="449" y="6301"/>
                    <a:pt x="190" y="4177"/>
                  </a:cubicBezTo>
                  <a:cubicBezTo>
                    <a:pt x="1" y="2785"/>
                    <a:pt x="520" y="1393"/>
                    <a:pt x="567"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665050" y="-147675"/>
              <a:ext cx="102675" cy="226525"/>
            </a:xfrm>
            <a:custGeom>
              <a:avLst/>
              <a:gdLst/>
              <a:ahLst/>
              <a:cxnLst/>
              <a:rect l="l" t="t" r="r" b="b"/>
              <a:pathLst>
                <a:path w="4107" h="9061" fill="none" extrusionOk="0">
                  <a:moveTo>
                    <a:pt x="4107" y="0"/>
                  </a:moveTo>
                  <a:cubicBezTo>
                    <a:pt x="2526" y="1227"/>
                    <a:pt x="449" y="2761"/>
                    <a:pt x="190" y="4885"/>
                  </a:cubicBezTo>
                  <a:cubicBezTo>
                    <a:pt x="1" y="6277"/>
                    <a:pt x="520" y="7669"/>
                    <a:pt x="567" y="906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flipH="1">
              <a:off x="-583050" y="64675"/>
              <a:ext cx="7675" cy="93225"/>
            </a:xfrm>
            <a:custGeom>
              <a:avLst/>
              <a:gdLst/>
              <a:ahLst/>
              <a:cxnLst/>
              <a:rect l="l" t="t" r="r" b="b"/>
              <a:pathLst>
                <a:path w="307" h="3729" fill="none" extrusionOk="0">
                  <a:moveTo>
                    <a:pt x="0" y="3729"/>
                  </a:moveTo>
                  <a:cubicBezTo>
                    <a:pt x="47" y="2738"/>
                    <a:pt x="307" y="779"/>
                    <a:pt x="0"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flipH="1">
              <a:off x="-566550" y="60550"/>
              <a:ext cx="116250" cy="183475"/>
            </a:xfrm>
            <a:custGeom>
              <a:avLst/>
              <a:gdLst/>
              <a:ahLst/>
              <a:cxnLst/>
              <a:rect l="l" t="t" r="r" b="b"/>
              <a:pathLst>
                <a:path w="4650" h="7339" fill="none" extrusionOk="0">
                  <a:moveTo>
                    <a:pt x="4649" y="7339"/>
                  </a:moveTo>
                  <a:cubicBezTo>
                    <a:pt x="4272" y="6749"/>
                    <a:pt x="3587" y="6253"/>
                    <a:pt x="2997" y="5829"/>
                  </a:cubicBezTo>
                  <a:cubicBezTo>
                    <a:pt x="2431" y="5380"/>
                    <a:pt x="1936" y="5026"/>
                    <a:pt x="1393" y="4649"/>
                  </a:cubicBezTo>
                  <a:cubicBezTo>
                    <a:pt x="1110" y="4436"/>
                    <a:pt x="378" y="4130"/>
                    <a:pt x="190" y="3799"/>
                  </a:cubicBezTo>
                  <a:cubicBezTo>
                    <a:pt x="1" y="3493"/>
                    <a:pt x="142" y="2973"/>
                    <a:pt x="190" y="2549"/>
                  </a:cubicBezTo>
                  <a:cubicBezTo>
                    <a:pt x="260" y="1699"/>
                    <a:pt x="260" y="850"/>
                    <a:pt x="166" y="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564775" y="-30300"/>
              <a:ext cx="110925" cy="89700"/>
            </a:xfrm>
            <a:custGeom>
              <a:avLst/>
              <a:gdLst/>
              <a:ahLst/>
              <a:cxnLst/>
              <a:rect l="l" t="t" r="r" b="b"/>
              <a:pathLst>
                <a:path w="4437" h="3588" fill="none" extrusionOk="0">
                  <a:moveTo>
                    <a:pt x="0" y="3587"/>
                  </a:moveTo>
                  <a:cubicBezTo>
                    <a:pt x="1039" y="2903"/>
                    <a:pt x="2148" y="2478"/>
                    <a:pt x="3091" y="1629"/>
                  </a:cubicBezTo>
                  <a:cubicBezTo>
                    <a:pt x="3587" y="1157"/>
                    <a:pt x="3894" y="378"/>
                    <a:pt x="4436"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453875" y="81775"/>
              <a:ext cx="70800" cy="61975"/>
            </a:xfrm>
            <a:custGeom>
              <a:avLst/>
              <a:gdLst/>
              <a:ahLst/>
              <a:cxnLst/>
              <a:rect l="l" t="t" r="r" b="b"/>
              <a:pathLst>
                <a:path w="2832" h="2479" fill="none" extrusionOk="0">
                  <a:moveTo>
                    <a:pt x="2690" y="2313"/>
                  </a:moveTo>
                  <a:cubicBezTo>
                    <a:pt x="2053" y="2431"/>
                    <a:pt x="967" y="2478"/>
                    <a:pt x="401" y="2101"/>
                  </a:cubicBezTo>
                  <a:cubicBezTo>
                    <a:pt x="0" y="1794"/>
                    <a:pt x="165" y="1015"/>
                    <a:pt x="212" y="567"/>
                  </a:cubicBezTo>
                  <a:cubicBezTo>
                    <a:pt x="260" y="1"/>
                    <a:pt x="755" y="142"/>
                    <a:pt x="1227" y="142"/>
                  </a:cubicBezTo>
                  <a:cubicBezTo>
                    <a:pt x="1770" y="119"/>
                    <a:pt x="2289" y="48"/>
                    <a:pt x="2831" y="24"/>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flipH="1">
              <a:off x="-388975" y="-66875"/>
              <a:ext cx="666000" cy="214750"/>
            </a:xfrm>
            <a:custGeom>
              <a:avLst/>
              <a:gdLst/>
              <a:ahLst/>
              <a:cxnLst/>
              <a:rect l="l" t="t" r="r" b="b"/>
              <a:pathLst>
                <a:path w="26640" h="8590" fill="none" extrusionOk="0">
                  <a:moveTo>
                    <a:pt x="26640" y="7717"/>
                  </a:moveTo>
                  <a:cubicBezTo>
                    <a:pt x="24398" y="8118"/>
                    <a:pt x="22369" y="8000"/>
                    <a:pt x="20387" y="6773"/>
                  </a:cubicBezTo>
                  <a:cubicBezTo>
                    <a:pt x="17980" y="5310"/>
                    <a:pt x="16234" y="2832"/>
                    <a:pt x="13592" y="1723"/>
                  </a:cubicBezTo>
                  <a:cubicBezTo>
                    <a:pt x="9463" y="1"/>
                    <a:pt x="5546" y="2502"/>
                    <a:pt x="2809" y="5404"/>
                  </a:cubicBezTo>
                  <a:cubicBezTo>
                    <a:pt x="1841" y="6442"/>
                    <a:pt x="850" y="7481"/>
                    <a:pt x="1" y="859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flipH="1">
              <a:off x="-394875" y="-117000"/>
              <a:ext cx="696075" cy="228300"/>
            </a:xfrm>
            <a:custGeom>
              <a:avLst/>
              <a:gdLst/>
              <a:ahLst/>
              <a:cxnLst/>
              <a:rect l="l" t="t" r="r" b="b"/>
              <a:pathLst>
                <a:path w="27843" h="9132" fill="none" extrusionOk="0">
                  <a:moveTo>
                    <a:pt x="27843" y="8023"/>
                  </a:moveTo>
                  <a:cubicBezTo>
                    <a:pt x="25578" y="8424"/>
                    <a:pt x="23973" y="8093"/>
                    <a:pt x="21968" y="6867"/>
                  </a:cubicBezTo>
                  <a:cubicBezTo>
                    <a:pt x="19561" y="5427"/>
                    <a:pt x="17626" y="2832"/>
                    <a:pt x="14983" y="1723"/>
                  </a:cubicBezTo>
                  <a:cubicBezTo>
                    <a:pt x="10854" y="0"/>
                    <a:pt x="6064" y="2383"/>
                    <a:pt x="3304" y="5309"/>
                  </a:cubicBezTo>
                  <a:cubicBezTo>
                    <a:pt x="2336" y="6324"/>
                    <a:pt x="874" y="8023"/>
                    <a:pt x="0" y="9132"/>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267550" y="105975"/>
              <a:ext cx="59025" cy="46625"/>
            </a:xfrm>
            <a:custGeom>
              <a:avLst/>
              <a:gdLst/>
              <a:ahLst/>
              <a:cxnLst/>
              <a:rect l="l" t="t" r="r" b="b"/>
              <a:pathLst>
                <a:path w="2361" h="1865" fill="none" extrusionOk="0">
                  <a:moveTo>
                    <a:pt x="1" y="0"/>
                  </a:moveTo>
                  <a:cubicBezTo>
                    <a:pt x="709" y="614"/>
                    <a:pt x="1487" y="1392"/>
                    <a:pt x="2360" y="1864"/>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390825" y="232800"/>
              <a:ext cx="53125" cy="34225"/>
            </a:xfrm>
            <a:custGeom>
              <a:avLst/>
              <a:gdLst/>
              <a:ahLst/>
              <a:cxnLst/>
              <a:rect l="l" t="t" r="r" b="b"/>
              <a:pathLst>
                <a:path w="2125" h="1369" fill="none" extrusionOk="0">
                  <a:moveTo>
                    <a:pt x="0" y="0"/>
                  </a:moveTo>
                  <a:cubicBezTo>
                    <a:pt x="449" y="614"/>
                    <a:pt x="1440" y="1015"/>
                    <a:pt x="2124" y="1369"/>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flipH="1">
              <a:off x="327725" y="100075"/>
              <a:ext cx="116225" cy="130375"/>
            </a:xfrm>
            <a:custGeom>
              <a:avLst/>
              <a:gdLst/>
              <a:ahLst/>
              <a:cxnLst/>
              <a:rect l="l" t="t" r="r" b="b"/>
              <a:pathLst>
                <a:path w="4649" h="5215" fill="none" extrusionOk="0">
                  <a:moveTo>
                    <a:pt x="0" y="5215"/>
                  </a:moveTo>
                  <a:cubicBezTo>
                    <a:pt x="732" y="3894"/>
                    <a:pt x="1935" y="2785"/>
                    <a:pt x="2997" y="1746"/>
                  </a:cubicBezTo>
                  <a:cubicBezTo>
                    <a:pt x="3327" y="1416"/>
                    <a:pt x="4484" y="0"/>
                    <a:pt x="4649" y="48"/>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flipH="1">
              <a:off x="268725" y="156100"/>
              <a:ext cx="117425" cy="112125"/>
            </a:xfrm>
            <a:custGeom>
              <a:avLst/>
              <a:gdLst/>
              <a:ahLst/>
              <a:cxnLst/>
              <a:rect l="l" t="t" r="r" b="b"/>
              <a:pathLst>
                <a:path w="4697" h="4485" fill="none" extrusionOk="0">
                  <a:moveTo>
                    <a:pt x="1" y="4484"/>
                  </a:moveTo>
                  <a:cubicBezTo>
                    <a:pt x="1582" y="3682"/>
                    <a:pt x="3021" y="567"/>
                    <a:pt x="4696"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flipH="1">
              <a:off x="383750" y="246950"/>
              <a:ext cx="48400" cy="60775"/>
            </a:xfrm>
            <a:custGeom>
              <a:avLst/>
              <a:gdLst/>
              <a:ahLst/>
              <a:cxnLst/>
              <a:rect l="l" t="t" r="r" b="b"/>
              <a:pathLst>
                <a:path w="1936" h="2431" fill="none" extrusionOk="0">
                  <a:moveTo>
                    <a:pt x="24" y="1"/>
                  </a:moveTo>
                  <a:cubicBezTo>
                    <a:pt x="0" y="803"/>
                    <a:pt x="48" y="1629"/>
                    <a:pt x="166" y="2431"/>
                  </a:cubicBezTo>
                  <a:cubicBezTo>
                    <a:pt x="755" y="2384"/>
                    <a:pt x="1345" y="2266"/>
                    <a:pt x="1935" y="210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flipH="1">
              <a:off x="374325" y="264650"/>
              <a:ext cx="15350" cy="36000"/>
            </a:xfrm>
            <a:custGeom>
              <a:avLst/>
              <a:gdLst/>
              <a:ahLst/>
              <a:cxnLst/>
              <a:rect l="l" t="t" r="r" b="b"/>
              <a:pathLst>
                <a:path w="614" h="1440" fill="none" extrusionOk="0">
                  <a:moveTo>
                    <a:pt x="614" y="1440"/>
                  </a:moveTo>
                  <a:cubicBezTo>
                    <a:pt x="236" y="1062"/>
                    <a:pt x="24" y="543"/>
                    <a:pt x="0" y="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flipH="1">
              <a:off x="323000" y="304175"/>
              <a:ext cx="135100" cy="107975"/>
            </a:xfrm>
            <a:custGeom>
              <a:avLst/>
              <a:gdLst/>
              <a:ahLst/>
              <a:cxnLst/>
              <a:rect l="l" t="t" r="r" b="b"/>
              <a:pathLst>
                <a:path w="5404" h="4319" fill="none" extrusionOk="0">
                  <a:moveTo>
                    <a:pt x="0" y="142"/>
                  </a:moveTo>
                  <a:cubicBezTo>
                    <a:pt x="1156" y="142"/>
                    <a:pt x="2596" y="331"/>
                    <a:pt x="3681" y="0"/>
                  </a:cubicBezTo>
                  <a:cubicBezTo>
                    <a:pt x="3988" y="637"/>
                    <a:pt x="5403" y="4012"/>
                    <a:pt x="5215" y="4318"/>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flipH="1">
              <a:off x="461625" y="306525"/>
              <a:ext cx="30100" cy="103250"/>
            </a:xfrm>
            <a:custGeom>
              <a:avLst/>
              <a:gdLst/>
              <a:ahLst/>
              <a:cxnLst/>
              <a:rect l="l" t="t" r="r" b="b"/>
              <a:pathLst>
                <a:path w="1204" h="4130" fill="none" extrusionOk="0">
                  <a:moveTo>
                    <a:pt x="1204" y="1"/>
                  </a:moveTo>
                  <a:cubicBezTo>
                    <a:pt x="968" y="1440"/>
                    <a:pt x="165" y="2691"/>
                    <a:pt x="0" y="413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flipH="1">
              <a:off x="162550" y="407400"/>
              <a:ext cx="476050" cy="13600"/>
            </a:xfrm>
            <a:custGeom>
              <a:avLst/>
              <a:gdLst/>
              <a:ahLst/>
              <a:cxnLst/>
              <a:rect l="l" t="t" r="r" b="b"/>
              <a:pathLst>
                <a:path w="19042" h="544" fill="none" extrusionOk="0">
                  <a:moveTo>
                    <a:pt x="0" y="189"/>
                  </a:moveTo>
                  <a:cubicBezTo>
                    <a:pt x="2360" y="543"/>
                    <a:pt x="4931" y="71"/>
                    <a:pt x="7315" y="24"/>
                  </a:cubicBezTo>
                  <a:cubicBezTo>
                    <a:pt x="9061" y="1"/>
                    <a:pt x="10807" y="189"/>
                    <a:pt x="12553" y="236"/>
                  </a:cubicBezTo>
                  <a:cubicBezTo>
                    <a:pt x="14700" y="307"/>
                    <a:pt x="16894" y="449"/>
                    <a:pt x="19041" y="378"/>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flipH="1">
              <a:off x="636825" y="408575"/>
              <a:ext cx="143350" cy="693725"/>
            </a:xfrm>
            <a:custGeom>
              <a:avLst/>
              <a:gdLst/>
              <a:ahLst/>
              <a:cxnLst/>
              <a:rect l="l" t="t" r="r" b="b"/>
              <a:pathLst>
                <a:path w="5734" h="27749" fill="none" extrusionOk="0">
                  <a:moveTo>
                    <a:pt x="5710" y="1"/>
                  </a:moveTo>
                  <a:cubicBezTo>
                    <a:pt x="5734" y="1912"/>
                    <a:pt x="4696" y="4083"/>
                    <a:pt x="4200" y="5947"/>
                  </a:cubicBezTo>
                  <a:cubicBezTo>
                    <a:pt x="3516" y="8542"/>
                    <a:pt x="3091" y="11326"/>
                    <a:pt x="2548" y="13969"/>
                  </a:cubicBezTo>
                  <a:cubicBezTo>
                    <a:pt x="1628" y="18287"/>
                    <a:pt x="1180" y="23502"/>
                    <a:pt x="0" y="27749"/>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flipH="1">
              <a:off x="38100" y="419200"/>
              <a:ext cx="120950" cy="684275"/>
            </a:xfrm>
            <a:custGeom>
              <a:avLst/>
              <a:gdLst/>
              <a:ahLst/>
              <a:cxnLst/>
              <a:rect l="l" t="t" r="r" b="b"/>
              <a:pathLst>
                <a:path w="4838" h="27371" fill="none" extrusionOk="0">
                  <a:moveTo>
                    <a:pt x="4838" y="27371"/>
                  </a:moveTo>
                  <a:cubicBezTo>
                    <a:pt x="4626" y="24469"/>
                    <a:pt x="4342" y="20882"/>
                    <a:pt x="3894" y="18027"/>
                  </a:cubicBezTo>
                  <a:cubicBezTo>
                    <a:pt x="3469" y="15432"/>
                    <a:pt x="2809" y="12907"/>
                    <a:pt x="2313" y="10335"/>
                  </a:cubicBezTo>
                  <a:cubicBezTo>
                    <a:pt x="1865" y="7976"/>
                    <a:pt x="1181" y="5852"/>
                    <a:pt x="544" y="3563"/>
                  </a:cubicBezTo>
                  <a:cubicBezTo>
                    <a:pt x="213" y="2384"/>
                    <a:pt x="261" y="1180"/>
                    <a:pt x="1" y="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flipH="1">
              <a:off x="38675" y="1102275"/>
              <a:ext cx="740925" cy="67275"/>
            </a:xfrm>
            <a:custGeom>
              <a:avLst/>
              <a:gdLst/>
              <a:ahLst/>
              <a:cxnLst/>
              <a:rect l="l" t="t" r="r" b="b"/>
              <a:pathLst>
                <a:path w="29637" h="2691" fill="none" extrusionOk="0">
                  <a:moveTo>
                    <a:pt x="1" y="1"/>
                  </a:moveTo>
                  <a:cubicBezTo>
                    <a:pt x="4224" y="2643"/>
                    <a:pt x="9675" y="2643"/>
                    <a:pt x="14441" y="2691"/>
                  </a:cubicBezTo>
                  <a:cubicBezTo>
                    <a:pt x="17815" y="2691"/>
                    <a:pt x="21166" y="2360"/>
                    <a:pt x="24469" y="1652"/>
                  </a:cubicBezTo>
                  <a:cubicBezTo>
                    <a:pt x="26121" y="1299"/>
                    <a:pt x="28197" y="992"/>
                    <a:pt x="29636" y="48"/>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flipH="1">
              <a:off x="29825" y="1169525"/>
              <a:ext cx="741500" cy="67275"/>
            </a:xfrm>
            <a:custGeom>
              <a:avLst/>
              <a:gdLst/>
              <a:ahLst/>
              <a:cxnLst/>
              <a:rect l="l" t="t" r="r" b="b"/>
              <a:pathLst>
                <a:path w="29660" h="2691" fill="none" extrusionOk="0">
                  <a:moveTo>
                    <a:pt x="0" y="1"/>
                  </a:moveTo>
                  <a:cubicBezTo>
                    <a:pt x="4224" y="2643"/>
                    <a:pt x="9698" y="2643"/>
                    <a:pt x="14440" y="2691"/>
                  </a:cubicBezTo>
                  <a:cubicBezTo>
                    <a:pt x="17814" y="2691"/>
                    <a:pt x="21165" y="2360"/>
                    <a:pt x="24468" y="1652"/>
                  </a:cubicBezTo>
                  <a:cubicBezTo>
                    <a:pt x="26144" y="1298"/>
                    <a:pt x="28196" y="992"/>
                    <a:pt x="29659" y="48"/>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770125" y="1101100"/>
              <a:ext cx="10650" cy="68450"/>
            </a:xfrm>
            <a:custGeom>
              <a:avLst/>
              <a:gdLst/>
              <a:ahLst/>
              <a:cxnLst/>
              <a:rect l="l" t="t" r="r" b="b"/>
              <a:pathLst>
                <a:path w="426" h="2738" fill="none" extrusionOk="0">
                  <a:moveTo>
                    <a:pt x="378" y="2738"/>
                  </a:moveTo>
                  <a:cubicBezTo>
                    <a:pt x="425" y="1817"/>
                    <a:pt x="1" y="921"/>
                    <a:pt x="48"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flipH="1">
              <a:off x="26300" y="1095200"/>
              <a:ext cx="9450" cy="80250"/>
            </a:xfrm>
            <a:custGeom>
              <a:avLst/>
              <a:gdLst/>
              <a:ahLst/>
              <a:cxnLst/>
              <a:rect l="l" t="t" r="r" b="b"/>
              <a:pathLst>
                <a:path w="378" h="3210" fill="none" extrusionOk="0">
                  <a:moveTo>
                    <a:pt x="142" y="3210"/>
                  </a:moveTo>
                  <a:cubicBezTo>
                    <a:pt x="378" y="2195"/>
                    <a:pt x="0" y="1039"/>
                    <a:pt x="0"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flipH="1">
              <a:off x="-616100" y="343100"/>
              <a:ext cx="14200" cy="568675"/>
            </a:xfrm>
            <a:custGeom>
              <a:avLst/>
              <a:gdLst/>
              <a:ahLst/>
              <a:cxnLst/>
              <a:rect l="l" t="t" r="r" b="b"/>
              <a:pathLst>
                <a:path w="568" h="22747" fill="none" extrusionOk="0">
                  <a:moveTo>
                    <a:pt x="331" y="1"/>
                  </a:moveTo>
                  <a:cubicBezTo>
                    <a:pt x="1" y="1416"/>
                    <a:pt x="473" y="3233"/>
                    <a:pt x="331" y="4720"/>
                  </a:cubicBezTo>
                  <a:cubicBezTo>
                    <a:pt x="95" y="7126"/>
                    <a:pt x="119" y="9533"/>
                    <a:pt x="331" y="11940"/>
                  </a:cubicBezTo>
                  <a:cubicBezTo>
                    <a:pt x="567" y="14347"/>
                    <a:pt x="355" y="16753"/>
                    <a:pt x="260" y="19184"/>
                  </a:cubicBezTo>
                  <a:cubicBezTo>
                    <a:pt x="213" y="20316"/>
                    <a:pt x="308" y="21614"/>
                    <a:pt x="95" y="22747"/>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flipH="1">
              <a:off x="-636150" y="904675"/>
              <a:ext cx="61375" cy="83200"/>
            </a:xfrm>
            <a:custGeom>
              <a:avLst/>
              <a:gdLst/>
              <a:ahLst/>
              <a:cxnLst/>
              <a:rect l="l" t="t" r="r" b="b"/>
              <a:pathLst>
                <a:path w="2455" h="3328" fill="none" extrusionOk="0">
                  <a:moveTo>
                    <a:pt x="1133" y="213"/>
                  </a:moveTo>
                  <a:cubicBezTo>
                    <a:pt x="166" y="213"/>
                    <a:pt x="0" y="2077"/>
                    <a:pt x="756" y="2478"/>
                  </a:cubicBezTo>
                  <a:cubicBezTo>
                    <a:pt x="2289" y="3327"/>
                    <a:pt x="2454" y="0"/>
                    <a:pt x="1039" y="26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610875" y="413300"/>
              <a:ext cx="5325" cy="44275"/>
            </a:xfrm>
            <a:custGeom>
              <a:avLst/>
              <a:gdLst/>
              <a:ahLst/>
              <a:cxnLst/>
              <a:rect l="l" t="t" r="r" b="b"/>
              <a:pathLst>
                <a:path w="213" h="1771" fill="none" extrusionOk="0">
                  <a:moveTo>
                    <a:pt x="71" y="1770"/>
                  </a:moveTo>
                  <a:cubicBezTo>
                    <a:pt x="71" y="1180"/>
                    <a:pt x="1" y="543"/>
                    <a:pt x="213"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flipH="1">
              <a:off x="586100" y="419800"/>
              <a:ext cx="600" cy="32450"/>
            </a:xfrm>
            <a:custGeom>
              <a:avLst/>
              <a:gdLst/>
              <a:ahLst/>
              <a:cxnLst/>
              <a:rect l="l" t="t" r="r" b="b"/>
              <a:pathLst>
                <a:path w="24" h="1298" fill="none" extrusionOk="0">
                  <a:moveTo>
                    <a:pt x="0" y="1298"/>
                  </a:moveTo>
                  <a:cubicBezTo>
                    <a:pt x="24" y="849"/>
                    <a:pt x="24" y="425"/>
                    <a:pt x="0"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flipH="1">
              <a:off x="556000" y="413300"/>
              <a:ext cx="2975" cy="44850"/>
            </a:xfrm>
            <a:custGeom>
              <a:avLst/>
              <a:gdLst/>
              <a:ahLst/>
              <a:cxnLst/>
              <a:rect l="l" t="t" r="r" b="b"/>
              <a:pathLst>
                <a:path w="119" h="1794" fill="none" extrusionOk="0">
                  <a:moveTo>
                    <a:pt x="118" y="1794"/>
                  </a:moveTo>
                  <a:cubicBezTo>
                    <a:pt x="0" y="1487"/>
                    <a:pt x="95" y="496"/>
                    <a:pt x="95"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flipH="1">
              <a:off x="524750" y="413300"/>
              <a:ext cx="6500" cy="56075"/>
            </a:xfrm>
            <a:custGeom>
              <a:avLst/>
              <a:gdLst/>
              <a:ahLst/>
              <a:cxnLst/>
              <a:rect l="l" t="t" r="r" b="b"/>
              <a:pathLst>
                <a:path w="260" h="2243" fill="none" extrusionOk="0">
                  <a:moveTo>
                    <a:pt x="48" y="2242"/>
                  </a:moveTo>
                  <a:cubicBezTo>
                    <a:pt x="0" y="1487"/>
                    <a:pt x="71" y="732"/>
                    <a:pt x="260"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flipH="1">
              <a:off x="478725" y="410950"/>
              <a:ext cx="2975" cy="71400"/>
            </a:xfrm>
            <a:custGeom>
              <a:avLst/>
              <a:gdLst/>
              <a:ahLst/>
              <a:cxnLst/>
              <a:rect l="l" t="t" r="r" b="b"/>
              <a:pathLst>
                <a:path w="119" h="2856" fill="none" extrusionOk="0">
                  <a:moveTo>
                    <a:pt x="48" y="2855"/>
                  </a:moveTo>
                  <a:cubicBezTo>
                    <a:pt x="0" y="1911"/>
                    <a:pt x="24" y="944"/>
                    <a:pt x="118"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flipH="1">
              <a:off x="426225" y="408000"/>
              <a:ext cx="4750" cy="61375"/>
            </a:xfrm>
            <a:custGeom>
              <a:avLst/>
              <a:gdLst/>
              <a:ahLst/>
              <a:cxnLst/>
              <a:rect l="l" t="t" r="r" b="b"/>
              <a:pathLst>
                <a:path w="190" h="2455" fill="none" extrusionOk="0">
                  <a:moveTo>
                    <a:pt x="1" y="2454"/>
                  </a:moveTo>
                  <a:cubicBezTo>
                    <a:pt x="24" y="1628"/>
                    <a:pt x="95" y="826"/>
                    <a:pt x="189"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flipH="1">
              <a:off x="398500" y="408000"/>
              <a:ext cx="3575" cy="48375"/>
            </a:xfrm>
            <a:custGeom>
              <a:avLst/>
              <a:gdLst/>
              <a:ahLst/>
              <a:cxnLst/>
              <a:rect l="l" t="t" r="r" b="b"/>
              <a:pathLst>
                <a:path w="143" h="1935" fill="none" extrusionOk="0">
                  <a:moveTo>
                    <a:pt x="48" y="1935"/>
                  </a:moveTo>
                  <a:cubicBezTo>
                    <a:pt x="1" y="1298"/>
                    <a:pt x="48" y="637"/>
                    <a:pt x="142"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flipH="1">
              <a:off x="360175" y="410950"/>
              <a:ext cx="3550" cy="37775"/>
            </a:xfrm>
            <a:custGeom>
              <a:avLst/>
              <a:gdLst/>
              <a:ahLst/>
              <a:cxnLst/>
              <a:rect l="l" t="t" r="r" b="b"/>
              <a:pathLst>
                <a:path w="142" h="1511" fill="none" extrusionOk="0">
                  <a:moveTo>
                    <a:pt x="48" y="1510"/>
                  </a:moveTo>
                  <a:cubicBezTo>
                    <a:pt x="0" y="1015"/>
                    <a:pt x="24" y="496"/>
                    <a:pt x="142"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flipH="1">
              <a:off x="319450" y="422150"/>
              <a:ext cx="3575" cy="35425"/>
            </a:xfrm>
            <a:custGeom>
              <a:avLst/>
              <a:gdLst/>
              <a:ahLst/>
              <a:cxnLst/>
              <a:rect l="l" t="t" r="r" b="b"/>
              <a:pathLst>
                <a:path w="143" h="1417" fill="none" extrusionOk="0">
                  <a:moveTo>
                    <a:pt x="0" y="1416"/>
                  </a:moveTo>
                  <a:cubicBezTo>
                    <a:pt x="71" y="968"/>
                    <a:pt x="71" y="449"/>
                    <a:pt x="142"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flipH="1">
              <a:off x="266950" y="422150"/>
              <a:ext cx="5350" cy="41900"/>
            </a:xfrm>
            <a:custGeom>
              <a:avLst/>
              <a:gdLst/>
              <a:ahLst/>
              <a:cxnLst/>
              <a:rect l="l" t="t" r="r" b="b"/>
              <a:pathLst>
                <a:path w="214" h="1676" fill="none" extrusionOk="0">
                  <a:moveTo>
                    <a:pt x="1" y="1676"/>
                  </a:moveTo>
                  <a:cubicBezTo>
                    <a:pt x="95" y="1133"/>
                    <a:pt x="95" y="543"/>
                    <a:pt x="213"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flipH="1">
              <a:off x="218000" y="416850"/>
              <a:ext cx="5325" cy="44850"/>
            </a:xfrm>
            <a:custGeom>
              <a:avLst/>
              <a:gdLst/>
              <a:ahLst/>
              <a:cxnLst/>
              <a:rect l="l" t="t" r="r" b="b"/>
              <a:pathLst>
                <a:path w="213" h="1794" fill="none" extrusionOk="0">
                  <a:moveTo>
                    <a:pt x="118" y="1793"/>
                  </a:moveTo>
                  <a:cubicBezTo>
                    <a:pt x="0" y="1369"/>
                    <a:pt x="165" y="519"/>
                    <a:pt x="212"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flipH="1">
              <a:off x="183200" y="419800"/>
              <a:ext cx="2975" cy="40125"/>
            </a:xfrm>
            <a:custGeom>
              <a:avLst/>
              <a:gdLst/>
              <a:ahLst/>
              <a:cxnLst/>
              <a:rect l="l" t="t" r="r" b="b"/>
              <a:pathLst>
                <a:path w="119" h="1605" fill="none" extrusionOk="0">
                  <a:moveTo>
                    <a:pt x="1" y="1604"/>
                  </a:moveTo>
                  <a:cubicBezTo>
                    <a:pt x="24" y="1062"/>
                    <a:pt x="71" y="519"/>
                    <a:pt x="119"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flipH="1">
              <a:off x="730600" y="1065700"/>
              <a:ext cx="10050" cy="53125"/>
            </a:xfrm>
            <a:custGeom>
              <a:avLst/>
              <a:gdLst/>
              <a:ahLst/>
              <a:cxnLst/>
              <a:rect l="l" t="t" r="r" b="b"/>
              <a:pathLst>
                <a:path w="402" h="2125" fill="none" extrusionOk="0">
                  <a:moveTo>
                    <a:pt x="0" y="2124"/>
                  </a:moveTo>
                  <a:cubicBezTo>
                    <a:pt x="47" y="1393"/>
                    <a:pt x="189" y="685"/>
                    <a:pt x="401"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flipH="1">
              <a:off x="696975" y="1071600"/>
              <a:ext cx="11250" cy="60200"/>
            </a:xfrm>
            <a:custGeom>
              <a:avLst/>
              <a:gdLst/>
              <a:ahLst/>
              <a:cxnLst/>
              <a:rect l="l" t="t" r="r" b="b"/>
              <a:pathLst>
                <a:path w="450" h="2408" fill="none" extrusionOk="0">
                  <a:moveTo>
                    <a:pt x="1" y="2408"/>
                  </a:moveTo>
                  <a:cubicBezTo>
                    <a:pt x="237" y="2219"/>
                    <a:pt x="308" y="426"/>
                    <a:pt x="449"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flipH="1">
              <a:off x="659225" y="1039750"/>
              <a:ext cx="13000" cy="102075"/>
            </a:xfrm>
            <a:custGeom>
              <a:avLst/>
              <a:gdLst/>
              <a:ahLst/>
              <a:cxnLst/>
              <a:rect l="l" t="t" r="r" b="b"/>
              <a:pathLst>
                <a:path w="520" h="4083" fill="none" extrusionOk="0">
                  <a:moveTo>
                    <a:pt x="0" y="4083"/>
                  </a:moveTo>
                  <a:cubicBezTo>
                    <a:pt x="71" y="2714"/>
                    <a:pt x="260" y="1346"/>
                    <a:pt x="519"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flipH="1">
              <a:off x="625025" y="1104050"/>
              <a:ext cx="5925" cy="46625"/>
            </a:xfrm>
            <a:custGeom>
              <a:avLst/>
              <a:gdLst/>
              <a:ahLst/>
              <a:cxnLst/>
              <a:rect l="l" t="t" r="r" b="b"/>
              <a:pathLst>
                <a:path w="237" h="1865" fill="none" extrusionOk="0">
                  <a:moveTo>
                    <a:pt x="48" y="1865"/>
                  </a:moveTo>
                  <a:cubicBezTo>
                    <a:pt x="1" y="1228"/>
                    <a:pt x="72" y="614"/>
                    <a:pt x="237"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flipH="1">
              <a:off x="581950" y="1063950"/>
              <a:ext cx="5925" cy="95575"/>
            </a:xfrm>
            <a:custGeom>
              <a:avLst/>
              <a:gdLst/>
              <a:ahLst/>
              <a:cxnLst/>
              <a:rect l="l" t="t" r="r" b="b"/>
              <a:pathLst>
                <a:path w="237" h="3823" fill="none" extrusionOk="0">
                  <a:moveTo>
                    <a:pt x="0" y="3823"/>
                  </a:moveTo>
                  <a:cubicBezTo>
                    <a:pt x="189" y="2572"/>
                    <a:pt x="47" y="1274"/>
                    <a:pt x="236"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flipH="1">
              <a:off x="516475" y="1117025"/>
              <a:ext cx="5925" cy="45450"/>
            </a:xfrm>
            <a:custGeom>
              <a:avLst/>
              <a:gdLst/>
              <a:ahLst/>
              <a:cxnLst/>
              <a:rect l="l" t="t" r="r" b="b"/>
              <a:pathLst>
                <a:path w="237" h="1818" fill="none" extrusionOk="0">
                  <a:moveTo>
                    <a:pt x="0" y="1818"/>
                  </a:moveTo>
                  <a:cubicBezTo>
                    <a:pt x="236" y="1393"/>
                    <a:pt x="24" y="543"/>
                    <a:pt x="95"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flipH="1">
              <a:off x="466350" y="1054500"/>
              <a:ext cx="12400" cy="111525"/>
            </a:xfrm>
            <a:custGeom>
              <a:avLst/>
              <a:gdLst/>
              <a:ahLst/>
              <a:cxnLst/>
              <a:rect l="l" t="t" r="r" b="b"/>
              <a:pathLst>
                <a:path w="496" h="4461" fill="none" extrusionOk="0">
                  <a:moveTo>
                    <a:pt x="449" y="4460"/>
                  </a:moveTo>
                  <a:cubicBezTo>
                    <a:pt x="496" y="2997"/>
                    <a:pt x="0" y="1487"/>
                    <a:pt x="189"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flipH="1">
              <a:off x="425650" y="1118200"/>
              <a:ext cx="10050" cy="44275"/>
            </a:xfrm>
            <a:custGeom>
              <a:avLst/>
              <a:gdLst/>
              <a:ahLst/>
              <a:cxnLst/>
              <a:rect l="l" t="t" r="r" b="b"/>
              <a:pathLst>
                <a:path w="402" h="1771" fill="none" extrusionOk="0">
                  <a:moveTo>
                    <a:pt x="237" y="1771"/>
                  </a:moveTo>
                  <a:cubicBezTo>
                    <a:pt x="402" y="1228"/>
                    <a:pt x="1" y="591"/>
                    <a:pt x="48"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flipH="1">
              <a:off x="394975" y="1113500"/>
              <a:ext cx="1200" cy="48375"/>
            </a:xfrm>
            <a:custGeom>
              <a:avLst/>
              <a:gdLst/>
              <a:ahLst/>
              <a:cxnLst/>
              <a:rect l="l" t="t" r="r" b="b"/>
              <a:pathLst>
                <a:path w="48" h="1935" fill="none" extrusionOk="0">
                  <a:moveTo>
                    <a:pt x="48" y="1935"/>
                  </a:moveTo>
                  <a:cubicBezTo>
                    <a:pt x="48" y="1298"/>
                    <a:pt x="1" y="637"/>
                    <a:pt x="1"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flipH="1">
              <a:off x="341875" y="1076925"/>
              <a:ext cx="2975" cy="85550"/>
            </a:xfrm>
            <a:custGeom>
              <a:avLst/>
              <a:gdLst/>
              <a:ahLst/>
              <a:cxnLst/>
              <a:rect l="l" t="t" r="r" b="b"/>
              <a:pathLst>
                <a:path w="119" h="3422" fill="none" extrusionOk="0">
                  <a:moveTo>
                    <a:pt x="118" y="3422"/>
                  </a:moveTo>
                  <a:cubicBezTo>
                    <a:pt x="118" y="2383"/>
                    <a:pt x="0" y="1109"/>
                    <a:pt x="118"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flipH="1">
              <a:off x="263425" y="1114075"/>
              <a:ext cx="2375" cy="37775"/>
            </a:xfrm>
            <a:custGeom>
              <a:avLst/>
              <a:gdLst/>
              <a:ahLst/>
              <a:cxnLst/>
              <a:rect l="l" t="t" r="r" b="b"/>
              <a:pathLst>
                <a:path w="95" h="1511" fill="none" extrusionOk="0">
                  <a:moveTo>
                    <a:pt x="95" y="1511"/>
                  </a:moveTo>
                  <a:cubicBezTo>
                    <a:pt x="24" y="1039"/>
                    <a:pt x="24" y="496"/>
                    <a:pt x="0"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flipH="1">
              <a:off x="202675" y="1060400"/>
              <a:ext cx="17125" cy="86750"/>
            </a:xfrm>
            <a:custGeom>
              <a:avLst/>
              <a:gdLst/>
              <a:ahLst/>
              <a:cxnLst/>
              <a:rect l="l" t="t" r="r" b="b"/>
              <a:pathLst>
                <a:path w="685" h="3470" fill="none" extrusionOk="0">
                  <a:moveTo>
                    <a:pt x="685" y="3469"/>
                  </a:moveTo>
                  <a:cubicBezTo>
                    <a:pt x="331" y="2360"/>
                    <a:pt x="402" y="1133"/>
                    <a:pt x="1"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flipH="1">
              <a:off x="137200" y="1059800"/>
              <a:ext cx="15350" cy="73775"/>
            </a:xfrm>
            <a:custGeom>
              <a:avLst/>
              <a:gdLst/>
              <a:ahLst/>
              <a:cxnLst/>
              <a:rect l="l" t="t" r="r" b="b"/>
              <a:pathLst>
                <a:path w="614" h="2951" fill="none" extrusionOk="0">
                  <a:moveTo>
                    <a:pt x="614" y="2950"/>
                  </a:moveTo>
                  <a:cubicBezTo>
                    <a:pt x="472" y="1959"/>
                    <a:pt x="260" y="968"/>
                    <a:pt x="1"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flipH="1">
              <a:off x="90000" y="1088725"/>
              <a:ext cx="6500" cy="27750"/>
            </a:xfrm>
            <a:custGeom>
              <a:avLst/>
              <a:gdLst/>
              <a:ahLst/>
              <a:cxnLst/>
              <a:rect l="l" t="t" r="r" b="b"/>
              <a:pathLst>
                <a:path w="260" h="1110" fill="none" extrusionOk="0">
                  <a:moveTo>
                    <a:pt x="260" y="1109"/>
                  </a:moveTo>
                  <a:cubicBezTo>
                    <a:pt x="142" y="732"/>
                    <a:pt x="71" y="378"/>
                    <a:pt x="0"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flipH="1">
              <a:off x="437450" y="314200"/>
              <a:ext cx="5325" cy="33650"/>
            </a:xfrm>
            <a:custGeom>
              <a:avLst/>
              <a:gdLst/>
              <a:ahLst/>
              <a:cxnLst/>
              <a:rect l="l" t="t" r="r" b="b"/>
              <a:pathLst>
                <a:path w="213" h="1346" fill="none" extrusionOk="0">
                  <a:moveTo>
                    <a:pt x="1" y="1345"/>
                  </a:moveTo>
                  <a:cubicBezTo>
                    <a:pt x="71" y="897"/>
                    <a:pt x="48" y="425"/>
                    <a:pt x="213"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flipH="1">
              <a:off x="387900" y="312425"/>
              <a:ext cx="8275" cy="33650"/>
            </a:xfrm>
            <a:custGeom>
              <a:avLst/>
              <a:gdLst/>
              <a:ahLst/>
              <a:cxnLst/>
              <a:rect l="l" t="t" r="r" b="b"/>
              <a:pathLst>
                <a:path w="331" h="1346" fill="none" extrusionOk="0">
                  <a:moveTo>
                    <a:pt x="237" y="1346"/>
                  </a:moveTo>
                  <a:cubicBezTo>
                    <a:pt x="331" y="968"/>
                    <a:pt x="119" y="378"/>
                    <a:pt x="1"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flipH="1">
              <a:off x="380225" y="192675"/>
              <a:ext cx="42500" cy="50775"/>
            </a:xfrm>
            <a:custGeom>
              <a:avLst/>
              <a:gdLst/>
              <a:ahLst/>
              <a:cxnLst/>
              <a:rect l="l" t="t" r="r" b="b"/>
              <a:pathLst>
                <a:path w="1700" h="2031" fill="none" extrusionOk="0">
                  <a:moveTo>
                    <a:pt x="1" y="2030"/>
                  </a:moveTo>
                  <a:cubicBezTo>
                    <a:pt x="166" y="1865"/>
                    <a:pt x="308" y="1676"/>
                    <a:pt x="402" y="1487"/>
                  </a:cubicBezTo>
                  <a:cubicBezTo>
                    <a:pt x="780" y="945"/>
                    <a:pt x="1204" y="426"/>
                    <a:pt x="1700"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flipH="1">
              <a:off x="348950" y="163200"/>
              <a:ext cx="13000" cy="11225"/>
            </a:xfrm>
            <a:custGeom>
              <a:avLst/>
              <a:gdLst/>
              <a:ahLst/>
              <a:cxnLst/>
              <a:rect l="l" t="t" r="r" b="b"/>
              <a:pathLst>
                <a:path w="520" h="449" fill="none" extrusionOk="0">
                  <a:moveTo>
                    <a:pt x="0" y="448"/>
                  </a:moveTo>
                  <a:cubicBezTo>
                    <a:pt x="189" y="307"/>
                    <a:pt x="378" y="165"/>
                    <a:pt x="519"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flipH="1">
              <a:off x="321225" y="135475"/>
              <a:ext cx="9475" cy="11800"/>
            </a:xfrm>
            <a:custGeom>
              <a:avLst/>
              <a:gdLst/>
              <a:ahLst/>
              <a:cxnLst/>
              <a:rect l="l" t="t" r="r" b="b"/>
              <a:pathLst>
                <a:path w="379" h="472" fill="none" extrusionOk="0">
                  <a:moveTo>
                    <a:pt x="1" y="472"/>
                  </a:moveTo>
                  <a:cubicBezTo>
                    <a:pt x="119" y="307"/>
                    <a:pt x="237" y="142"/>
                    <a:pt x="378"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flipH="1">
              <a:off x="-62200" y="-72775"/>
              <a:ext cx="104450" cy="23625"/>
            </a:xfrm>
            <a:custGeom>
              <a:avLst/>
              <a:gdLst/>
              <a:ahLst/>
              <a:cxnLst/>
              <a:rect l="l" t="t" r="r" b="b"/>
              <a:pathLst>
                <a:path w="4178" h="945" fill="none" extrusionOk="0">
                  <a:moveTo>
                    <a:pt x="1" y="496"/>
                  </a:moveTo>
                  <a:cubicBezTo>
                    <a:pt x="308" y="260"/>
                    <a:pt x="803" y="213"/>
                    <a:pt x="1157" y="166"/>
                  </a:cubicBezTo>
                  <a:cubicBezTo>
                    <a:pt x="2384" y="1"/>
                    <a:pt x="3186" y="260"/>
                    <a:pt x="4177" y="945"/>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flipH="1">
              <a:off x="-408450" y="93000"/>
              <a:ext cx="14175" cy="43675"/>
            </a:xfrm>
            <a:custGeom>
              <a:avLst/>
              <a:gdLst/>
              <a:ahLst/>
              <a:cxnLst/>
              <a:rect l="l" t="t" r="r" b="b"/>
              <a:pathLst>
                <a:path w="567" h="1747" fill="none" extrusionOk="0">
                  <a:moveTo>
                    <a:pt x="567" y="1746"/>
                  </a:moveTo>
                  <a:cubicBezTo>
                    <a:pt x="307" y="1180"/>
                    <a:pt x="118" y="590"/>
                    <a:pt x="0"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flipH="1">
              <a:off x="-426750" y="84150"/>
              <a:ext cx="14775" cy="51350"/>
            </a:xfrm>
            <a:custGeom>
              <a:avLst/>
              <a:gdLst/>
              <a:ahLst/>
              <a:cxnLst/>
              <a:rect l="l" t="t" r="r" b="b"/>
              <a:pathLst>
                <a:path w="591" h="2054" fill="none" extrusionOk="0">
                  <a:moveTo>
                    <a:pt x="590" y="2053"/>
                  </a:moveTo>
                  <a:cubicBezTo>
                    <a:pt x="354" y="1392"/>
                    <a:pt x="24" y="708"/>
                    <a:pt x="0"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flipH="1">
              <a:off x="-446800" y="91825"/>
              <a:ext cx="7700" cy="45425"/>
            </a:xfrm>
            <a:custGeom>
              <a:avLst/>
              <a:gdLst/>
              <a:ahLst/>
              <a:cxnLst/>
              <a:rect l="l" t="t" r="r" b="b"/>
              <a:pathLst>
                <a:path w="308" h="1817" fill="none" extrusionOk="0">
                  <a:moveTo>
                    <a:pt x="307" y="1817"/>
                  </a:moveTo>
                  <a:cubicBezTo>
                    <a:pt x="119" y="1227"/>
                    <a:pt x="1" y="613"/>
                    <a:pt x="1"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flipH="1">
              <a:off x="-568900" y="128375"/>
              <a:ext cx="109750" cy="62575"/>
            </a:xfrm>
            <a:custGeom>
              <a:avLst/>
              <a:gdLst/>
              <a:ahLst/>
              <a:cxnLst/>
              <a:rect l="l" t="t" r="r" b="b"/>
              <a:pathLst>
                <a:path w="4390" h="2503" fill="none" extrusionOk="0">
                  <a:moveTo>
                    <a:pt x="1" y="1"/>
                  </a:moveTo>
                  <a:cubicBezTo>
                    <a:pt x="308" y="260"/>
                    <a:pt x="661" y="496"/>
                    <a:pt x="1039" y="709"/>
                  </a:cubicBezTo>
                  <a:cubicBezTo>
                    <a:pt x="1440" y="945"/>
                    <a:pt x="1865" y="1110"/>
                    <a:pt x="2266" y="1322"/>
                  </a:cubicBezTo>
                  <a:cubicBezTo>
                    <a:pt x="2950" y="1676"/>
                    <a:pt x="3658" y="2266"/>
                    <a:pt x="4390" y="2502"/>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flipH="1">
              <a:off x="-571250" y="109500"/>
              <a:ext cx="108550" cy="26000"/>
            </a:xfrm>
            <a:custGeom>
              <a:avLst/>
              <a:gdLst/>
              <a:ahLst/>
              <a:cxnLst/>
              <a:rect l="l" t="t" r="r" b="b"/>
              <a:pathLst>
                <a:path w="4342" h="1040" fill="none" extrusionOk="0">
                  <a:moveTo>
                    <a:pt x="0" y="1"/>
                  </a:moveTo>
                  <a:cubicBezTo>
                    <a:pt x="213" y="449"/>
                    <a:pt x="1652" y="473"/>
                    <a:pt x="2030" y="520"/>
                  </a:cubicBezTo>
                  <a:cubicBezTo>
                    <a:pt x="2808" y="638"/>
                    <a:pt x="3540" y="992"/>
                    <a:pt x="4342" y="1039"/>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flipH="1">
              <a:off x="-574200" y="55250"/>
              <a:ext cx="115050" cy="40725"/>
            </a:xfrm>
            <a:custGeom>
              <a:avLst/>
              <a:gdLst/>
              <a:ahLst/>
              <a:cxnLst/>
              <a:rect l="l" t="t" r="r" b="b"/>
              <a:pathLst>
                <a:path w="4602" h="1629" fill="none" extrusionOk="0">
                  <a:moveTo>
                    <a:pt x="1" y="1510"/>
                  </a:moveTo>
                  <a:cubicBezTo>
                    <a:pt x="897" y="1628"/>
                    <a:pt x="1912" y="920"/>
                    <a:pt x="2714" y="590"/>
                  </a:cubicBezTo>
                  <a:cubicBezTo>
                    <a:pt x="3328" y="354"/>
                    <a:pt x="3941" y="165"/>
                    <a:pt x="4602"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flipH="1">
              <a:off x="-567725" y="16300"/>
              <a:ext cx="103250" cy="54300"/>
            </a:xfrm>
            <a:custGeom>
              <a:avLst/>
              <a:gdLst/>
              <a:ahLst/>
              <a:cxnLst/>
              <a:rect l="l" t="t" r="r" b="b"/>
              <a:pathLst>
                <a:path w="4130" h="2172" fill="none" extrusionOk="0">
                  <a:moveTo>
                    <a:pt x="0" y="2172"/>
                  </a:moveTo>
                  <a:cubicBezTo>
                    <a:pt x="755" y="1818"/>
                    <a:pt x="1487" y="1369"/>
                    <a:pt x="2218" y="992"/>
                  </a:cubicBezTo>
                  <a:cubicBezTo>
                    <a:pt x="2855" y="685"/>
                    <a:pt x="3516" y="355"/>
                    <a:pt x="4129"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flipH="1">
              <a:off x="-820775" y="-138825"/>
              <a:ext cx="37775" cy="234800"/>
            </a:xfrm>
            <a:custGeom>
              <a:avLst/>
              <a:gdLst/>
              <a:ahLst/>
              <a:cxnLst/>
              <a:rect l="l" t="t" r="r" b="b"/>
              <a:pathLst>
                <a:path w="1511" h="9392" fill="none" extrusionOk="0">
                  <a:moveTo>
                    <a:pt x="1" y="0"/>
                  </a:moveTo>
                  <a:cubicBezTo>
                    <a:pt x="142" y="425"/>
                    <a:pt x="331" y="802"/>
                    <a:pt x="496" y="1204"/>
                  </a:cubicBezTo>
                  <a:cubicBezTo>
                    <a:pt x="1511" y="3752"/>
                    <a:pt x="1133" y="6725"/>
                    <a:pt x="1463" y="939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flipH="1">
              <a:off x="-800725" y="240475"/>
              <a:ext cx="36600" cy="104425"/>
            </a:xfrm>
            <a:custGeom>
              <a:avLst/>
              <a:gdLst/>
              <a:ahLst/>
              <a:cxnLst/>
              <a:rect l="l" t="t" r="r" b="b"/>
              <a:pathLst>
                <a:path w="1464" h="4177" fill="none" extrusionOk="0">
                  <a:moveTo>
                    <a:pt x="1" y="4176"/>
                  </a:moveTo>
                  <a:cubicBezTo>
                    <a:pt x="874" y="3610"/>
                    <a:pt x="1086" y="1015"/>
                    <a:pt x="1463"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flipH="1">
              <a:off x="-675075" y="331900"/>
              <a:ext cx="32475" cy="13600"/>
            </a:xfrm>
            <a:custGeom>
              <a:avLst/>
              <a:gdLst/>
              <a:ahLst/>
              <a:cxnLst/>
              <a:rect l="l" t="t" r="r" b="b"/>
              <a:pathLst>
                <a:path w="1299" h="544" fill="none" extrusionOk="0">
                  <a:moveTo>
                    <a:pt x="1" y="0"/>
                  </a:moveTo>
                  <a:cubicBezTo>
                    <a:pt x="449" y="165"/>
                    <a:pt x="898" y="354"/>
                    <a:pt x="1299" y="543"/>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flipH="1">
              <a:off x="-681575" y="295325"/>
              <a:ext cx="34825" cy="14175"/>
            </a:xfrm>
            <a:custGeom>
              <a:avLst/>
              <a:gdLst/>
              <a:ahLst/>
              <a:cxnLst/>
              <a:rect l="l" t="t" r="r" b="b"/>
              <a:pathLst>
                <a:path w="1393" h="567" fill="none" extrusionOk="0">
                  <a:moveTo>
                    <a:pt x="0" y="0"/>
                  </a:moveTo>
                  <a:cubicBezTo>
                    <a:pt x="472" y="166"/>
                    <a:pt x="897" y="472"/>
                    <a:pt x="1392" y="567"/>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flipH="1">
              <a:off x="-690425" y="261100"/>
              <a:ext cx="33075" cy="14775"/>
            </a:xfrm>
            <a:custGeom>
              <a:avLst/>
              <a:gdLst/>
              <a:ahLst/>
              <a:cxnLst/>
              <a:rect l="l" t="t" r="r" b="b"/>
              <a:pathLst>
                <a:path w="1323" h="591" fill="none" extrusionOk="0">
                  <a:moveTo>
                    <a:pt x="1" y="1"/>
                  </a:moveTo>
                  <a:cubicBezTo>
                    <a:pt x="426" y="237"/>
                    <a:pt x="874" y="426"/>
                    <a:pt x="1322" y="59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flipH="1">
              <a:off x="-705750" y="234575"/>
              <a:ext cx="34225" cy="7675"/>
            </a:xfrm>
            <a:custGeom>
              <a:avLst/>
              <a:gdLst/>
              <a:ahLst/>
              <a:cxnLst/>
              <a:rect l="l" t="t" r="r" b="b"/>
              <a:pathLst>
                <a:path w="1369" h="307" fill="none" extrusionOk="0">
                  <a:moveTo>
                    <a:pt x="0" y="0"/>
                  </a:moveTo>
                  <a:cubicBezTo>
                    <a:pt x="472" y="71"/>
                    <a:pt x="897" y="307"/>
                    <a:pt x="1369" y="307"/>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flipH="1">
              <a:off x="-705750" y="200350"/>
              <a:ext cx="31275" cy="5325"/>
            </a:xfrm>
            <a:custGeom>
              <a:avLst/>
              <a:gdLst/>
              <a:ahLst/>
              <a:cxnLst/>
              <a:rect l="l" t="t" r="r" b="b"/>
              <a:pathLst>
                <a:path w="1251" h="213" fill="none" extrusionOk="0">
                  <a:moveTo>
                    <a:pt x="0" y="1"/>
                  </a:moveTo>
                  <a:cubicBezTo>
                    <a:pt x="401" y="119"/>
                    <a:pt x="826" y="189"/>
                    <a:pt x="1251" y="213"/>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flipH="1">
              <a:off x="-717550" y="150800"/>
              <a:ext cx="27750" cy="3575"/>
            </a:xfrm>
            <a:custGeom>
              <a:avLst/>
              <a:gdLst/>
              <a:ahLst/>
              <a:cxnLst/>
              <a:rect l="l" t="t" r="r" b="b"/>
              <a:pathLst>
                <a:path w="1110" h="143" fill="none" extrusionOk="0">
                  <a:moveTo>
                    <a:pt x="1" y="1"/>
                  </a:moveTo>
                  <a:cubicBezTo>
                    <a:pt x="354" y="95"/>
                    <a:pt x="732" y="142"/>
                    <a:pt x="1110" y="142"/>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flipH="1">
              <a:off x="-716375" y="109500"/>
              <a:ext cx="28925" cy="4750"/>
            </a:xfrm>
            <a:custGeom>
              <a:avLst/>
              <a:gdLst/>
              <a:ahLst/>
              <a:cxnLst/>
              <a:rect l="l" t="t" r="r" b="b"/>
              <a:pathLst>
                <a:path w="1157" h="190" fill="none" extrusionOk="0">
                  <a:moveTo>
                    <a:pt x="0" y="72"/>
                  </a:moveTo>
                  <a:cubicBezTo>
                    <a:pt x="378" y="190"/>
                    <a:pt x="802" y="142"/>
                    <a:pt x="1156"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flipH="1">
              <a:off x="-709300" y="60550"/>
              <a:ext cx="25400" cy="7700"/>
            </a:xfrm>
            <a:custGeom>
              <a:avLst/>
              <a:gdLst/>
              <a:ahLst/>
              <a:cxnLst/>
              <a:rect l="l" t="t" r="r" b="b"/>
              <a:pathLst>
                <a:path w="1016" h="308" fill="none" extrusionOk="0">
                  <a:moveTo>
                    <a:pt x="1" y="307"/>
                  </a:moveTo>
                  <a:cubicBezTo>
                    <a:pt x="331" y="189"/>
                    <a:pt x="685" y="118"/>
                    <a:pt x="1015"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flipH="1">
              <a:off x="-702800" y="14550"/>
              <a:ext cx="22425" cy="8275"/>
            </a:xfrm>
            <a:custGeom>
              <a:avLst/>
              <a:gdLst/>
              <a:ahLst/>
              <a:cxnLst/>
              <a:rect l="l" t="t" r="r" b="b"/>
              <a:pathLst>
                <a:path w="897" h="331" fill="none" extrusionOk="0">
                  <a:moveTo>
                    <a:pt x="0" y="330"/>
                  </a:moveTo>
                  <a:cubicBezTo>
                    <a:pt x="307" y="236"/>
                    <a:pt x="613" y="142"/>
                    <a:pt x="897"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flipH="1">
              <a:off x="-690425" y="-32050"/>
              <a:ext cx="19500" cy="7100"/>
            </a:xfrm>
            <a:custGeom>
              <a:avLst/>
              <a:gdLst/>
              <a:ahLst/>
              <a:cxnLst/>
              <a:rect l="l" t="t" r="r" b="b"/>
              <a:pathLst>
                <a:path w="780" h="284" fill="none" extrusionOk="0">
                  <a:moveTo>
                    <a:pt x="0" y="283"/>
                  </a:moveTo>
                  <a:cubicBezTo>
                    <a:pt x="284" y="260"/>
                    <a:pt x="543" y="165"/>
                    <a:pt x="779"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flipH="1">
              <a:off x="-679800" y="-68050"/>
              <a:ext cx="19500" cy="18900"/>
            </a:xfrm>
            <a:custGeom>
              <a:avLst/>
              <a:gdLst/>
              <a:ahLst/>
              <a:cxnLst/>
              <a:rect l="l" t="t" r="r" b="b"/>
              <a:pathLst>
                <a:path w="780" h="756" fill="none" extrusionOk="0">
                  <a:moveTo>
                    <a:pt x="1" y="756"/>
                  </a:moveTo>
                  <a:cubicBezTo>
                    <a:pt x="260" y="473"/>
                    <a:pt x="732" y="449"/>
                    <a:pt x="779"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flipH="1">
              <a:off x="-669775" y="-100500"/>
              <a:ext cx="15950" cy="17150"/>
            </a:xfrm>
            <a:custGeom>
              <a:avLst/>
              <a:gdLst/>
              <a:ahLst/>
              <a:cxnLst/>
              <a:rect l="l" t="t" r="r" b="b"/>
              <a:pathLst>
                <a:path w="638" h="686" fill="none" extrusionOk="0">
                  <a:moveTo>
                    <a:pt x="0" y="685"/>
                  </a:moveTo>
                  <a:cubicBezTo>
                    <a:pt x="213" y="473"/>
                    <a:pt x="449" y="260"/>
                    <a:pt x="637"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flipH="1">
              <a:off x="-672725" y="-121725"/>
              <a:ext cx="18325" cy="8875"/>
            </a:xfrm>
            <a:custGeom>
              <a:avLst/>
              <a:gdLst/>
              <a:ahLst/>
              <a:cxnLst/>
              <a:rect l="l" t="t" r="r" b="b"/>
              <a:pathLst>
                <a:path w="733" h="355" fill="none" extrusionOk="0">
                  <a:moveTo>
                    <a:pt x="1" y="354"/>
                  </a:moveTo>
                  <a:cubicBezTo>
                    <a:pt x="237" y="213"/>
                    <a:pt x="473" y="95"/>
                    <a:pt x="732"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flipH="1">
              <a:off x="-602525" y="246950"/>
              <a:ext cx="28925" cy="15375"/>
            </a:xfrm>
            <a:custGeom>
              <a:avLst/>
              <a:gdLst/>
              <a:ahLst/>
              <a:cxnLst/>
              <a:rect l="l" t="t" r="r" b="b"/>
              <a:pathLst>
                <a:path w="1157" h="615" fill="none" extrusionOk="0">
                  <a:moveTo>
                    <a:pt x="0" y="1"/>
                  </a:moveTo>
                  <a:cubicBezTo>
                    <a:pt x="425" y="119"/>
                    <a:pt x="755" y="425"/>
                    <a:pt x="1156" y="614"/>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flipH="1">
              <a:off x="-597800" y="219225"/>
              <a:ext cx="21250" cy="14175"/>
            </a:xfrm>
            <a:custGeom>
              <a:avLst/>
              <a:gdLst/>
              <a:ahLst/>
              <a:cxnLst/>
              <a:rect l="l" t="t" r="r" b="b"/>
              <a:pathLst>
                <a:path w="850" h="567" fill="none" extrusionOk="0">
                  <a:moveTo>
                    <a:pt x="0" y="1"/>
                  </a:moveTo>
                  <a:cubicBezTo>
                    <a:pt x="283" y="189"/>
                    <a:pt x="567" y="425"/>
                    <a:pt x="850" y="567"/>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flipH="1">
              <a:off x="-596025" y="179700"/>
              <a:ext cx="21250" cy="5350"/>
            </a:xfrm>
            <a:custGeom>
              <a:avLst/>
              <a:gdLst/>
              <a:ahLst/>
              <a:cxnLst/>
              <a:rect l="l" t="t" r="r" b="b"/>
              <a:pathLst>
                <a:path w="850" h="214" fill="none" extrusionOk="0">
                  <a:moveTo>
                    <a:pt x="0" y="1"/>
                  </a:moveTo>
                  <a:cubicBezTo>
                    <a:pt x="260" y="119"/>
                    <a:pt x="567" y="189"/>
                    <a:pt x="850" y="213"/>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flipH="1">
              <a:off x="-603125" y="142550"/>
              <a:ext cx="23050" cy="7675"/>
            </a:xfrm>
            <a:custGeom>
              <a:avLst/>
              <a:gdLst/>
              <a:ahLst/>
              <a:cxnLst/>
              <a:rect l="l" t="t" r="r" b="b"/>
              <a:pathLst>
                <a:path w="922" h="307" fill="none" extrusionOk="0">
                  <a:moveTo>
                    <a:pt x="1" y="0"/>
                  </a:moveTo>
                  <a:cubicBezTo>
                    <a:pt x="260" y="213"/>
                    <a:pt x="591" y="307"/>
                    <a:pt x="921" y="26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flipH="1">
              <a:off x="-601350" y="104200"/>
              <a:ext cx="23025" cy="3575"/>
            </a:xfrm>
            <a:custGeom>
              <a:avLst/>
              <a:gdLst/>
              <a:ahLst/>
              <a:cxnLst/>
              <a:rect l="l" t="t" r="r" b="b"/>
              <a:pathLst>
                <a:path w="921" h="143" fill="none" extrusionOk="0">
                  <a:moveTo>
                    <a:pt x="0" y="118"/>
                  </a:moveTo>
                  <a:cubicBezTo>
                    <a:pt x="307" y="142"/>
                    <a:pt x="637" y="118"/>
                    <a:pt x="920"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flipH="1">
              <a:off x="-598975" y="66450"/>
              <a:ext cx="20650" cy="9450"/>
            </a:xfrm>
            <a:custGeom>
              <a:avLst/>
              <a:gdLst/>
              <a:ahLst/>
              <a:cxnLst/>
              <a:rect l="l" t="t" r="r" b="b"/>
              <a:pathLst>
                <a:path w="826" h="378" fill="none" extrusionOk="0">
                  <a:moveTo>
                    <a:pt x="0" y="331"/>
                  </a:moveTo>
                  <a:cubicBezTo>
                    <a:pt x="307" y="378"/>
                    <a:pt x="614" y="260"/>
                    <a:pt x="826"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flipH="1">
              <a:off x="-590725" y="37550"/>
              <a:ext cx="15350" cy="7675"/>
            </a:xfrm>
            <a:custGeom>
              <a:avLst/>
              <a:gdLst/>
              <a:ahLst/>
              <a:cxnLst/>
              <a:rect l="l" t="t" r="r" b="b"/>
              <a:pathLst>
                <a:path w="614" h="307" fill="none" extrusionOk="0">
                  <a:moveTo>
                    <a:pt x="0" y="307"/>
                  </a:moveTo>
                  <a:cubicBezTo>
                    <a:pt x="236" y="283"/>
                    <a:pt x="472" y="189"/>
                    <a:pt x="614"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flipH="1">
              <a:off x="-588950" y="2750"/>
              <a:ext cx="17725" cy="8875"/>
            </a:xfrm>
            <a:custGeom>
              <a:avLst/>
              <a:gdLst/>
              <a:ahLst/>
              <a:cxnLst/>
              <a:rect l="l" t="t" r="r" b="b"/>
              <a:pathLst>
                <a:path w="709" h="355" fill="none" extrusionOk="0">
                  <a:moveTo>
                    <a:pt x="1" y="354"/>
                  </a:moveTo>
                  <a:cubicBezTo>
                    <a:pt x="284" y="354"/>
                    <a:pt x="544" y="212"/>
                    <a:pt x="709"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flipH="1">
              <a:off x="-594275" y="-23225"/>
              <a:ext cx="22450" cy="8300"/>
            </a:xfrm>
            <a:custGeom>
              <a:avLst/>
              <a:gdLst/>
              <a:ahLst/>
              <a:cxnLst/>
              <a:rect l="l" t="t" r="r" b="b"/>
              <a:pathLst>
                <a:path w="898" h="332" fill="none" extrusionOk="0">
                  <a:moveTo>
                    <a:pt x="0" y="331"/>
                  </a:moveTo>
                  <a:cubicBezTo>
                    <a:pt x="307" y="284"/>
                    <a:pt x="567" y="48"/>
                    <a:pt x="897"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69"/>
        <p:cNvGrpSpPr/>
        <p:nvPr/>
      </p:nvGrpSpPr>
      <p:grpSpPr>
        <a:xfrm>
          <a:off x="0" y="0"/>
          <a:ext cx="0" cy="0"/>
          <a:chOff x="0" y="0"/>
          <a:chExt cx="0" cy="0"/>
        </a:xfrm>
      </p:grpSpPr>
      <p:grpSp>
        <p:nvGrpSpPr>
          <p:cNvPr id="1070" name="Google Shape;1070;p30"/>
          <p:cNvGrpSpPr/>
          <p:nvPr/>
        </p:nvGrpSpPr>
        <p:grpSpPr>
          <a:xfrm rot="-1968424">
            <a:off x="-666159" y="3835342"/>
            <a:ext cx="2758766" cy="2265377"/>
            <a:chOff x="7954775" y="4065813"/>
            <a:chExt cx="1688200" cy="1386275"/>
          </a:xfrm>
        </p:grpSpPr>
        <p:sp>
          <p:nvSpPr>
            <p:cNvPr id="1071" name="Google Shape;1071;p30"/>
            <p:cNvSpPr/>
            <p:nvPr/>
          </p:nvSpPr>
          <p:spPr>
            <a:xfrm>
              <a:off x="7954775" y="4065813"/>
              <a:ext cx="1688200" cy="1386275"/>
            </a:xfrm>
            <a:custGeom>
              <a:avLst/>
              <a:gdLst/>
              <a:ahLst/>
              <a:cxnLst/>
              <a:rect l="l" t="t" r="r" b="b"/>
              <a:pathLst>
                <a:path w="67528" h="55451" extrusionOk="0">
                  <a:moveTo>
                    <a:pt x="53393" y="28745"/>
                  </a:moveTo>
                  <a:lnTo>
                    <a:pt x="53196" y="29643"/>
                  </a:lnTo>
                  <a:cubicBezTo>
                    <a:pt x="53142" y="29338"/>
                    <a:pt x="52962" y="29014"/>
                    <a:pt x="53393" y="28745"/>
                  </a:cubicBezTo>
                  <a:close/>
                  <a:moveTo>
                    <a:pt x="52765" y="29356"/>
                  </a:moveTo>
                  <a:lnTo>
                    <a:pt x="52765" y="29356"/>
                  </a:lnTo>
                  <a:cubicBezTo>
                    <a:pt x="52747" y="29930"/>
                    <a:pt x="52711" y="30415"/>
                    <a:pt x="52190" y="30703"/>
                  </a:cubicBezTo>
                  <a:cubicBezTo>
                    <a:pt x="52334" y="30254"/>
                    <a:pt x="52226" y="29715"/>
                    <a:pt x="52765" y="29356"/>
                  </a:cubicBezTo>
                  <a:close/>
                  <a:moveTo>
                    <a:pt x="51813" y="30505"/>
                  </a:moveTo>
                  <a:lnTo>
                    <a:pt x="51813" y="30505"/>
                  </a:lnTo>
                  <a:cubicBezTo>
                    <a:pt x="51759" y="31008"/>
                    <a:pt x="51885" y="31529"/>
                    <a:pt x="51364" y="31906"/>
                  </a:cubicBezTo>
                  <a:cubicBezTo>
                    <a:pt x="51364" y="31367"/>
                    <a:pt x="51454" y="31080"/>
                    <a:pt x="51813" y="30505"/>
                  </a:cubicBezTo>
                  <a:close/>
                  <a:moveTo>
                    <a:pt x="22378" y="42682"/>
                  </a:moveTo>
                  <a:lnTo>
                    <a:pt x="22378" y="42682"/>
                  </a:lnTo>
                  <a:cubicBezTo>
                    <a:pt x="22036" y="43077"/>
                    <a:pt x="22144" y="43580"/>
                    <a:pt x="22108" y="44064"/>
                  </a:cubicBezTo>
                  <a:cubicBezTo>
                    <a:pt x="21875" y="44064"/>
                    <a:pt x="21803" y="43867"/>
                    <a:pt x="21659" y="43741"/>
                  </a:cubicBezTo>
                  <a:cubicBezTo>
                    <a:pt x="21480" y="43633"/>
                    <a:pt x="21480" y="43364"/>
                    <a:pt x="21641" y="43238"/>
                  </a:cubicBezTo>
                  <a:cubicBezTo>
                    <a:pt x="21875" y="43041"/>
                    <a:pt x="22126" y="42861"/>
                    <a:pt x="22378" y="42682"/>
                  </a:cubicBezTo>
                  <a:close/>
                  <a:moveTo>
                    <a:pt x="11710" y="46740"/>
                  </a:moveTo>
                  <a:cubicBezTo>
                    <a:pt x="12554" y="47351"/>
                    <a:pt x="13416" y="47836"/>
                    <a:pt x="14152" y="48536"/>
                  </a:cubicBezTo>
                  <a:cubicBezTo>
                    <a:pt x="14870" y="49237"/>
                    <a:pt x="15876" y="49524"/>
                    <a:pt x="16613" y="50207"/>
                  </a:cubicBezTo>
                  <a:cubicBezTo>
                    <a:pt x="16238" y="50475"/>
                    <a:pt x="16043" y="50605"/>
                    <a:pt x="15858" y="50605"/>
                  </a:cubicBezTo>
                  <a:cubicBezTo>
                    <a:pt x="15697" y="50605"/>
                    <a:pt x="15543" y="50507"/>
                    <a:pt x="15284" y="50314"/>
                  </a:cubicBezTo>
                  <a:cubicBezTo>
                    <a:pt x="14080" y="49398"/>
                    <a:pt x="12895" y="48500"/>
                    <a:pt x="11692" y="47584"/>
                  </a:cubicBezTo>
                  <a:cubicBezTo>
                    <a:pt x="11512" y="47441"/>
                    <a:pt x="11350" y="47279"/>
                    <a:pt x="11081" y="47064"/>
                  </a:cubicBezTo>
                  <a:lnTo>
                    <a:pt x="11710" y="46740"/>
                  </a:lnTo>
                  <a:close/>
                  <a:moveTo>
                    <a:pt x="32453" y="782"/>
                  </a:moveTo>
                  <a:cubicBezTo>
                    <a:pt x="33725" y="782"/>
                    <a:pt x="34992" y="846"/>
                    <a:pt x="36260" y="980"/>
                  </a:cubicBezTo>
                  <a:cubicBezTo>
                    <a:pt x="37499" y="1088"/>
                    <a:pt x="38703" y="1303"/>
                    <a:pt x="39924" y="1501"/>
                  </a:cubicBezTo>
                  <a:cubicBezTo>
                    <a:pt x="40804" y="1608"/>
                    <a:pt x="41666" y="1788"/>
                    <a:pt x="42510" y="2004"/>
                  </a:cubicBezTo>
                  <a:cubicBezTo>
                    <a:pt x="41199" y="2309"/>
                    <a:pt x="39906" y="2650"/>
                    <a:pt x="38577" y="2902"/>
                  </a:cubicBezTo>
                  <a:cubicBezTo>
                    <a:pt x="38228" y="2974"/>
                    <a:pt x="37883" y="3006"/>
                    <a:pt x="37541" y="3006"/>
                  </a:cubicBezTo>
                  <a:cubicBezTo>
                    <a:pt x="36526" y="3006"/>
                    <a:pt x="35539" y="2721"/>
                    <a:pt x="34572" y="2345"/>
                  </a:cubicBezTo>
                  <a:cubicBezTo>
                    <a:pt x="34303" y="2219"/>
                    <a:pt x="33997" y="2111"/>
                    <a:pt x="33710" y="2057"/>
                  </a:cubicBezTo>
                  <a:lnTo>
                    <a:pt x="33710" y="2057"/>
                  </a:lnTo>
                  <a:cubicBezTo>
                    <a:pt x="33764" y="2111"/>
                    <a:pt x="33818" y="2165"/>
                    <a:pt x="33871" y="2201"/>
                  </a:cubicBezTo>
                  <a:cubicBezTo>
                    <a:pt x="35148" y="2827"/>
                    <a:pt x="36455" y="3174"/>
                    <a:pt x="37798" y="3174"/>
                  </a:cubicBezTo>
                  <a:cubicBezTo>
                    <a:pt x="38497" y="3174"/>
                    <a:pt x="39205" y="3080"/>
                    <a:pt x="39924" y="2884"/>
                  </a:cubicBezTo>
                  <a:cubicBezTo>
                    <a:pt x="40840" y="2632"/>
                    <a:pt x="41738" y="2399"/>
                    <a:pt x="42636" y="2111"/>
                  </a:cubicBezTo>
                  <a:cubicBezTo>
                    <a:pt x="42857" y="2050"/>
                    <a:pt x="43077" y="2022"/>
                    <a:pt x="43298" y="2022"/>
                  </a:cubicBezTo>
                  <a:cubicBezTo>
                    <a:pt x="43401" y="2022"/>
                    <a:pt x="43503" y="2028"/>
                    <a:pt x="43605" y="2039"/>
                  </a:cubicBezTo>
                  <a:cubicBezTo>
                    <a:pt x="45868" y="2327"/>
                    <a:pt x="48059" y="2919"/>
                    <a:pt x="50232" y="3620"/>
                  </a:cubicBezTo>
                  <a:cubicBezTo>
                    <a:pt x="51095" y="3889"/>
                    <a:pt x="51939" y="4159"/>
                    <a:pt x="52801" y="4446"/>
                  </a:cubicBezTo>
                  <a:cubicBezTo>
                    <a:pt x="53034" y="4518"/>
                    <a:pt x="53250" y="4626"/>
                    <a:pt x="53429" y="4769"/>
                  </a:cubicBezTo>
                  <a:cubicBezTo>
                    <a:pt x="53070" y="4733"/>
                    <a:pt x="52693" y="4679"/>
                    <a:pt x="52334" y="4679"/>
                  </a:cubicBezTo>
                  <a:cubicBezTo>
                    <a:pt x="52198" y="4676"/>
                    <a:pt x="52063" y="4674"/>
                    <a:pt x="51928" y="4674"/>
                  </a:cubicBezTo>
                  <a:cubicBezTo>
                    <a:pt x="50239" y="4674"/>
                    <a:pt x="48591" y="4975"/>
                    <a:pt x="46928" y="5308"/>
                  </a:cubicBezTo>
                  <a:cubicBezTo>
                    <a:pt x="45653" y="5560"/>
                    <a:pt x="44414" y="5865"/>
                    <a:pt x="43192" y="6242"/>
                  </a:cubicBezTo>
                  <a:cubicBezTo>
                    <a:pt x="43426" y="6224"/>
                    <a:pt x="43677" y="6206"/>
                    <a:pt x="43893" y="6170"/>
                  </a:cubicBezTo>
                  <a:cubicBezTo>
                    <a:pt x="45437" y="5865"/>
                    <a:pt x="46964" y="5524"/>
                    <a:pt x="48490" y="5254"/>
                  </a:cubicBezTo>
                  <a:cubicBezTo>
                    <a:pt x="49595" y="5063"/>
                    <a:pt x="50700" y="4893"/>
                    <a:pt x="51813" y="4893"/>
                  </a:cubicBezTo>
                  <a:cubicBezTo>
                    <a:pt x="52165" y="4893"/>
                    <a:pt x="52518" y="4910"/>
                    <a:pt x="52873" y="4949"/>
                  </a:cubicBezTo>
                  <a:cubicBezTo>
                    <a:pt x="53286" y="5003"/>
                    <a:pt x="53681" y="5075"/>
                    <a:pt x="54094" y="5182"/>
                  </a:cubicBezTo>
                  <a:cubicBezTo>
                    <a:pt x="55459" y="5488"/>
                    <a:pt x="56770" y="6062"/>
                    <a:pt x="57937" y="6835"/>
                  </a:cubicBezTo>
                  <a:cubicBezTo>
                    <a:pt x="58566" y="7266"/>
                    <a:pt x="59248" y="7607"/>
                    <a:pt x="59913" y="8020"/>
                  </a:cubicBezTo>
                  <a:cubicBezTo>
                    <a:pt x="61475" y="8990"/>
                    <a:pt x="62732" y="10301"/>
                    <a:pt x="63864" y="11738"/>
                  </a:cubicBezTo>
                  <a:cubicBezTo>
                    <a:pt x="64241" y="12222"/>
                    <a:pt x="64618" y="12725"/>
                    <a:pt x="64977" y="13228"/>
                  </a:cubicBezTo>
                  <a:cubicBezTo>
                    <a:pt x="65929" y="14593"/>
                    <a:pt x="66396" y="16173"/>
                    <a:pt x="66647" y="17772"/>
                  </a:cubicBezTo>
                  <a:cubicBezTo>
                    <a:pt x="66989" y="20143"/>
                    <a:pt x="66540" y="22352"/>
                    <a:pt x="64995" y="24291"/>
                  </a:cubicBezTo>
                  <a:cubicBezTo>
                    <a:pt x="64223" y="25243"/>
                    <a:pt x="63433" y="26141"/>
                    <a:pt x="62355" y="26752"/>
                  </a:cubicBezTo>
                  <a:cubicBezTo>
                    <a:pt x="61367" y="27326"/>
                    <a:pt x="60326" y="27757"/>
                    <a:pt x="59158" y="27811"/>
                  </a:cubicBezTo>
                  <a:cubicBezTo>
                    <a:pt x="58476" y="27865"/>
                    <a:pt x="57793" y="27937"/>
                    <a:pt x="57111" y="28027"/>
                  </a:cubicBezTo>
                  <a:cubicBezTo>
                    <a:pt x="56267" y="28152"/>
                    <a:pt x="55477" y="28476"/>
                    <a:pt x="54830" y="29014"/>
                  </a:cubicBezTo>
                  <a:cubicBezTo>
                    <a:pt x="54507" y="29266"/>
                    <a:pt x="54058" y="29374"/>
                    <a:pt x="53627" y="29553"/>
                  </a:cubicBezTo>
                  <a:lnTo>
                    <a:pt x="53627" y="28422"/>
                  </a:lnTo>
                  <a:lnTo>
                    <a:pt x="54686" y="27721"/>
                  </a:lnTo>
                  <a:lnTo>
                    <a:pt x="54938" y="28583"/>
                  </a:lnTo>
                  <a:lnTo>
                    <a:pt x="55064" y="28565"/>
                  </a:lnTo>
                  <a:lnTo>
                    <a:pt x="55064" y="27632"/>
                  </a:lnTo>
                  <a:lnTo>
                    <a:pt x="55836" y="27236"/>
                  </a:lnTo>
                  <a:lnTo>
                    <a:pt x="55800" y="27129"/>
                  </a:lnTo>
                  <a:cubicBezTo>
                    <a:pt x="55638" y="27147"/>
                    <a:pt x="55477" y="27183"/>
                    <a:pt x="55333" y="27236"/>
                  </a:cubicBezTo>
                  <a:cubicBezTo>
                    <a:pt x="54130" y="27703"/>
                    <a:pt x="53034" y="28368"/>
                    <a:pt x="52100" y="29248"/>
                  </a:cubicBezTo>
                  <a:cubicBezTo>
                    <a:pt x="51184" y="30092"/>
                    <a:pt x="50681" y="31313"/>
                    <a:pt x="50717" y="32552"/>
                  </a:cubicBezTo>
                  <a:cubicBezTo>
                    <a:pt x="50699" y="32624"/>
                    <a:pt x="50699" y="32678"/>
                    <a:pt x="50717" y="32732"/>
                  </a:cubicBezTo>
                  <a:cubicBezTo>
                    <a:pt x="51112" y="33540"/>
                    <a:pt x="51184" y="34474"/>
                    <a:pt x="51992" y="35085"/>
                  </a:cubicBezTo>
                  <a:cubicBezTo>
                    <a:pt x="52748" y="35695"/>
                    <a:pt x="53690" y="36033"/>
                    <a:pt x="54652" y="36033"/>
                  </a:cubicBezTo>
                  <a:cubicBezTo>
                    <a:pt x="54765" y="36033"/>
                    <a:pt x="54878" y="36028"/>
                    <a:pt x="54992" y="36019"/>
                  </a:cubicBezTo>
                  <a:cubicBezTo>
                    <a:pt x="56231" y="35929"/>
                    <a:pt x="57452" y="35857"/>
                    <a:pt x="58673" y="35731"/>
                  </a:cubicBezTo>
                  <a:cubicBezTo>
                    <a:pt x="58849" y="35712"/>
                    <a:pt x="59025" y="35704"/>
                    <a:pt x="59200" y="35704"/>
                  </a:cubicBezTo>
                  <a:cubicBezTo>
                    <a:pt x="59832" y="35704"/>
                    <a:pt x="60462" y="35803"/>
                    <a:pt x="61080" y="35803"/>
                  </a:cubicBezTo>
                  <a:cubicBezTo>
                    <a:pt x="62068" y="35803"/>
                    <a:pt x="62768" y="36378"/>
                    <a:pt x="63486" y="36899"/>
                  </a:cubicBezTo>
                  <a:cubicBezTo>
                    <a:pt x="63935" y="37240"/>
                    <a:pt x="64151" y="37779"/>
                    <a:pt x="64295" y="38299"/>
                  </a:cubicBezTo>
                  <a:cubicBezTo>
                    <a:pt x="64833" y="40077"/>
                    <a:pt x="64618" y="41981"/>
                    <a:pt x="63720" y="43580"/>
                  </a:cubicBezTo>
                  <a:cubicBezTo>
                    <a:pt x="63558" y="43795"/>
                    <a:pt x="63361" y="43993"/>
                    <a:pt x="63145" y="44154"/>
                  </a:cubicBezTo>
                  <a:lnTo>
                    <a:pt x="63199" y="44208"/>
                  </a:lnTo>
                  <a:cubicBezTo>
                    <a:pt x="63271" y="44495"/>
                    <a:pt x="63037" y="44639"/>
                    <a:pt x="62912" y="44801"/>
                  </a:cubicBezTo>
                  <a:cubicBezTo>
                    <a:pt x="62283" y="45573"/>
                    <a:pt x="61511" y="46148"/>
                    <a:pt x="60703" y="46722"/>
                  </a:cubicBezTo>
                  <a:cubicBezTo>
                    <a:pt x="58548" y="48285"/>
                    <a:pt x="56195" y="49542"/>
                    <a:pt x="53824" y="50745"/>
                  </a:cubicBezTo>
                  <a:cubicBezTo>
                    <a:pt x="50663" y="52362"/>
                    <a:pt x="47305" y="53349"/>
                    <a:pt x="43839" y="54032"/>
                  </a:cubicBezTo>
                  <a:cubicBezTo>
                    <a:pt x="41361" y="54463"/>
                    <a:pt x="38864" y="54696"/>
                    <a:pt x="36368" y="54732"/>
                  </a:cubicBezTo>
                  <a:cubicBezTo>
                    <a:pt x="35730" y="54741"/>
                    <a:pt x="35093" y="54746"/>
                    <a:pt x="34455" y="54746"/>
                  </a:cubicBezTo>
                  <a:cubicBezTo>
                    <a:pt x="33818" y="54746"/>
                    <a:pt x="33180" y="54741"/>
                    <a:pt x="32543" y="54732"/>
                  </a:cubicBezTo>
                  <a:cubicBezTo>
                    <a:pt x="31752" y="54714"/>
                    <a:pt x="30944" y="54660"/>
                    <a:pt x="30154" y="54589"/>
                  </a:cubicBezTo>
                  <a:lnTo>
                    <a:pt x="30154" y="54589"/>
                  </a:lnTo>
                  <a:cubicBezTo>
                    <a:pt x="30970" y="54594"/>
                    <a:pt x="31785" y="54602"/>
                    <a:pt x="32601" y="54602"/>
                  </a:cubicBezTo>
                  <a:cubicBezTo>
                    <a:pt x="34624" y="54602"/>
                    <a:pt x="36658" y="54552"/>
                    <a:pt x="38756" y="54283"/>
                  </a:cubicBezTo>
                  <a:cubicBezTo>
                    <a:pt x="38613" y="54211"/>
                    <a:pt x="38577" y="54176"/>
                    <a:pt x="38541" y="54176"/>
                  </a:cubicBezTo>
                  <a:cubicBezTo>
                    <a:pt x="37248" y="54176"/>
                    <a:pt x="35955" y="54193"/>
                    <a:pt x="34662" y="54193"/>
                  </a:cubicBezTo>
                  <a:cubicBezTo>
                    <a:pt x="33440" y="54193"/>
                    <a:pt x="32201" y="54176"/>
                    <a:pt x="30962" y="54176"/>
                  </a:cubicBezTo>
                  <a:cubicBezTo>
                    <a:pt x="30423" y="54176"/>
                    <a:pt x="29885" y="54206"/>
                    <a:pt x="29346" y="54206"/>
                  </a:cubicBezTo>
                  <a:cubicBezTo>
                    <a:pt x="29166" y="54206"/>
                    <a:pt x="28987" y="54202"/>
                    <a:pt x="28807" y="54193"/>
                  </a:cubicBezTo>
                  <a:cubicBezTo>
                    <a:pt x="27927" y="54176"/>
                    <a:pt x="27047" y="54086"/>
                    <a:pt x="26167" y="54032"/>
                  </a:cubicBezTo>
                  <a:cubicBezTo>
                    <a:pt x="25592" y="53996"/>
                    <a:pt x="25035" y="53960"/>
                    <a:pt x="24479" y="53942"/>
                  </a:cubicBezTo>
                  <a:cubicBezTo>
                    <a:pt x="23509" y="53870"/>
                    <a:pt x="22575" y="53673"/>
                    <a:pt x="21659" y="53349"/>
                  </a:cubicBezTo>
                  <a:cubicBezTo>
                    <a:pt x="19971" y="52775"/>
                    <a:pt x="18247" y="52218"/>
                    <a:pt x="16702" y="51266"/>
                  </a:cubicBezTo>
                  <a:cubicBezTo>
                    <a:pt x="16487" y="51140"/>
                    <a:pt x="16271" y="50997"/>
                    <a:pt x="16056" y="50853"/>
                  </a:cubicBezTo>
                  <a:cubicBezTo>
                    <a:pt x="16363" y="50613"/>
                    <a:pt x="16531" y="50501"/>
                    <a:pt x="16710" y="50501"/>
                  </a:cubicBezTo>
                  <a:cubicBezTo>
                    <a:pt x="16865" y="50501"/>
                    <a:pt x="17027" y="50586"/>
                    <a:pt x="17295" y="50745"/>
                  </a:cubicBezTo>
                  <a:cubicBezTo>
                    <a:pt x="17430" y="50836"/>
                    <a:pt x="17566" y="50875"/>
                    <a:pt x="17712" y="50875"/>
                  </a:cubicBezTo>
                  <a:cubicBezTo>
                    <a:pt x="17740" y="50875"/>
                    <a:pt x="17769" y="50874"/>
                    <a:pt x="17798" y="50871"/>
                  </a:cubicBezTo>
                  <a:lnTo>
                    <a:pt x="17169" y="50350"/>
                  </a:lnTo>
                  <a:lnTo>
                    <a:pt x="17960" y="50045"/>
                  </a:lnTo>
                  <a:cubicBezTo>
                    <a:pt x="19001" y="49650"/>
                    <a:pt x="20025" y="49183"/>
                    <a:pt x="20797" y="48339"/>
                  </a:cubicBezTo>
                  <a:cubicBezTo>
                    <a:pt x="21066" y="48051"/>
                    <a:pt x="21264" y="47746"/>
                    <a:pt x="20995" y="47351"/>
                  </a:cubicBezTo>
                  <a:lnTo>
                    <a:pt x="20995" y="47351"/>
                  </a:lnTo>
                  <a:lnTo>
                    <a:pt x="20977" y="47387"/>
                  </a:lnTo>
                  <a:cubicBezTo>
                    <a:pt x="21031" y="47818"/>
                    <a:pt x="20833" y="48123"/>
                    <a:pt x="20528" y="48411"/>
                  </a:cubicBezTo>
                  <a:cubicBezTo>
                    <a:pt x="19558" y="49309"/>
                    <a:pt x="18373" y="49740"/>
                    <a:pt x="17151" y="50135"/>
                  </a:cubicBezTo>
                  <a:cubicBezTo>
                    <a:pt x="17125" y="50138"/>
                    <a:pt x="17099" y="50139"/>
                    <a:pt x="17073" y="50139"/>
                  </a:cubicBezTo>
                  <a:cubicBezTo>
                    <a:pt x="16938" y="50139"/>
                    <a:pt x="16805" y="50099"/>
                    <a:pt x="16684" y="50009"/>
                  </a:cubicBezTo>
                  <a:cubicBezTo>
                    <a:pt x="16199" y="49686"/>
                    <a:pt x="15715" y="49344"/>
                    <a:pt x="15266" y="48985"/>
                  </a:cubicBezTo>
                  <a:cubicBezTo>
                    <a:pt x="14386" y="48195"/>
                    <a:pt x="13434" y="47513"/>
                    <a:pt x="12446" y="46884"/>
                  </a:cubicBezTo>
                  <a:cubicBezTo>
                    <a:pt x="12338" y="46812"/>
                    <a:pt x="12248" y="46704"/>
                    <a:pt x="12177" y="46597"/>
                  </a:cubicBezTo>
                  <a:cubicBezTo>
                    <a:pt x="12248" y="46525"/>
                    <a:pt x="12284" y="46471"/>
                    <a:pt x="12338" y="46453"/>
                  </a:cubicBezTo>
                  <a:cubicBezTo>
                    <a:pt x="14376" y="45483"/>
                    <a:pt x="16487" y="44774"/>
                    <a:pt x="18763" y="44774"/>
                  </a:cubicBezTo>
                  <a:cubicBezTo>
                    <a:pt x="19014" y="44774"/>
                    <a:pt x="19267" y="44783"/>
                    <a:pt x="19522" y="44801"/>
                  </a:cubicBezTo>
                  <a:cubicBezTo>
                    <a:pt x="20151" y="44855"/>
                    <a:pt x="20833" y="44873"/>
                    <a:pt x="21444" y="44944"/>
                  </a:cubicBezTo>
                  <a:cubicBezTo>
                    <a:pt x="22054" y="45016"/>
                    <a:pt x="22162" y="45160"/>
                    <a:pt x="22180" y="45789"/>
                  </a:cubicBezTo>
                  <a:cubicBezTo>
                    <a:pt x="22198" y="46291"/>
                    <a:pt x="22054" y="46812"/>
                    <a:pt x="21749" y="47225"/>
                  </a:cubicBezTo>
                  <a:cubicBezTo>
                    <a:pt x="21587" y="47423"/>
                    <a:pt x="21444" y="47620"/>
                    <a:pt x="21300" y="47836"/>
                  </a:cubicBezTo>
                  <a:cubicBezTo>
                    <a:pt x="20492" y="49129"/>
                    <a:pt x="21354" y="50350"/>
                    <a:pt x="22270" y="50691"/>
                  </a:cubicBezTo>
                  <a:cubicBezTo>
                    <a:pt x="22539" y="50799"/>
                    <a:pt x="22826" y="50871"/>
                    <a:pt x="23114" y="50907"/>
                  </a:cubicBezTo>
                  <a:cubicBezTo>
                    <a:pt x="24155" y="50997"/>
                    <a:pt x="25179" y="51051"/>
                    <a:pt x="26221" y="51104"/>
                  </a:cubicBezTo>
                  <a:cubicBezTo>
                    <a:pt x="26364" y="51104"/>
                    <a:pt x="26490" y="51104"/>
                    <a:pt x="26634" y="51087"/>
                  </a:cubicBezTo>
                  <a:cubicBezTo>
                    <a:pt x="27298" y="51033"/>
                    <a:pt x="27765" y="50781"/>
                    <a:pt x="27729" y="49937"/>
                  </a:cubicBezTo>
                  <a:cubicBezTo>
                    <a:pt x="27676" y="49039"/>
                    <a:pt x="28053" y="48321"/>
                    <a:pt x="28717" y="47710"/>
                  </a:cubicBezTo>
                  <a:cubicBezTo>
                    <a:pt x="29007" y="47420"/>
                    <a:pt x="29394" y="47260"/>
                    <a:pt x="29802" y="47260"/>
                  </a:cubicBezTo>
                  <a:cubicBezTo>
                    <a:pt x="29823" y="47260"/>
                    <a:pt x="29845" y="47260"/>
                    <a:pt x="29867" y="47261"/>
                  </a:cubicBezTo>
                  <a:cubicBezTo>
                    <a:pt x="29905" y="47263"/>
                    <a:pt x="29941" y="47265"/>
                    <a:pt x="29976" y="47265"/>
                  </a:cubicBezTo>
                  <a:cubicBezTo>
                    <a:pt x="30503" y="47265"/>
                    <a:pt x="30687" y="47009"/>
                    <a:pt x="30603" y="46453"/>
                  </a:cubicBezTo>
                  <a:cubicBezTo>
                    <a:pt x="30531" y="45986"/>
                    <a:pt x="30334" y="45555"/>
                    <a:pt x="30010" y="45196"/>
                  </a:cubicBezTo>
                  <a:cubicBezTo>
                    <a:pt x="29382" y="44531"/>
                    <a:pt x="29256" y="43669"/>
                    <a:pt x="29112" y="42825"/>
                  </a:cubicBezTo>
                  <a:cubicBezTo>
                    <a:pt x="29058" y="42484"/>
                    <a:pt x="29292" y="42322"/>
                    <a:pt x="29507" y="42161"/>
                  </a:cubicBezTo>
                  <a:cubicBezTo>
                    <a:pt x="30190" y="41694"/>
                    <a:pt x="30190" y="41694"/>
                    <a:pt x="29651" y="41047"/>
                  </a:cubicBezTo>
                  <a:cubicBezTo>
                    <a:pt x="29471" y="40814"/>
                    <a:pt x="29328" y="40562"/>
                    <a:pt x="29130" y="40257"/>
                  </a:cubicBezTo>
                  <a:lnTo>
                    <a:pt x="29130" y="40257"/>
                  </a:lnTo>
                  <a:cubicBezTo>
                    <a:pt x="28969" y="40832"/>
                    <a:pt x="29328" y="41173"/>
                    <a:pt x="29507" y="41640"/>
                  </a:cubicBezTo>
                  <a:lnTo>
                    <a:pt x="29328" y="41748"/>
                  </a:lnTo>
                  <a:cubicBezTo>
                    <a:pt x="28663" y="42107"/>
                    <a:pt x="28556" y="42682"/>
                    <a:pt x="28717" y="43346"/>
                  </a:cubicBezTo>
                  <a:cubicBezTo>
                    <a:pt x="28789" y="43741"/>
                    <a:pt x="28897" y="44118"/>
                    <a:pt x="29022" y="44477"/>
                  </a:cubicBezTo>
                  <a:cubicBezTo>
                    <a:pt x="29094" y="44729"/>
                    <a:pt x="29238" y="44944"/>
                    <a:pt x="29418" y="45106"/>
                  </a:cubicBezTo>
                  <a:cubicBezTo>
                    <a:pt x="29974" y="45537"/>
                    <a:pt x="29867" y="46130"/>
                    <a:pt x="30028" y="46704"/>
                  </a:cubicBezTo>
                  <a:cubicBezTo>
                    <a:pt x="29849" y="46740"/>
                    <a:pt x="29741" y="46758"/>
                    <a:pt x="29615" y="46776"/>
                  </a:cubicBezTo>
                  <a:cubicBezTo>
                    <a:pt x="29364" y="46812"/>
                    <a:pt x="29130" y="46902"/>
                    <a:pt x="28897" y="47010"/>
                  </a:cubicBezTo>
                  <a:cubicBezTo>
                    <a:pt x="27981" y="47620"/>
                    <a:pt x="27262" y="48393"/>
                    <a:pt x="27137" y="49578"/>
                  </a:cubicBezTo>
                  <a:lnTo>
                    <a:pt x="27137" y="49632"/>
                  </a:lnTo>
                  <a:cubicBezTo>
                    <a:pt x="27059" y="50364"/>
                    <a:pt x="27021" y="50502"/>
                    <a:pt x="26473" y="50502"/>
                  </a:cubicBezTo>
                  <a:cubicBezTo>
                    <a:pt x="26389" y="50502"/>
                    <a:pt x="26294" y="50499"/>
                    <a:pt x="26185" y="50494"/>
                  </a:cubicBezTo>
                  <a:cubicBezTo>
                    <a:pt x="25125" y="50458"/>
                    <a:pt x="24066" y="50368"/>
                    <a:pt x="23024" y="50278"/>
                  </a:cubicBezTo>
                  <a:cubicBezTo>
                    <a:pt x="22593" y="50260"/>
                    <a:pt x="22216" y="50081"/>
                    <a:pt x="21929" y="49775"/>
                  </a:cubicBezTo>
                  <a:cubicBezTo>
                    <a:pt x="21480" y="49237"/>
                    <a:pt x="21480" y="48752"/>
                    <a:pt x="21964" y="47980"/>
                  </a:cubicBezTo>
                  <a:cubicBezTo>
                    <a:pt x="22018" y="48752"/>
                    <a:pt x="22036" y="49506"/>
                    <a:pt x="22844" y="49883"/>
                  </a:cubicBezTo>
                  <a:cubicBezTo>
                    <a:pt x="22809" y="49829"/>
                    <a:pt x="22791" y="49758"/>
                    <a:pt x="22755" y="49704"/>
                  </a:cubicBezTo>
                  <a:cubicBezTo>
                    <a:pt x="22108" y="48949"/>
                    <a:pt x="22018" y="48105"/>
                    <a:pt x="22395" y="47189"/>
                  </a:cubicBezTo>
                  <a:cubicBezTo>
                    <a:pt x="22701" y="46525"/>
                    <a:pt x="22844" y="45789"/>
                    <a:pt x="22862" y="45052"/>
                  </a:cubicBezTo>
                  <a:cubicBezTo>
                    <a:pt x="22898" y="44585"/>
                    <a:pt x="22952" y="44136"/>
                    <a:pt x="23060" y="43669"/>
                  </a:cubicBezTo>
                  <a:cubicBezTo>
                    <a:pt x="23096" y="43544"/>
                    <a:pt x="23114" y="43418"/>
                    <a:pt x="23114" y="43292"/>
                  </a:cubicBezTo>
                  <a:lnTo>
                    <a:pt x="23114" y="43292"/>
                  </a:lnTo>
                  <a:cubicBezTo>
                    <a:pt x="22647" y="43651"/>
                    <a:pt x="22701" y="44244"/>
                    <a:pt x="22503" y="44729"/>
                  </a:cubicBezTo>
                  <a:cubicBezTo>
                    <a:pt x="22449" y="44118"/>
                    <a:pt x="22180" y="43508"/>
                    <a:pt x="22503" y="42897"/>
                  </a:cubicBezTo>
                  <a:cubicBezTo>
                    <a:pt x="22521" y="42861"/>
                    <a:pt x="22431" y="42753"/>
                    <a:pt x="22378" y="42682"/>
                  </a:cubicBezTo>
                  <a:cubicBezTo>
                    <a:pt x="22791" y="42394"/>
                    <a:pt x="23222" y="42125"/>
                    <a:pt x="23653" y="41891"/>
                  </a:cubicBezTo>
                  <a:cubicBezTo>
                    <a:pt x="23809" y="41820"/>
                    <a:pt x="23975" y="41786"/>
                    <a:pt x="24138" y="41786"/>
                  </a:cubicBezTo>
                  <a:cubicBezTo>
                    <a:pt x="24387" y="41786"/>
                    <a:pt x="24632" y="41865"/>
                    <a:pt x="24838" y="42017"/>
                  </a:cubicBezTo>
                  <a:cubicBezTo>
                    <a:pt x="25215" y="42251"/>
                    <a:pt x="25610" y="42466"/>
                    <a:pt x="25969" y="42735"/>
                  </a:cubicBezTo>
                  <a:cubicBezTo>
                    <a:pt x="26286" y="42969"/>
                    <a:pt x="26665" y="43079"/>
                    <a:pt x="27049" y="43079"/>
                  </a:cubicBezTo>
                  <a:cubicBezTo>
                    <a:pt x="27078" y="43079"/>
                    <a:pt x="27107" y="43078"/>
                    <a:pt x="27137" y="43077"/>
                  </a:cubicBezTo>
                  <a:cubicBezTo>
                    <a:pt x="27873" y="43059"/>
                    <a:pt x="28142" y="42574"/>
                    <a:pt x="27747" y="41927"/>
                  </a:cubicBezTo>
                  <a:cubicBezTo>
                    <a:pt x="27460" y="41442"/>
                    <a:pt x="27101" y="40957"/>
                    <a:pt x="26724" y="40419"/>
                  </a:cubicBezTo>
                  <a:cubicBezTo>
                    <a:pt x="26975" y="40293"/>
                    <a:pt x="27191" y="40203"/>
                    <a:pt x="27424" y="40095"/>
                  </a:cubicBezTo>
                  <a:cubicBezTo>
                    <a:pt x="28196" y="39736"/>
                    <a:pt x="28376" y="39323"/>
                    <a:pt x="28053" y="38551"/>
                  </a:cubicBezTo>
                  <a:cubicBezTo>
                    <a:pt x="27855" y="38120"/>
                    <a:pt x="27783" y="37653"/>
                    <a:pt x="27855" y="37204"/>
                  </a:cubicBezTo>
                  <a:cubicBezTo>
                    <a:pt x="27891" y="36845"/>
                    <a:pt x="27873" y="36486"/>
                    <a:pt x="27783" y="36144"/>
                  </a:cubicBezTo>
                  <a:cubicBezTo>
                    <a:pt x="27658" y="35677"/>
                    <a:pt x="27855" y="35175"/>
                    <a:pt x="28268" y="34923"/>
                  </a:cubicBezTo>
                  <a:cubicBezTo>
                    <a:pt x="28484" y="34761"/>
                    <a:pt x="28663" y="34546"/>
                    <a:pt x="28807" y="34330"/>
                  </a:cubicBezTo>
                  <a:lnTo>
                    <a:pt x="28807" y="34330"/>
                  </a:lnTo>
                  <a:cubicBezTo>
                    <a:pt x="28304" y="34492"/>
                    <a:pt x="27873" y="34797"/>
                    <a:pt x="27586" y="35228"/>
                  </a:cubicBezTo>
                  <a:cubicBezTo>
                    <a:pt x="27478" y="35372"/>
                    <a:pt x="27442" y="35552"/>
                    <a:pt x="27460" y="35713"/>
                  </a:cubicBezTo>
                  <a:cubicBezTo>
                    <a:pt x="27568" y="36198"/>
                    <a:pt x="27442" y="36647"/>
                    <a:pt x="27334" y="37096"/>
                  </a:cubicBezTo>
                  <a:cubicBezTo>
                    <a:pt x="27262" y="37527"/>
                    <a:pt x="27334" y="37976"/>
                    <a:pt x="27532" y="38353"/>
                  </a:cubicBezTo>
                  <a:cubicBezTo>
                    <a:pt x="27945" y="39251"/>
                    <a:pt x="27873" y="39431"/>
                    <a:pt x="26957" y="39790"/>
                  </a:cubicBezTo>
                  <a:cubicBezTo>
                    <a:pt x="26796" y="39862"/>
                    <a:pt x="26616" y="39898"/>
                    <a:pt x="26454" y="39952"/>
                  </a:cubicBezTo>
                  <a:cubicBezTo>
                    <a:pt x="26059" y="40095"/>
                    <a:pt x="25987" y="40275"/>
                    <a:pt x="26221" y="40616"/>
                  </a:cubicBezTo>
                  <a:cubicBezTo>
                    <a:pt x="26580" y="41101"/>
                    <a:pt x="26975" y="41568"/>
                    <a:pt x="27352" y="42035"/>
                  </a:cubicBezTo>
                  <a:cubicBezTo>
                    <a:pt x="27442" y="42161"/>
                    <a:pt x="27514" y="42251"/>
                    <a:pt x="27622" y="42376"/>
                  </a:cubicBezTo>
                  <a:cubicBezTo>
                    <a:pt x="27449" y="42570"/>
                    <a:pt x="27212" y="42667"/>
                    <a:pt x="26973" y="42667"/>
                  </a:cubicBezTo>
                  <a:cubicBezTo>
                    <a:pt x="26813" y="42667"/>
                    <a:pt x="26652" y="42624"/>
                    <a:pt x="26508" y="42538"/>
                  </a:cubicBezTo>
                  <a:cubicBezTo>
                    <a:pt x="26059" y="42304"/>
                    <a:pt x="25610" y="42053"/>
                    <a:pt x="25197" y="41766"/>
                  </a:cubicBezTo>
                  <a:cubicBezTo>
                    <a:pt x="24842" y="41518"/>
                    <a:pt x="24474" y="41367"/>
                    <a:pt x="24097" y="41367"/>
                  </a:cubicBezTo>
                  <a:cubicBezTo>
                    <a:pt x="23845" y="41367"/>
                    <a:pt x="23589" y="41435"/>
                    <a:pt x="23329" y="41586"/>
                  </a:cubicBezTo>
                  <a:cubicBezTo>
                    <a:pt x="22665" y="41963"/>
                    <a:pt x="22036" y="42394"/>
                    <a:pt x="21426" y="42843"/>
                  </a:cubicBezTo>
                  <a:cubicBezTo>
                    <a:pt x="20905" y="43238"/>
                    <a:pt x="20923" y="43597"/>
                    <a:pt x="21354" y="44082"/>
                  </a:cubicBezTo>
                  <a:cubicBezTo>
                    <a:pt x="21497" y="44244"/>
                    <a:pt x="21641" y="44406"/>
                    <a:pt x="21767" y="44585"/>
                  </a:cubicBezTo>
                  <a:cubicBezTo>
                    <a:pt x="21803" y="44639"/>
                    <a:pt x="21821" y="44693"/>
                    <a:pt x="21839" y="44747"/>
                  </a:cubicBezTo>
                  <a:cubicBezTo>
                    <a:pt x="21228" y="44711"/>
                    <a:pt x="20635" y="44675"/>
                    <a:pt x="20043" y="44603"/>
                  </a:cubicBezTo>
                  <a:cubicBezTo>
                    <a:pt x="19643" y="44564"/>
                    <a:pt x="19241" y="44545"/>
                    <a:pt x="18839" y="44545"/>
                  </a:cubicBezTo>
                  <a:cubicBezTo>
                    <a:pt x="17384" y="44545"/>
                    <a:pt x="15930" y="44801"/>
                    <a:pt x="14565" y="45322"/>
                  </a:cubicBezTo>
                  <a:cubicBezTo>
                    <a:pt x="13811" y="45573"/>
                    <a:pt x="13075" y="45896"/>
                    <a:pt x="12338" y="46220"/>
                  </a:cubicBezTo>
                  <a:cubicBezTo>
                    <a:pt x="12244" y="46275"/>
                    <a:pt x="12136" y="46302"/>
                    <a:pt x="12028" y="46302"/>
                  </a:cubicBezTo>
                  <a:cubicBezTo>
                    <a:pt x="11888" y="46302"/>
                    <a:pt x="11749" y="46257"/>
                    <a:pt x="11638" y="46166"/>
                  </a:cubicBezTo>
                  <a:cubicBezTo>
                    <a:pt x="10614" y="45393"/>
                    <a:pt x="9555" y="44657"/>
                    <a:pt x="8531" y="43885"/>
                  </a:cubicBezTo>
                  <a:cubicBezTo>
                    <a:pt x="8226" y="43669"/>
                    <a:pt x="7992" y="43400"/>
                    <a:pt x="7687" y="43166"/>
                  </a:cubicBezTo>
                  <a:lnTo>
                    <a:pt x="7687" y="43166"/>
                  </a:lnTo>
                  <a:cubicBezTo>
                    <a:pt x="7920" y="43651"/>
                    <a:pt x="8279" y="44064"/>
                    <a:pt x="8746" y="44352"/>
                  </a:cubicBezTo>
                  <a:cubicBezTo>
                    <a:pt x="9608" y="44998"/>
                    <a:pt x="10452" y="45663"/>
                    <a:pt x="11297" y="46309"/>
                  </a:cubicBezTo>
                  <a:cubicBezTo>
                    <a:pt x="11368" y="46381"/>
                    <a:pt x="11440" y="46435"/>
                    <a:pt x="11494" y="46525"/>
                  </a:cubicBezTo>
                  <a:cubicBezTo>
                    <a:pt x="11222" y="46769"/>
                    <a:pt x="11092" y="46880"/>
                    <a:pt x="10956" y="46880"/>
                  </a:cubicBezTo>
                  <a:cubicBezTo>
                    <a:pt x="10831" y="46880"/>
                    <a:pt x="10702" y="46786"/>
                    <a:pt x="10452" y="46615"/>
                  </a:cubicBezTo>
                  <a:cubicBezTo>
                    <a:pt x="8800" y="45393"/>
                    <a:pt x="7453" y="43903"/>
                    <a:pt x="6160" y="42304"/>
                  </a:cubicBezTo>
                  <a:cubicBezTo>
                    <a:pt x="4346" y="40042"/>
                    <a:pt x="3035" y="37527"/>
                    <a:pt x="2030" y="34851"/>
                  </a:cubicBezTo>
                  <a:cubicBezTo>
                    <a:pt x="1509" y="33468"/>
                    <a:pt x="1078" y="32068"/>
                    <a:pt x="988" y="30577"/>
                  </a:cubicBezTo>
                  <a:cubicBezTo>
                    <a:pt x="880" y="28943"/>
                    <a:pt x="916" y="27308"/>
                    <a:pt x="1096" y="25674"/>
                  </a:cubicBezTo>
                  <a:cubicBezTo>
                    <a:pt x="1473" y="22298"/>
                    <a:pt x="2622" y="19173"/>
                    <a:pt x="4185" y="16191"/>
                  </a:cubicBezTo>
                  <a:cubicBezTo>
                    <a:pt x="4544" y="15509"/>
                    <a:pt x="4921" y="14845"/>
                    <a:pt x="5280" y="14162"/>
                  </a:cubicBezTo>
                  <a:cubicBezTo>
                    <a:pt x="5388" y="13964"/>
                    <a:pt x="5532" y="13767"/>
                    <a:pt x="5657" y="13569"/>
                  </a:cubicBezTo>
                  <a:cubicBezTo>
                    <a:pt x="5999" y="13677"/>
                    <a:pt x="5963" y="13839"/>
                    <a:pt x="5837" y="14072"/>
                  </a:cubicBezTo>
                  <a:cubicBezTo>
                    <a:pt x="5460" y="14683"/>
                    <a:pt x="5137" y="15329"/>
                    <a:pt x="4759" y="15958"/>
                  </a:cubicBezTo>
                  <a:cubicBezTo>
                    <a:pt x="3628" y="17826"/>
                    <a:pt x="2981" y="19891"/>
                    <a:pt x="2479" y="22010"/>
                  </a:cubicBezTo>
                  <a:cubicBezTo>
                    <a:pt x="2425" y="22226"/>
                    <a:pt x="2407" y="22459"/>
                    <a:pt x="2101" y="22459"/>
                  </a:cubicBezTo>
                  <a:cubicBezTo>
                    <a:pt x="2353" y="22908"/>
                    <a:pt x="2191" y="23663"/>
                    <a:pt x="1778" y="24058"/>
                  </a:cubicBezTo>
                  <a:lnTo>
                    <a:pt x="1940" y="24273"/>
                  </a:lnTo>
                  <a:lnTo>
                    <a:pt x="2065" y="24435"/>
                  </a:lnTo>
                  <a:lnTo>
                    <a:pt x="4598" y="24435"/>
                  </a:lnTo>
                  <a:cubicBezTo>
                    <a:pt x="3915" y="24094"/>
                    <a:pt x="3179" y="24327"/>
                    <a:pt x="2479" y="24094"/>
                  </a:cubicBezTo>
                  <a:cubicBezTo>
                    <a:pt x="2353" y="23591"/>
                    <a:pt x="2550" y="23124"/>
                    <a:pt x="2694" y="22675"/>
                  </a:cubicBezTo>
                  <a:cubicBezTo>
                    <a:pt x="2730" y="22567"/>
                    <a:pt x="2928" y="22495"/>
                    <a:pt x="3071" y="22441"/>
                  </a:cubicBezTo>
                  <a:cubicBezTo>
                    <a:pt x="3502" y="22298"/>
                    <a:pt x="3951" y="22154"/>
                    <a:pt x="4400" y="22028"/>
                  </a:cubicBezTo>
                  <a:lnTo>
                    <a:pt x="4364" y="21903"/>
                  </a:lnTo>
                  <a:lnTo>
                    <a:pt x="2838" y="22334"/>
                  </a:lnTo>
                  <a:cubicBezTo>
                    <a:pt x="3502" y="19388"/>
                    <a:pt x="4705" y="16587"/>
                    <a:pt x="6376" y="14072"/>
                  </a:cubicBezTo>
                  <a:cubicBezTo>
                    <a:pt x="6861" y="14234"/>
                    <a:pt x="7292" y="14378"/>
                    <a:pt x="7741" y="14521"/>
                  </a:cubicBezTo>
                  <a:cubicBezTo>
                    <a:pt x="8538" y="14793"/>
                    <a:pt x="9367" y="14936"/>
                    <a:pt x="10198" y="14936"/>
                  </a:cubicBezTo>
                  <a:cubicBezTo>
                    <a:pt x="10247" y="14936"/>
                    <a:pt x="10296" y="14935"/>
                    <a:pt x="10345" y="14934"/>
                  </a:cubicBezTo>
                  <a:cubicBezTo>
                    <a:pt x="10827" y="14928"/>
                    <a:pt x="11311" y="14915"/>
                    <a:pt x="11795" y="14915"/>
                  </a:cubicBezTo>
                  <a:cubicBezTo>
                    <a:pt x="12682" y="14915"/>
                    <a:pt x="13568" y="14959"/>
                    <a:pt x="14439" y="15168"/>
                  </a:cubicBezTo>
                  <a:cubicBezTo>
                    <a:pt x="15319" y="15383"/>
                    <a:pt x="16199" y="15671"/>
                    <a:pt x="17079" y="15976"/>
                  </a:cubicBezTo>
                  <a:cubicBezTo>
                    <a:pt x="18171" y="16335"/>
                    <a:pt x="19324" y="16519"/>
                    <a:pt x="20478" y="16519"/>
                  </a:cubicBezTo>
                  <a:cubicBezTo>
                    <a:pt x="20710" y="16519"/>
                    <a:pt x="20942" y="16512"/>
                    <a:pt x="21174" y="16497"/>
                  </a:cubicBezTo>
                  <a:cubicBezTo>
                    <a:pt x="22342" y="16443"/>
                    <a:pt x="23473" y="16245"/>
                    <a:pt x="24587" y="15886"/>
                  </a:cubicBezTo>
                  <a:cubicBezTo>
                    <a:pt x="26400" y="15293"/>
                    <a:pt x="28286" y="15096"/>
                    <a:pt x="30172" y="14916"/>
                  </a:cubicBezTo>
                  <a:cubicBezTo>
                    <a:pt x="30810" y="14858"/>
                    <a:pt x="31445" y="14832"/>
                    <a:pt x="32078" y="14832"/>
                  </a:cubicBezTo>
                  <a:cubicBezTo>
                    <a:pt x="34188" y="14832"/>
                    <a:pt x="36271" y="15126"/>
                    <a:pt x="38343" y="15527"/>
                  </a:cubicBezTo>
                  <a:cubicBezTo>
                    <a:pt x="39152" y="15671"/>
                    <a:pt x="39924" y="15994"/>
                    <a:pt x="40606" y="16461"/>
                  </a:cubicBezTo>
                  <a:cubicBezTo>
                    <a:pt x="41055" y="16784"/>
                    <a:pt x="41073" y="17054"/>
                    <a:pt x="40606" y="17359"/>
                  </a:cubicBezTo>
                  <a:cubicBezTo>
                    <a:pt x="39816" y="17898"/>
                    <a:pt x="38936" y="18131"/>
                    <a:pt x="38020" y="18293"/>
                  </a:cubicBezTo>
                  <a:cubicBezTo>
                    <a:pt x="37349" y="18392"/>
                    <a:pt x="36673" y="18442"/>
                    <a:pt x="35998" y="18442"/>
                  </a:cubicBezTo>
                  <a:cubicBezTo>
                    <a:pt x="35210" y="18442"/>
                    <a:pt x="34421" y="18374"/>
                    <a:pt x="33638" y="18239"/>
                  </a:cubicBezTo>
                  <a:cubicBezTo>
                    <a:pt x="32291" y="18041"/>
                    <a:pt x="30944" y="17790"/>
                    <a:pt x="29561" y="17790"/>
                  </a:cubicBezTo>
                  <a:cubicBezTo>
                    <a:pt x="28196" y="17790"/>
                    <a:pt x="26885" y="18293"/>
                    <a:pt x="25880" y="19227"/>
                  </a:cubicBezTo>
                  <a:lnTo>
                    <a:pt x="25933" y="19298"/>
                  </a:lnTo>
                  <a:cubicBezTo>
                    <a:pt x="26311" y="19065"/>
                    <a:pt x="26670" y="18849"/>
                    <a:pt x="27029" y="18616"/>
                  </a:cubicBezTo>
                  <a:cubicBezTo>
                    <a:pt x="27729" y="18203"/>
                    <a:pt x="28520" y="17987"/>
                    <a:pt x="29328" y="17969"/>
                  </a:cubicBezTo>
                  <a:cubicBezTo>
                    <a:pt x="29452" y="17965"/>
                    <a:pt x="29577" y="17962"/>
                    <a:pt x="29701" y="17962"/>
                  </a:cubicBezTo>
                  <a:cubicBezTo>
                    <a:pt x="30989" y="17962"/>
                    <a:pt x="32251" y="18204"/>
                    <a:pt x="33512" y="18400"/>
                  </a:cubicBezTo>
                  <a:cubicBezTo>
                    <a:pt x="34415" y="18549"/>
                    <a:pt x="35322" y="18650"/>
                    <a:pt x="36230" y="18650"/>
                  </a:cubicBezTo>
                  <a:cubicBezTo>
                    <a:pt x="37073" y="18650"/>
                    <a:pt x="37917" y="18563"/>
                    <a:pt x="38756" y="18347"/>
                  </a:cubicBezTo>
                  <a:cubicBezTo>
                    <a:pt x="39241" y="18203"/>
                    <a:pt x="39726" y="18041"/>
                    <a:pt x="40193" y="17844"/>
                  </a:cubicBezTo>
                  <a:cubicBezTo>
                    <a:pt x="40427" y="17736"/>
                    <a:pt x="40642" y="17610"/>
                    <a:pt x="40840" y="17449"/>
                  </a:cubicBezTo>
                  <a:cubicBezTo>
                    <a:pt x="41253" y="17089"/>
                    <a:pt x="41271" y="16676"/>
                    <a:pt x="40804" y="16389"/>
                  </a:cubicBezTo>
                  <a:cubicBezTo>
                    <a:pt x="40301" y="16066"/>
                    <a:pt x="39744" y="15796"/>
                    <a:pt x="39187" y="15599"/>
                  </a:cubicBezTo>
                  <a:cubicBezTo>
                    <a:pt x="38092" y="15168"/>
                    <a:pt x="36943" y="15060"/>
                    <a:pt x="35793" y="14934"/>
                  </a:cubicBezTo>
                  <a:cubicBezTo>
                    <a:pt x="34482" y="14773"/>
                    <a:pt x="33153" y="14701"/>
                    <a:pt x="31824" y="14683"/>
                  </a:cubicBezTo>
                  <a:cubicBezTo>
                    <a:pt x="29256" y="14683"/>
                    <a:pt x="26706" y="15042"/>
                    <a:pt x="24245" y="15778"/>
                  </a:cubicBezTo>
                  <a:cubicBezTo>
                    <a:pt x="23029" y="16133"/>
                    <a:pt x="21813" y="16326"/>
                    <a:pt x="20597" y="16326"/>
                  </a:cubicBezTo>
                  <a:cubicBezTo>
                    <a:pt x="19352" y="16326"/>
                    <a:pt x="18108" y="16125"/>
                    <a:pt x="16864" y="15689"/>
                  </a:cubicBezTo>
                  <a:cubicBezTo>
                    <a:pt x="15822" y="15311"/>
                    <a:pt x="14763" y="14934"/>
                    <a:pt x="13649" y="14845"/>
                  </a:cubicBezTo>
                  <a:cubicBezTo>
                    <a:pt x="12935" y="14785"/>
                    <a:pt x="12221" y="14750"/>
                    <a:pt x="11507" y="14750"/>
                  </a:cubicBezTo>
                  <a:cubicBezTo>
                    <a:pt x="11359" y="14750"/>
                    <a:pt x="11211" y="14752"/>
                    <a:pt x="11063" y="14755"/>
                  </a:cubicBezTo>
                  <a:cubicBezTo>
                    <a:pt x="10934" y="14760"/>
                    <a:pt x="10806" y="14762"/>
                    <a:pt x="10677" y="14762"/>
                  </a:cubicBezTo>
                  <a:cubicBezTo>
                    <a:pt x="9438" y="14762"/>
                    <a:pt x="8195" y="14529"/>
                    <a:pt x="7040" y="14090"/>
                  </a:cubicBezTo>
                  <a:cubicBezTo>
                    <a:pt x="6950" y="14036"/>
                    <a:pt x="6825" y="14000"/>
                    <a:pt x="6717" y="13947"/>
                  </a:cubicBezTo>
                  <a:cubicBezTo>
                    <a:pt x="6663" y="13911"/>
                    <a:pt x="6609" y="13857"/>
                    <a:pt x="6555" y="13803"/>
                  </a:cubicBezTo>
                  <a:cubicBezTo>
                    <a:pt x="6645" y="13659"/>
                    <a:pt x="6717" y="13498"/>
                    <a:pt x="6807" y="13354"/>
                  </a:cubicBezTo>
                  <a:cubicBezTo>
                    <a:pt x="7471" y="12384"/>
                    <a:pt x="8118" y="11414"/>
                    <a:pt x="8782" y="10444"/>
                  </a:cubicBezTo>
                  <a:cubicBezTo>
                    <a:pt x="8910" y="10269"/>
                    <a:pt x="9023" y="10094"/>
                    <a:pt x="9247" y="10094"/>
                  </a:cubicBezTo>
                  <a:cubicBezTo>
                    <a:pt x="9276" y="10094"/>
                    <a:pt x="9306" y="10097"/>
                    <a:pt x="9339" y="10103"/>
                  </a:cubicBezTo>
                  <a:lnTo>
                    <a:pt x="9123" y="9762"/>
                  </a:lnTo>
                  <a:cubicBezTo>
                    <a:pt x="7992" y="10929"/>
                    <a:pt x="7256" y="12348"/>
                    <a:pt x="6160" y="13498"/>
                  </a:cubicBezTo>
                  <a:cubicBezTo>
                    <a:pt x="5819" y="13282"/>
                    <a:pt x="5801" y="13282"/>
                    <a:pt x="6017" y="12959"/>
                  </a:cubicBezTo>
                  <a:cubicBezTo>
                    <a:pt x="6681" y="11971"/>
                    <a:pt x="7346" y="10983"/>
                    <a:pt x="8046" y="10013"/>
                  </a:cubicBezTo>
                  <a:cubicBezTo>
                    <a:pt x="8477" y="9457"/>
                    <a:pt x="8944" y="8936"/>
                    <a:pt x="9465" y="8451"/>
                  </a:cubicBezTo>
                  <a:cubicBezTo>
                    <a:pt x="11907" y="6152"/>
                    <a:pt x="14655" y="4302"/>
                    <a:pt x="17834" y="3153"/>
                  </a:cubicBezTo>
                  <a:cubicBezTo>
                    <a:pt x="19127" y="2704"/>
                    <a:pt x="20438" y="2237"/>
                    <a:pt x="21749" y="1878"/>
                  </a:cubicBezTo>
                  <a:cubicBezTo>
                    <a:pt x="22898" y="1573"/>
                    <a:pt x="24084" y="1429"/>
                    <a:pt x="25251" y="1195"/>
                  </a:cubicBezTo>
                  <a:cubicBezTo>
                    <a:pt x="26849" y="908"/>
                    <a:pt x="28484" y="962"/>
                    <a:pt x="30100" y="854"/>
                  </a:cubicBezTo>
                  <a:cubicBezTo>
                    <a:pt x="30887" y="806"/>
                    <a:pt x="31671" y="782"/>
                    <a:pt x="32453" y="782"/>
                  </a:cubicBezTo>
                  <a:close/>
                  <a:moveTo>
                    <a:pt x="32469" y="1"/>
                  </a:moveTo>
                  <a:cubicBezTo>
                    <a:pt x="31698" y="1"/>
                    <a:pt x="30926" y="27"/>
                    <a:pt x="30154" y="82"/>
                  </a:cubicBezTo>
                  <a:cubicBezTo>
                    <a:pt x="28538" y="190"/>
                    <a:pt x="26939" y="154"/>
                    <a:pt x="25341" y="423"/>
                  </a:cubicBezTo>
                  <a:cubicBezTo>
                    <a:pt x="23581" y="693"/>
                    <a:pt x="21821" y="926"/>
                    <a:pt x="20151" y="1590"/>
                  </a:cubicBezTo>
                  <a:cubicBezTo>
                    <a:pt x="19576" y="1824"/>
                    <a:pt x="18965" y="2004"/>
                    <a:pt x="18373" y="2183"/>
                  </a:cubicBezTo>
                  <a:cubicBezTo>
                    <a:pt x="16397" y="2794"/>
                    <a:pt x="14529" y="3674"/>
                    <a:pt x="12823" y="4841"/>
                  </a:cubicBezTo>
                  <a:cubicBezTo>
                    <a:pt x="11602" y="5649"/>
                    <a:pt x="10488" y="6637"/>
                    <a:pt x="9339" y="7535"/>
                  </a:cubicBezTo>
                  <a:cubicBezTo>
                    <a:pt x="8639" y="8092"/>
                    <a:pt x="8010" y="8738"/>
                    <a:pt x="7471" y="9475"/>
                  </a:cubicBezTo>
                  <a:cubicBezTo>
                    <a:pt x="5747" y="11755"/>
                    <a:pt x="4257" y="14198"/>
                    <a:pt x="2999" y="16766"/>
                  </a:cubicBezTo>
                  <a:cubicBezTo>
                    <a:pt x="1365" y="20089"/>
                    <a:pt x="323" y="23573"/>
                    <a:pt x="126" y="27272"/>
                  </a:cubicBezTo>
                  <a:cubicBezTo>
                    <a:pt x="18" y="28925"/>
                    <a:pt x="0" y="30577"/>
                    <a:pt x="341" y="32193"/>
                  </a:cubicBezTo>
                  <a:cubicBezTo>
                    <a:pt x="1006" y="35157"/>
                    <a:pt x="2191" y="37994"/>
                    <a:pt x="3825" y="40544"/>
                  </a:cubicBezTo>
                  <a:cubicBezTo>
                    <a:pt x="4508" y="41604"/>
                    <a:pt x="5352" y="42556"/>
                    <a:pt x="6070" y="43562"/>
                  </a:cubicBezTo>
                  <a:cubicBezTo>
                    <a:pt x="6663" y="44388"/>
                    <a:pt x="7363" y="45142"/>
                    <a:pt x="8154" y="45789"/>
                  </a:cubicBezTo>
                  <a:cubicBezTo>
                    <a:pt x="10255" y="47459"/>
                    <a:pt x="12374" y="49111"/>
                    <a:pt x="14493" y="50745"/>
                  </a:cubicBezTo>
                  <a:cubicBezTo>
                    <a:pt x="15679" y="51679"/>
                    <a:pt x="16990" y="52433"/>
                    <a:pt x="18391" y="53008"/>
                  </a:cubicBezTo>
                  <a:cubicBezTo>
                    <a:pt x="20653" y="53924"/>
                    <a:pt x="22970" y="54678"/>
                    <a:pt x="25449" y="54876"/>
                  </a:cubicBezTo>
                  <a:cubicBezTo>
                    <a:pt x="26778" y="55002"/>
                    <a:pt x="28089" y="55181"/>
                    <a:pt x="29418" y="55325"/>
                  </a:cubicBezTo>
                  <a:cubicBezTo>
                    <a:pt x="29741" y="55361"/>
                    <a:pt x="30064" y="55415"/>
                    <a:pt x="30387" y="55451"/>
                  </a:cubicBezTo>
                  <a:lnTo>
                    <a:pt x="38846" y="55451"/>
                  </a:lnTo>
                  <a:cubicBezTo>
                    <a:pt x="39026" y="55415"/>
                    <a:pt x="39187" y="55379"/>
                    <a:pt x="39367" y="55361"/>
                  </a:cubicBezTo>
                  <a:cubicBezTo>
                    <a:pt x="40301" y="55271"/>
                    <a:pt x="41235" y="55235"/>
                    <a:pt x="42169" y="55091"/>
                  </a:cubicBezTo>
                  <a:cubicBezTo>
                    <a:pt x="45204" y="54642"/>
                    <a:pt x="48203" y="53978"/>
                    <a:pt x="51077" y="52847"/>
                  </a:cubicBezTo>
                  <a:cubicBezTo>
                    <a:pt x="52495" y="52272"/>
                    <a:pt x="53842" y="51571"/>
                    <a:pt x="55225" y="50925"/>
                  </a:cubicBezTo>
                  <a:cubicBezTo>
                    <a:pt x="57650" y="49775"/>
                    <a:pt x="59948" y="48357"/>
                    <a:pt x="62068" y="46704"/>
                  </a:cubicBezTo>
                  <a:cubicBezTo>
                    <a:pt x="64187" y="45088"/>
                    <a:pt x="65372" y="42951"/>
                    <a:pt x="65300" y="40203"/>
                  </a:cubicBezTo>
                  <a:cubicBezTo>
                    <a:pt x="65246" y="38066"/>
                    <a:pt x="64277" y="36486"/>
                    <a:pt x="62499" y="35354"/>
                  </a:cubicBezTo>
                  <a:cubicBezTo>
                    <a:pt x="62391" y="35264"/>
                    <a:pt x="62265" y="35210"/>
                    <a:pt x="62122" y="35192"/>
                  </a:cubicBezTo>
                  <a:cubicBezTo>
                    <a:pt x="61142" y="35089"/>
                    <a:pt x="60162" y="34904"/>
                    <a:pt x="59167" y="34904"/>
                  </a:cubicBezTo>
                  <a:cubicBezTo>
                    <a:pt x="59122" y="34904"/>
                    <a:pt x="59077" y="34904"/>
                    <a:pt x="59033" y="34905"/>
                  </a:cubicBezTo>
                  <a:cubicBezTo>
                    <a:pt x="57632" y="34941"/>
                    <a:pt x="56231" y="35157"/>
                    <a:pt x="54830" y="35264"/>
                  </a:cubicBezTo>
                  <a:cubicBezTo>
                    <a:pt x="54731" y="35273"/>
                    <a:pt x="54631" y="35277"/>
                    <a:pt x="54532" y="35277"/>
                  </a:cubicBezTo>
                  <a:cubicBezTo>
                    <a:pt x="53611" y="35277"/>
                    <a:pt x="52715" y="34904"/>
                    <a:pt x="52082" y="34223"/>
                  </a:cubicBezTo>
                  <a:cubicBezTo>
                    <a:pt x="51777" y="33953"/>
                    <a:pt x="51633" y="33558"/>
                    <a:pt x="51687" y="33163"/>
                  </a:cubicBezTo>
                  <a:cubicBezTo>
                    <a:pt x="51723" y="32876"/>
                    <a:pt x="51795" y="32588"/>
                    <a:pt x="51903" y="32319"/>
                  </a:cubicBezTo>
                  <a:cubicBezTo>
                    <a:pt x="52280" y="31511"/>
                    <a:pt x="52819" y="30810"/>
                    <a:pt x="53501" y="30254"/>
                  </a:cubicBezTo>
                  <a:cubicBezTo>
                    <a:pt x="53663" y="30092"/>
                    <a:pt x="53842" y="29984"/>
                    <a:pt x="54058" y="29948"/>
                  </a:cubicBezTo>
                  <a:cubicBezTo>
                    <a:pt x="54471" y="29948"/>
                    <a:pt x="54758" y="29733"/>
                    <a:pt x="55064" y="29517"/>
                  </a:cubicBezTo>
                  <a:cubicBezTo>
                    <a:pt x="55764" y="29068"/>
                    <a:pt x="56536" y="28781"/>
                    <a:pt x="57362" y="28691"/>
                  </a:cubicBezTo>
                  <a:cubicBezTo>
                    <a:pt x="57901" y="28637"/>
                    <a:pt x="58458" y="28583"/>
                    <a:pt x="58997" y="28565"/>
                  </a:cubicBezTo>
                  <a:cubicBezTo>
                    <a:pt x="60505" y="28512"/>
                    <a:pt x="61870" y="28009"/>
                    <a:pt x="63127" y="27219"/>
                  </a:cubicBezTo>
                  <a:cubicBezTo>
                    <a:pt x="64618" y="26321"/>
                    <a:pt x="65588" y="24956"/>
                    <a:pt x="66486" y="23519"/>
                  </a:cubicBezTo>
                  <a:cubicBezTo>
                    <a:pt x="67024" y="22639"/>
                    <a:pt x="67366" y="21687"/>
                    <a:pt x="67527" y="20681"/>
                  </a:cubicBezTo>
                  <a:lnTo>
                    <a:pt x="67509" y="17844"/>
                  </a:lnTo>
                  <a:cubicBezTo>
                    <a:pt x="67491" y="17718"/>
                    <a:pt x="67456" y="17610"/>
                    <a:pt x="67438" y="17502"/>
                  </a:cubicBezTo>
                  <a:cubicBezTo>
                    <a:pt x="67168" y="16335"/>
                    <a:pt x="66935" y="15168"/>
                    <a:pt x="66396" y="14090"/>
                  </a:cubicBezTo>
                  <a:cubicBezTo>
                    <a:pt x="65875" y="13102"/>
                    <a:pt x="65246" y="12169"/>
                    <a:pt x="64528" y="11307"/>
                  </a:cubicBezTo>
                  <a:cubicBezTo>
                    <a:pt x="63181" y="9600"/>
                    <a:pt x="61673" y="8092"/>
                    <a:pt x="59769" y="7014"/>
                  </a:cubicBezTo>
                  <a:cubicBezTo>
                    <a:pt x="58566" y="6350"/>
                    <a:pt x="57398" y="5613"/>
                    <a:pt x="56177" y="5039"/>
                  </a:cubicBezTo>
                  <a:cubicBezTo>
                    <a:pt x="54489" y="4248"/>
                    <a:pt x="52747" y="3566"/>
                    <a:pt x="50969" y="3045"/>
                  </a:cubicBezTo>
                  <a:cubicBezTo>
                    <a:pt x="49083" y="2470"/>
                    <a:pt x="47197" y="1860"/>
                    <a:pt x="45240" y="1537"/>
                  </a:cubicBezTo>
                  <a:cubicBezTo>
                    <a:pt x="43336" y="1231"/>
                    <a:pt x="41414" y="944"/>
                    <a:pt x="39493" y="657"/>
                  </a:cubicBezTo>
                  <a:cubicBezTo>
                    <a:pt x="38397" y="495"/>
                    <a:pt x="37302" y="297"/>
                    <a:pt x="36188" y="190"/>
                  </a:cubicBezTo>
                  <a:cubicBezTo>
                    <a:pt x="34949" y="68"/>
                    <a:pt x="33709" y="1"/>
                    <a:pt x="32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8605800" y="4159413"/>
              <a:ext cx="393775" cy="262425"/>
            </a:xfrm>
            <a:custGeom>
              <a:avLst/>
              <a:gdLst/>
              <a:ahLst/>
              <a:cxnLst/>
              <a:rect l="l" t="t" r="r" b="b"/>
              <a:pathLst>
                <a:path w="15751" h="10497" extrusionOk="0">
                  <a:moveTo>
                    <a:pt x="13184" y="1"/>
                  </a:moveTo>
                  <a:cubicBezTo>
                    <a:pt x="13166" y="1"/>
                    <a:pt x="13147" y="1"/>
                    <a:pt x="13129" y="2"/>
                  </a:cubicBezTo>
                  <a:cubicBezTo>
                    <a:pt x="12805" y="2"/>
                    <a:pt x="12482" y="73"/>
                    <a:pt x="12177" y="217"/>
                  </a:cubicBezTo>
                  <a:cubicBezTo>
                    <a:pt x="11530" y="504"/>
                    <a:pt x="10830" y="666"/>
                    <a:pt x="10129" y="666"/>
                  </a:cubicBezTo>
                  <a:cubicBezTo>
                    <a:pt x="9465" y="684"/>
                    <a:pt x="8800" y="846"/>
                    <a:pt x="8208" y="1151"/>
                  </a:cubicBezTo>
                  <a:cubicBezTo>
                    <a:pt x="7759" y="1349"/>
                    <a:pt x="7382" y="1690"/>
                    <a:pt x="7148" y="2121"/>
                  </a:cubicBezTo>
                  <a:cubicBezTo>
                    <a:pt x="6771" y="2713"/>
                    <a:pt x="6843" y="3468"/>
                    <a:pt x="7328" y="3971"/>
                  </a:cubicBezTo>
                  <a:cubicBezTo>
                    <a:pt x="7435" y="4078"/>
                    <a:pt x="7525" y="4204"/>
                    <a:pt x="7615" y="4312"/>
                  </a:cubicBezTo>
                  <a:cubicBezTo>
                    <a:pt x="7017" y="5051"/>
                    <a:pt x="5022" y="5893"/>
                    <a:pt x="3945" y="5893"/>
                  </a:cubicBezTo>
                  <a:cubicBezTo>
                    <a:pt x="3923" y="5893"/>
                    <a:pt x="3901" y="5893"/>
                    <a:pt x="3879" y="5892"/>
                  </a:cubicBezTo>
                  <a:cubicBezTo>
                    <a:pt x="3861" y="5820"/>
                    <a:pt x="3826" y="5749"/>
                    <a:pt x="3808" y="5677"/>
                  </a:cubicBezTo>
                  <a:cubicBezTo>
                    <a:pt x="3731" y="5336"/>
                    <a:pt x="3667" y="5190"/>
                    <a:pt x="3510" y="5190"/>
                  </a:cubicBezTo>
                  <a:cubicBezTo>
                    <a:pt x="3411" y="5190"/>
                    <a:pt x="3273" y="5249"/>
                    <a:pt x="3071" y="5354"/>
                  </a:cubicBezTo>
                  <a:cubicBezTo>
                    <a:pt x="2622" y="5587"/>
                    <a:pt x="2209" y="5820"/>
                    <a:pt x="1760" y="6018"/>
                  </a:cubicBezTo>
                  <a:cubicBezTo>
                    <a:pt x="1483" y="6157"/>
                    <a:pt x="1183" y="6228"/>
                    <a:pt x="880" y="6228"/>
                  </a:cubicBezTo>
                  <a:cubicBezTo>
                    <a:pt x="712" y="6228"/>
                    <a:pt x="544" y="6206"/>
                    <a:pt x="377" y="6162"/>
                  </a:cubicBezTo>
                  <a:lnTo>
                    <a:pt x="647" y="5389"/>
                  </a:lnTo>
                  <a:lnTo>
                    <a:pt x="647" y="5389"/>
                  </a:lnTo>
                  <a:cubicBezTo>
                    <a:pt x="180" y="5802"/>
                    <a:pt x="0" y="6108"/>
                    <a:pt x="144" y="6323"/>
                  </a:cubicBezTo>
                  <a:cubicBezTo>
                    <a:pt x="308" y="6583"/>
                    <a:pt x="554" y="6614"/>
                    <a:pt x="805" y="6614"/>
                  </a:cubicBezTo>
                  <a:cubicBezTo>
                    <a:pt x="885" y="6614"/>
                    <a:pt x="964" y="6611"/>
                    <a:pt x="1042" y="6611"/>
                  </a:cubicBezTo>
                  <a:cubicBezTo>
                    <a:pt x="1096" y="6611"/>
                    <a:pt x="1168" y="6611"/>
                    <a:pt x="1221" y="6575"/>
                  </a:cubicBezTo>
                  <a:cubicBezTo>
                    <a:pt x="1742" y="6377"/>
                    <a:pt x="2281" y="6180"/>
                    <a:pt x="2802" y="5982"/>
                  </a:cubicBezTo>
                  <a:cubicBezTo>
                    <a:pt x="2981" y="5910"/>
                    <a:pt x="3143" y="5802"/>
                    <a:pt x="3323" y="5713"/>
                  </a:cubicBezTo>
                  <a:cubicBezTo>
                    <a:pt x="3505" y="6260"/>
                    <a:pt x="3654" y="6456"/>
                    <a:pt x="4028" y="6456"/>
                  </a:cubicBezTo>
                  <a:cubicBezTo>
                    <a:pt x="4132" y="6456"/>
                    <a:pt x="4255" y="6441"/>
                    <a:pt x="4400" y="6413"/>
                  </a:cubicBezTo>
                  <a:cubicBezTo>
                    <a:pt x="4436" y="6413"/>
                    <a:pt x="4490" y="6413"/>
                    <a:pt x="4526" y="6395"/>
                  </a:cubicBezTo>
                  <a:cubicBezTo>
                    <a:pt x="5208" y="6162"/>
                    <a:pt x="5909" y="5982"/>
                    <a:pt x="6573" y="5695"/>
                  </a:cubicBezTo>
                  <a:cubicBezTo>
                    <a:pt x="7004" y="5515"/>
                    <a:pt x="7399" y="5264"/>
                    <a:pt x="7777" y="4994"/>
                  </a:cubicBezTo>
                  <a:cubicBezTo>
                    <a:pt x="8100" y="4797"/>
                    <a:pt x="8315" y="4438"/>
                    <a:pt x="8315" y="4060"/>
                  </a:cubicBezTo>
                  <a:cubicBezTo>
                    <a:pt x="8315" y="3593"/>
                    <a:pt x="8405" y="3127"/>
                    <a:pt x="8567" y="2678"/>
                  </a:cubicBezTo>
                  <a:cubicBezTo>
                    <a:pt x="8585" y="2588"/>
                    <a:pt x="8585" y="2480"/>
                    <a:pt x="8585" y="2372"/>
                  </a:cubicBezTo>
                  <a:lnTo>
                    <a:pt x="8495" y="2336"/>
                  </a:lnTo>
                  <a:lnTo>
                    <a:pt x="8064" y="3180"/>
                  </a:lnTo>
                  <a:lnTo>
                    <a:pt x="7938" y="2624"/>
                  </a:lnTo>
                  <a:lnTo>
                    <a:pt x="7651" y="3288"/>
                  </a:lnTo>
                  <a:cubicBezTo>
                    <a:pt x="7615" y="2462"/>
                    <a:pt x="7884" y="1977"/>
                    <a:pt x="8621" y="1690"/>
                  </a:cubicBezTo>
                  <a:cubicBezTo>
                    <a:pt x="9231" y="1510"/>
                    <a:pt x="9860" y="1349"/>
                    <a:pt x="10488" y="1241"/>
                  </a:cubicBezTo>
                  <a:cubicBezTo>
                    <a:pt x="10955" y="1133"/>
                    <a:pt x="11404" y="1043"/>
                    <a:pt x="11853" y="918"/>
                  </a:cubicBezTo>
                  <a:cubicBezTo>
                    <a:pt x="12123" y="846"/>
                    <a:pt x="12356" y="702"/>
                    <a:pt x="12626" y="612"/>
                  </a:cubicBezTo>
                  <a:cubicBezTo>
                    <a:pt x="12841" y="539"/>
                    <a:pt x="13034" y="501"/>
                    <a:pt x="13213" y="501"/>
                  </a:cubicBezTo>
                  <a:cubicBezTo>
                    <a:pt x="13602" y="501"/>
                    <a:pt x="13922" y="680"/>
                    <a:pt x="14242" y="1061"/>
                  </a:cubicBezTo>
                  <a:cubicBezTo>
                    <a:pt x="14727" y="1582"/>
                    <a:pt x="14906" y="2336"/>
                    <a:pt x="14727" y="3019"/>
                  </a:cubicBezTo>
                  <a:cubicBezTo>
                    <a:pt x="14619" y="3432"/>
                    <a:pt x="14475" y="3809"/>
                    <a:pt x="14350" y="4204"/>
                  </a:cubicBezTo>
                  <a:cubicBezTo>
                    <a:pt x="14314" y="4330"/>
                    <a:pt x="14278" y="4473"/>
                    <a:pt x="14224" y="4725"/>
                  </a:cubicBezTo>
                  <a:cubicBezTo>
                    <a:pt x="14853" y="4258"/>
                    <a:pt x="14853" y="3611"/>
                    <a:pt x="15086" y="3001"/>
                  </a:cubicBezTo>
                  <a:cubicBezTo>
                    <a:pt x="15104" y="3073"/>
                    <a:pt x="15140" y="3144"/>
                    <a:pt x="15158" y="3198"/>
                  </a:cubicBezTo>
                  <a:cubicBezTo>
                    <a:pt x="15355" y="4509"/>
                    <a:pt x="14673" y="5551"/>
                    <a:pt x="13434" y="5856"/>
                  </a:cubicBezTo>
                  <a:cubicBezTo>
                    <a:pt x="13057" y="5928"/>
                    <a:pt x="12697" y="5982"/>
                    <a:pt x="12320" y="6000"/>
                  </a:cubicBezTo>
                  <a:cubicBezTo>
                    <a:pt x="11674" y="6072"/>
                    <a:pt x="11530" y="6305"/>
                    <a:pt x="11692" y="6952"/>
                  </a:cubicBezTo>
                  <a:cubicBezTo>
                    <a:pt x="11782" y="7347"/>
                    <a:pt x="11853" y="7742"/>
                    <a:pt x="11907" y="8155"/>
                  </a:cubicBezTo>
                  <a:cubicBezTo>
                    <a:pt x="11979" y="8838"/>
                    <a:pt x="11674" y="9323"/>
                    <a:pt x="11135" y="9700"/>
                  </a:cubicBezTo>
                  <a:cubicBezTo>
                    <a:pt x="10945" y="9831"/>
                    <a:pt x="10739" y="9930"/>
                    <a:pt x="10527" y="9930"/>
                  </a:cubicBezTo>
                  <a:cubicBezTo>
                    <a:pt x="10419" y="9930"/>
                    <a:pt x="10310" y="9904"/>
                    <a:pt x="10201" y="9843"/>
                  </a:cubicBezTo>
                  <a:cubicBezTo>
                    <a:pt x="9878" y="9646"/>
                    <a:pt x="9806" y="9305"/>
                    <a:pt x="9878" y="8963"/>
                  </a:cubicBezTo>
                  <a:cubicBezTo>
                    <a:pt x="9950" y="8658"/>
                    <a:pt x="10039" y="8353"/>
                    <a:pt x="10165" y="8065"/>
                  </a:cubicBezTo>
                  <a:cubicBezTo>
                    <a:pt x="10237" y="7850"/>
                    <a:pt x="10399" y="7616"/>
                    <a:pt x="10201" y="7401"/>
                  </a:cubicBezTo>
                  <a:cubicBezTo>
                    <a:pt x="10103" y="7311"/>
                    <a:pt x="9989" y="7277"/>
                    <a:pt x="9874" y="7277"/>
                  </a:cubicBezTo>
                  <a:cubicBezTo>
                    <a:pt x="9738" y="7277"/>
                    <a:pt x="9600" y="7324"/>
                    <a:pt x="9483" y="7383"/>
                  </a:cubicBezTo>
                  <a:cubicBezTo>
                    <a:pt x="9321" y="7455"/>
                    <a:pt x="9195" y="7563"/>
                    <a:pt x="9088" y="7706"/>
                  </a:cubicBezTo>
                  <a:cubicBezTo>
                    <a:pt x="8944" y="7832"/>
                    <a:pt x="8836" y="7976"/>
                    <a:pt x="8639" y="8227"/>
                  </a:cubicBezTo>
                  <a:cubicBezTo>
                    <a:pt x="8441" y="7760"/>
                    <a:pt x="8279" y="7401"/>
                    <a:pt x="8172" y="7042"/>
                  </a:cubicBezTo>
                  <a:cubicBezTo>
                    <a:pt x="8006" y="6510"/>
                    <a:pt x="7763" y="6301"/>
                    <a:pt x="7273" y="6301"/>
                  </a:cubicBezTo>
                  <a:cubicBezTo>
                    <a:pt x="7233" y="6301"/>
                    <a:pt x="7191" y="6303"/>
                    <a:pt x="7148" y="6305"/>
                  </a:cubicBezTo>
                  <a:cubicBezTo>
                    <a:pt x="6627" y="6341"/>
                    <a:pt x="6160" y="6575"/>
                    <a:pt x="5783" y="6916"/>
                  </a:cubicBezTo>
                  <a:cubicBezTo>
                    <a:pt x="5072" y="7542"/>
                    <a:pt x="4259" y="7886"/>
                    <a:pt x="3363" y="7886"/>
                  </a:cubicBezTo>
                  <a:cubicBezTo>
                    <a:pt x="3128" y="7886"/>
                    <a:pt x="2887" y="7862"/>
                    <a:pt x="2640" y="7814"/>
                  </a:cubicBezTo>
                  <a:cubicBezTo>
                    <a:pt x="2580" y="7802"/>
                    <a:pt x="2523" y="7792"/>
                    <a:pt x="2468" y="7792"/>
                  </a:cubicBezTo>
                  <a:cubicBezTo>
                    <a:pt x="2359" y="7792"/>
                    <a:pt x="2263" y="7832"/>
                    <a:pt x="2191" y="7976"/>
                  </a:cubicBezTo>
                  <a:cubicBezTo>
                    <a:pt x="2475" y="8173"/>
                    <a:pt x="2801" y="8268"/>
                    <a:pt x="3134" y="8268"/>
                  </a:cubicBezTo>
                  <a:cubicBezTo>
                    <a:pt x="3286" y="8268"/>
                    <a:pt x="3440" y="8248"/>
                    <a:pt x="3592" y="8209"/>
                  </a:cubicBezTo>
                  <a:cubicBezTo>
                    <a:pt x="4418" y="8047"/>
                    <a:pt x="5208" y="7706"/>
                    <a:pt x="5873" y="7203"/>
                  </a:cubicBezTo>
                  <a:cubicBezTo>
                    <a:pt x="6212" y="6915"/>
                    <a:pt x="6631" y="6771"/>
                    <a:pt x="7055" y="6771"/>
                  </a:cubicBezTo>
                  <a:cubicBezTo>
                    <a:pt x="7080" y="6771"/>
                    <a:pt x="7105" y="6771"/>
                    <a:pt x="7130" y="6772"/>
                  </a:cubicBezTo>
                  <a:cubicBezTo>
                    <a:pt x="7143" y="6771"/>
                    <a:pt x="7156" y="6771"/>
                    <a:pt x="7169" y="6771"/>
                  </a:cubicBezTo>
                  <a:cubicBezTo>
                    <a:pt x="7389" y="6771"/>
                    <a:pt x="7600" y="6911"/>
                    <a:pt x="7651" y="7131"/>
                  </a:cubicBezTo>
                  <a:cubicBezTo>
                    <a:pt x="7759" y="7509"/>
                    <a:pt x="7920" y="7868"/>
                    <a:pt x="8082" y="8227"/>
                  </a:cubicBezTo>
                  <a:cubicBezTo>
                    <a:pt x="8203" y="8535"/>
                    <a:pt x="8392" y="8702"/>
                    <a:pt x="8619" y="8702"/>
                  </a:cubicBezTo>
                  <a:cubicBezTo>
                    <a:pt x="8762" y="8702"/>
                    <a:pt x="8921" y="8635"/>
                    <a:pt x="9088" y="8496"/>
                  </a:cubicBezTo>
                  <a:cubicBezTo>
                    <a:pt x="9267" y="8335"/>
                    <a:pt x="9411" y="8119"/>
                    <a:pt x="9537" y="7904"/>
                  </a:cubicBezTo>
                  <a:cubicBezTo>
                    <a:pt x="9620" y="7765"/>
                    <a:pt x="9703" y="7658"/>
                    <a:pt x="9844" y="7658"/>
                  </a:cubicBezTo>
                  <a:cubicBezTo>
                    <a:pt x="9886" y="7658"/>
                    <a:pt x="9932" y="7668"/>
                    <a:pt x="9986" y="7688"/>
                  </a:cubicBezTo>
                  <a:cubicBezTo>
                    <a:pt x="9986" y="7778"/>
                    <a:pt x="10004" y="7850"/>
                    <a:pt x="9986" y="7886"/>
                  </a:cubicBezTo>
                  <a:cubicBezTo>
                    <a:pt x="9878" y="8119"/>
                    <a:pt x="9752" y="8335"/>
                    <a:pt x="9626" y="8568"/>
                  </a:cubicBezTo>
                  <a:cubicBezTo>
                    <a:pt x="9321" y="9071"/>
                    <a:pt x="9393" y="9718"/>
                    <a:pt x="9824" y="10131"/>
                  </a:cubicBezTo>
                  <a:cubicBezTo>
                    <a:pt x="10057" y="10374"/>
                    <a:pt x="10318" y="10497"/>
                    <a:pt x="10605" y="10497"/>
                  </a:cubicBezTo>
                  <a:cubicBezTo>
                    <a:pt x="10827" y="10497"/>
                    <a:pt x="11064" y="10423"/>
                    <a:pt x="11315" y="10274"/>
                  </a:cubicBezTo>
                  <a:cubicBezTo>
                    <a:pt x="11925" y="9969"/>
                    <a:pt x="12356" y="9412"/>
                    <a:pt x="12518" y="8766"/>
                  </a:cubicBezTo>
                  <a:cubicBezTo>
                    <a:pt x="12590" y="8532"/>
                    <a:pt x="12590" y="8299"/>
                    <a:pt x="12554" y="8083"/>
                  </a:cubicBezTo>
                  <a:cubicBezTo>
                    <a:pt x="12446" y="7616"/>
                    <a:pt x="12428" y="7131"/>
                    <a:pt x="12356" y="6682"/>
                  </a:cubicBezTo>
                  <a:cubicBezTo>
                    <a:pt x="12877" y="6575"/>
                    <a:pt x="13326" y="6467"/>
                    <a:pt x="13775" y="6377"/>
                  </a:cubicBezTo>
                  <a:cubicBezTo>
                    <a:pt x="15266" y="6036"/>
                    <a:pt x="15751" y="4545"/>
                    <a:pt x="15715" y="3486"/>
                  </a:cubicBezTo>
                  <a:cubicBezTo>
                    <a:pt x="15679" y="2426"/>
                    <a:pt x="15176" y="1492"/>
                    <a:pt x="14511" y="666"/>
                  </a:cubicBezTo>
                  <a:cubicBezTo>
                    <a:pt x="14199" y="250"/>
                    <a:pt x="13719" y="1"/>
                    <a:pt x="13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8134800" y="4874538"/>
              <a:ext cx="305025" cy="207975"/>
            </a:xfrm>
            <a:custGeom>
              <a:avLst/>
              <a:gdLst/>
              <a:ahLst/>
              <a:cxnLst/>
              <a:rect l="l" t="t" r="r" b="b"/>
              <a:pathLst>
                <a:path w="12201" h="8319" extrusionOk="0">
                  <a:moveTo>
                    <a:pt x="7156" y="573"/>
                  </a:moveTo>
                  <a:cubicBezTo>
                    <a:pt x="7837" y="573"/>
                    <a:pt x="8522" y="807"/>
                    <a:pt x="8945" y="1263"/>
                  </a:cubicBezTo>
                  <a:cubicBezTo>
                    <a:pt x="9663" y="1999"/>
                    <a:pt x="10345" y="2790"/>
                    <a:pt x="10974" y="3616"/>
                  </a:cubicBezTo>
                  <a:cubicBezTo>
                    <a:pt x="11423" y="4208"/>
                    <a:pt x="11459" y="4855"/>
                    <a:pt x="11549" y="5519"/>
                  </a:cubicBezTo>
                  <a:cubicBezTo>
                    <a:pt x="11648" y="6398"/>
                    <a:pt x="10676" y="7078"/>
                    <a:pt x="9961" y="7078"/>
                  </a:cubicBezTo>
                  <a:cubicBezTo>
                    <a:pt x="9901" y="7078"/>
                    <a:pt x="9844" y="7074"/>
                    <a:pt x="9789" y="7064"/>
                  </a:cubicBezTo>
                  <a:cubicBezTo>
                    <a:pt x="9196" y="6938"/>
                    <a:pt x="8657" y="6597"/>
                    <a:pt x="8298" y="6094"/>
                  </a:cubicBezTo>
                  <a:cubicBezTo>
                    <a:pt x="8083" y="5843"/>
                    <a:pt x="7903" y="5555"/>
                    <a:pt x="7687" y="5322"/>
                  </a:cubicBezTo>
                  <a:cubicBezTo>
                    <a:pt x="7388" y="5005"/>
                    <a:pt x="7059" y="4848"/>
                    <a:pt x="6734" y="4848"/>
                  </a:cubicBezTo>
                  <a:cubicBezTo>
                    <a:pt x="6394" y="4848"/>
                    <a:pt x="6059" y="5019"/>
                    <a:pt x="5766" y="5358"/>
                  </a:cubicBezTo>
                  <a:cubicBezTo>
                    <a:pt x="5658" y="5466"/>
                    <a:pt x="5532" y="5555"/>
                    <a:pt x="5407" y="5609"/>
                  </a:cubicBezTo>
                  <a:cubicBezTo>
                    <a:pt x="5317" y="5645"/>
                    <a:pt x="5209" y="5681"/>
                    <a:pt x="5119" y="5681"/>
                  </a:cubicBezTo>
                  <a:cubicBezTo>
                    <a:pt x="4006" y="5915"/>
                    <a:pt x="3683" y="6256"/>
                    <a:pt x="3485" y="7369"/>
                  </a:cubicBezTo>
                  <a:cubicBezTo>
                    <a:pt x="3467" y="7513"/>
                    <a:pt x="3431" y="7639"/>
                    <a:pt x="3413" y="7764"/>
                  </a:cubicBezTo>
                  <a:cubicBezTo>
                    <a:pt x="1887" y="7728"/>
                    <a:pt x="576" y="6471"/>
                    <a:pt x="558" y="5017"/>
                  </a:cubicBezTo>
                  <a:cubicBezTo>
                    <a:pt x="540" y="4639"/>
                    <a:pt x="576" y="4262"/>
                    <a:pt x="576" y="3867"/>
                  </a:cubicBezTo>
                  <a:cubicBezTo>
                    <a:pt x="576" y="3777"/>
                    <a:pt x="558" y="3688"/>
                    <a:pt x="522" y="3598"/>
                  </a:cubicBezTo>
                  <a:cubicBezTo>
                    <a:pt x="234" y="3275"/>
                    <a:pt x="360" y="2933"/>
                    <a:pt x="468" y="2610"/>
                  </a:cubicBezTo>
                  <a:cubicBezTo>
                    <a:pt x="553" y="2242"/>
                    <a:pt x="882" y="1997"/>
                    <a:pt x="1238" y="1997"/>
                  </a:cubicBezTo>
                  <a:cubicBezTo>
                    <a:pt x="1334" y="1997"/>
                    <a:pt x="1432" y="2015"/>
                    <a:pt x="1527" y="2053"/>
                  </a:cubicBezTo>
                  <a:cubicBezTo>
                    <a:pt x="1761" y="2125"/>
                    <a:pt x="1958" y="2233"/>
                    <a:pt x="2174" y="2305"/>
                  </a:cubicBezTo>
                  <a:cubicBezTo>
                    <a:pt x="2479" y="2412"/>
                    <a:pt x="2767" y="2538"/>
                    <a:pt x="3054" y="2628"/>
                  </a:cubicBezTo>
                  <a:cubicBezTo>
                    <a:pt x="3209" y="2672"/>
                    <a:pt x="3366" y="2694"/>
                    <a:pt x="3522" y="2694"/>
                  </a:cubicBezTo>
                  <a:cubicBezTo>
                    <a:pt x="3996" y="2694"/>
                    <a:pt x="4453" y="2495"/>
                    <a:pt x="4778" y="2143"/>
                  </a:cubicBezTo>
                  <a:cubicBezTo>
                    <a:pt x="4940" y="1981"/>
                    <a:pt x="5065" y="1820"/>
                    <a:pt x="5173" y="1622"/>
                  </a:cubicBezTo>
                  <a:cubicBezTo>
                    <a:pt x="5517" y="915"/>
                    <a:pt x="6334" y="573"/>
                    <a:pt x="7156" y="573"/>
                  </a:cubicBezTo>
                  <a:close/>
                  <a:moveTo>
                    <a:pt x="7250" y="1"/>
                  </a:moveTo>
                  <a:cubicBezTo>
                    <a:pt x="7020" y="1"/>
                    <a:pt x="6782" y="21"/>
                    <a:pt x="6538" y="60"/>
                  </a:cubicBezTo>
                  <a:cubicBezTo>
                    <a:pt x="5820" y="150"/>
                    <a:pt x="5155" y="563"/>
                    <a:pt x="4778" y="1209"/>
                  </a:cubicBezTo>
                  <a:cubicBezTo>
                    <a:pt x="4688" y="1371"/>
                    <a:pt x="4580" y="1532"/>
                    <a:pt x="4473" y="1694"/>
                  </a:cubicBezTo>
                  <a:cubicBezTo>
                    <a:pt x="4180" y="2107"/>
                    <a:pt x="3876" y="2303"/>
                    <a:pt x="3468" y="2303"/>
                  </a:cubicBezTo>
                  <a:cubicBezTo>
                    <a:pt x="3326" y="2303"/>
                    <a:pt x="3171" y="2279"/>
                    <a:pt x="3000" y="2233"/>
                  </a:cubicBezTo>
                  <a:cubicBezTo>
                    <a:pt x="2749" y="2161"/>
                    <a:pt x="2515" y="2053"/>
                    <a:pt x="2282" y="1963"/>
                  </a:cubicBezTo>
                  <a:cubicBezTo>
                    <a:pt x="2048" y="1856"/>
                    <a:pt x="1815" y="1766"/>
                    <a:pt x="1563" y="1694"/>
                  </a:cubicBezTo>
                  <a:cubicBezTo>
                    <a:pt x="1453" y="1661"/>
                    <a:pt x="1341" y="1645"/>
                    <a:pt x="1231" y="1645"/>
                  </a:cubicBezTo>
                  <a:cubicBezTo>
                    <a:pt x="629" y="1645"/>
                    <a:pt x="85" y="2118"/>
                    <a:pt x="55" y="2772"/>
                  </a:cubicBezTo>
                  <a:cubicBezTo>
                    <a:pt x="37" y="2951"/>
                    <a:pt x="37" y="3149"/>
                    <a:pt x="55" y="3346"/>
                  </a:cubicBezTo>
                  <a:cubicBezTo>
                    <a:pt x="73" y="3723"/>
                    <a:pt x="127" y="4083"/>
                    <a:pt x="109" y="4460"/>
                  </a:cubicBezTo>
                  <a:cubicBezTo>
                    <a:pt x="1" y="6471"/>
                    <a:pt x="1168" y="7944"/>
                    <a:pt x="3144" y="8267"/>
                  </a:cubicBezTo>
                  <a:cubicBezTo>
                    <a:pt x="3332" y="8300"/>
                    <a:pt x="3486" y="8319"/>
                    <a:pt x="3612" y="8319"/>
                  </a:cubicBezTo>
                  <a:cubicBezTo>
                    <a:pt x="4037" y="8319"/>
                    <a:pt x="4140" y="8105"/>
                    <a:pt x="4167" y="7495"/>
                  </a:cubicBezTo>
                  <a:cubicBezTo>
                    <a:pt x="4221" y="6723"/>
                    <a:pt x="4491" y="6399"/>
                    <a:pt x="5245" y="6256"/>
                  </a:cubicBezTo>
                  <a:cubicBezTo>
                    <a:pt x="5434" y="6215"/>
                    <a:pt x="5622" y="6195"/>
                    <a:pt x="5811" y="6195"/>
                  </a:cubicBezTo>
                  <a:cubicBezTo>
                    <a:pt x="5874" y="6195"/>
                    <a:pt x="5936" y="6197"/>
                    <a:pt x="5999" y="6202"/>
                  </a:cubicBezTo>
                  <a:cubicBezTo>
                    <a:pt x="6020" y="6205"/>
                    <a:pt x="6040" y="6207"/>
                    <a:pt x="6060" y="6207"/>
                  </a:cubicBezTo>
                  <a:cubicBezTo>
                    <a:pt x="6251" y="6207"/>
                    <a:pt x="6416" y="6056"/>
                    <a:pt x="6448" y="5861"/>
                  </a:cubicBezTo>
                  <a:cubicBezTo>
                    <a:pt x="6503" y="5619"/>
                    <a:pt x="6612" y="5498"/>
                    <a:pt x="6753" y="5498"/>
                  </a:cubicBezTo>
                  <a:cubicBezTo>
                    <a:pt x="6844" y="5498"/>
                    <a:pt x="6947" y="5547"/>
                    <a:pt x="7059" y="5645"/>
                  </a:cubicBezTo>
                  <a:cubicBezTo>
                    <a:pt x="7274" y="5897"/>
                    <a:pt x="7490" y="6148"/>
                    <a:pt x="7687" y="6417"/>
                  </a:cubicBezTo>
                  <a:cubicBezTo>
                    <a:pt x="8154" y="7082"/>
                    <a:pt x="8855" y="7531"/>
                    <a:pt x="9645" y="7710"/>
                  </a:cubicBezTo>
                  <a:cubicBezTo>
                    <a:pt x="9743" y="7731"/>
                    <a:pt x="9848" y="7741"/>
                    <a:pt x="9957" y="7741"/>
                  </a:cubicBezTo>
                  <a:cubicBezTo>
                    <a:pt x="10911" y="7741"/>
                    <a:pt x="12200" y="6975"/>
                    <a:pt x="12087" y="5573"/>
                  </a:cubicBezTo>
                  <a:cubicBezTo>
                    <a:pt x="12105" y="4514"/>
                    <a:pt x="11764" y="3490"/>
                    <a:pt x="11100" y="2664"/>
                  </a:cubicBezTo>
                  <a:cubicBezTo>
                    <a:pt x="10669" y="2107"/>
                    <a:pt x="10166" y="1604"/>
                    <a:pt x="9681" y="1083"/>
                  </a:cubicBezTo>
                  <a:cubicBezTo>
                    <a:pt x="9003" y="334"/>
                    <a:pt x="8187" y="1"/>
                    <a:pt x="7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8267250" y="4229438"/>
              <a:ext cx="337225" cy="196700"/>
            </a:xfrm>
            <a:custGeom>
              <a:avLst/>
              <a:gdLst/>
              <a:ahLst/>
              <a:cxnLst/>
              <a:rect l="l" t="t" r="r" b="b"/>
              <a:pathLst>
                <a:path w="13489" h="7868" extrusionOk="0">
                  <a:moveTo>
                    <a:pt x="6015" y="526"/>
                  </a:moveTo>
                  <a:cubicBezTo>
                    <a:pt x="6226" y="526"/>
                    <a:pt x="6407" y="705"/>
                    <a:pt x="6376" y="936"/>
                  </a:cubicBezTo>
                  <a:cubicBezTo>
                    <a:pt x="6376" y="1313"/>
                    <a:pt x="6341" y="1708"/>
                    <a:pt x="6287" y="2086"/>
                  </a:cubicBezTo>
                  <a:cubicBezTo>
                    <a:pt x="6143" y="2858"/>
                    <a:pt x="6358" y="3199"/>
                    <a:pt x="7167" y="3271"/>
                  </a:cubicBezTo>
                  <a:cubicBezTo>
                    <a:pt x="7336" y="3288"/>
                    <a:pt x="7505" y="3297"/>
                    <a:pt x="7674" y="3297"/>
                  </a:cubicBezTo>
                  <a:cubicBezTo>
                    <a:pt x="8382" y="3297"/>
                    <a:pt x="9082" y="3144"/>
                    <a:pt x="9735" y="2840"/>
                  </a:cubicBezTo>
                  <a:cubicBezTo>
                    <a:pt x="10327" y="2570"/>
                    <a:pt x="10938" y="2373"/>
                    <a:pt x="11585" y="2283"/>
                  </a:cubicBezTo>
                  <a:cubicBezTo>
                    <a:pt x="11707" y="2262"/>
                    <a:pt x="11823" y="2250"/>
                    <a:pt x="11933" y="2250"/>
                  </a:cubicBezTo>
                  <a:cubicBezTo>
                    <a:pt x="12375" y="2250"/>
                    <a:pt x="12720" y="2434"/>
                    <a:pt x="12950" y="2894"/>
                  </a:cubicBezTo>
                  <a:cubicBezTo>
                    <a:pt x="12981" y="2956"/>
                    <a:pt x="13026" y="3019"/>
                    <a:pt x="13060" y="3069"/>
                  </a:cubicBezTo>
                  <a:lnTo>
                    <a:pt x="13060" y="3069"/>
                  </a:lnTo>
                  <a:lnTo>
                    <a:pt x="12644" y="3019"/>
                  </a:lnTo>
                  <a:cubicBezTo>
                    <a:pt x="12357" y="3361"/>
                    <a:pt x="12070" y="3738"/>
                    <a:pt x="11764" y="4061"/>
                  </a:cubicBezTo>
                  <a:cubicBezTo>
                    <a:pt x="11254" y="4670"/>
                    <a:pt x="10489" y="5022"/>
                    <a:pt x="9688" y="5022"/>
                  </a:cubicBezTo>
                  <a:cubicBezTo>
                    <a:pt x="9614" y="5022"/>
                    <a:pt x="9540" y="5019"/>
                    <a:pt x="9465" y="5013"/>
                  </a:cubicBezTo>
                  <a:cubicBezTo>
                    <a:pt x="9124" y="4977"/>
                    <a:pt x="8783" y="4905"/>
                    <a:pt x="8442" y="4815"/>
                  </a:cubicBezTo>
                  <a:cubicBezTo>
                    <a:pt x="8220" y="4738"/>
                    <a:pt x="7999" y="4710"/>
                    <a:pt x="7778" y="4710"/>
                  </a:cubicBezTo>
                  <a:cubicBezTo>
                    <a:pt x="7336" y="4710"/>
                    <a:pt x="6897" y="4821"/>
                    <a:pt x="6466" y="4869"/>
                  </a:cubicBezTo>
                  <a:cubicBezTo>
                    <a:pt x="6358" y="4887"/>
                    <a:pt x="6233" y="5031"/>
                    <a:pt x="6197" y="5139"/>
                  </a:cubicBezTo>
                  <a:cubicBezTo>
                    <a:pt x="5981" y="5624"/>
                    <a:pt x="5802" y="6108"/>
                    <a:pt x="5640" y="6611"/>
                  </a:cubicBezTo>
                  <a:cubicBezTo>
                    <a:pt x="5588" y="6923"/>
                    <a:pt x="5336" y="7151"/>
                    <a:pt x="5028" y="7151"/>
                  </a:cubicBezTo>
                  <a:cubicBezTo>
                    <a:pt x="5017" y="7151"/>
                    <a:pt x="5005" y="7151"/>
                    <a:pt x="4994" y="7150"/>
                  </a:cubicBezTo>
                  <a:cubicBezTo>
                    <a:pt x="4419" y="7186"/>
                    <a:pt x="3862" y="7240"/>
                    <a:pt x="3305" y="7294"/>
                  </a:cubicBezTo>
                  <a:cubicBezTo>
                    <a:pt x="3162" y="7294"/>
                    <a:pt x="3018" y="7294"/>
                    <a:pt x="2892" y="7258"/>
                  </a:cubicBezTo>
                  <a:cubicBezTo>
                    <a:pt x="2641" y="7186"/>
                    <a:pt x="2336" y="7114"/>
                    <a:pt x="2318" y="6827"/>
                  </a:cubicBezTo>
                  <a:cubicBezTo>
                    <a:pt x="2318" y="6611"/>
                    <a:pt x="2479" y="6360"/>
                    <a:pt x="2587" y="6144"/>
                  </a:cubicBezTo>
                  <a:cubicBezTo>
                    <a:pt x="2587" y="6126"/>
                    <a:pt x="2641" y="6108"/>
                    <a:pt x="2677" y="6091"/>
                  </a:cubicBezTo>
                  <a:cubicBezTo>
                    <a:pt x="2892" y="5983"/>
                    <a:pt x="2928" y="5929"/>
                    <a:pt x="2892" y="5839"/>
                  </a:cubicBezTo>
                  <a:cubicBezTo>
                    <a:pt x="2389" y="4528"/>
                    <a:pt x="2389" y="4528"/>
                    <a:pt x="2874" y="3325"/>
                  </a:cubicBezTo>
                  <a:cubicBezTo>
                    <a:pt x="2910" y="3271"/>
                    <a:pt x="2910" y="3217"/>
                    <a:pt x="2964" y="3019"/>
                  </a:cubicBezTo>
                  <a:lnTo>
                    <a:pt x="2964" y="3019"/>
                  </a:lnTo>
                  <a:cubicBezTo>
                    <a:pt x="2749" y="3181"/>
                    <a:pt x="2587" y="3379"/>
                    <a:pt x="2497" y="3612"/>
                  </a:cubicBezTo>
                  <a:cubicBezTo>
                    <a:pt x="2407" y="3774"/>
                    <a:pt x="2336" y="3989"/>
                    <a:pt x="2228" y="4223"/>
                  </a:cubicBezTo>
                  <a:cubicBezTo>
                    <a:pt x="1905" y="3846"/>
                    <a:pt x="2210" y="3612"/>
                    <a:pt x="2318" y="3361"/>
                  </a:cubicBezTo>
                  <a:cubicBezTo>
                    <a:pt x="2461" y="3091"/>
                    <a:pt x="2605" y="2822"/>
                    <a:pt x="2767" y="2553"/>
                  </a:cubicBezTo>
                  <a:lnTo>
                    <a:pt x="2767" y="2553"/>
                  </a:lnTo>
                  <a:cubicBezTo>
                    <a:pt x="2300" y="2732"/>
                    <a:pt x="2048" y="3109"/>
                    <a:pt x="1779" y="4007"/>
                  </a:cubicBezTo>
                  <a:lnTo>
                    <a:pt x="450" y="3828"/>
                  </a:lnTo>
                  <a:cubicBezTo>
                    <a:pt x="558" y="3630"/>
                    <a:pt x="683" y="3433"/>
                    <a:pt x="845" y="3235"/>
                  </a:cubicBezTo>
                  <a:cubicBezTo>
                    <a:pt x="1402" y="2714"/>
                    <a:pt x="1905" y="2104"/>
                    <a:pt x="2551" y="1726"/>
                  </a:cubicBezTo>
                  <a:cubicBezTo>
                    <a:pt x="3593" y="1152"/>
                    <a:pt x="4724" y="739"/>
                    <a:pt x="5909" y="541"/>
                  </a:cubicBezTo>
                  <a:cubicBezTo>
                    <a:pt x="5945" y="531"/>
                    <a:pt x="5980" y="526"/>
                    <a:pt x="6015" y="526"/>
                  </a:cubicBezTo>
                  <a:close/>
                  <a:moveTo>
                    <a:pt x="6112" y="1"/>
                  </a:moveTo>
                  <a:cubicBezTo>
                    <a:pt x="6025" y="1"/>
                    <a:pt x="5933" y="13"/>
                    <a:pt x="5838" y="38"/>
                  </a:cubicBezTo>
                  <a:cubicBezTo>
                    <a:pt x="4814" y="290"/>
                    <a:pt x="3844" y="613"/>
                    <a:pt x="2892" y="1044"/>
                  </a:cubicBezTo>
                  <a:cubicBezTo>
                    <a:pt x="1923" y="1511"/>
                    <a:pt x="1186" y="2337"/>
                    <a:pt x="468" y="3127"/>
                  </a:cubicBezTo>
                  <a:cubicBezTo>
                    <a:pt x="396" y="3199"/>
                    <a:pt x="342" y="3289"/>
                    <a:pt x="288" y="3361"/>
                  </a:cubicBezTo>
                  <a:cubicBezTo>
                    <a:pt x="1" y="3828"/>
                    <a:pt x="127" y="4151"/>
                    <a:pt x="647" y="4277"/>
                  </a:cubicBezTo>
                  <a:cubicBezTo>
                    <a:pt x="899" y="4348"/>
                    <a:pt x="1150" y="4384"/>
                    <a:pt x="1402" y="4402"/>
                  </a:cubicBezTo>
                  <a:cubicBezTo>
                    <a:pt x="2030" y="4492"/>
                    <a:pt x="2192" y="4672"/>
                    <a:pt x="2246" y="5300"/>
                  </a:cubicBezTo>
                  <a:cubicBezTo>
                    <a:pt x="2282" y="5713"/>
                    <a:pt x="2066" y="6019"/>
                    <a:pt x="1905" y="6342"/>
                  </a:cubicBezTo>
                  <a:cubicBezTo>
                    <a:pt x="1671" y="6845"/>
                    <a:pt x="1707" y="7150"/>
                    <a:pt x="2156" y="7473"/>
                  </a:cubicBezTo>
                  <a:cubicBezTo>
                    <a:pt x="2407" y="7653"/>
                    <a:pt x="2695" y="7761"/>
                    <a:pt x="3000" y="7815"/>
                  </a:cubicBezTo>
                  <a:cubicBezTo>
                    <a:pt x="3219" y="7852"/>
                    <a:pt x="3438" y="7867"/>
                    <a:pt x="3657" y="7867"/>
                  </a:cubicBezTo>
                  <a:cubicBezTo>
                    <a:pt x="4281" y="7867"/>
                    <a:pt x="4903" y="7741"/>
                    <a:pt x="5514" y="7635"/>
                  </a:cubicBezTo>
                  <a:cubicBezTo>
                    <a:pt x="5838" y="7581"/>
                    <a:pt x="6089" y="7330"/>
                    <a:pt x="6143" y="7006"/>
                  </a:cubicBezTo>
                  <a:cubicBezTo>
                    <a:pt x="6233" y="6647"/>
                    <a:pt x="6358" y="6306"/>
                    <a:pt x="6448" y="5929"/>
                  </a:cubicBezTo>
                  <a:cubicBezTo>
                    <a:pt x="6520" y="5552"/>
                    <a:pt x="6843" y="5282"/>
                    <a:pt x="7221" y="5264"/>
                  </a:cubicBezTo>
                  <a:cubicBezTo>
                    <a:pt x="7358" y="5251"/>
                    <a:pt x="7495" y="5244"/>
                    <a:pt x="7630" y="5244"/>
                  </a:cubicBezTo>
                  <a:cubicBezTo>
                    <a:pt x="8025" y="5244"/>
                    <a:pt x="8413" y="5301"/>
                    <a:pt x="8801" y="5408"/>
                  </a:cubicBezTo>
                  <a:cubicBezTo>
                    <a:pt x="9115" y="5470"/>
                    <a:pt x="9419" y="5505"/>
                    <a:pt x="9711" y="5505"/>
                  </a:cubicBezTo>
                  <a:cubicBezTo>
                    <a:pt x="10605" y="5505"/>
                    <a:pt x="11384" y="5179"/>
                    <a:pt x="11980" y="4313"/>
                  </a:cubicBezTo>
                  <a:cubicBezTo>
                    <a:pt x="12034" y="4259"/>
                    <a:pt x="12070" y="4169"/>
                    <a:pt x="12141" y="4133"/>
                  </a:cubicBezTo>
                  <a:cubicBezTo>
                    <a:pt x="12267" y="4097"/>
                    <a:pt x="12393" y="4079"/>
                    <a:pt x="12536" y="4079"/>
                  </a:cubicBezTo>
                  <a:lnTo>
                    <a:pt x="11962" y="4959"/>
                  </a:lnTo>
                  <a:lnTo>
                    <a:pt x="12088" y="5031"/>
                  </a:lnTo>
                  <a:cubicBezTo>
                    <a:pt x="12572" y="4492"/>
                    <a:pt x="13057" y="3935"/>
                    <a:pt x="13488" y="3361"/>
                  </a:cubicBezTo>
                  <a:lnTo>
                    <a:pt x="13488" y="3361"/>
                  </a:lnTo>
                  <a:cubicBezTo>
                    <a:pt x="13439" y="3368"/>
                    <a:pt x="13396" y="3372"/>
                    <a:pt x="13358" y="3372"/>
                  </a:cubicBezTo>
                  <a:cubicBezTo>
                    <a:pt x="13133" y="3372"/>
                    <a:pt x="13093" y="3242"/>
                    <a:pt x="13093" y="3073"/>
                  </a:cubicBezTo>
                  <a:lnTo>
                    <a:pt x="13084" y="3072"/>
                  </a:lnTo>
                  <a:lnTo>
                    <a:pt x="13084" y="3072"/>
                  </a:lnTo>
                  <a:cubicBezTo>
                    <a:pt x="13272" y="2637"/>
                    <a:pt x="13250" y="2458"/>
                    <a:pt x="12950" y="2157"/>
                  </a:cubicBezTo>
                  <a:cubicBezTo>
                    <a:pt x="12712" y="1920"/>
                    <a:pt x="12389" y="1781"/>
                    <a:pt x="12054" y="1781"/>
                  </a:cubicBezTo>
                  <a:cubicBezTo>
                    <a:pt x="11958" y="1781"/>
                    <a:pt x="11860" y="1792"/>
                    <a:pt x="11764" y="1816"/>
                  </a:cubicBezTo>
                  <a:cubicBezTo>
                    <a:pt x="11082" y="1942"/>
                    <a:pt x="10399" y="2104"/>
                    <a:pt x="9717" y="2319"/>
                  </a:cubicBezTo>
                  <a:cubicBezTo>
                    <a:pt x="9052" y="2553"/>
                    <a:pt x="8352" y="2678"/>
                    <a:pt x="7652" y="2678"/>
                  </a:cubicBezTo>
                  <a:cubicBezTo>
                    <a:pt x="7418" y="2660"/>
                    <a:pt x="7185" y="2624"/>
                    <a:pt x="6951" y="2570"/>
                  </a:cubicBezTo>
                  <a:cubicBezTo>
                    <a:pt x="6987" y="2391"/>
                    <a:pt x="7023" y="2193"/>
                    <a:pt x="7041" y="1996"/>
                  </a:cubicBezTo>
                  <a:cubicBezTo>
                    <a:pt x="7059" y="1619"/>
                    <a:pt x="7041" y="1259"/>
                    <a:pt x="7005" y="882"/>
                  </a:cubicBezTo>
                  <a:cubicBezTo>
                    <a:pt x="6914" y="352"/>
                    <a:pt x="6580" y="1"/>
                    <a:pt x="6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8086325" y="4511038"/>
              <a:ext cx="299950" cy="235975"/>
            </a:xfrm>
            <a:custGeom>
              <a:avLst/>
              <a:gdLst/>
              <a:ahLst/>
              <a:cxnLst/>
              <a:rect l="l" t="t" r="r" b="b"/>
              <a:pathLst>
                <a:path w="11998" h="9439" extrusionOk="0">
                  <a:moveTo>
                    <a:pt x="5376" y="1"/>
                  </a:moveTo>
                  <a:cubicBezTo>
                    <a:pt x="5150" y="1"/>
                    <a:pt x="4923" y="37"/>
                    <a:pt x="4706" y="107"/>
                  </a:cubicBezTo>
                  <a:cubicBezTo>
                    <a:pt x="4382" y="196"/>
                    <a:pt x="4059" y="304"/>
                    <a:pt x="3754" y="394"/>
                  </a:cubicBezTo>
                  <a:lnTo>
                    <a:pt x="3772" y="394"/>
                  </a:lnTo>
                  <a:cubicBezTo>
                    <a:pt x="3592" y="538"/>
                    <a:pt x="3395" y="681"/>
                    <a:pt x="3197" y="807"/>
                  </a:cubicBezTo>
                  <a:cubicBezTo>
                    <a:pt x="1652" y="1867"/>
                    <a:pt x="413" y="3160"/>
                    <a:pt x="234" y="5153"/>
                  </a:cubicBezTo>
                  <a:cubicBezTo>
                    <a:pt x="198" y="5405"/>
                    <a:pt x="144" y="5656"/>
                    <a:pt x="126" y="5907"/>
                  </a:cubicBezTo>
                  <a:cubicBezTo>
                    <a:pt x="54" y="6572"/>
                    <a:pt x="0" y="7236"/>
                    <a:pt x="0" y="7901"/>
                  </a:cubicBezTo>
                  <a:cubicBezTo>
                    <a:pt x="13" y="8470"/>
                    <a:pt x="388" y="8805"/>
                    <a:pt x="857" y="8805"/>
                  </a:cubicBezTo>
                  <a:cubicBezTo>
                    <a:pt x="1025" y="8805"/>
                    <a:pt x="1204" y="8763"/>
                    <a:pt x="1383" y="8673"/>
                  </a:cubicBezTo>
                  <a:cubicBezTo>
                    <a:pt x="1581" y="8547"/>
                    <a:pt x="1778" y="8422"/>
                    <a:pt x="1940" y="8260"/>
                  </a:cubicBezTo>
                  <a:cubicBezTo>
                    <a:pt x="2191" y="8027"/>
                    <a:pt x="2407" y="7775"/>
                    <a:pt x="2658" y="7542"/>
                  </a:cubicBezTo>
                  <a:cubicBezTo>
                    <a:pt x="2784" y="7416"/>
                    <a:pt x="2910" y="7308"/>
                    <a:pt x="3071" y="7218"/>
                  </a:cubicBezTo>
                  <a:cubicBezTo>
                    <a:pt x="3197" y="7143"/>
                    <a:pt x="3309" y="7105"/>
                    <a:pt x="3409" y="7105"/>
                  </a:cubicBezTo>
                  <a:cubicBezTo>
                    <a:pt x="3595" y="7105"/>
                    <a:pt x="3738" y="7237"/>
                    <a:pt x="3844" y="7506"/>
                  </a:cubicBezTo>
                  <a:cubicBezTo>
                    <a:pt x="3915" y="7721"/>
                    <a:pt x="3951" y="7955"/>
                    <a:pt x="4041" y="8170"/>
                  </a:cubicBezTo>
                  <a:cubicBezTo>
                    <a:pt x="4132" y="8534"/>
                    <a:pt x="4458" y="8757"/>
                    <a:pt x="4795" y="8757"/>
                  </a:cubicBezTo>
                  <a:cubicBezTo>
                    <a:pt x="4923" y="8757"/>
                    <a:pt x="5053" y="8725"/>
                    <a:pt x="5173" y="8655"/>
                  </a:cubicBezTo>
                  <a:cubicBezTo>
                    <a:pt x="5352" y="8547"/>
                    <a:pt x="5514" y="8458"/>
                    <a:pt x="5675" y="8350"/>
                  </a:cubicBezTo>
                  <a:cubicBezTo>
                    <a:pt x="6088" y="8081"/>
                    <a:pt x="6502" y="7829"/>
                    <a:pt x="6933" y="7578"/>
                  </a:cubicBezTo>
                  <a:cubicBezTo>
                    <a:pt x="7076" y="7524"/>
                    <a:pt x="7220" y="7488"/>
                    <a:pt x="7382" y="7470"/>
                  </a:cubicBezTo>
                  <a:lnTo>
                    <a:pt x="7382" y="8278"/>
                  </a:lnTo>
                  <a:cubicBezTo>
                    <a:pt x="7396" y="8987"/>
                    <a:pt x="7835" y="9438"/>
                    <a:pt x="8434" y="9438"/>
                  </a:cubicBezTo>
                  <a:cubicBezTo>
                    <a:pt x="8594" y="9438"/>
                    <a:pt x="8766" y="9406"/>
                    <a:pt x="8944" y="9338"/>
                  </a:cubicBezTo>
                  <a:cubicBezTo>
                    <a:pt x="9303" y="9212"/>
                    <a:pt x="9591" y="8943"/>
                    <a:pt x="9752" y="8601"/>
                  </a:cubicBezTo>
                  <a:cubicBezTo>
                    <a:pt x="9860" y="8368"/>
                    <a:pt x="9950" y="8116"/>
                    <a:pt x="10040" y="7901"/>
                  </a:cubicBezTo>
                  <a:cubicBezTo>
                    <a:pt x="10129" y="7703"/>
                    <a:pt x="10183" y="7488"/>
                    <a:pt x="9932" y="7416"/>
                  </a:cubicBezTo>
                  <a:cubicBezTo>
                    <a:pt x="9886" y="7401"/>
                    <a:pt x="9846" y="7394"/>
                    <a:pt x="9811" y="7394"/>
                  </a:cubicBezTo>
                  <a:cubicBezTo>
                    <a:pt x="9639" y="7394"/>
                    <a:pt x="9584" y="7560"/>
                    <a:pt x="9555" y="7739"/>
                  </a:cubicBezTo>
                  <a:cubicBezTo>
                    <a:pt x="9537" y="7829"/>
                    <a:pt x="9519" y="7919"/>
                    <a:pt x="9483" y="8027"/>
                  </a:cubicBezTo>
                  <a:cubicBezTo>
                    <a:pt x="9393" y="8368"/>
                    <a:pt x="9160" y="8655"/>
                    <a:pt x="8854" y="8853"/>
                  </a:cubicBezTo>
                  <a:cubicBezTo>
                    <a:pt x="8705" y="8945"/>
                    <a:pt x="8560" y="8989"/>
                    <a:pt x="8427" y="8989"/>
                  </a:cubicBezTo>
                  <a:cubicBezTo>
                    <a:pt x="8145" y="8989"/>
                    <a:pt x="7922" y="8788"/>
                    <a:pt x="7848" y="8422"/>
                  </a:cubicBezTo>
                  <a:cubicBezTo>
                    <a:pt x="7813" y="8134"/>
                    <a:pt x="7777" y="7847"/>
                    <a:pt x="7759" y="7542"/>
                  </a:cubicBezTo>
                  <a:cubicBezTo>
                    <a:pt x="7732" y="7192"/>
                    <a:pt x="7604" y="7014"/>
                    <a:pt x="7354" y="7014"/>
                  </a:cubicBezTo>
                  <a:cubicBezTo>
                    <a:pt x="7270" y="7014"/>
                    <a:pt x="7171" y="7034"/>
                    <a:pt x="7058" y="7075"/>
                  </a:cubicBezTo>
                  <a:cubicBezTo>
                    <a:pt x="6609" y="7236"/>
                    <a:pt x="6178" y="7488"/>
                    <a:pt x="5729" y="7685"/>
                  </a:cubicBezTo>
                  <a:cubicBezTo>
                    <a:pt x="5424" y="7847"/>
                    <a:pt x="5119" y="7991"/>
                    <a:pt x="4742" y="8170"/>
                  </a:cubicBezTo>
                  <a:cubicBezTo>
                    <a:pt x="4634" y="7829"/>
                    <a:pt x="4544" y="7524"/>
                    <a:pt x="4436" y="7236"/>
                  </a:cubicBezTo>
                  <a:cubicBezTo>
                    <a:pt x="4224" y="6750"/>
                    <a:pt x="3865" y="6489"/>
                    <a:pt x="3437" y="6489"/>
                  </a:cubicBezTo>
                  <a:cubicBezTo>
                    <a:pt x="3248" y="6489"/>
                    <a:pt x="3046" y="6539"/>
                    <a:pt x="2838" y="6644"/>
                  </a:cubicBezTo>
                  <a:cubicBezTo>
                    <a:pt x="2568" y="6787"/>
                    <a:pt x="2317" y="6967"/>
                    <a:pt x="2101" y="7201"/>
                  </a:cubicBezTo>
                  <a:cubicBezTo>
                    <a:pt x="1796" y="7470"/>
                    <a:pt x="1527" y="7793"/>
                    <a:pt x="1221" y="8045"/>
                  </a:cubicBezTo>
                  <a:cubicBezTo>
                    <a:pt x="1077" y="8169"/>
                    <a:pt x="945" y="8229"/>
                    <a:pt x="833" y="8229"/>
                  </a:cubicBezTo>
                  <a:cubicBezTo>
                    <a:pt x="653" y="8229"/>
                    <a:pt x="522" y="8074"/>
                    <a:pt x="467" y="7775"/>
                  </a:cubicBezTo>
                  <a:cubicBezTo>
                    <a:pt x="413" y="7614"/>
                    <a:pt x="395" y="7434"/>
                    <a:pt x="413" y="7254"/>
                  </a:cubicBezTo>
                  <a:cubicBezTo>
                    <a:pt x="449" y="6644"/>
                    <a:pt x="485" y="6015"/>
                    <a:pt x="575" y="5387"/>
                  </a:cubicBezTo>
                  <a:cubicBezTo>
                    <a:pt x="593" y="4920"/>
                    <a:pt x="701" y="4471"/>
                    <a:pt x="862" y="4022"/>
                  </a:cubicBezTo>
                  <a:cubicBezTo>
                    <a:pt x="1635" y="2316"/>
                    <a:pt x="2946" y="1184"/>
                    <a:pt x="4688" y="502"/>
                  </a:cubicBezTo>
                  <a:cubicBezTo>
                    <a:pt x="4897" y="418"/>
                    <a:pt x="5100" y="383"/>
                    <a:pt x="5298" y="383"/>
                  </a:cubicBezTo>
                  <a:cubicBezTo>
                    <a:pt x="5782" y="383"/>
                    <a:pt x="6241" y="591"/>
                    <a:pt x="6699" y="807"/>
                  </a:cubicBezTo>
                  <a:cubicBezTo>
                    <a:pt x="6789" y="861"/>
                    <a:pt x="6861" y="969"/>
                    <a:pt x="6879" y="1094"/>
                  </a:cubicBezTo>
                  <a:cubicBezTo>
                    <a:pt x="7013" y="1949"/>
                    <a:pt x="7662" y="2194"/>
                    <a:pt x="8332" y="2194"/>
                  </a:cubicBezTo>
                  <a:cubicBezTo>
                    <a:pt x="8380" y="2194"/>
                    <a:pt x="8429" y="2192"/>
                    <a:pt x="8477" y="2190"/>
                  </a:cubicBezTo>
                  <a:cubicBezTo>
                    <a:pt x="8711" y="2172"/>
                    <a:pt x="8962" y="2154"/>
                    <a:pt x="9177" y="2154"/>
                  </a:cubicBezTo>
                  <a:cubicBezTo>
                    <a:pt x="9662" y="2154"/>
                    <a:pt x="9878" y="2316"/>
                    <a:pt x="9932" y="2800"/>
                  </a:cubicBezTo>
                  <a:cubicBezTo>
                    <a:pt x="9968" y="3178"/>
                    <a:pt x="9932" y="3573"/>
                    <a:pt x="9950" y="3968"/>
                  </a:cubicBezTo>
                  <a:cubicBezTo>
                    <a:pt x="9968" y="4686"/>
                    <a:pt x="9716" y="5369"/>
                    <a:pt x="9231" y="5907"/>
                  </a:cubicBezTo>
                  <a:cubicBezTo>
                    <a:pt x="9070" y="6105"/>
                    <a:pt x="8890" y="6285"/>
                    <a:pt x="8746" y="6482"/>
                  </a:cubicBezTo>
                  <a:cubicBezTo>
                    <a:pt x="8657" y="6626"/>
                    <a:pt x="8567" y="6769"/>
                    <a:pt x="8495" y="6913"/>
                  </a:cubicBezTo>
                  <a:cubicBezTo>
                    <a:pt x="8854" y="6859"/>
                    <a:pt x="9195" y="6734"/>
                    <a:pt x="9501" y="6518"/>
                  </a:cubicBezTo>
                  <a:cubicBezTo>
                    <a:pt x="9794" y="6759"/>
                    <a:pt x="10147" y="6880"/>
                    <a:pt x="10514" y="6880"/>
                  </a:cubicBezTo>
                  <a:cubicBezTo>
                    <a:pt x="11023" y="6880"/>
                    <a:pt x="11559" y="6647"/>
                    <a:pt x="11997" y="6177"/>
                  </a:cubicBezTo>
                  <a:lnTo>
                    <a:pt x="11997" y="6177"/>
                  </a:lnTo>
                  <a:lnTo>
                    <a:pt x="11243" y="6374"/>
                  </a:lnTo>
                  <a:cubicBezTo>
                    <a:pt x="10937" y="6446"/>
                    <a:pt x="10650" y="6554"/>
                    <a:pt x="10345" y="6590"/>
                  </a:cubicBezTo>
                  <a:cubicBezTo>
                    <a:pt x="10297" y="6607"/>
                    <a:pt x="10249" y="6615"/>
                    <a:pt x="10203" y="6615"/>
                  </a:cubicBezTo>
                  <a:cubicBezTo>
                    <a:pt x="10005" y="6615"/>
                    <a:pt x="9832" y="6470"/>
                    <a:pt x="9788" y="6267"/>
                  </a:cubicBezTo>
                  <a:cubicBezTo>
                    <a:pt x="9806" y="6213"/>
                    <a:pt x="9824" y="6177"/>
                    <a:pt x="9860" y="6123"/>
                  </a:cubicBezTo>
                  <a:cubicBezTo>
                    <a:pt x="10686" y="5117"/>
                    <a:pt x="10704" y="3932"/>
                    <a:pt x="10560" y="2729"/>
                  </a:cubicBezTo>
                  <a:cubicBezTo>
                    <a:pt x="10471" y="1956"/>
                    <a:pt x="10004" y="1597"/>
                    <a:pt x="9249" y="1561"/>
                  </a:cubicBezTo>
                  <a:cubicBezTo>
                    <a:pt x="9052" y="1561"/>
                    <a:pt x="8854" y="1597"/>
                    <a:pt x="8657" y="1597"/>
                  </a:cubicBezTo>
                  <a:lnTo>
                    <a:pt x="7902" y="1597"/>
                  </a:lnTo>
                  <a:cubicBezTo>
                    <a:pt x="7687" y="1597"/>
                    <a:pt x="7507" y="1454"/>
                    <a:pt x="7471" y="1256"/>
                  </a:cubicBezTo>
                  <a:cubicBezTo>
                    <a:pt x="7417" y="484"/>
                    <a:pt x="6897" y="268"/>
                    <a:pt x="6250" y="178"/>
                  </a:cubicBezTo>
                  <a:cubicBezTo>
                    <a:pt x="6196" y="160"/>
                    <a:pt x="6142" y="142"/>
                    <a:pt x="6088" y="125"/>
                  </a:cubicBezTo>
                  <a:cubicBezTo>
                    <a:pt x="5857" y="41"/>
                    <a:pt x="5617" y="1"/>
                    <a:pt x="5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9023350" y="4480463"/>
              <a:ext cx="235300" cy="163025"/>
            </a:xfrm>
            <a:custGeom>
              <a:avLst/>
              <a:gdLst/>
              <a:ahLst/>
              <a:cxnLst/>
              <a:rect l="l" t="t" r="r" b="b"/>
              <a:pathLst>
                <a:path w="9412" h="6521" extrusionOk="0">
                  <a:moveTo>
                    <a:pt x="5924" y="383"/>
                  </a:moveTo>
                  <a:cubicBezTo>
                    <a:pt x="6069" y="383"/>
                    <a:pt x="6214" y="393"/>
                    <a:pt x="6358" y="414"/>
                  </a:cubicBezTo>
                  <a:cubicBezTo>
                    <a:pt x="6030" y="479"/>
                    <a:pt x="5722" y="669"/>
                    <a:pt x="5334" y="669"/>
                  </a:cubicBezTo>
                  <a:cubicBezTo>
                    <a:pt x="5191" y="669"/>
                    <a:pt x="5037" y="643"/>
                    <a:pt x="4867" y="575"/>
                  </a:cubicBezTo>
                  <a:cubicBezTo>
                    <a:pt x="5201" y="447"/>
                    <a:pt x="5562" y="383"/>
                    <a:pt x="5924" y="383"/>
                  </a:cubicBezTo>
                  <a:close/>
                  <a:moveTo>
                    <a:pt x="3574" y="1060"/>
                  </a:moveTo>
                  <a:cubicBezTo>
                    <a:pt x="3854" y="1270"/>
                    <a:pt x="4144" y="1322"/>
                    <a:pt x="4438" y="1322"/>
                  </a:cubicBezTo>
                  <a:cubicBezTo>
                    <a:pt x="4725" y="1322"/>
                    <a:pt x="5016" y="1272"/>
                    <a:pt x="5306" y="1272"/>
                  </a:cubicBezTo>
                  <a:cubicBezTo>
                    <a:pt x="5406" y="1272"/>
                    <a:pt x="5505" y="1278"/>
                    <a:pt x="5604" y="1294"/>
                  </a:cubicBezTo>
                  <a:cubicBezTo>
                    <a:pt x="5981" y="1348"/>
                    <a:pt x="6358" y="1437"/>
                    <a:pt x="6717" y="1581"/>
                  </a:cubicBezTo>
                  <a:cubicBezTo>
                    <a:pt x="7076" y="1725"/>
                    <a:pt x="7436" y="1904"/>
                    <a:pt x="7759" y="2102"/>
                  </a:cubicBezTo>
                  <a:cubicBezTo>
                    <a:pt x="8675" y="2587"/>
                    <a:pt x="8872" y="3449"/>
                    <a:pt x="8298" y="4311"/>
                  </a:cubicBezTo>
                  <a:cubicBezTo>
                    <a:pt x="7651" y="5299"/>
                    <a:pt x="6556" y="5891"/>
                    <a:pt x="5370" y="5891"/>
                  </a:cubicBezTo>
                  <a:lnTo>
                    <a:pt x="4634" y="5891"/>
                  </a:lnTo>
                  <a:cubicBezTo>
                    <a:pt x="4451" y="5945"/>
                    <a:pt x="4271" y="5969"/>
                    <a:pt x="4094" y="5969"/>
                  </a:cubicBezTo>
                  <a:cubicBezTo>
                    <a:pt x="3331" y="5969"/>
                    <a:pt x="2611" y="5533"/>
                    <a:pt x="1868" y="5227"/>
                  </a:cubicBezTo>
                  <a:cubicBezTo>
                    <a:pt x="1347" y="5011"/>
                    <a:pt x="1096" y="4526"/>
                    <a:pt x="1042" y="3952"/>
                  </a:cubicBezTo>
                  <a:cubicBezTo>
                    <a:pt x="970" y="3251"/>
                    <a:pt x="1168" y="2533"/>
                    <a:pt x="1581" y="1958"/>
                  </a:cubicBezTo>
                  <a:cubicBezTo>
                    <a:pt x="2048" y="1276"/>
                    <a:pt x="2802" y="1096"/>
                    <a:pt x="3574" y="1060"/>
                  </a:cubicBezTo>
                  <a:close/>
                  <a:moveTo>
                    <a:pt x="4972" y="30"/>
                  </a:moveTo>
                  <a:cubicBezTo>
                    <a:pt x="3851" y="30"/>
                    <a:pt x="2754" y="317"/>
                    <a:pt x="1778" y="863"/>
                  </a:cubicBezTo>
                  <a:cubicBezTo>
                    <a:pt x="1617" y="952"/>
                    <a:pt x="1491" y="1060"/>
                    <a:pt x="1365" y="1186"/>
                  </a:cubicBezTo>
                  <a:cubicBezTo>
                    <a:pt x="773" y="1779"/>
                    <a:pt x="485" y="2533"/>
                    <a:pt x="270" y="3341"/>
                  </a:cubicBezTo>
                  <a:cubicBezTo>
                    <a:pt x="0" y="4365"/>
                    <a:pt x="719" y="5819"/>
                    <a:pt x="1994" y="6071"/>
                  </a:cubicBezTo>
                  <a:cubicBezTo>
                    <a:pt x="2281" y="6125"/>
                    <a:pt x="2551" y="6215"/>
                    <a:pt x="2838" y="6322"/>
                  </a:cubicBezTo>
                  <a:cubicBezTo>
                    <a:pt x="3182" y="6453"/>
                    <a:pt x="3549" y="6521"/>
                    <a:pt x="3919" y="6521"/>
                  </a:cubicBezTo>
                  <a:cubicBezTo>
                    <a:pt x="4110" y="6521"/>
                    <a:pt x="4301" y="6503"/>
                    <a:pt x="4490" y="6466"/>
                  </a:cubicBezTo>
                  <a:cubicBezTo>
                    <a:pt x="4993" y="6376"/>
                    <a:pt x="5496" y="6322"/>
                    <a:pt x="5999" y="6250"/>
                  </a:cubicBezTo>
                  <a:cubicBezTo>
                    <a:pt x="6681" y="6161"/>
                    <a:pt x="7328" y="5909"/>
                    <a:pt x="7903" y="5514"/>
                  </a:cubicBezTo>
                  <a:cubicBezTo>
                    <a:pt x="8836" y="4832"/>
                    <a:pt x="9411" y="3485"/>
                    <a:pt x="8639" y="2317"/>
                  </a:cubicBezTo>
                  <a:cubicBezTo>
                    <a:pt x="8513" y="2156"/>
                    <a:pt x="8549" y="1922"/>
                    <a:pt x="8711" y="1779"/>
                  </a:cubicBezTo>
                  <a:lnTo>
                    <a:pt x="7543" y="1527"/>
                  </a:lnTo>
                  <a:lnTo>
                    <a:pt x="8118" y="1240"/>
                  </a:lnTo>
                  <a:lnTo>
                    <a:pt x="8100" y="1114"/>
                  </a:lnTo>
                  <a:lnTo>
                    <a:pt x="7148" y="1168"/>
                  </a:lnTo>
                  <a:lnTo>
                    <a:pt x="7148" y="1168"/>
                  </a:lnTo>
                  <a:lnTo>
                    <a:pt x="7525" y="881"/>
                  </a:lnTo>
                  <a:lnTo>
                    <a:pt x="7489" y="791"/>
                  </a:lnTo>
                  <a:lnTo>
                    <a:pt x="6484" y="845"/>
                  </a:lnTo>
                  <a:lnTo>
                    <a:pt x="6466" y="755"/>
                  </a:lnTo>
                  <a:lnTo>
                    <a:pt x="7489" y="485"/>
                  </a:lnTo>
                  <a:lnTo>
                    <a:pt x="7166" y="306"/>
                  </a:lnTo>
                  <a:cubicBezTo>
                    <a:pt x="6574" y="1"/>
                    <a:pt x="5909" y="72"/>
                    <a:pt x="5263" y="36"/>
                  </a:cubicBezTo>
                  <a:cubicBezTo>
                    <a:pt x="5166" y="32"/>
                    <a:pt x="5069" y="30"/>
                    <a:pt x="4972" y="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8727925" y="5101863"/>
              <a:ext cx="363700" cy="246025"/>
            </a:xfrm>
            <a:custGeom>
              <a:avLst/>
              <a:gdLst/>
              <a:ahLst/>
              <a:cxnLst/>
              <a:rect l="l" t="t" r="r" b="b"/>
              <a:pathLst>
                <a:path w="14548" h="9841" extrusionOk="0">
                  <a:moveTo>
                    <a:pt x="10740" y="0"/>
                  </a:moveTo>
                  <a:cubicBezTo>
                    <a:pt x="10399" y="0"/>
                    <a:pt x="10039" y="90"/>
                    <a:pt x="9752" y="288"/>
                  </a:cubicBezTo>
                  <a:cubicBezTo>
                    <a:pt x="8692" y="934"/>
                    <a:pt x="7705" y="1689"/>
                    <a:pt x="6825" y="2551"/>
                  </a:cubicBezTo>
                  <a:cubicBezTo>
                    <a:pt x="6753" y="2640"/>
                    <a:pt x="6663" y="2730"/>
                    <a:pt x="6609" y="2820"/>
                  </a:cubicBezTo>
                  <a:cubicBezTo>
                    <a:pt x="6376" y="3197"/>
                    <a:pt x="6448" y="3484"/>
                    <a:pt x="6825" y="3700"/>
                  </a:cubicBezTo>
                  <a:cubicBezTo>
                    <a:pt x="7022" y="3790"/>
                    <a:pt x="7220" y="3880"/>
                    <a:pt x="7417" y="3951"/>
                  </a:cubicBezTo>
                  <a:cubicBezTo>
                    <a:pt x="7795" y="4113"/>
                    <a:pt x="8154" y="4221"/>
                    <a:pt x="8513" y="4400"/>
                  </a:cubicBezTo>
                  <a:cubicBezTo>
                    <a:pt x="9357" y="4813"/>
                    <a:pt x="9608" y="5352"/>
                    <a:pt x="9339" y="6268"/>
                  </a:cubicBezTo>
                  <a:cubicBezTo>
                    <a:pt x="9177" y="6753"/>
                    <a:pt x="8926" y="7202"/>
                    <a:pt x="8782" y="7687"/>
                  </a:cubicBezTo>
                  <a:cubicBezTo>
                    <a:pt x="8657" y="8064"/>
                    <a:pt x="8369" y="8369"/>
                    <a:pt x="7992" y="8477"/>
                  </a:cubicBezTo>
                  <a:cubicBezTo>
                    <a:pt x="6035" y="9214"/>
                    <a:pt x="3987" y="9609"/>
                    <a:pt x="1904" y="9662"/>
                  </a:cubicBezTo>
                  <a:cubicBezTo>
                    <a:pt x="1694" y="9668"/>
                    <a:pt x="1485" y="9670"/>
                    <a:pt x="1275" y="9670"/>
                  </a:cubicBezTo>
                  <a:cubicBezTo>
                    <a:pt x="854" y="9670"/>
                    <a:pt x="431" y="9662"/>
                    <a:pt x="0" y="9662"/>
                  </a:cubicBezTo>
                  <a:cubicBezTo>
                    <a:pt x="305" y="9752"/>
                    <a:pt x="629" y="9806"/>
                    <a:pt x="952" y="9824"/>
                  </a:cubicBezTo>
                  <a:cubicBezTo>
                    <a:pt x="1203" y="9835"/>
                    <a:pt x="1454" y="9840"/>
                    <a:pt x="1704" y="9840"/>
                  </a:cubicBezTo>
                  <a:cubicBezTo>
                    <a:pt x="3945" y="9840"/>
                    <a:pt x="6160" y="9409"/>
                    <a:pt x="8244" y="8585"/>
                  </a:cubicBezTo>
                  <a:cubicBezTo>
                    <a:pt x="8333" y="8567"/>
                    <a:pt x="8405" y="8549"/>
                    <a:pt x="8495" y="8531"/>
                  </a:cubicBezTo>
                  <a:cubicBezTo>
                    <a:pt x="8955" y="9154"/>
                    <a:pt x="9589" y="9511"/>
                    <a:pt x="10296" y="9511"/>
                  </a:cubicBezTo>
                  <a:cubicBezTo>
                    <a:pt x="10527" y="9511"/>
                    <a:pt x="10766" y="9473"/>
                    <a:pt x="11009" y="9393"/>
                  </a:cubicBezTo>
                  <a:cubicBezTo>
                    <a:pt x="11710" y="9124"/>
                    <a:pt x="12410" y="8800"/>
                    <a:pt x="13075" y="8441"/>
                  </a:cubicBezTo>
                  <a:cubicBezTo>
                    <a:pt x="13146" y="8405"/>
                    <a:pt x="13200" y="8351"/>
                    <a:pt x="13236" y="8280"/>
                  </a:cubicBezTo>
                  <a:cubicBezTo>
                    <a:pt x="13290" y="8172"/>
                    <a:pt x="13380" y="8010"/>
                    <a:pt x="13326" y="7920"/>
                  </a:cubicBezTo>
                  <a:cubicBezTo>
                    <a:pt x="13251" y="7846"/>
                    <a:pt x="13151" y="7808"/>
                    <a:pt x="13047" y="7808"/>
                  </a:cubicBezTo>
                  <a:cubicBezTo>
                    <a:pt x="13027" y="7808"/>
                    <a:pt x="13006" y="7810"/>
                    <a:pt x="12985" y="7813"/>
                  </a:cubicBezTo>
                  <a:cubicBezTo>
                    <a:pt x="12679" y="7902"/>
                    <a:pt x="12392" y="8010"/>
                    <a:pt x="12105" y="8136"/>
                  </a:cubicBezTo>
                  <a:cubicBezTo>
                    <a:pt x="11638" y="8333"/>
                    <a:pt x="11189" y="8603"/>
                    <a:pt x="10722" y="8765"/>
                  </a:cubicBezTo>
                  <a:cubicBezTo>
                    <a:pt x="10567" y="8818"/>
                    <a:pt x="10407" y="8844"/>
                    <a:pt x="10247" y="8844"/>
                  </a:cubicBezTo>
                  <a:cubicBezTo>
                    <a:pt x="9868" y="8844"/>
                    <a:pt x="9497" y="8696"/>
                    <a:pt x="9231" y="8405"/>
                  </a:cubicBezTo>
                  <a:lnTo>
                    <a:pt x="9465" y="7741"/>
                  </a:lnTo>
                  <a:cubicBezTo>
                    <a:pt x="9608" y="7382"/>
                    <a:pt x="9770" y="7022"/>
                    <a:pt x="9878" y="6645"/>
                  </a:cubicBezTo>
                  <a:cubicBezTo>
                    <a:pt x="10219" y="5388"/>
                    <a:pt x="9824" y="4508"/>
                    <a:pt x="8639" y="3951"/>
                  </a:cubicBezTo>
                  <a:cubicBezTo>
                    <a:pt x="8297" y="3790"/>
                    <a:pt x="7920" y="3664"/>
                    <a:pt x="7543" y="3520"/>
                  </a:cubicBezTo>
                  <a:cubicBezTo>
                    <a:pt x="7363" y="3449"/>
                    <a:pt x="7166" y="3359"/>
                    <a:pt x="6986" y="3269"/>
                  </a:cubicBezTo>
                  <a:cubicBezTo>
                    <a:pt x="7004" y="3197"/>
                    <a:pt x="7022" y="3107"/>
                    <a:pt x="7040" y="3035"/>
                  </a:cubicBezTo>
                  <a:cubicBezTo>
                    <a:pt x="7094" y="2946"/>
                    <a:pt x="7148" y="2874"/>
                    <a:pt x="7220" y="2802"/>
                  </a:cubicBezTo>
                  <a:cubicBezTo>
                    <a:pt x="8028" y="1922"/>
                    <a:pt x="8962" y="1168"/>
                    <a:pt x="10004" y="557"/>
                  </a:cubicBezTo>
                  <a:cubicBezTo>
                    <a:pt x="10147" y="467"/>
                    <a:pt x="10327" y="413"/>
                    <a:pt x="10488" y="395"/>
                  </a:cubicBezTo>
                  <a:cubicBezTo>
                    <a:pt x="10581" y="384"/>
                    <a:pt x="10662" y="377"/>
                    <a:pt x="10735" y="377"/>
                  </a:cubicBezTo>
                  <a:cubicBezTo>
                    <a:pt x="11100" y="377"/>
                    <a:pt x="11228" y="542"/>
                    <a:pt x="11243" y="1006"/>
                  </a:cubicBezTo>
                  <a:cubicBezTo>
                    <a:pt x="11279" y="1401"/>
                    <a:pt x="11225" y="1814"/>
                    <a:pt x="11225" y="2227"/>
                  </a:cubicBezTo>
                  <a:cubicBezTo>
                    <a:pt x="11207" y="2964"/>
                    <a:pt x="11512" y="3449"/>
                    <a:pt x="12230" y="3610"/>
                  </a:cubicBezTo>
                  <a:cubicBezTo>
                    <a:pt x="12612" y="3681"/>
                    <a:pt x="12993" y="3729"/>
                    <a:pt x="13374" y="3729"/>
                  </a:cubicBezTo>
                  <a:cubicBezTo>
                    <a:pt x="13478" y="3729"/>
                    <a:pt x="13582" y="3726"/>
                    <a:pt x="13685" y="3718"/>
                  </a:cubicBezTo>
                  <a:cubicBezTo>
                    <a:pt x="14332" y="3682"/>
                    <a:pt x="14547" y="3323"/>
                    <a:pt x="14350" y="2712"/>
                  </a:cubicBezTo>
                  <a:cubicBezTo>
                    <a:pt x="14206" y="2281"/>
                    <a:pt x="14026" y="1886"/>
                    <a:pt x="13847" y="1473"/>
                  </a:cubicBezTo>
                  <a:cubicBezTo>
                    <a:pt x="13721" y="1186"/>
                    <a:pt x="13595" y="916"/>
                    <a:pt x="13452" y="629"/>
                  </a:cubicBezTo>
                  <a:cubicBezTo>
                    <a:pt x="13093" y="791"/>
                    <a:pt x="13110" y="988"/>
                    <a:pt x="13200" y="1257"/>
                  </a:cubicBezTo>
                  <a:cubicBezTo>
                    <a:pt x="13290" y="1509"/>
                    <a:pt x="13416" y="1760"/>
                    <a:pt x="13488" y="2030"/>
                  </a:cubicBezTo>
                  <a:cubicBezTo>
                    <a:pt x="13595" y="2353"/>
                    <a:pt x="13775" y="2676"/>
                    <a:pt x="13649" y="3071"/>
                  </a:cubicBezTo>
                  <a:cubicBezTo>
                    <a:pt x="13452" y="3089"/>
                    <a:pt x="13250" y="3098"/>
                    <a:pt x="13045" y="3098"/>
                  </a:cubicBezTo>
                  <a:cubicBezTo>
                    <a:pt x="12841" y="3098"/>
                    <a:pt x="12635" y="3089"/>
                    <a:pt x="12428" y="3071"/>
                  </a:cubicBezTo>
                  <a:cubicBezTo>
                    <a:pt x="12033" y="3035"/>
                    <a:pt x="11853" y="2838"/>
                    <a:pt x="11799" y="2425"/>
                  </a:cubicBezTo>
                  <a:cubicBezTo>
                    <a:pt x="11764" y="2209"/>
                    <a:pt x="11782" y="2012"/>
                    <a:pt x="11764" y="1778"/>
                  </a:cubicBezTo>
                  <a:cubicBezTo>
                    <a:pt x="11764" y="1455"/>
                    <a:pt x="11728" y="1114"/>
                    <a:pt x="11692" y="791"/>
                  </a:cubicBezTo>
                  <a:cubicBezTo>
                    <a:pt x="11584" y="252"/>
                    <a:pt x="11297" y="36"/>
                    <a:pt x="10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9072725" y="5073813"/>
              <a:ext cx="348900" cy="242700"/>
            </a:xfrm>
            <a:custGeom>
              <a:avLst/>
              <a:gdLst/>
              <a:ahLst/>
              <a:cxnLst/>
              <a:rect l="l" t="t" r="r" b="b"/>
              <a:pathLst>
                <a:path w="13956" h="9708" extrusionOk="0">
                  <a:moveTo>
                    <a:pt x="10692" y="1"/>
                  </a:moveTo>
                  <a:cubicBezTo>
                    <a:pt x="10577" y="1"/>
                    <a:pt x="10459" y="27"/>
                    <a:pt x="10346" y="81"/>
                  </a:cubicBezTo>
                  <a:cubicBezTo>
                    <a:pt x="9340" y="476"/>
                    <a:pt x="8352" y="925"/>
                    <a:pt x="7885" y="2038"/>
                  </a:cubicBezTo>
                  <a:cubicBezTo>
                    <a:pt x="6686" y="1706"/>
                    <a:pt x="5774" y="1540"/>
                    <a:pt x="5043" y="1540"/>
                  </a:cubicBezTo>
                  <a:cubicBezTo>
                    <a:pt x="4547" y="1540"/>
                    <a:pt x="4135" y="1617"/>
                    <a:pt x="3772" y="1769"/>
                  </a:cubicBezTo>
                  <a:lnTo>
                    <a:pt x="5568" y="1769"/>
                  </a:lnTo>
                  <a:cubicBezTo>
                    <a:pt x="6430" y="1787"/>
                    <a:pt x="7274" y="2002"/>
                    <a:pt x="8029" y="2415"/>
                  </a:cubicBezTo>
                  <a:cubicBezTo>
                    <a:pt x="8819" y="2828"/>
                    <a:pt x="8837" y="3206"/>
                    <a:pt x="8137" y="3708"/>
                  </a:cubicBezTo>
                  <a:cubicBezTo>
                    <a:pt x="7867" y="3906"/>
                    <a:pt x="7580" y="4086"/>
                    <a:pt x="7292" y="4229"/>
                  </a:cubicBezTo>
                  <a:cubicBezTo>
                    <a:pt x="6700" y="4535"/>
                    <a:pt x="6107" y="4822"/>
                    <a:pt x="5497" y="5127"/>
                  </a:cubicBezTo>
                  <a:lnTo>
                    <a:pt x="5568" y="5181"/>
                  </a:lnTo>
                  <a:cubicBezTo>
                    <a:pt x="6448" y="4912"/>
                    <a:pt x="7292" y="4517"/>
                    <a:pt x="8065" y="4014"/>
                  </a:cubicBezTo>
                  <a:cubicBezTo>
                    <a:pt x="8514" y="3726"/>
                    <a:pt x="8909" y="3385"/>
                    <a:pt x="8891" y="2775"/>
                  </a:cubicBezTo>
                  <a:lnTo>
                    <a:pt x="8891" y="2775"/>
                  </a:lnTo>
                  <a:cubicBezTo>
                    <a:pt x="9717" y="2918"/>
                    <a:pt x="9789" y="3044"/>
                    <a:pt x="9448" y="3726"/>
                  </a:cubicBezTo>
                  <a:cubicBezTo>
                    <a:pt x="9430" y="3762"/>
                    <a:pt x="9412" y="3798"/>
                    <a:pt x="9394" y="3834"/>
                  </a:cubicBezTo>
                  <a:cubicBezTo>
                    <a:pt x="9035" y="4445"/>
                    <a:pt x="8747" y="5055"/>
                    <a:pt x="9070" y="5738"/>
                  </a:cubicBezTo>
                  <a:cubicBezTo>
                    <a:pt x="8352" y="6115"/>
                    <a:pt x="7670" y="6402"/>
                    <a:pt x="7041" y="6780"/>
                  </a:cubicBezTo>
                  <a:cubicBezTo>
                    <a:pt x="6143" y="7318"/>
                    <a:pt x="5263" y="7929"/>
                    <a:pt x="4365" y="8468"/>
                  </a:cubicBezTo>
                  <a:cubicBezTo>
                    <a:pt x="3198" y="9204"/>
                    <a:pt x="1851" y="9599"/>
                    <a:pt x="468" y="9599"/>
                  </a:cubicBezTo>
                  <a:cubicBezTo>
                    <a:pt x="306" y="9599"/>
                    <a:pt x="163" y="9617"/>
                    <a:pt x="1" y="9635"/>
                  </a:cubicBezTo>
                  <a:cubicBezTo>
                    <a:pt x="315" y="9683"/>
                    <a:pt x="631" y="9707"/>
                    <a:pt x="945" y="9707"/>
                  </a:cubicBezTo>
                  <a:cubicBezTo>
                    <a:pt x="2035" y="9707"/>
                    <a:pt x="3112" y="9420"/>
                    <a:pt x="4060" y="8863"/>
                  </a:cubicBezTo>
                  <a:cubicBezTo>
                    <a:pt x="4814" y="8450"/>
                    <a:pt x="5532" y="7965"/>
                    <a:pt x="6251" y="7516"/>
                  </a:cubicBezTo>
                  <a:cubicBezTo>
                    <a:pt x="7041" y="7031"/>
                    <a:pt x="7777" y="6492"/>
                    <a:pt x="8675" y="6205"/>
                  </a:cubicBezTo>
                  <a:cubicBezTo>
                    <a:pt x="8853" y="6144"/>
                    <a:pt x="9037" y="6114"/>
                    <a:pt x="9220" y="6114"/>
                  </a:cubicBezTo>
                  <a:cubicBezTo>
                    <a:pt x="9574" y="6114"/>
                    <a:pt x="9924" y="6225"/>
                    <a:pt x="10220" y="6438"/>
                  </a:cubicBezTo>
                  <a:lnTo>
                    <a:pt x="10256" y="6474"/>
                  </a:lnTo>
                  <a:lnTo>
                    <a:pt x="11657" y="5989"/>
                  </a:lnTo>
                  <a:lnTo>
                    <a:pt x="11639" y="5953"/>
                  </a:lnTo>
                  <a:cubicBezTo>
                    <a:pt x="11603" y="5953"/>
                    <a:pt x="11549" y="5953"/>
                    <a:pt x="11513" y="5935"/>
                  </a:cubicBezTo>
                  <a:cubicBezTo>
                    <a:pt x="11513" y="5935"/>
                    <a:pt x="11513" y="5882"/>
                    <a:pt x="11513" y="5882"/>
                  </a:cubicBezTo>
                  <a:cubicBezTo>
                    <a:pt x="11800" y="5702"/>
                    <a:pt x="12106" y="5522"/>
                    <a:pt x="12411" y="5343"/>
                  </a:cubicBezTo>
                  <a:cubicBezTo>
                    <a:pt x="13291" y="4768"/>
                    <a:pt x="13955" y="2900"/>
                    <a:pt x="12950" y="1859"/>
                  </a:cubicBezTo>
                  <a:cubicBezTo>
                    <a:pt x="12573" y="1464"/>
                    <a:pt x="12106" y="1158"/>
                    <a:pt x="11585" y="979"/>
                  </a:cubicBezTo>
                  <a:cubicBezTo>
                    <a:pt x="11480" y="922"/>
                    <a:pt x="11364" y="895"/>
                    <a:pt x="11248" y="895"/>
                  </a:cubicBezTo>
                  <a:cubicBezTo>
                    <a:pt x="11107" y="895"/>
                    <a:pt x="10967" y="936"/>
                    <a:pt x="10848" y="1015"/>
                  </a:cubicBezTo>
                  <a:cubicBezTo>
                    <a:pt x="10920" y="1284"/>
                    <a:pt x="11136" y="1320"/>
                    <a:pt x="11315" y="1446"/>
                  </a:cubicBezTo>
                  <a:cubicBezTo>
                    <a:pt x="11710" y="1679"/>
                    <a:pt x="12088" y="1948"/>
                    <a:pt x="12447" y="2254"/>
                  </a:cubicBezTo>
                  <a:cubicBezTo>
                    <a:pt x="12626" y="2433"/>
                    <a:pt x="12752" y="2649"/>
                    <a:pt x="12788" y="2900"/>
                  </a:cubicBezTo>
                  <a:cubicBezTo>
                    <a:pt x="12914" y="3708"/>
                    <a:pt x="12537" y="4517"/>
                    <a:pt x="11854" y="4966"/>
                  </a:cubicBezTo>
                  <a:cubicBezTo>
                    <a:pt x="11459" y="5199"/>
                    <a:pt x="11064" y="5415"/>
                    <a:pt x="10651" y="5594"/>
                  </a:cubicBezTo>
                  <a:cubicBezTo>
                    <a:pt x="10489" y="5666"/>
                    <a:pt x="10328" y="5702"/>
                    <a:pt x="10148" y="5720"/>
                  </a:cubicBezTo>
                  <a:cubicBezTo>
                    <a:pt x="10128" y="5722"/>
                    <a:pt x="10107" y="5723"/>
                    <a:pt x="10087" y="5723"/>
                  </a:cubicBezTo>
                  <a:cubicBezTo>
                    <a:pt x="9755" y="5723"/>
                    <a:pt x="9486" y="5448"/>
                    <a:pt x="9519" y="5109"/>
                  </a:cubicBezTo>
                  <a:cubicBezTo>
                    <a:pt x="9519" y="4930"/>
                    <a:pt x="9555" y="4750"/>
                    <a:pt x="9627" y="4606"/>
                  </a:cubicBezTo>
                  <a:cubicBezTo>
                    <a:pt x="9968" y="3996"/>
                    <a:pt x="10256" y="3349"/>
                    <a:pt x="10453" y="2685"/>
                  </a:cubicBezTo>
                  <a:cubicBezTo>
                    <a:pt x="10525" y="2523"/>
                    <a:pt x="10615" y="2379"/>
                    <a:pt x="10723" y="2236"/>
                  </a:cubicBezTo>
                  <a:cubicBezTo>
                    <a:pt x="10777" y="2146"/>
                    <a:pt x="10812" y="2038"/>
                    <a:pt x="10884" y="1877"/>
                  </a:cubicBezTo>
                  <a:lnTo>
                    <a:pt x="10884" y="1877"/>
                  </a:lnTo>
                  <a:cubicBezTo>
                    <a:pt x="10381" y="2002"/>
                    <a:pt x="10346" y="2451"/>
                    <a:pt x="10112" y="2685"/>
                  </a:cubicBezTo>
                  <a:cubicBezTo>
                    <a:pt x="9645" y="2505"/>
                    <a:pt x="9196" y="2362"/>
                    <a:pt x="8765" y="2182"/>
                  </a:cubicBezTo>
                  <a:cubicBezTo>
                    <a:pt x="8442" y="2038"/>
                    <a:pt x="8370" y="1823"/>
                    <a:pt x="8621" y="1589"/>
                  </a:cubicBezTo>
                  <a:cubicBezTo>
                    <a:pt x="9307" y="1018"/>
                    <a:pt x="9962" y="403"/>
                    <a:pt x="10912" y="403"/>
                  </a:cubicBezTo>
                  <a:cubicBezTo>
                    <a:pt x="11007" y="403"/>
                    <a:pt x="11106" y="409"/>
                    <a:pt x="11208" y="422"/>
                  </a:cubicBezTo>
                  <a:cubicBezTo>
                    <a:pt x="11226" y="422"/>
                    <a:pt x="11244" y="368"/>
                    <a:pt x="11297" y="296"/>
                  </a:cubicBezTo>
                  <a:cubicBezTo>
                    <a:pt x="11142" y="105"/>
                    <a:pt x="10922" y="1"/>
                    <a:pt x="106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9102825" y="4259038"/>
              <a:ext cx="225400" cy="182575"/>
            </a:xfrm>
            <a:custGeom>
              <a:avLst/>
              <a:gdLst/>
              <a:ahLst/>
              <a:cxnLst/>
              <a:rect l="l" t="t" r="r" b="b"/>
              <a:pathLst>
                <a:path w="9016" h="7303" extrusionOk="0">
                  <a:moveTo>
                    <a:pt x="4115" y="0"/>
                  </a:moveTo>
                  <a:cubicBezTo>
                    <a:pt x="3918" y="0"/>
                    <a:pt x="3722" y="38"/>
                    <a:pt x="3538" y="111"/>
                  </a:cubicBezTo>
                  <a:cubicBezTo>
                    <a:pt x="2479" y="506"/>
                    <a:pt x="1491" y="1027"/>
                    <a:pt x="593" y="1692"/>
                  </a:cubicBezTo>
                  <a:cubicBezTo>
                    <a:pt x="503" y="1764"/>
                    <a:pt x="413" y="1835"/>
                    <a:pt x="341" y="1925"/>
                  </a:cubicBezTo>
                  <a:cubicBezTo>
                    <a:pt x="18" y="2302"/>
                    <a:pt x="0" y="2608"/>
                    <a:pt x="359" y="2967"/>
                  </a:cubicBezTo>
                  <a:cubicBezTo>
                    <a:pt x="575" y="3164"/>
                    <a:pt x="808" y="3344"/>
                    <a:pt x="1060" y="3488"/>
                  </a:cubicBezTo>
                  <a:cubicBezTo>
                    <a:pt x="1491" y="3703"/>
                    <a:pt x="1760" y="4152"/>
                    <a:pt x="1742" y="4637"/>
                  </a:cubicBezTo>
                  <a:cubicBezTo>
                    <a:pt x="1742" y="4871"/>
                    <a:pt x="1760" y="5104"/>
                    <a:pt x="1832" y="5320"/>
                  </a:cubicBezTo>
                  <a:cubicBezTo>
                    <a:pt x="1933" y="5994"/>
                    <a:pt x="2504" y="6451"/>
                    <a:pt x="3133" y="6451"/>
                  </a:cubicBezTo>
                  <a:cubicBezTo>
                    <a:pt x="3290" y="6451"/>
                    <a:pt x="3452" y="6422"/>
                    <a:pt x="3610" y="6361"/>
                  </a:cubicBezTo>
                  <a:cubicBezTo>
                    <a:pt x="3844" y="6289"/>
                    <a:pt x="4077" y="6182"/>
                    <a:pt x="4293" y="6056"/>
                  </a:cubicBezTo>
                  <a:cubicBezTo>
                    <a:pt x="4599" y="5862"/>
                    <a:pt x="4900" y="5731"/>
                    <a:pt x="5208" y="5731"/>
                  </a:cubicBezTo>
                  <a:cubicBezTo>
                    <a:pt x="5442" y="5731"/>
                    <a:pt x="5679" y="5806"/>
                    <a:pt x="5927" y="5984"/>
                  </a:cubicBezTo>
                  <a:cubicBezTo>
                    <a:pt x="6017" y="6038"/>
                    <a:pt x="6124" y="6092"/>
                    <a:pt x="6250" y="6128"/>
                  </a:cubicBezTo>
                  <a:cubicBezTo>
                    <a:pt x="6555" y="6218"/>
                    <a:pt x="6807" y="6487"/>
                    <a:pt x="6897" y="6810"/>
                  </a:cubicBezTo>
                  <a:cubicBezTo>
                    <a:pt x="6990" y="7156"/>
                    <a:pt x="7186" y="7303"/>
                    <a:pt x="7395" y="7303"/>
                  </a:cubicBezTo>
                  <a:cubicBezTo>
                    <a:pt x="7588" y="7303"/>
                    <a:pt x="7792" y="7178"/>
                    <a:pt x="7938" y="6972"/>
                  </a:cubicBezTo>
                  <a:cubicBezTo>
                    <a:pt x="8010" y="6864"/>
                    <a:pt x="8100" y="6738"/>
                    <a:pt x="8154" y="6631"/>
                  </a:cubicBezTo>
                  <a:cubicBezTo>
                    <a:pt x="8585" y="5822"/>
                    <a:pt x="8746" y="4924"/>
                    <a:pt x="8926" y="4044"/>
                  </a:cubicBezTo>
                  <a:cubicBezTo>
                    <a:pt x="9016" y="3739"/>
                    <a:pt x="8836" y="3416"/>
                    <a:pt x="8531" y="3344"/>
                  </a:cubicBezTo>
                  <a:cubicBezTo>
                    <a:pt x="8244" y="3236"/>
                    <a:pt x="7938" y="3146"/>
                    <a:pt x="7633" y="3075"/>
                  </a:cubicBezTo>
                  <a:cubicBezTo>
                    <a:pt x="7256" y="2985"/>
                    <a:pt x="6861" y="2913"/>
                    <a:pt x="6502" y="2805"/>
                  </a:cubicBezTo>
                  <a:cubicBezTo>
                    <a:pt x="6214" y="2751"/>
                    <a:pt x="6088" y="2410"/>
                    <a:pt x="6268" y="2195"/>
                  </a:cubicBezTo>
                  <a:cubicBezTo>
                    <a:pt x="6376" y="2033"/>
                    <a:pt x="6519" y="1889"/>
                    <a:pt x="6645" y="1746"/>
                  </a:cubicBezTo>
                  <a:cubicBezTo>
                    <a:pt x="7004" y="1333"/>
                    <a:pt x="7058" y="866"/>
                    <a:pt x="6699" y="471"/>
                  </a:cubicBezTo>
                  <a:cubicBezTo>
                    <a:pt x="6507" y="260"/>
                    <a:pt x="6254" y="146"/>
                    <a:pt x="5978" y="146"/>
                  </a:cubicBezTo>
                  <a:cubicBezTo>
                    <a:pt x="5736" y="146"/>
                    <a:pt x="5478" y="233"/>
                    <a:pt x="5226" y="417"/>
                  </a:cubicBezTo>
                  <a:lnTo>
                    <a:pt x="5855" y="632"/>
                  </a:lnTo>
                  <a:cubicBezTo>
                    <a:pt x="6412" y="812"/>
                    <a:pt x="6519" y="1117"/>
                    <a:pt x="6142" y="1566"/>
                  </a:cubicBezTo>
                  <a:cubicBezTo>
                    <a:pt x="6035" y="1692"/>
                    <a:pt x="5927" y="1817"/>
                    <a:pt x="5837" y="1943"/>
                  </a:cubicBezTo>
                  <a:cubicBezTo>
                    <a:pt x="5532" y="2428"/>
                    <a:pt x="5675" y="2931"/>
                    <a:pt x="6232" y="3129"/>
                  </a:cubicBezTo>
                  <a:cubicBezTo>
                    <a:pt x="6573" y="3218"/>
                    <a:pt x="6915" y="3290"/>
                    <a:pt x="7256" y="3344"/>
                  </a:cubicBezTo>
                  <a:cubicBezTo>
                    <a:pt x="7579" y="3416"/>
                    <a:pt x="7902" y="3506"/>
                    <a:pt x="8226" y="3595"/>
                  </a:cubicBezTo>
                  <a:cubicBezTo>
                    <a:pt x="8441" y="3649"/>
                    <a:pt x="8585" y="3865"/>
                    <a:pt x="8531" y="4098"/>
                  </a:cubicBezTo>
                  <a:cubicBezTo>
                    <a:pt x="8351" y="4942"/>
                    <a:pt x="8028" y="5751"/>
                    <a:pt x="7561" y="6469"/>
                  </a:cubicBezTo>
                  <a:cubicBezTo>
                    <a:pt x="6986" y="5804"/>
                    <a:pt x="6986" y="5822"/>
                    <a:pt x="6160" y="5445"/>
                  </a:cubicBezTo>
                  <a:cubicBezTo>
                    <a:pt x="6017" y="5373"/>
                    <a:pt x="5873" y="5302"/>
                    <a:pt x="5747" y="5212"/>
                  </a:cubicBezTo>
                  <a:cubicBezTo>
                    <a:pt x="5579" y="5103"/>
                    <a:pt x="5384" y="5049"/>
                    <a:pt x="5189" y="5049"/>
                  </a:cubicBezTo>
                  <a:cubicBezTo>
                    <a:pt x="5029" y="5049"/>
                    <a:pt x="4869" y="5085"/>
                    <a:pt x="4724" y="5158"/>
                  </a:cubicBezTo>
                  <a:cubicBezTo>
                    <a:pt x="4400" y="5302"/>
                    <a:pt x="4059" y="5481"/>
                    <a:pt x="3718" y="5643"/>
                  </a:cubicBezTo>
                  <a:cubicBezTo>
                    <a:pt x="3468" y="5759"/>
                    <a:pt x="3258" y="5819"/>
                    <a:pt x="3081" y="5819"/>
                  </a:cubicBezTo>
                  <a:cubicBezTo>
                    <a:pt x="2709" y="5819"/>
                    <a:pt x="2481" y="5556"/>
                    <a:pt x="2335" y="4996"/>
                  </a:cubicBezTo>
                  <a:cubicBezTo>
                    <a:pt x="2299" y="4907"/>
                    <a:pt x="2281" y="4817"/>
                    <a:pt x="2263" y="4709"/>
                  </a:cubicBezTo>
                  <a:cubicBezTo>
                    <a:pt x="2245" y="4116"/>
                    <a:pt x="1976" y="3560"/>
                    <a:pt x="1509" y="3200"/>
                  </a:cubicBezTo>
                  <a:lnTo>
                    <a:pt x="1509" y="3236"/>
                  </a:lnTo>
                  <a:cubicBezTo>
                    <a:pt x="1365" y="3164"/>
                    <a:pt x="1221" y="3111"/>
                    <a:pt x="1096" y="3039"/>
                  </a:cubicBezTo>
                  <a:cubicBezTo>
                    <a:pt x="323" y="2590"/>
                    <a:pt x="306" y="2356"/>
                    <a:pt x="1024" y="1835"/>
                  </a:cubicBezTo>
                  <a:cubicBezTo>
                    <a:pt x="1030" y="1829"/>
                    <a:pt x="1040" y="1827"/>
                    <a:pt x="1052" y="1827"/>
                  </a:cubicBezTo>
                  <a:cubicBezTo>
                    <a:pt x="1076" y="1827"/>
                    <a:pt x="1108" y="1835"/>
                    <a:pt x="1132" y="1835"/>
                  </a:cubicBezTo>
                  <a:cubicBezTo>
                    <a:pt x="988" y="2500"/>
                    <a:pt x="988" y="2500"/>
                    <a:pt x="1186" y="2931"/>
                  </a:cubicBezTo>
                  <a:cubicBezTo>
                    <a:pt x="1239" y="2751"/>
                    <a:pt x="1275" y="2626"/>
                    <a:pt x="1293" y="2518"/>
                  </a:cubicBezTo>
                  <a:cubicBezTo>
                    <a:pt x="1347" y="2105"/>
                    <a:pt x="1545" y="1728"/>
                    <a:pt x="1850" y="1440"/>
                  </a:cubicBezTo>
                  <a:cubicBezTo>
                    <a:pt x="2568" y="776"/>
                    <a:pt x="3502" y="381"/>
                    <a:pt x="4490" y="327"/>
                  </a:cubicBezTo>
                  <a:cubicBezTo>
                    <a:pt x="4634" y="309"/>
                    <a:pt x="4795" y="273"/>
                    <a:pt x="4939" y="237"/>
                  </a:cubicBezTo>
                  <a:cubicBezTo>
                    <a:pt x="4685" y="78"/>
                    <a:pt x="4399" y="0"/>
                    <a:pt x="4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9041750" y="4845988"/>
              <a:ext cx="161225" cy="192250"/>
            </a:xfrm>
            <a:custGeom>
              <a:avLst/>
              <a:gdLst/>
              <a:ahLst/>
              <a:cxnLst/>
              <a:rect l="l" t="t" r="r" b="b"/>
              <a:pathLst>
                <a:path w="6449" h="7690" extrusionOk="0">
                  <a:moveTo>
                    <a:pt x="3252" y="1"/>
                  </a:moveTo>
                  <a:cubicBezTo>
                    <a:pt x="2763" y="1"/>
                    <a:pt x="2288" y="177"/>
                    <a:pt x="1904" y="483"/>
                  </a:cubicBezTo>
                  <a:cubicBezTo>
                    <a:pt x="1509" y="789"/>
                    <a:pt x="1473" y="1202"/>
                    <a:pt x="1581" y="1633"/>
                  </a:cubicBezTo>
                  <a:cubicBezTo>
                    <a:pt x="1384" y="1759"/>
                    <a:pt x="1240" y="1848"/>
                    <a:pt x="1096" y="1956"/>
                  </a:cubicBezTo>
                  <a:cubicBezTo>
                    <a:pt x="216" y="2567"/>
                    <a:pt x="1" y="3447"/>
                    <a:pt x="540" y="4363"/>
                  </a:cubicBezTo>
                  <a:cubicBezTo>
                    <a:pt x="809" y="4865"/>
                    <a:pt x="1132" y="5332"/>
                    <a:pt x="1455" y="5799"/>
                  </a:cubicBezTo>
                  <a:cubicBezTo>
                    <a:pt x="1617" y="6069"/>
                    <a:pt x="1904" y="6248"/>
                    <a:pt x="2228" y="6266"/>
                  </a:cubicBezTo>
                  <a:cubicBezTo>
                    <a:pt x="2102" y="6087"/>
                    <a:pt x="1994" y="5979"/>
                    <a:pt x="1922" y="5853"/>
                  </a:cubicBezTo>
                  <a:cubicBezTo>
                    <a:pt x="1527" y="5261"/>
                    <a:pt x="1096" y="4704"/>
                    <a:pt x="755" y="4093"/>
                  </a:cubicBezTo>
                  <a:cubicBezTo>
                    <a:pt x="414" y="3519"/>
                    <a:pt x="575" y="2782"/>
                    <a:pt x="1132" y="2423"/>
                  </a:cubicBezTo>
                  <a:cubicBezTo>
                    <a:pt x="1384" y="2261"/>
                    <a:pt x="1671" y="2136"/>
                    <a:pt x="1976" y="2028"/>
                  </a:cubicBezTo>
                  <a:lnTo>
                    <a:pt x="2156" y="1956"/>
                  </a:lnTo>
                  <a:cubicBezTo>
                    <a:pt x="2174" y="1866"/>
                    <a:pt x="2174" y="1759"/>
                    <a:pt x="2174" y="1669"/>
                  </a:cubicBezTo>
                  <a:cubicBezTo>
                    <a:pt x="2084" y="1004"/>
                    <a:pt x="2174" y="843"/>
                    <a:pt x="2766" y="627"/>
                  </a:cubicBezTo>
                  <a:cubicBezTo>
                    <a:pt x="2976" y="552"/>
                    <a:pt x="3154" y="513"/>
                    <a:pt x="3300" y="513"/>
                  </a:cubicBezTo>
                  <a:cubicBezTo>
                    <a:pt x="3677" y="513"/>
                    <a:pt x="3837" y="775"/>
                    <a:pt x="3772" y="1345"/>
                  </a:cubicBezTo>
                  <a:cubicBezTo>
                    <a:pt x="3664" y="2333"/>
                    <a:pt x="3934" y="3321"/>
                    <a:pt x="4527" y="4111"/>
                  </a:cubicBezTo>
                  <a:cubicBezTo>
                    <a:pt x="4796" y="4488"/>
                    <a:pt x="5101" y="4830"/>
                    <a:pt x="5442" y="5153"/>
                  </a:cubicBezTo>
                  <a:cubicBezTo>
                    <a:pt x="5802" y="5530"/>
                    <a:pt x="5891" y="5745"/>
                    <a:pt x="5604" y="6194"/>
                  </a:cubicBezTo>
                  <a:cubicBezTo>
                    <a:pt x="5371" y="6554"/>
                    <a:pt x="5101" y="6877"/>
                    <a:pt x="4796" y="7182"/>
                  </a:cubicBezTo>
                  <a:cubicBezTo>
                    <a:pt x="4670" y="7308"/>
                    <a:pt x="4544" y="7416"/>
                    <a:pt x="4401" y="7523"/>
                  </a:cubicBezTo>
                  <a:cubicBezTo>
                    <a:pt x="4598" y="7636"/>
                    <a:pt x="4697" y="7690"/>
                    <a:pt x="4785" y="7690"/>
                  </a:cubicBezTo>
                  <a:cubicBezTo>
                    <a:pt x="4865" y="7690"/>
                    <a:pt x="4937" y="7645"/>
                    <a:pt x="5065" y="7559"/>
                  </a:cubicBezTo>
                  <a:cubicBezTo>
                    <a:pt x="5514" y="7218"/>
                    <a:pt x="5891" y="6769"/>
                    <a:pt x="6161" y="6266"/>
                  </a:cubicBezTo>
                  <a:cubicBezTo>
                    <a:pt x="6448" y="5692"/>
                    <a:pt x="6394" y="5279"/>
                    <a:pt x="5891" y="4865"/>
                  </a:cubicBezTo>
                  <a:cubicBezTo>
                    <a:pt x="5389" y="4399"/>
                    <a:pt x="4958" y="3860"/>
                    <a:pt x="4652" y="3249"/>
                  </a:cubicBezTo>
                  <a:cubicBezTo>
                    <a:pt x="4401" y="2818"/>
                    <a:pt x="4293" y="2333"/>
                    <a:pt x="4329" y="1848"/>
                  </a:cubicBezTo>
                  <a:cubicBezTo>
                    <a:pt x="4347" y="1507"/>
                    <a:pt x="4347" y="1184"/>
                    <a:pt x="4329" y="843"/>
                  </a:cubicBezTo>
                  <a:cubicBezTo>
                    <a:pt x="4311" y="394"/>
                    <a:pt x="3952" y="16"/>
                    <a:pt x="3503" y="16"/>
                  </a:cubicBezTo>
                  <a:cubicBezTo>
                    <a:pt x="3419" y="6"/>
                    <a:pt x="3335" y="1"/>
                    <a:pt x="3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8667750" y="5267538"/>
              <a:ext cx="707625" cy="147725"/>
            </a:xfrm>
            <a:custGeom>
              <a:avLst/>
              <a:gdLst/>
              <a:ahLst/>
              <a:cxnLst/>
              <a:rect l="l" t="t" r="r" b="b"/>
              <a:pathLst>
                <a:path w="28305" h="5909" extrusionOk="0">
                  <a:moveTo>
                    <a:pt x="19" y="4095"/>
                  </a:moveTo>
                  <a:lnTo>
                    <a:pt x="1" y="4113"/>
                  </a:lnTo>
                  <a:cubicBezTo>
                    <a:pt x="66" y="4123"/>
                    <a:pt x="131" y="4133"/>
                    <a:pt x="197" y="4144"/>
                  </a:cubicBezTo>
                  <a:lnTo>
                    <a:pt x="197" y="4144"/>
                  </a:lnTo>
                  <a:cubicBezTo>
                    <a:pt x="137" y="4128"/>
                    <a:pt x="78" y="4111"/>
                    <a:pt x="19" y="4095"/>
                  </a:cubicBezTo>
                  <a:close/>
                  <a:moveTo>
                    <a:pt x="28305" y="0"/>
                  </a:moveTo>
                  <a:lnTo>
                    <a:pt x="28305" y="0"/>
                  </a:lnTo>
                  <a:cubicBezTo>
                    <a:pt x="28161" y="36"/>
                    <a:pt x="28035" y="72"/>
                    <a:pt x="27891" y="126"/>
                  </a:cubicBezTo>
                  <a:cubicBezTo>
                    <a:pt x="26616" y="791"/>
                    <a:pt x="25359" y="1455"/>
                    <a:pt x="24084" y="2102"/>
                  </a:cubicBezTo>
                  <a:cubicBezTo>
                    <a:pt x="22162" y="3107"/>
                    <a:pt x="20187" y="3987"/>
                    <a:pt x="18050" y="4508"/>
                  </a:cubicBezTo>
                  <a:cubicBezTo>
                    <a:pt x="17331" y="4688"/>
                    <a:pt x="16631" y="4903"/>
                    <a:pt x="15895" y="5083"/>
                  </a:cubicBezTo>
                  <a:cubicBezTo>
                    <a:pt x="15410" y="5227"/>
                    <a:pt x="14907" y="5298"/>
                    <a:pt x="14404" y="5334"/>
                  </a:cubicBezTo>
                  <a:cubicBezTo>
                    <a:pt x="12931" y="5334"/>
                    <a:pt x="11495" y="5298"/>
                    <a:pt x="10004" y="5227"/>
                  </a:cubicBezTo>
                  <a:cubicBezTo>
                    <a:pt x="8513" y="5155"/>
                    <a:pt x="7041" y="5029"/>
                    <a:pt x="5550" y="4885"/>
                  </a:cubicBezTo>
                  <a:cubicBezTo>
                    <a:pt x="4419" y="4778"/>
                    <a:pt x="3269" y="4616"/>
                    <a:pt x="2120" y="4454"/>
                  </a:cubicBezTo>
                  <a:cubicBezTo>
                    <a:pt x="1485" y="4373"/>
                    <a:pt x="835" y="4247"/>
                    <a:pt x="197" y="4144"/>
                  </a:cubicBezTo>
                  <a:lnTo>
                    <a:pt x="197" y="4144"/>
                  </a:lnTo>
                  <a:cubicBezTo>
                    <a:pt x="925" y="4345"/>
                    <a:pt x="1640" y="4556"/>
                    <a:pt x="2371" y="4706"/>
                  </a:cubicBezTo>
                  <a:cubicBezTo>
                    <a:pt x="4724" y="5191"/>
                    <a:pt x="7130" y="5173"/>
                    <a:pt x="9501" y="5406"/>
                  </a:cubicBezTo>
                  <a:cubicBezTo>
                    <a:pt x="11207" y="5586"/>
                    <a:pt x="12949" y="5442"/>
                    <a:pt x="14548" y="5909"/>
                  </a:cubicBezTo>
                  <a:cubicBezTo>
                    <a:pt x="14673" y="5801"/>
                    <a:pt x="14763" y="5711"/>
                    <a:pt x="14853" y="5676"/>
                  </a:cubicBezTo>
                  <a:cubicBezTo>
                    <a:pt x="15266" y="5586"/>
                    <a:pt x="15679" y="5514"/>
                    <a:pt x="16110" y="5406"/>
                  </a:cubicBezTo>
                  <a:cubicBezTo>
                    <a:pt x="16829" y="5227"/>
                    <a:pt x="17547" y="5029"/>
                    <a:pt x="18265" y="4831"/>
                  </a:cubicBezTo>
                  <a:cubicBezTo>
                    <a:pt x="20205" y="4329"/>
                    <a:pt x="22091" y="3574"/>
                    <a:pt x="23869" y="2622"/>
                  </a:cubicBezTo>
                  <a:cubicBezTo>
                    <a:pt x="25126" y="1976"/>
                    <a:pt x="26329" y="1258"/>
                    <a:pt x="27568" y="575"/>
                  </a:cubicBezTo>
                  <a:cubicBezTo>
                    <a:pt x="27712" y="485"/>
                    <a:pt x="27874" y="413"/>
                    <a:pt x="28017" y="306"/>
                  </a:cubicBezTo>
                  <a:cubicBezTo>
                    <a:pt x="28125" y="216"/>
                    <a:pt x="28215" y="108"/>
                    <a:pt x="28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8120900" y="4726063"/>
              <a:ext cx="923125" cy="88125"/>
            </a:xfrm>
            <a:custGeom>
              <a:avLst/>
              <a:gdLst/>
              <a:ahLst/>
              <a:cxnLst/>
              <a:rect l="l" t="t" r="r" b="b"/>
              <a:pathLst>
                <a:path w="36925" h="3525" extrusionOk="0">
                  <a:moveTo>
                    <a:pt x="36907" y="0"/>
                  </a:moveTo>
                  <a:cubicBezTo>
                    <a:pt x="36727" y="36"/>
                    <a:pt x="36547" y="54"/>
                    <a:pt x="36386" y="108"/>
                  </a:cubicBezTo>
                  <a:cubicBezTo>
                    <a:pt x="34698" y="593"/>
                    <a:pt x="32956" y="898"/>
                    <a:pt x="31196" y="1024"/>
                  </a:cubicBezTo>
                  <a:cubicBezTo>
                    <a:pt x="30495" y="1066"/>
                    <a:pt x="29795" y="1091"/>
                    <a:pt x="29095" y="1091"/>
                  </a:cubicBezTo>
                  <a:cubicBezTo>
                    <a:pt x="27409" y="1091"/>
                    <a:pt x="25728" y="945"/>
                    <a:pt x="24066" y="539"/>
                  </a:cubicBezTo>
                  <a:cubicBezTo>
                    <a:pt x="23329" y="377"/>
                    <a:pt x="22575" y="306"/>
                    <a:pt x="21803" y="306"/>
                  </a:cubicBezTo>
                  <a:cubicBezTo>
                    <a:pt x="21751" y="304"/>
                    <a:pt x="21699" y="304"/>
                    <a:pt x="21647" y="304"/>
                  </a:cubicBezTo>
                  <a:cubicBezTo>
                    <a:pt x="20215" y="304"/>
                    <a:pt x="18881" y="774"/>
                    <a:pt x="17564" y="1311"/>
                  </a:cubicBezTo>
                  <a:cubicBezTo>
                    <a:pt x="16505" y="1742"/>
                    <a:pt x="15445" y="2138"/>
                    <a:pt x="14368" y="2479"/>
                  </a:cubicBezTo>
                  <a:cubicBezTo>
                    <a:pt x="12931" y="2910"/>
                    <a:pt x="11458" y="3053"/>
                    <a:pt x="9968" y="3215"/>
                  </a:cubicBezTo>
                  <a:cubicBezTo>
                    <a:pt x="9036" y="3316"/>
                    <a:pt x="8110" y="3376"/>
                    <a:pt x="7189" y="3376"/>
                  </a:cubicBezTo>
                  <a:cubicBezTo>
                    <a:pt x="5640" y="3376"/>
                    <a:pt x="4106" y="3205"/>
                    <a:pt x="2586" y="2766"/>
                  </a:cubicBezTo>
                  <a:cubicBezTo>
                    <a:pt x="2094" y="2640"/>
                    <a:pt x="1584" y="2576"/>
                    <a:pt x="1076" y="2576"/>
                  </a:cubicBezTo>
                  <a:cubicBezTo>
                    <a:pt x="713" y="2576"/>
                    <a:pt x="352" y="2609"/>
                    <a:pt x="0" y="2676"/>
                  </a:cubicBezTo>
                  <a:cubicBezTo>
                    <a:pt x="36" y="2712"/>
                    <a:pt x="90" y="2730"/>
                    <a:pt x="144" y="2730"/>
                  </a:cubicBezTo>
                  <a:cubicBezTo>
                    <a:pt x="263" y="2726"/>
                    <a:pt x="382" y="2724"/>
                    <a:pt x="501" y="2724"/>
                  </a:cubicBezTo>
                  <a:cubicBezTo>
                    <a:pt x="1459" y="2724"/>
                    <a:pt x="2414" y="2854"/>
                    <a:pt x="3341" y="3125"/>
                  </a:cubicBezTo>
                  <a:cubicBezTo>
                    <a:pt x="4041" y="3305"/>
                    <a:pt x="4759" y="3431"/>
                    <a:pt x="5478" y="3484"/>
                  </a:cubicBezTo>
                  <a:cubicBezTo>
                    <a:pt x="6079" y="3511"/>
                    <a:pt x="6685" y="3525"/>
                    <a:pt x="7292" y="3525"/>
                  </a:cubicBezTo>
                  <a:cubicBezTo>
                    <a:pt x="7898" y="3525"/>
                    <a:pt x="8504" y="3511"/>
                    <a:pt x="9106" y="3484"/>
                  </a:cubicBezTo>
                  <a:cubicBezTo>
                    <a:pt x="10794" y="3431"/>
                    <a:pt x="12464" y="3179"/>
                    <a:pt x="14080" y="2748"/>
                  </a:cubicBezTo>
                  <a:cubicBezTo>
                    <a:pt x="15427" y="2353"/>
                    <a:pt x="16720" y="1886"/>
                    <a:pt x="18013" y="1347"/>
                  </a:cubicBezTo>
                  <a:cubicBezTo>
                    <a:pt x="19325" y="804"/>
                    <a:pt x="20653" y="501"/>
                    <a:pt x="22006" y="501"/>
                  </a:cubicBezTo>
                  <a:cubicBezTo>
                    <a:pt x="22709" y="501"/>
                    <a:pt x="23419" y="583"/>
                    <a:pt x="24137" y="755"/>
                  </a:cubicBezTo>
                  <a:cubicBezTo>
                    <a:pt x="25761" y="1153"/>
                    <a:pt x="27395" y="1281"/>
                    <a:pt x="29032" y="1281"/>
                  </a:cubicBezTo>
                  <a:cubicBezTo>
                    <a:pt x="29460" y="1281"/>
                    <a:pt x="29888" y="1272"/>
                    <a:pt x="30316" y="1258"/>
                  </a:cubicBezTo>
                  <a:cubicBezTo>
                    <a:pt x="31824" y="1204"/>
                    <a:pt x="33333" y="1006"/>
                    <a:pt x="34787" y="647"/>
                  </a:cubicBezTo>
                  <a:cubicBezTo>
                    <a:pt x="35506" y="485"/>
                    <a:pt x="36206" y="252"/>
                    <a:pt x="36925" y="36"/>
                  </a:cubicBezTo>
                  <a:lnTo>
                    <a:pt x="36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9107300" y="4620538"/>
              <a:ext cx="487625" cy="136525"/>
            </a:xfrm>
            <a:custGeom>
              <a:avLst/>
              <a:gdLst/>
              <a:ahLst/>
              <a:cxnLst/>
              <a:rect l="l" t="t" r="r" b="b"/>
              <a:pathLst>
                <a:path w="19505" h="5461" extrusionOk="0">
                  <a:moveTo>
                    <a:pt x="19505" y="1"/>
                  </a:moveTo>
                  <a:cubicBezTo>
                    <a:pt x="19325" y="127"/>
                    <a:pt x="19181" y="306"/>
                    <a:pt x="19074" y="486"/>
                  </a:cubicBezTo>
                  <a:cubicBezTo>
                    <a:pt x="18786" y="899"/>
                    <a:pt x="18517" y="1294"/>
                    <a:pt x="18230" y="1689"/>
                  </a:cubicBezTo>
                  <a:cubicBezTo>
                    <a:pt x="18107" y="1893"/>
                    <a:pt x="17881" y="2015"/>
                    <a:pt x="17654" y="2015"/>
                  </a:cubicBezTo>
                  <a:cubicBezTo>
                    <a:pt x="17582" y="2015"/>
                    <a:pt x="17509" y="2003"/>
                    <a:pt x="17439" y="1976"/>
                  </a:cubicBezTo>
                  <a:cubicBezTo>
                    <a:pt x="16409" y="1767"/>
                    <a:pt x="15366" y="1658"/>
                    <a:pt x="14331" y="1658"/>
                  </a:cubicBezTo>
                  <a:cubicBezTo>
                    <a:pt x="14121" y="1658"/>
                    <a:pt x="13912" y="1662"/>
                    <a:pt x="13704" y="1671"/>
                  </a:cubicBezTo>
                  <a:cubicBezTo>
                    <a:pt x="12554" y="1707"/>
                    <a:pt x="11405" y="1797"/>
                    <a:pt x="10256" y="1869"/>
                  </a:cubicBezTo>
                  <a:cubicBezTo>
                    <a:pt x="8711" y="1976"/>
                    <a:pt x="7203" y="2264"/>
                    <a:pt x="5766" y="2749"/>
                  </a:cubicBezTo>
                  <a:cubicBezTo>
                    <a:pt x="3736" y="3413"/>
                    <a:pt x="1887" y="4437"/>
                    <a:pt x="1" y="5389"/>
                  </a:cubicBezTo>
                  <a:lnTo>
                    <a:pt x="73" y="5461"/>
                  </a:lnTo>
                  <a:cubicBezTo>
                    <a:pt x="971" y="5047"/>
                    <a:pt x="1869" y="4652"/>
                    <a:pt x="2731" y="4203"/>
                  </a:cubicBezTo>
                  <a:cubicBezTo>
                    <a:pt x="5514" y="2731"/>
                    <a:pt x="8514" y="2066"/>
                    <a:pt x="11638" y="1941"/>
                  </a:cubicBezTo>
                  <a:cubicBezTo>
                    <a:pt x="12406" y="1919"/>
                    <a:pt x="13174" y="1911"/>
                    <a:pt x="13942" y="1911"/>
                  </a:cubicBezTo>
                  <a:cubicBezTo>
                    <a:pt x="14485" y="1911"/>
                    <a:pt x="15029" y="1915"/>
                    <a:pt x="15572" y="1923"/>
                  </a:cubicBezTo>
                  <a:cubicBezTo>
                    <a:pt x="16290" y="1923"/>
                    <a:pt x="16990" y="2030"/>
                    <a:pt x="17673" y="2264"/>
                  </a:cubicBezTo>
                  <a:lnTo>
                    <a:pt x="16721" y="3162"/>
                  </a:lnTo>
                  <a:lnTo>
                    <a:pt x="16829" y="3269"/>
                  </a:lnTo>
                  <a:cubicBezTo>
                    <a:pt x="17978" y="2389"/>
                    <a:pt x="19056" y="1474"/>
                    <a:pt x="19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8417675" y="4141038"/>
              <a:ext cx="373575" cy="84275"/>
            </a:xfrm>
            <a:custGeom>
              <a:avLst/>
              <a:gdLst/>
              <a:ahLst/>
              <a:cxnLst/>
              <a:rect l="l" t="t" r="r" b="b"/>
              <a:pathLst>
                <a:path w="14943" h="3371" extrusionOk="0">
                  <a:moveTo>
                    <a:pt x="14493" y="0"/>
                  </a:moveTo>
                  <a:lnTo>
                    <a:pt x="14422" y="90"/>
                  </a:lnTo>
                  <a:cubicBezTo>
                    <a:pt x="14763" y="611"/>
                    <a:pt x="14745" y="719"/>
                    <a:pt x="14242" y="1060"/>
                  </a:cubicBezTo>
                  <a:cubicBezTo>
                    <a:pt x="14188" y="1096"/>
                    <a:pt x="14152" y="1132"/>
                    <a:pt x="14098" y="1168"/>
                  </a:cubicBezTo>
                  <a:cubicBezTo>
                    <a:pt x="13093" y="1653"/>
                    <a:pt x="12123" y="2173"/>
                    <a:pt x="11099" y="2622"/>
                  </a:cubicBezTo>
                  <a:cubicBezTo>
                    <a:pt x="10264" y="2982"/>
                    <a:pt x="9361" y="3162"/>
                    <a:pt x="8454" y="3162"/>
                  </a:cubicBezTo>
                  <a:cubicBezTo>
                    <a:pt x="7957" y="3162"/>
                    <a:pt x="7458" y="3108"/>
                    <a:pt x="6968" y="2999"/>
                  </a:cubicBezTo>
                  <a:cubicBezTo>
                    <a:pt x="5352" y="2676"/>
                    <a:pt x="3754" y="2245"/>
                    <a:pt x="2137" y="1868"/>
                  </a:cubicBezTo>
                  <a:cubicBezTo>
                    <a:pt x="1545" y="1747"/>
                    <a:pt x="952" y="1561"/>
                    <a:pt x="338" y="1561"/>
                  </a:cubicBezTo>
                  <a:cubicBezTo>
                    <a:pt x="226" y="1561"/>
                    <a:pt x="114" y="1567"/>
                    <a:pt x="0" y="1581"/>
                  </a:cubicBezTo>
                  <a:cubicBezTo>
                    <a:pt x="90" y="1635"/>
                    <a:pt x="198" y="1670"/>
                    <a:pt x="306" y="1706"/>
                  </a:cubicBezTo>
                  <a:cubicBezTo>
                    <a:pt x="719" y="1778"/>
                    <a:pt x="1114" y="1814"/>
                    <a:pt x="1527" y="1922"/>
                  </a:cubicBezTo>
                  <a:cubicBezTo>
                    <a:pt x="3053" y="2299"/>
                    <a:pt x="4580" y="2694"/>
                    <a:pt x="6124" y="3071"/>
                  </a:cubicBezTo>
                  <a:cubicBezTo>
                    <a:pt x="6852" y="3271"/>
                    <a:pt x="7604" y="3371"/>
                    <a:pt x="8358" y="3371"/>
                  </a:cubicBezTo>
                  <a:cubicBezTo>
                    <a:pt x="8757" y="3371"/>
                    <a:pt x="9157" y="3343"/>
                    <a:pt x="9555" y="3287"/>
                  </a:cubicBezTo>
                  <a:cubicBezTo>
                    <a:pt x="11297" y="2999"/>
                    <a:pt x="12841" y="2173"/>
                    <a:pt x="14332" y="1275"/>
                  </a:cubicBezTo>
                  <a:cubicBezTo>
                    <a:pt x="14404" y="1239"/>
                    <a:pt x="14458" y="1186"/>
                    <a:pt x="14511" y="1132"/>
                  </a:cubicBezTo>
                  <a:cubicBezTo>
                    <a:pt x="14942" y="719"/>
                    <a:pt x="14942" y="431"/>
                    <a:pt x="14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8496700" y="4852313"/>
              <a:ext cx="397825" cy="54300"/>
            </a:xfrm>
            <a:custGeom>
              <a:avLst/>
              <a:gdLst/>
              <a:ahLst/>
              <a:cxnLst/>
              <a:rect l="l" t="t" r="r" b="b"/>
              <a:pathLst>
                <a:path w="15913" h="2172" extrusionOk="0">
                  <a:moveTo>
                    <a:pt x="8738" y="0"/>
                  </a:moveTo>
                  <a:cubicBezTo>
                    <a:pt x="8056" y="0"/>
                    <a:pt x="7370" y="80"/>
                    <a:pt x="6681" y="266"/>
                  </a:cubicBezTo>
                  <a:cubicBezTo>
                    <a:pt x="5585" y="572"/>
                    <a:pt x="4544" y="1003"/>
                    <a:pt x="3466" y="1362"/>
                  </a:cubicBezTo>
                  <a:cubicBezTo>
                    <a:pt x="2730" y="1595"/>
                    <a:pt x="2012" y="1793"/>
                    <a:pt x="1257" y="1972"/>
                  </a:cubicBezTo>
                  <a:cubicBezTo>
                    <a:pt x="1130" y="1999"/>
                    <a:pt x="999" y="2019"/>
                    <a:pt x="869" y="2019"/>
                  </a:cubicBezTo>
                  <a:cubicBezTo>
                    <a:pt x="559" y="2019"/>
                    <a:pt x="253" y="1905"/>
                    <a:pt x="0" y="1488"/>
                  </a:cubicBezTo>
                  <a:lnTo>
                    <a:pt x="0" y="1488"/>
                  </a:lnTo>
                  <a:cubicBezTo>
                    <a:pt x="72" y="2062"/>
                    <a:pt x="359" y="2152"/>
                    <a:pt x="683" y="2170"/>
                  </a:cubicBezTo>
                  <a:cubicBezTo>
                    <a:pt x="729" y="2171"/>
                    <a:pt x="775" y="2172"/>
                    <a:pt x="822" y="2172"/>
                  </a:cubicBezTo>
                  <a:cubicBezTo>
                    <a:pt x="1422" y="2172"/>
                    <a:pt x="2019" y="2065"/>
                    <a:pt x="2586" y="1865"/>
                  </a:cubicBezTo>
                  <a:cubicBezTo>
                    <a:pt x="3233" y="1649"/>
                    <a:pt x="3861" y="1380"/>
                    <a:pt x="4508" y="1146"/>
                  </a:cubicBezTo>
                  <a:cubicBezTo>
                    <a:pt x="5639" y="661"/>
                    <a:pt x="6843" y="356"/>
                    <a:pt x="8082" y="230"/>
                  </a:cubicBezTo>
                  <a:cubicBezTo>
                    <a:pt x="8185" y="221"/>
                    <a:pt x="8293" y="192"/>
                    <a:pt x="8396" y="192"/>
                  </a:cubicBezTo>
                  <a:cubicBezTo>
                    <a:pt x="8490" y="192"/>
                    <a:pt x="8579" y="216"/>
                    <a:pt x="8657" y="302"/>
                  </a:cubicBezTo>
                  <a:cubicBezTo>
                    <a:pt x="8585" y="661"/>
                    <a:pt x="8208" y="841"/>
                    <a:pt x="8261" y="1218"/>
                  </a:cubicBezTo>
                  <a:cubicBezTo>
                    <a:pt x="8459" y="1021"/>
                    <a:pt x="8639" y="805"/>
                    <a:pt x="8782" y="554"/>
                  </a:cubicBezTo>
                  <a:cubicBezTo>
                    <a:pt x="8873" y="341"/>
                    <a:pt x="9068" y="218"/>
                    <a:pt x="9288" y="218"/>
                  </a:cubicBezTo>
                  <a:cubicBezTo>
                    <a:pt x="9328" y="218"/>
                    <a:pt x="9369" y="222"/>
                    <a:pt x="9411" y="230"/>
                  </a:cubicBezTo>
                  <a:cubicBezTo>
                    <a:pt x="10129" y="356"/>
                    <a:pt x="10848" y="428"/>
                    <a:pt x="11548" y="608"/>
                  </a:cubicBezTo>
                  <a:cubicBezTo>
                    <a:pt x="12536" y="859"/>
                    <a:pt x="13523" y="1218"/>
                    <a:pt x="14511" y="1506"/>
                  </a:cubicBezTo>
                  <a:cubicBezTo>
                    <a:pt x="14960" y="1631"/>
                    <a:pt x="15427" y="1703"/>
                    <a:pt x="15876" y="1811"/>
                  </a:cubicBezTo>
                  <a:lnTo>
                    <a:pt x="15912" y="1775"/>
                  </a:lnTo>
                  <a:cubicBezTo>
                    <a:pt x="15876" y="1739"/>
                    <a:pt x="15858" y="1685"/>
                    <a:pt x="15822" y="1685"/>
                  </a:cubicBezTo>
                  <a:cubicBezTo>
                    <a:pt x="14529" y="1290"/>
                    <a:pt x="13272" y="877"/>
                    <a:pt x="11997" y="518"/>
                  </a:cubicBezTo>
                  <a:cubicBezTo>
                    <a:pt x="10923" y="208"/>
                    <a:pt x="9835"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7986200" y="4781288"/>
              <a:ext cx="66925" cy="207000"/>
            </a:xfrm>
            <a:custGeom>
              <a:avLst/>
              <a:gdLst/>
              <a:ahLst/>
              <a:cxnLst/>
              <a:rect l="l" t="t" r="r" b="b"/>
              <a:pathLst>
                <a:path w="2677" h="8280" extrusionOk="0">
                  <a:moveTo>
                    <a:pt x="575" y="0"/>
                  </a:moveTo>
                  <a:lnTo>
                    <a:pt x="503" y="1258"/>
                  </a:lnTo>
                  <a:lnTo>
                    <a:pt x="0" y="1311"/>
                  </a:lnTo>
                  <a:cubicBezTo>
                    <a:pt x="431" y="1419"/>
                    <a:pt x="557" y="1599"/>
                    <a:pt x="557" y="1940"/>
                  </a:cubicBezTo>
                  <a:cubicBezTo>
                    <a:pt x="593" y="2389"/>
                    <a:pt x="647" y="2838"/>
                    <a:pt x="719" y="3287"/>
                  </a:cubicBezTo>
                  <a:cubicBezTo>
                    <a:pt x="916" y="4706"/>
                    <a:pt x="1222" y="6089"/>
                    <a:pt x="1922" y="7346"/>
                  </a:cubicBezTo>
                  <a:cubicBezTo>
                    <a:pt x="2120" y="7705"/>
                    <a:pt x="2281" y="8082"/>
                    <a:pt x="2676" y="8280"/>
                  </a:cubicBezTo>
                  <a:cubicBezTo>
                    <a:pt x="2622" y="8064"/>
                    <a:pt x="2551" y="7849"/>
                    <a:pt x="2461" y="7633"/>
                  </a:cubicBezTo>
                  <a:cubicBezTo>
                    <a:pt x="1814" y="6466"/>
                    <a:pt x="1383" y="5209"/>
                    <a:pt x="1204" y="3898"/>
                  </a:cubicBezTo>
                  <a:cubicBezTo>
                    <a:pt x="1186" y="3664"/>
                    <a:pt x="1222" y="3431"/>
                    <a:pt x="1275" y="3215"/>
                  </a:cubicBezTo>
                  <a:lnTo>
                    <a:pt x="1257" y="3215"/>
                  </a:lnTo>
                  <a:cubicBezTo>
                    <a:pt x="1186" y="3161"/>
                    <a:pt x="1078" y="3107"/>
                    <a:pt x="1060" y="3035"/>
                  </a:cubicBezTo>
                  <a:cubicBezTo>
                    <a:pt x="970" y="2622"/>
                    <a:pt x="916" y="2209"/>
                    <a:pt x="826" y="1760"/>
                  </a:cubicBezTo>
                  <a:lnTo>
                    <a:pt x="1653" y="1491"/>
                  </a:lnTo>
                  <a:lnTo>
                    <a:pt x="862" y="1437"/>
                  </a:lnTo>
                  <a:cubicBezTo>
                    <a:pt x="701" y="988"/>
                    <a:pt x="898" y="503"/>
                    <a:pt x="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9250525" y="4567113"/>
              <a:ext cx="360125" cy="48775"/>
            </a:xfrm>
            <a:custGeom>
              <a:avLst/>
              <a:gdLst/>
              <a:ahLst/>
              <a:cxnLst/>
              <a:rect l="l" t="t" r="r" b="b"/>
              <a:pathLst>
                <a:path w="14405" h="1951" extrusionOk="0">
                  <a:moveTo>
                    <a:pt x="14350" y="1"/>
                  </a:moveTo>
                  <a:cubicBezTo>
                    <a:pt x="14171" y="108"/>
                    <a:pt x="14009" y="234"/>
                    <a:pt x="13848" y="378"/>
                  </a:cubicBezTo>
                  <a:cubicBezTo>
                    <a:pt x="13452" y="773"/>
                    <a:pt x="12985" y="1060"/>
                    <a:pt x="12465" y="1222"/>
                  </a:cubicBezTo>
                  <a:cubicBezTo>
                    <a:pt x="11464" y="1591"/>
                    <a:pt x="10406" y="1785"/>
                    <a:pt x="9346" y="1785"/>
                  </a:cubicBezTo>
                  <a:cubicBezTo>
                    <a:pt x="8960" y="1785"/>
                    <a:pt x="8574" y="1760"/>
                    <a:pt x="8190" y="1707"/>
                  </a:cubicBezTo>
                  <a:cubicBezTo>
                    <a:pt x="6754" y="1527"/>
                    <a:pt x="5335" y="1222"/>
                    <a:pt x="3898" y="1024"/>
                  </a:cubicBezTo>
                  <a:cubicBezTo>
                    <a:pt x="3231" y="934"/>
                    <a:pt x="2556" y="851"/>
                    <a:pt x="1880" y="851"/>
                  </a:cubicBezTo>
                  <a:cubicBezTo>
                    <a:pt x="1481" y="851"/>
                    <a:pt x="1082" y="879"/>
                    <a:pt x="683" y="953"/>
                  </a:cubicBezTo>
                  <a:cubicBezTo>
                    <a:pt x="432" y="953"/>
                    <a:pt x="180" y="1060"/>
                    <a:pt x="1" y="1240"/>
                  </a:cubicBezTo>
                  <a:cubicBezTo>
                    <a:pt x="609" y="1176"/>
                    <a:pt x="1161" y="1055"/>
                    <a:pt x="1706" y="1055"/>
                  </a:cubicBezTo>
                  <a:cubicBezTo>
                    <a:pt x="1772" y="1055"/>
                    <a:pt x="1838" y="1056"/>
                    <a:pt x="1905" y="1060"/>
                  </a:cubicBezTo>
                  <a:cubicBezTo>
                    <a:pt x="3000" y="1132"/>
                    <a:pt x="4096" y="1240"/>
                    <a:pt x="5173" y="1420"/>
                  </a:cubicBezTo>
                  <a:cubicBezTo>
                    <a:pt x="6559" y="1648"/>
                    <a:pt x="7915" y="1950"/>
                    <a:pt x="9336" y="1950"/>
                  </a:cubicBezTo>
                  <a:cubicBezTo>
                    <a:pt x="9480" y="1950"/>
                    <a:pt x="9625" y="1947"/>
                    <a:pt x="9771" y="1940"/>
                  </a:cubicBezTo>
                  <a:cubicBezTo>
                    <a:pt x="11369" y="1851"/>
                    <a:pt x="12860" y="1473"/>
                    <a:pt x="14135" y="450"/>
                  </a:cubicBezTo>
                  <a:cubicBezTo>
                    <a:pt x="14243" y="342"/>
                    <a:pt x="14332" y="198"/>
                    <a:pt x="14404" y="55"/>
                  </a:cubicBezTo>
                  <a:lnTo>
                    <a:pt x="14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9107300" y="5059663"/>
              <a:ext cx="36400" cy="138300"/>
            </a:xfrm>
            <a:custGeom>
              <a:avLst/>
              <a:gdLst/>
              <a:ahLst/>
              <a:cxnLst/>
              <a:rect l="l" t="t" r="r" b="b"/>
              <a:pathLst>
                <a:path w="1456" h="5532" extrusionOk="0">
                  <a:moveTo>
                    <a:pt x="1222" y="0"/>
                  </a:moveTo>
                  <a:cubicBezTo>
                    <a:pt x="935" y="0"/>
                    <a:pt x="683" y="162"/>
                    <a:pt x="576" y="413"/>
                  </a:cubicBezTo>
                  <a:cubicBezTo>
                    <a:pt x="109" y="1168"/>
                    <a:pt x="1" y="2101"/>
                    <a:pt x="306" y="2945"/>
                  </a:cubicBezTo>
                  <a:cubicBezTo>
                    <a:pt x="468" y="3448"/>
                    <a:pt x="611" y="3951"/>
                    <a:pt x="773" y="4454"/>
                  </a:cubicBezTo>
                  <a:cubicBezTo>
                    <a:pt x="827" y="4670"/>
                    <a:pt x="899" y="4903"/>
                    <a:pt x="683" y="5101"/>
                  </a:cubicBezTo>
                  <a:cubicBezTo>
                    <a:pt x="611" y="5190"/>
                    <a:pt x="593" y="5316"/>
                    <a:pt x="647" y="5406"/>
                  </a:cubicBezTo>
                  <a:cubicBezTo>
                    <a:pt x="737" y="5496"/>
                    <a:pt x="863" y="5532"/>
                    <a:pt x="989" y="5532"/>
                  </a:cubicBezTo>
                  <a:cubicBezTo>
                    <a:pt x="1312" y="5496"/>
                    <a:pt x="1456" y="5262"/>
                    <a:pt x="1348" y="4867"/>
                  </a:cubicBezTo>
                  <a:cubicBezTo>
                    <a:pt x="1150" y="4203"/>
                    <a:pt x="917" y="3574"/>
                    <a:pt x="665" y="2928"/>
                  </a:cubicBezTo>
                  <a:cubicBezTo>
                    <a:pt x="306" y="2083"/>
                    <a:pt x="414" y="1114"/>
                    <a:pt x="953" y="377"/>
                  </a:cubicBezTo>
                  <a:cubicBezTo>
                    <a:pt x="1025" y="288"/>
                    <a:pt x="1096" y="198"/>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8470200" y="4375563"/>
              <a:ext cx="285125" cy="43425"/>
            </a:xfrm>
            <a:custGeom>
              <a:avLst/>
              <a:gdLst/>
              <a:ahLst/>
              <a:cxnLst/>
              <a:rect l="l" t="t" r="r" b="b"/>
              <a:pathLst>
                <a:path w="11405" h="1737" extrusionOk="0">
                  <a:moveTo>
                    <a:pt x="11060" y="0"/>
                  </a:moveTo>
                  <a:cubicBezTo>
                    <a:pt x="10982" y="0"/>
                    <a:pt x="10904" y="5"/>
                    <a:pt x="10830" y="12"/>
                  </a:cubicBezTo>
                  <a:cubicBezTo>
                    <a:pt x="10363" y="66"/>
                    <a:pt x="9914" y="174"/>
                    <a:pt x="9465" y="317"/>
                  </a:cubicBezTo>
                  <a:cubicBezTo>
                    <a:pt x="6933" y="1269"/>
                    <a:pt x="4293" y="1449"/>
                    <a:pt x="1635" y="1574"/>
                  </a:cubicBezTo>
                  <a:cubicBezTo>
                    <a:pt x="1455" y="1580"/>
                    <a:pt x="1276" y="1582"/>
                    <a:pt x="1095" y="1582"/>
                  </a:cubicBezTo>
                  <a:cubicBezTo>
                    <a:pt x="735" y="1582"/>
                    <a:pt x="372" y="1574"/>
                    <a:pt x="0" y="1574"/>
                  </a:cubicBezTo>
                  <a:lnTo>
                    <a:pt x="0" y="1682"/>
                  </a:lnTo>
                  <a:cubicBezTo>
                    <a:pt x="234" y="1718"/>
                    <a:pt x="467" y="1736"/>
                    <a:pt x="701" y="1736"/>
                  </a:cubicBezTo>
                  <a:cubicBezTo>
                    <a:pt x="1904" y="1700"/>
                    <a:pt x="3125" y="1682"/>
                    <a:pt x="4329" y="1592"/>
                  </a:cubicBezTo>
                  <a:cubicBezTo>
                    <a:pt x="5676" y="1521"/>
                    <a:pt x="7005" y="1287"/>
                    <a:pt x="8298" y="928"/>
                  </a:cubicBezTo>
                  <a:cubicBezTo>
                    <a:pt x="9285" y="633"/>
                    <a:pt x="10239" y="172"/>
                    <a:pt x="11289" y="172"/>
                  </a:cubicBezTo>
                  <a:cubicBezTo>
                    <a:pt x="11327" y="172"/>
                    <a:pt x="11366" y="172"/>
                    <a:pt x="11405" y="174"/>
                  </a:cubicBezTo>
                  <a:lnTo>
                    <a:pt x="11387" y="30"/>
                  </a:lnTo>
                  <a:cubicBezTo>
                    <a:pt x="11282" y="9"/>
                    <a:pt x="11170" y="0"/>
                    <a:pt x="11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9060175" y="5006663"/>
              <a:ext cx="40875" cy="101600"/>
            </a:xfrm>
            <a:custGeom>
              <a:avLst/>
              <a:gdLst/>
              <a:ahLst/>
              <a:cxnLst/>
              <a:rect l="l" t="t" r="r" b="b"/>
              <a:pathLst>
                <a:path w="1635" h="4064" extrusionOk="0">
                  <a:moveTo>
                    <a:pt x="1167" y="1402"/>
                  </a:moveTo>
                  <a:lnTo>
                    <a:pt x="844" y="2910"/>
                  </a:lnTo>
                  <a:lnTo>
                    <a:pt x="701" y="2928"/>
                  </a:lnTo>
                  <a:lnTo>
                    <a:pt x="701" y="2910"/>
                  </a:lnTo>
                  <a:cubicBezTo>
                    <a:pt x="593" y="2623"/>
                    <a:pt x="467" y="2300"/>
                    <a:pt x="359" y="2030"/>
                  </a:cubicBezTo>
                  <a:cubicBezTo>
                    <a:pt x="252" y="1743"/>
                    <a:pt x="359" y="1581"/>
                    <a:pt x="647" y="1528"/>
                  </a:cubicBezTo>
                  <a:cubicBezTo>
                    <a:pt x="808" y="1492"/>
                    <a:pt x="934" y="1456"/>
                    <a:pt x="1167" y="1402"/>
                  </a:cubicBezTo>
                  <a:close/>
                  <a:moveTo>
                    <a:pt x="1114" y="1"/>
                  </a:moveTo>
                  <a:cubicBezTo>
                    <a:pt x="1096" y="324"/>
                    <a:pt x="1096" y="540"/>
                    <a:pt x="1096" y="755"/>
                  </a:cubicBezTo>
                  <a:cubicBezTo>
                    <a:pt x="1132" y="935"/>
                    <a:pt x="1024" y="1114"/>
                    <a:pt x="844" y="1150"/>
                  </a:cubicBezTo>
                  <a:cubicBezTo>
                    <a:pt x="772" y="1186"/>
                    <a:pt x="701" y="1204"/>
                    <a:pt x="629" y="1240"/>
                  </a:cubicBezTo>
                  <a:cubicBezTo>
                    <a:pt x="54" y="1456"/>
                    <a:pt x="0" y="1528"/>
                    <a:pt x="126" y="2156"/>
                  </a:cubicBezTo>
                  <a:cubicBezTo>
                    <a:pt x="180" y="2425"/>
                    <a:pt x="252" y="2695"/>
                    <a:pt x="359" y="2946"/>
                  </a:cubicBezTo>
                  <a:cubicBezTo>
                    <a:pt x="521" y="3305"/>
                    <a:pt x="736" y="3629"/>
                    <a:pt x="539" y="4060"/>
                  </a:cubicBezTo>
                  <a:cubicBezTo>
                    <a:pt x="569" y="4062"/>
                    <a:pt x="598" y="4064"/>
                    <a:pt x="624" y="4064"/>
                  </a:cubicBezTo>
                  <a:cubicBezTo>
                    <a:pt x="960" y="4064"/>
                    <a:pt x="1010" y="3859"/>
                    <a:pt x="1060" y="3593"/>
                  </a:cubicBezTo>
                  <a:cubicBezTo>
                    <a:pt x="1149" y="2964"/>
                    <a:pt x="1239" y="2336"/>
                    <a:pt x="1401" y="1707"/>
                  </a:cubicBezTo>
                  <a:cubicBezTo>
                    <a:pt x="1491" y="1366"/>
                    <a:pt x="1634" y="1061"/>
                    <a:pt x="1419" y="719"/>
                  </a:cubicBezTo>
                  <a:cubicBezTo>
                    <a:pt x="1329" y="540"/>
                    <a:pt x="1437" y="252"/>
                    <a:pt x="1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8727925" y="5078888"/>
              <a:ext cx="244275" cy="47700"/>
            </a:xfrm>
            <a:custGeom>
              <a:avLst/>
              <a:gdLst/>
              <a:ahLst/>
              <a:cxnLst/>
              <a:rect l="l" t="t" r="r" b="b"/>
              <a:pathLst>
                <a:path w="9771" h="1908" extrusionOk="0">
                  <a:moveTo>
                    <a:pt x="8504" y="0"/>
                  </a:moveTo>
                  <a:cubicBezTo>
                    <a:pt x="6973" y="0"/>
                    <a:pt x="5471" y="255"/>
                    <a:pt x="3969" y="542"/>
                  </a:cubicBezTo>
                  <a:cubicBezTo>
                    <a:pt x="2730" y="758"/>
                    <a:pt x="1527" y="1117"/>
                    <a:pt x="377" y="1620"/>
                  </a:cubicBezTo>
                  <a:cubicBezTo>
                    <a:pt x="323" y="1656"/>
                    <a:pt x="270" y="1674"/>
                    <a:pt x="216" y="1710"/>
                  </a:cubicBezTo>
                  <a:cubicBezTo>
                    <a:pt x="144" y="1763"/>
                    <a:pt x="72" y="1835"/>
                    <a:pt x="0" y="1907"/>
                  </a:cubicBezTo>
                  <a:cubicBezTo>
                    <a:pt x="2830" y="864"/>
                    <a:pt x="5619" y="238"/>
                    <a:pt x="8562" y="238"/>
                  </a:cubicBezTo>
                  <a:cubicBezTo>
                    <a:pt x="8961" y="238"/>
                    <a:pt x="9364" y="249"/>
                    <a:pt x="9770" y="273"/>
                  </a:cubicBezTo>
                  <a:cubicBezTo>
                    <a:pt x="9507" y="92"/>
                    <a:pt x="9198" y="1"/>
                    <a:pt x="8886" y="1"/>
                  </a:cubicBezTo>
                  <a:cubicBezTo>
                    <a:pt x="8857" y="1"/>
                    <a:pt x="8829" y="2"/>
                    <a:pt x="8800" y="3"/>
                  </a:cubicBezTo>
                  <a:cubicBezTo>
                    <a:pt x="8701" y="1"/>
                    <a:pt x="8603" y="0"/>
                    <a:pt x="8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9132450" y="5115788"/>
              <a:ext cx="31000" cy="104175"/>
            </a:xfrm>
            <a:custGeom>
              <a:avLst/>
              <a:gdLst/>
              <a:ahLst/>
              <a:cxnLst/>
              <a:rect l="l" t="t" r="r" b="b"/>
              <a:pathLst>
                <a:path w="1240" h="4167" extrusionOk="0">
                  <a:moveTo>
                    <a:pt x="126" y="0"/>
                  </a:moveTo>
                  <a:cubicBezTo>
                    <a:pt x="1" y="269"/>
                    <a:pt x="1" y="575"/>
                    <a:pt x="108" y="844"/>
                  </a:cubicBezTo>
                  <a:cubicBezTo>
                    <a:pt x="216" y="1132"/>
                    <a:pt x="342" y="1419"/>
                    <a:pt x="467" y="1706"/>
                  </a:cubicBezTo>
                  <a:cubicBezTo>
                    <a:pt x="773" y="2371"/>
                    <a:pt x="863" y="3053"/>
                    <a:pt x="557" y="3754"/>
                  </a:cubicBezTo>
                  <a:cubicBezTo>
                    <a:pt x="539" y="3879"/>
                    <a:pt x="521" y="4023"/>
                    <a:pt x="521" y="4167"/>
                  </a:cubicBezTo>
                  <a:cubicBezTo>
                    <a:pt x="1096" y="3700"/>
                    <a:pt x="1240" y="3161"/>
                    <a:pt x="1132" y="2586"/>
                  </a:cubicBezTo>
                  <a:cubicBezTo>
                    <a:pt x="1024" y="2173"/>
                    <a:pt x="881" y="1778"/>
                    <a:pt x="701" y="1383"/>
                  </a:cubicBezTo>
                  <a:cubicBezTo>
                    <a:pt x="521" y="916"/>
                    <a:pt x="324" y="449"/>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0"/>
            <p:cNvSpPr/>
            <p:nvPr/>
          </p:nvSpPr>
          <p:spPr>
            <a:xfrm>
              <a:off x="8728825" y="5153038"/>
              <a:ext cx="157600" cy="40200"/>
            </a:xfrm>
            <a:custGeom>
              <a:avLst/>
              <a:gdLst/>
              <a:ahLst/>
              <a:cxnLst/>
              <a:rect l="l" t="t" r="r" b="b"/>
              <a:pathLst>
                <a:path w="6304" h="1608" extrusionOk="0">
                  <a:moveTo>
                    <a:pt x="6304" y="1"/>
                  </a:moveTo>
                  <a:lnTo>
                    <a:pt x="6304" y="1"/>
                  </a:lnTo>
                  <a:cubicBezTo>
                    <a:pt x="5280" y="306"/>
                    <a:pt x="4274" y="611"/>
                    <a:pt x="3233" y="881"/>
                  </a:cubicBezTo>
                  <a:cubicBezTo>
                    <a:pt x="2191" y="1150"/>
                    <a:pt x="1132" y="1330"/>
                    <a:pt x="0" y="1581"/>
                  </a:cubicBezTo>
                  <a:cubicBezTo>
                    <a:pt x="91" y="1599"/>
                    <a:pt x="206" y="1608"/>
                    <a:pt x="341" y="1608"/>
                  </a:cubicBezTo>
                  <a:cubicBezTo>
                    <a:pt x="1680" y="1608"/>
                    <a:pt x="4999" y="767"/>
                    <a:pt x="6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944775" y="4362388"/>
              <a:ext cx="176475" cy="34375"/>
            </a:xfrm>
            <a:custGeom>
              <a:avLst/>
              <a:gdLst/>
              <a:ahLst/>
              <a:cxnLst/>
              <a:rect l="l" t="t" r="r" b="b"/>
              <a:pathLst>
                <a:path w="7059" h="1375" extrusionOk="0">
                  <a:moveTo>
                    <a:pt x="1210" y="0"/>
                  </a:moveTo>
                  <a:cubicBezTo>
                    <a:pt x="805" y="0"/>
                    <a:pt x="400" y="48"/>
                    <a:pt x="1" y="144"/>
                  </a:cubicBezTo>
                  <a:lnTo>
                    <a:pt x="557" y="144"/>
                  </a:lnTo>
                  <a:cubicBezTo>
                    <a:pt x="649" y="139"/>
                    <a:pt x="741" y="137"/>
                    <a:pt x="835" y="137"/>
                  </a:cubicBezTo>
                  <a:cubicBezTo>
                    <a:pt x="1090" y="137"/>
                    <a:pt x="1349" y="154"/>
                    <a:pt x="1599" y="180"/>
                  </a:cubicBezTo>
                  <a:cubicBezTo>
                    <a:pt x="2263" y="324"/>
                    <a:pt x="2928" y="539"/>
                    <a:pt x="3574" y="719"/>
                  </a:cubicBezTo>
                  <a:cubicBezTo>
                    <a:pt x="4347" y="916"/>
                    <a:pt x="5119" y="1150"/>
                    <a:pt x="5891" y="1311"/>
                  </a:cubicBezTo>
                  <a:cubicBezTo>
                    <a:pt x="6013" y="1354"/>
                    <a:pt x="6138" y="1374"/>
                    <a:pt x="6262" y="1374"/>
                  </a:cubicBezTo>
                  <a:cubicBezTo>
                    <a:pt x="6557" y="1374"/>
                    <a:pt x="6843" y="1257"/>
                    <a:pt x="7059" y="1042"/>
                  </a:cubicBezTo>
                  <a:lnTo>
                    <a:pt x="7059" y="1042"/>
                  </a:lnTo>
                  <a:cubicBezTo>
                    <a:pt x="6779" y="1108"/>
                    <a:pt x="6494" y="1141"/>
                    <a:pt x="6209" y="1141"/>
                  </a:cubicBezTo>
                  <a:cubicBezTo>
                    <a:pt x="5797" y="1141"/>
                    <a:pt x="5386" y="1072"/>
                    <a:pt x="4993" y="934"/>
                  </a:cubicBezTo>
                  <a:cubicBezTo>
                    <a:pt x="4293" y="719"/>
                    <a:pt x="3592" y="521"/>
                    <a:pt x="2928" y="288"/>
                  </a:cubicBezTo>
                  <a:cubicBezTo>
                    <a:pt x="2368" y="97"/>
                    <a:pt x="1789" y="0"/>
                    <a:pt x="1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403750" y="4858063"/>
              <a:ext cx="62425" cy="38800"/>
            </a:xfrm>
            <a:custGeom>
              <a:avLst/>
              <a:gdLst/>
              <a:ahLst/>
              <a:cxnLst/>
              <a:rect l="l" t="t" r="r" b="b"/>
              <a:pathLst>
                <a:path w="2497" h="1552" extrusionOk="0">
                  <a:moveTo>
                    <a:pt x="1940" y="0"/>
                  </a:moveTo>
                  <a:lnTo>
                    <a:pt x="1940" y="0"/>
                  </a:lnTo>
                  <a:cubicBezTo>
                    <a:pt x="2030" y="288"/>
                    <a:pt x="2102" y="575"/>
                    <a:pt x="2156" y="880"/>
                  </a:cubicBezTo>
                  <a:cubicBezTo>
                    <a:pt x="2172" y="1060"/>
                    <a:pt x="2085" y="1283"/>
                    <a:pt x="1894" y="1283"/>
                  </a:cubicBezTo>
                  <a:cubicBezTo>
                    <a:pt x="1875" y="1283"/>
                    <a:pt x="1854" y="1281"/>
                    <a:pt x="1832" y="1276"/>
                  </a:cubicBezTo>
                  <a:cubicBezTo>
                    <a:pt x="1294" y="1168"/>
                    <a:pt x="773" y="1006"/>
                    <a:pt x="270" y="791"/>
                  </a:cubicBezTo>
                  <a:lnTo>
                    <a:pt x="1132" y="216"/>
                  </a:lnTo>
                  <a:lnTo>
                    <a:pt x="1132" y="216"/>
                  </a:lnTo>
                  <a:cubicBezTo>
                    <a:pt x="881" y="234"/>
                    <a:pt x="629" y="324"/>
                    <a:pt x="414" y="449"/>
                  </a:cubicBezTo>
                  <a:cubicBezTo>
                    <a:pt x="270" y="557"/>
                    <a:pt x="126" y="683"/>
                    <a:pt x="1" y="827"/>
                  </a:cubicBezTo>
                  <a:cubicBezTo>
                    <a:pt x="144" y="934"/>
                    <a:pt x="270" y="1114"/>
                    <a:pt x="432" y="1168"/>
                  </a:cubicBezTo>
                  <a:cubicBezTo>
                    <a:pt x="881" y="1311"/>
                    <a:pt x="1329" y="1437"/>
                    <a:pt x="1778" y="1545"/>
                  </a:cubicBezTo>
                  <a:cubicBezTo>
                    <a:pt x="1812" y="1549"/>
                    <a:pt x="1845" y="1551"/>
                    <a:pt x="1877" y="1551"/>
                  </a:cubicBezTo>
                  <a:cubicBezTo>
                    <a:pt x="1981" y="1551"/>
                    <a:pt x="2073" y="1528"/>
                    <a:pt x="2156" y="1473"/>
                  </a:cubicBezTo>
                  <a:cubicBezTo>
                    <a:pt x="2461" y="1276"/>
                    <a:pt x="2497" y="952"/>
                    <a:pt x="2479" y="647"/>
                  </a:cubicBezTo>
                  <a:cubicBezTo>
                    <a:pt x="2497" y="324"/>
                    <a:pt x="2263" y="36"/>
                    <a:pt x="1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8162200" y="4541563"/>
              <a:ext cx="55250" cy="42925"/>
            </a:xfrm>
            <a:custGeom>
              <a:avLst/>
              <a:gdLst/>
              <a:ahLst/>
              <a:cxnLst/>
              <a:rect l="l" t="t" r="r" b="b"/>
              <a:pathLst>
                <a:path w="2210" h="1717" extrusionOk="0">
                  <a:moveTo>
                    <a:pt x="1662" y="1"/>
                  </a:moveTo>
                  <a:cubicBezTo>
                    <a:pt x="1051" y="1"/>
                    <a:pt x="282" y="494"/>
                    <a:pt x="126" y="1041"/>
                  </a:cubicBezTo>
                  <a:cubicBezTo>
                    <a:pt x="0" y="1328"/>
                    <a:pt x="198" y="1651"/>
                    <a:pt x="521" y="1687"/>
                  </a:cubicBezTo>
                  <a:cubicBezTo>
                    <a:pt x="618" y="1707"/>
                    <a:pt x="717" y="1716"/>
                    <a:pt x="815" y="1716"/>
                  </a:cubicBezTo>
                  <a:cubicBezTo>
                    <a:pt x="1260" y="1716"/>
                    <a:pt x="1699" y="1520"/>
                    <a:pt x="1994" y="1166"/>
                  </a:cubicBezTo>
                  <a:cubicBezTo>
                    <a:pt x="2173" y="987"/>
                    <a:pt x="2209" y="699"/>
                    <a:pt x="2048" y="484"/>
                  </a:cubicBezTo>
                  <a:lnTo>
                    <a:pt x="2048" y="484"/>
                  </a:lnTo>
                  <a:cubicBezTo>
                    <a:pt x="1976" y="628"/>
                    <a:pt x="1922" y="717"/>
                    <a:pt x="1868" y="825"/>
                  </a:cubicBezTo>
                  <a:cubicBezTo>
                    <a:pt x="1671" y="1292"/>
                    <a:pt x="1275" y="1472"/>
                    <a:pt x="809" y="1490"/>
                  </a:cubicBezTo>
                  <a:cubicBezTo>
                    <a:pt x="794" y="1492"/>
                    <a:pt x="778" y="1492"/>
                    <a:pt x="761" y="1492"/>
                  </a:cubicBezTo>
                  <a:cubicBezTo>
                    <a:pt x="622" y="1492"/>
                    <a:pt x="446" y="1426"/>
                    <a:pt x="413" y="1346"/>
                  </a:cubicBezTo>
                  <a:cubicBezTo>
                    <a:pt x="378" y="1166"/>
                    <a:pt x="395" y="1005"/>
                    <a:pt x="485" y="861"/>
                  </a:cubicBezTo>
                  <a:cubicBezTo>
                    <a:pt x="539" y="753"/>
                    <a:pt x="611" y="664"/>
                    <a:pt x="719" y="610"/>
                  </a:cubicBezTo>
                  <a:cubicBezTo>
                    <a:pt x="1005" y="351"/>
                    <a:pt x="1384" y="206"/>
                    <a:pt x="1770" y="206"/>
                  </a:cubicBezTo>
                  <a:cubicBezTo>
                    <a:pt x="1893" y="206"/>
                    <a:pt x="2016" y="220"/>
                    <a:pt x="2138" y="250"/>
                  </a:cubicBezTo>
                  <a:cubicBezTo>
                    <a:pt x="1994" y="107"/>
                    <a:pt x="1976" y="35"/>
                    <a:pt x="1922" y="35"/>
                  </a:cubicBezTo>
                  <a:cubicBezTo>
                    <a:pt x="1841" y="12"/>
                    <a:pt x="1753" y="1"/>
                    <a:pt x="1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a:off x="9435075" y="4479763"/>
              <a:ext cx="149075" cy="29000"/>
            </a:xfrm>
            <a:custGeom>
              <a:avLst/>
              <a:gdLst/>
              <a:ahLst/>
              <a:cxnLst/>
              <a:rect l="l" t="t" r="r" b="b"/>
              <a:pathLst>
                <a:path w="5963" h="1160" extrusionOk="0">
                  <a:moveTo>
                    <a:pt x="2656" y="1"/>
                  </a:moveTo>
                  <a:cubicBezTo>
                    <a:pt x="1841" y="1"/>
                    <a:pt x="1026" y="84"/>
                    <a:pt x="216" y="208"/>
                  </a:cubicBezTo>
                  <a:cubicBezTo>
                    <a:pt x="144" y="226"/>
                    <a:pt x="72" y="262"/>
                    <a:pt x="0" y="280"/>
                  </a:cubicBezTo>
                  <a:cubicBezTo>
                    <a:pt x="104" y="340"/>
                    <a:pt x="221" y="374"/>
                    <a:pt x="329" y="374"/>
                  </a:cubicBezTo>
                  <a:cubicBezTo>
                    <a:pt x="352" y="374"/>
                    <a:pt x="374" y="373"/>
                    <a:pt x="395" y="370"/>
                  </a:cubicBezTo>
                  <a:cubicBezTo>
                    <a:pt x="916" y="334"/>
                    <a:pt x="1437" y="298"/>
                    <a:pt x="1976" y="244"/>
                  </a:cubicBezTo>
                  <a:cubicBezTo>
                    <a:pt x="2268" y="217"/>
                    <a:pt x="2559" y="203"/>
                    <a:pt x="2851" y="203"/>
                  </a:cubicBezTo>
                  <a:cubicBezTo>
                    <a:pt x="3511" y="203"/>
                    <a:pt x="4171" y="274"/>
                    <a:pt x="4831" y="424"/>
                  </a:cubicBezTo>
                  <a:cubicBezTo>
                    <a:pt x="5262" y="496"/>
                    <a:pt x="5711" y="657"/>
                    <a:pt x="5891" y="1160"/>
                  </a:cubicBezTo>
                  <a:cubicBezTo>
                    <a:pt x="5963" y="891"/>
                    <a:pt x="5819" y="621"/>
                    <a:pt x="5568" y="513"/>
                  </a:cubicBezTo>
                  <a:cubicBezTo>
                    <a:pt x="5334" y="388"/>
                    <a:pt x="5083" y="280"/>
                    <a:pt x="4813" y="226"/>
                  </a:cubicBezTo>
                  <a:cubicBezTo>
                    <a:pt x="4097" y="66"/>
                    <a:pt x="3377" y="1"/>
                    <a:pt x="2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a:off x="9357400" y="4352663"/>
              <a:ext cx="161200" cy="16925"/>
            </a:xfrm>
            <a:custGeom>
              <a:avLst/>
              <a:gdLst/>
              <a:ahLst/>
              <a:cxnLst/>
              <a:rect l="l" t="t" r="r" b="b"/>
              <a:pathLst>
                <a:path w="6448" h="677" extrusionOk="0">
                  <a:moveTo>
                    <a:pt x="3345" y="1"/>
                  </a:moveTo>
                  <a:cubicBezTo>
                    <a:pt x="1972" y="1"/>
                    <a:pt x="566" y="211"/>
                    <a:pt x="0" y="677"/>
                  </a:cubicBezTo>
                  <a:cubicBezTo>
                    <a:pt x="1128" y="330"/>
                    <a:pt x="2292" y="153"/>
                    <a:pt x="3456" y="153"/>
                  </a:cubicBezTo>
                  <a:cubicBezTo>
                    <a:pt x="4461" y="153"/>
                    <a:pt x="5466" y="285"/>
                    <a:pt x="6448" y="551"/>
                  </a:cubicBezTo>
                  <a:cubicBezTo>
                    <a:pt x="5971" y="198"/>
                    <a:pt x="4673" y="1"/>
                    <a:pt x="3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a:off x="9453925" y="4715738"/>
              <a:ext cx="63325" cy="17875"/>
            </a:xfrm>
            <a:custGeom>
              <a:avLst/>
              <a:gdLst/>
              <a:ahLst/>
              <a:cxnLst/>
              <a:rect l="l" t="t" r="r" b="b"/>
              <a:pathLst>
                <a:path w="2533" h="715" extrusionOk="0">
                  <a:moveTo>
                    <a:pt x="2533" y="0"/>
                  </a:moveTo>
                  <a:lnTo>
                    <a:pt x="2533" y="0"/>
                  </a:lnTo>
                  <a:cubicBezTo>
                    <a:pt x="1671" y="90"/>
                    <a:pt x="827" y="306"/>
                    <a:pt x="0" y="611"/>
                  </a:cubicBezTo>
                  <a:cubicBezTo>
                    <a:pt x="166" y="682"/>
                    <a:pt x="379" y="715"/>
                    <a:pt x="613" y="715"/>
                  </a:cubicBezTo>
                  <a:cubicBezTo>
                    <a:pt x="1318" y="715"/>
                    <a:pt x="2209" y="418"/>
                    <a:pt x="2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a:off x="8922775" y="4993638"/>
              <a:ext cx="146400" cy="30125"/>
            </a:xfrm>
            <a:custGeom>
              <a:avLst/>
              <a:gdLst/>
              <a:ahLst/>
              <a:cxnLst/>
              <a:rect l="l" t="t" r="r" b="b"/>
              <a:pathLst>
                <a:path w="5856" h="1205" extrusionOk="0">
                  <a:moveTo>
                    <a:pt x="5411" y="0"/>
                  </a:moveTo>
                  <a:cubicBezTo>
                    <a:pt x="4526" y="0"/>
                    <a:pt x="3664" y="212"/>
                    <a:pt x="2802" y="396"/>
                  </a:cubicBezTo>
                  <a:cubicBezTo>
                    <a:pt x="1868" y="612"/>
                    <a:pt x="934" y="917"/>
                    <a:pt x="1" y="1168"/>
                  </a:cubicBezTo>
                  <a:lnTo>
                    <a:pt x="18" y="1204"/>
                  </a:lnTo>
                  <a:cubicBezTo>
                    <a:pt x="450" y="1115"/>
                    <a:pt x="863" y="1043"/>
                    <a:pt x="1276" y="935"/>
                  </a:cubicBezTo>
                  <a:cubicBezTo>
                    <a:pt x="2676" y="612"/>
                    <a:pt x="4059" y="199"/>
                    <a:pt x="5514" y="127"/>
                  </a:cubicBezTo>
                  <a:cubicBezTo>
                    <a:pt x="5640" y="109"/>
                    <a:pt x="5748" y="73"/>
                    <a:pt x="5855" y="19"/>
                  </a:cubicBezTo>
                  <a:cubicBezTo>
                    <a:pt x="5706" y="6"/>
                    <a:pt x="5558" y="0"/>
                    <a:pt x="5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a:off x="8350775" y="4730963"/>
              <a:ext cx="29200" cy="55275"/>
            </a:xfrm>
            <a:custGeom>
              <a:avLst/>
              <a:gdLst/>
              <a:ahLst/>
              <a:cxnLst/>
              <a:rect l="l" t="t" r="r" b="b"/>
              <a:pathLst>
                <a:path w="1168" h="2211" extrusionOk="0">
                  <a:moveTo>
                    <a:pt x="445" y="1"/>
                  </a:moveTo>
                  <a:cubicBezTo>
                    <a:pt x="320" y="1"/>
                    <a:pt x="175" y="55"/>
                    <a:pt x="0" y="164"/>
                  </a:cubicBezTo>
                  <a:cubicBezTo>
                    <a:pt x="629" y="325"/>
                    <a:pt x="665" y="379"/>
                    <a:pt x="665" y="1062"/>
                  </a:cubicBezTo>
                  <a:cubicBezTo>
                    <a:pt x="665" y="1259"/>
                    <a:pt x="647" y="1457"/>
                    <a:pt x="647" y="1654"/>
                  </a:cubicBezTo>
                  <a:lnTo>
                    <a:pt x="647" y="2211"/>
                  </a:lnTo>
                  <a:cubicBezTo>
                    <a:pt x="1114" y="1744"/>
                    <a:pt x="1168" y="666"/>
                    <a:pt x="826" y="217"/>
                  </a:cubicBezTo>
                  <a:cubicBezTo>
                    <a:pt x="711" y="73"/>
                    <a:pt x="590"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0"/>
            <p:cNvSpPr/>
            <p:nvPr/>
          </p:nvSpPr>
          <p:spPr>
            <a:xfrm>
              <a:off x="9228975" y="4498863"/>
              <a:ext cx="46275" cy="54800"/>
            </a:xfrm>
            <a:custGeom>
              <a:avLst/>
              <a:gdLst/>
              <a:ahLst/>
              <a:cxnLst/>
              <a:rect l="l" t="t" r="r" b="b"/>
              <a:pathLst>
                <a:path w="1851" h="2192" extrusionOk="0">
                  <a:moveTo>
                    <a:pt x="1" y="1"/>
                  </a:moveTo>
                  <a:lnTo>
                    <a:pt x="1" y="1"/>
                  </a:lnTo>
                  <a:cubicBezTo>
                    <a:pt x="234" y="252"/>
                    <a:pt x="522" y="414"/>
                    <a:pt x="773" y="647"/>
                  </a:cubicBezTo>
                  <a:cubicBezTo>
                    <a:pt x="971" y="809"/>
                    <a:pt x="1240" y="1007"/>
                    <a:pt x="1294" y="1240"/>
                  </a:cubicBezTo>
                  <a:cubicBezTo>
                    <a:pt x="1366" y="1599"/>
                    <a:pt x="1599" y="1815"/>
                    <a:pt x="1851" y="2192"/>
                  </a:cubicBezTo>
                  <a:lnTo>
                    <a:pt x="1851" y="1384"/>
                  </a:lnTo>
                  <a:cubicBezTo>
                    <a:pt x="1276" y="791"/>
                    <a:pt x="845" y="9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0"/>
            <p:cNvSpPr/>
            <p:nvPr/>
          </p:nvSpPr>
          <p:spPr>
            <a:xfrm>
              <a:off x="8372325" y="4599438"/>
              <a:ext cx="102400" cy="28325"/>
            </a:xfrm>
            <a:custGeom>
              <a:avLst/>
              <a:gdLst/>
              <a:ahLst/>
              <a:cxnLst/>
              <a:rect l="l" t="t" r="r" b="b"/>
              <a:pathLst>
                <a:path w="4096" h="1133" extrusionOk="0">
                  <a:moveTo>
                    <a:pt x="4023" y="1"/>
                  </a:moveTo>
                  <a:cubicBezTo>
                    <a:pt x="3556" y="180"/>
                    <a:pt x="3071" y="342"/>
                    <a:pt x="2586" y="486"/>
                  </a:cubicBezTo>
                  <a:cubicBezTo>
                    <a:pt x="1904" y="629"/>
                    <a:pt x="1240" y="683"/>
                    <a:pt x="557" y="791"/>
                  </a:cubicBezTo>
                  <a:cubicBezTo>
                    <a:pt x="377" y="827"/>
                    <a:pt x="144" y="809"/>
                    <a:pt x="0" y="1132"/>
                  </a:cubicBezTo>
                  <a:cubicBezTo>
                    <a:pt x="809" y="989"/>
                    <a:pt x="1563" y="917"/>
                    <a:pt x="2299" y="737"/>
                  </a:cubicBezTo>
                  <a:cubicBezTo>
                    <a:pt x="2892" y="558"/>
                    <a:pt x="3502" y="324"/>
                    <a:pt x="4095" y="73"/>
                  </a:cubicBezTo>
                  <a:lnTo>
                    <a:pt x="4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8906600" y="4814063"/>
              <a:ext cx="154475" cy="6750"/>
            </a:xfrm>
            <a:custGeom>
              <a:avLst/>
              <a:gdLst/>
              <a:ahLst/>
              <a:cxnLst/>
              <a:rect l="l" t="t" r="r" b="b"/>
              <a:pathLst>
                <a:path w="6179" h="270" extrusionOk="0">
                  <a:moveTo>
                    <a:pt x="378" y="0"/>
                  </a:moveTo>
                  <a:cubicBezTo>
                    <a:pt x="252" y="18"/>
                    <a:pt x="127" y="36"/>
                    <a:pt x="1" y="54"/>
                  </a:cubicBezTo>
                  <a:lnTo>
                    <a:pt x="1" y="108"/>
                  </a:lnTo>
                  <a:lnTo>
                    <a:pt x="6179" y="270"/>
                  </a:lnTo>
                  <a:cubicBezTo>
                    <a:pt x="5838" y="162"/>
                    <a:pt x="5479" y="72"/>
                    <a:pt x="5119" y="36"/>
                  </a:cubicBezTo>
                  <a:cubicBezTo>
                    <a:pt x="3539" y="0"/>
                    <a:pt x="195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8857225" y="4215088"/>
              <a:ext cx="34150" cy="23125"/>
            </a:xfrm>
            <a:custGeom>
              <a:avLst/>
              <a:gdLst/>
              <a:ahLst/>
              <a:cxnLst/>
              <a:rect l="l" t="t" r="r" b="b"/>
              <a:pathLst>
                <a:path w="1366" h="925" extrusionOk="0">
                  <a:moveTo>
                    <a:pt x="1017" y="1"/>
                  </a:moveTo>
                  <a:cubicBezTo>
                    <a:pt x="675" y="1"/>
                    <a:pt x="341" y="156"/>
                    <a:pt x="126" y="451"/>
                  </a:cubicBezTo>
                  <a:cubicBezTo>
                    <a:pt x="18" y="630"/>
                    <a:pt x="0" y="774"/>
                    <a:pt x="234" y="882"/>
                  </a:cubicBezTo>
                  <a:cubicBezTo>
                    <a:pt x="303" y="910"/>
                    <a:pt x="380" y="924"/>
                    <a:pt x="461" y="924"/>
                  </a:cubicBezTo>
                  <a:cubicBezTo>
                    <a:pt x="785" y="924"/>
                    <a:pt x="1175" y="709"/>
                    <a:pt x="1347" y="379"/>
                  </a:cubicBezTo>
                  <a:lnTo>
                    <a:pt x="1347" y="379"/>
                  </a:lnTo>
                  <a:lnTo>
                    <a:pt x="575" y="522"/>
                  </a:lnTo>
                  <a:lnTo>
                    <a:pt x="539" y="433"/>
                  </a:lnTo>
                  <a:lnTo>
                    <a:pt x="1365" y="55"/>
                  </a:lnTo>
                  <a:cubicBezTo>
                    <a:pt x="1251" y="19"/>
                    <a:pt x="1134"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8881475" y="4620163"/>
              <a:ext cx="104625" cy="48000"/>
            </a:xfrm>
            <a:custGeom>
              <a:avLst/>
              <a:gdLst/>
              <a:ahLst/>
              <a:cxnLst/>
              <a:rect l="l" t="t" r="r" b="b"/>
              <a:pathLst>
                <a:path w="4185" h="1920" extrusionOk="0">
                  <a:moveTo>
                    <a:pt x="569" y="0"/>
                  </a:moveTo>
                  <a:cubicBezTo>
                    <a:pt x="376" y="0"/>
                    <a:pt x="185" y="24"/>
                    <a:pt x="0" y="70"/>
                  </a:cubicBezTo>
                  <a:cubicBezTo>
                    <a:pt x="431" y="160"/>
                    <a:pt x="880" y="213"/>
                    <a:pt x="1311" y="285"/>
                  </a:cubicBezTo>
                  <a:cubicBezTo>
                    <a:pt x="2102" y="429"/>
                    <a:pt x="2874" y="627"/>
                    <a:pt x="3520" y="1129"/>
                  </a:cubicBezTo>
                  <a:cubicBezTo>
                    <a:pt x="3772" y="1327"/>
                    <a:pt x="3951" y="1542"/>
                    <a:pt x="3879" y="1884"/>
                  </a:cubicBezTo>
                  <a:lnTo>
                    <a:pt x="3933" y="1920"/>
                  </a:lnTo>
                  <a:cubicBezTo>
                    <a:pt x="4149" y="1794"/>
                    <a:pt x="4185" y="1489"/>
                    <a:pt x="3987" y="1327"/>
                  </a:cubicBezTo>
                  <a:cubicBezTo>
                    <a:pt x="3790" y="1075"/>
                    <a:pt x="3538" y="878"/>
                    <a:pt x="3269" y="734"/>
                  </a:cubicBezTo>
                  <a:cubicBezTo>
                    <a:pt x="2622" y="501"/>
                    <a:pt x="1976" y="285"/>
                    <a:pt x="1329" y="124"/>
                  </a:cubicBezTo>
                  <a:cubicBezTo>
                    <a:pt x="1083" y="42"/>
                    <a:pt x="825" y="0"/>
                    <a:pt x="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9295425" y="4455313"/>
              <a:ext cx="116775" cy="24275"/>
            </a:xfrm>
            <a:custGeom>
              <a:avLst/>
              <a:gdLst/>
              <a:ahLst/>
              <a:cxnLst/>
              <a:rect l="l" t="t" r="r" b="b"/>
              <a:pathLst>
                <a:path w="4671" h="971" extrusionOk="0">
                  <a:moveTo>
                    <a:pt x="4670" y="1"/>
                  </a:moveTo>
                  <a:cubicBezTo>
                    <a:pt x="4545" y="1"/>
                    <a:pt x="4401" y="19"/>
                    <a:pt x="4275" y="73"/>
                  </a:cubicBezTo>
                  <a:cubicBezTo>
                    <a:pt x="3492" y="344"/>
                    <a:pt x="2667" y="474"/>
                    <a:pt x="1837" y="474"/>
                  </a:cubicBezTo>
                  <a:cubicBezTo>
                    <a:pt x="1734" y="474"/>
                    <a:pt x="1630" y="472"/>
                    <a:pt x="1527" y="468"/>
                  </a:cubicBezTo>
                  <a:cubicBezTo>
                    <a:pt x="1426" y="462"/>
                    <a:pt x="1326" y="460"/>
                    <a:pt x="1227" y="460"/>
                  </a:cubicBezTo>
                  <a:cubicBezTo>
                    <a:pt x="1030" y="460"/>
                    <a:pt x="839" y="468"/>
                    <a:pt x="647" y="468"/>
                  </a:cubicBezTo>
                  <a:cubicBezTo>
                    <a:pt x="635" y="467"/>
                    <a:pt x="622" y="467"/>
                    <a:pt x="610" y="467"/>
                  </a:cubicBezTo>
                  <a:cubicBezTo>
                    <a:pt x="303" y="467"/>
                    <a:pt x="53" y="677"/>
                    <a:pt x="1" y="971"/>
                  </a:cubicBezTo>
                  <a:cubicBezTo>
                    <a:pt x="288" y="647"/>
                    <a:pt x="665" y="647"/>
                    <a:pt x="1042" y="647"/>
                  </a:cubicBezTo>
                  <a:cubicBezTo>
                    <a:pt x="1330" y="647"/>
                    <a:pt x="1617" y="655"/>
                    <a:pt x="1904" y="655"/>
                  </a:cubicBezTo>
                  <a:cubicBezTo>
                    <a:pt x="2048" y="655"/>
                    <a:pt x="2192" y="653"/>
                    <a:pt x="2336" y="647"/>
                  </a:cubicBezTo>
                  <a:cubicBezTo>
                    <a:pt x="3144" y="611"/>
                    <a:pt x="3952" y="378"/>
                    <a:pt x="4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9363225" y="5187163"/>
              <a:ext cx="121700" cy="36400"/>
            </a:xfrm>
            <a:custGeom>
              <a:avLst/>
              <a:gdLst/>
              <a:ahLst/>
              <a:cxnLst/>
              <a:rect l="l" t="t" r="r" b="b"/>
              <a:pathLst>
                <a:path w="4868" h="1456" extrusionOk="0">
                  <a:moveTo>
                    <a:pt x="4814" y="1"/>
                  </a:moveTo>
                  <a:cubicBezTo>
                    <a:pt x="3557" y="342"/>
                    <a:pt x="2299" y="683"/>
                    <a:pt x="1042" y="1042"/>
                  </a:cubicBezTo>
                  <a:cubicBezTo>
                    <a:pt x="683" y="1150"/>
                    <a:pt x="360" y="1294"/>
                    <a:pt x="1" y="1419"/>
                  </a:cubicBezTo>
                  <a:lnTo>
                    <a:pt x="37" y="1455"/>
                  </a:lnTo>
                  <a:cubicBezTo>
                    <a:pt x="791" y="1258"/>
                    <a:pt x="1545" y="1078"/>
                    <a:pt x="2299" y="845"/>
                  </a:cubicBezTo>
                  <a:cubicBezTo>
                    <a:pt x="3162" y="593"/>
                    <a:pt x="4006" y="324"/>
                    <a:pt x="4868" y="55"/>
                  </a:cubicBezTo>
                  <a:lnTo>
                    <a:pt x="4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9067800" y="4894888"/>
              <a:ext cx="33250" cy="63775"/>
            </a:xfrm>
            <a:custGeom>
              <a:avLst/>
              <a:gdLst/>
              <a:ahLst/>
              <a:cxnLst/>
              <a:rect l="l" t="t" r="r" b="b"/>
              <a:pathLst>
                <a:path w="1330" h="2551" extrusionOk="0">
                  <a:moveTo>
                    <a:pt x="1114" y="0"/>
                  </a:moveTo>
                  <a:lnTo>
                    <a:pt x="934" y="72"/>
                  </a:lnTo>
                  <a:cubicBezTo>
                    <a:pt x="665" y="575"/>
                    <a:pt x="396" y="1060"/>
                    <a:pt x="162" y="1563"/>
                  </a:cubicBezTo>
                  <a:cubicBezTo>
                    <a:pt x="0" y="1868"/>
                    <a:pt x="0" y="2227"/>
                    <a:pt x="162" y="2550"/>
                  </a:cubicBezTo>
                  <a:cubicBezTo>
                    <a:pt x="360" y="1616"/>
                    <a:pt x="755" y="754"/>
                    <a:pt x="1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8855425" y="4931688"/>
              <a:ext cx="85325" cy="22475"/>
            </a:xfrm>
            <a:custGeom>
              <a:avLst/>
              <a:gdLst/>
              <a:ahLst/>
              <a:cxnLst/>
              <a:rect l="l" t="t" r="r" b="b"/>
              <a:pathLst>
                <a:path w="3413" h="899" extrusionOk="0">
                  <a:moveTo>
                    <a:pt x="252" y="1"/>
                  </a:moveTo>
                  <a:cubicBezTo>
                    <a:pt x="162" y="19"/>
                    <a:pt x="72" y="37"/>
                    <a:pt x="1" y="73"/>
                  </a:cubicBezTo>
                  <a:cubicBezTo>
                    <a:pt x="701" y="180"/>
                    <a:pt x="1401" y="216"/>
                    <a:pt x="2084" y="288"/>
                  </a:cubicBezTo>
                  <a:cubicBezTo>
                    <a:pt x="2551" y="342"/>
                    <a:pt x="3000" y="432"/>
                    <a:pt x="3305" y="899"/>
                  </a:cubicBezTo>
                  <a:cubicBezTo>
                    <a:pt x="3413" y="737"/>
                    <a:pt x="3341" y="504"/>
                    <a:pt x="3161" y="432"/>
                  </a:cubicBezTo>
                  <a:cubicBezTo>
                    <a:pt x="2964" y="288"/>
                    <a:pt x="2748" y="198"/>
                    <a:pt x="2515" y="162"/>
                  </a:cubicBezTo>
                  <a:cubicBezTo>
                    <a:pt x="1761" y="91"/>
                    <a:pt x="1006" y="55"/>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0"/>
            <p:cNvSpPr/>
            <p:nvPr/>
          </p:nvSpPr>
          <p:spPr>
            <a:xfrm>
              <a:off x="8425300" y="4639713"/>
              <a:ext cx="43575" cy="29800"/>
            </a:xfrm>
            <a:custGeom>
              <a:avLst/>
              <a:gdLst/>
              <a:ahLst/>
              <a:cxnLst/>
              <a:rect l="l" t="t" r="r" b="b"/>
              <a:pathLst>
                <a:path w="1743" h="1192" extrusionOk="0">
                  <a:moveTo>
                    <a:pt x="981" y="1"/>
                  </a:moveTo>
                  <a:cubicBezTo>
                    <a:pt x="634" y="1"/>
                    <a:pt x="209" y="221"/>
                    <a:pt x="1" y="527"/>
                  </a:cubicBezTo>
                  <a:cubicBezTo>
                    <a:pt x="198" y="491"/>
                    <a:pt x="342" y="473"/>
                    <a:pt x="485" y="419"/>
                  </a:cubicBezTo>
                  <a:cubicBezTo>
                    <a:pt x="697" y="363"/>
                    <a:pt x="850" y="330"/>
                    <a:pt x="967" y="330"/>
                  </a:cubicBezTo>
                  <a:cubicBezTo>
                    <a:pt x="1226" y="330"/>
                    <a:pt x="1307" y="494"/>
                    <a:pt x="1455" y="940"/>
                  </a:cubicBezTo>
                  <a:cubicBezTo>
                    <a:pt x="1491" y="1012"/>
                    <a:pt x="1527" y="1102"/>
                    <a:pt x="1563" y="1191"/>
                  </a:cubicBezTo>
                  <a:cubicBezTo>
                    <a:pt x="1671" y="742"/>
                    <a:pt x="1743" y="293"/>
                    <a:pt x="1258" y="60"/>
                  </a:cubicBezTo>
                  <a:cubicBezTo>
                    <a:pt x="1177" y="20"/>
                    <a:pt x="1082" y="1"/>
                    <a:pt x="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0"/>
            <p:cNvSpPr/>
            <p:nvPr/>
          </p:nvSpPr>
          <p:spPr>
            <a:xfrm>
              <a:off x="8940275" y="4231738"/>
              <a:ext cx="31025" cy="54350"/>
            </a:xfrm>
            <a:custGeom>
              <a:avLst/>
              <a:gdLst/>
              <a:ahLst/>
              <a:cxnLst/>
              <a:rect l="l" t="t" r="r" b="b"/>
              <a:pathLst>
                <a:path w="1241" h="2174" extrusionOk="0">
                  <a:moveTo>
                    <a:pt x="809" y="0"/>
                  </a:moveTo>
                  <a:lnTo>
                    <a:pt x="809" y="0"/>
                  </a:lnTo>
                  <a:cubicBezTo>
                    <a:pt x="845" y="826"/>
                    <a:pt x="252" y="1401"/>
                    <a:pt x="1" y="2173"/>
                  </a:cubicBezTo>
                  <a:cubicBezTo>
                    <a:pt x="809" y="1688"/>
                    <a:pt x="1240" y="503"/>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a:off x="8566725" y="4171413"/>
              <a:ext cx="109125" cy="12925"/>
            </a:xfrm>
            <a:custGeom>
              <a:avLst/>
              <a:gdLst/>
              <a:ahLst/>
              <a:cxnLst/>
              <a:rect l="l" t="t" r="r" b="b"/>
              <a:pathLst>
                <a:path w="4365" h="517" extrusionOk="0">
                  <a:moveTo>
                    <a:pt x="4144" y="0"/>
                  </a:moveTo>
                  <a:cubicBezTo>
                    <a:pt x="4121" y="0"/>
                    <a:pt x="4099" y="2"/>
                    <a:pt x="4078" y="7"/>
                  </a:cubicBezTo>
                  <a:cubicBezTo>
                    <a:pt x="3014" y="236"/>
                    <a:pt x="1940" y="351"/>
                    <a:pt x="863" y="351"/>
                  </a:cubicBezTo>
                  <a:cubicBezTo>
                    <a:pt x="593" y="351"/>
                    <a:pt x="324" y="344"/>
                    <a:pt x="55" y="330"/>
                  </a:cubicBezTo>
                  <a:lnTo>
                    <a:pt x="1" y="384"/>
                  </a:lnTo>
                  <a:cubicBezTo>
                    <a:pt x="55" y="420"/>
                    <a:pt x="144" y="455"/>
                    <a:pt x="216" y="473"/>
                  </a:cubicBezTo>
                  <a:cubicBezTo>
                    <a:pt x="565" y="502"/>
                    <a:pt x="914" y="517"/>
                    <a:pt x="1263" y="517"/>
                  </a:cubicBezTo>
                  <a:cubicBezTo>
                    <a:pt x="2223" y="517"/>
                    <a:pt x="3178" y="405"/>
                    <a:pt x="4113" y="168"/>
                  </a:cubicBezTo>
                  <a:cubicBezTo>
                    <a:pt x="4203" y="150"/>
                    <a:pt x="4275" y="114"/>
                    <a:pt x="4365" y="78"/>
                  </a:cubicBezTo>
                  <a:cubicBezTo>
                    <a:pt x="4296" y="23"/>
                    <a:pt x="4217" y="0"/>
                    <a:pt x="4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a:off x="8040075" y="4984663"/>
              <a:ext cx="70525" cy="12000"/>
            </a:xfrm>
            <a:custGeom>
              <a:avLst/>
              <a:gdLst/>
              <a:ahLst/>
              <a:cxnLst/>
              <a:rect l="l" t="t" r="r" b="b"/>
              <a:pathLst>
                <a:path w="2821" h="480" extrusionOk="0">
                  <a:moveTo>
                    <a:pt x="2820" y="1"/>
                  </a:moveTo>
                  <a:lnTo>
                    <a:pt x="2820" y="1"/>
                  </a:lnTo>
                  <a:cubicBezTo>
                    <a:pt x="2263" y="37"/>
                    <a:pt x="1707" y="109"/>
                    <a:pt x="1150" y="181"/>
                  </a:cubicBezTo>
                  <a:cubicBezTo>
                    <a:pt x="952" y="181"/>
                    <a:pt x="737" y="163"/>
                    <a:pt x="539" y="145"/>
                  </a:cubicBezTo>
                  <a:lnTo>
                    <a:pt x="0" y="468"/>
                  </a:lnTo>
                  <a:cubicBezTo>
                    <a:pt x="71" y="476"/>
                    <a:pt x="154" y="479"/>
                    <a:pt x="247" y="479"/>
                  </a:cubicBezTo>
                  <a:cubicBezTo>
                    <a:pt x="1030" y="479"/>
                    <a:pt x="2499" y="226"/>
                    <a:pt x="2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0"/>
            <p:cNvSpPr/>
            <p:nvPr/>
          </p:nvSpPr>
          <p:spPr>
            <a:xfrm>
              <a:off x="8922325" y="4243838"/>
              <a:ext cx="26075" cy="48525"/>
            </a:xfrm>
            <a:custGeom>
              <a:avLst/>
              <a:gdLst/>
              <a:ahLst/>
              <a:cxnLst/>
              <a:rect l="l" t="t" r="r" b="b"/>
              <a:pathLst>
                <a:path w="1043" h="1941" extrusionOk="0">
                  <a:moveTo>
                    <a:pt x="952" y="1"/>
                  </a:moveTo>
                  <a:lnTo>
                    <a:pt x="952" y="1"/>
                  </a:lnTo>
                  <a:cubicBezTo>
                    <a:pt x="414" y="755"/>
                    <a:pt x="1" y="1581"/>
                    <a:pt x="1" y="1941"/>
                  </a:cubicBezTo>
                  <a:cubicBezTo>
                    <a:pt x="557" y="1545"/>
                    <a:pt x="1042" y="540"/>
                    <a:pt x="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0"/>
            <p:cNvSpPr/>
            <p:nvPr/>
          </p:nvSpPr>
          <p:spPr>
            <a:xfrm>
              <a:off x="8518250" y="5263038"/>
              <a:ext cx="31900" cy="50325"/>
            </a:xfrm>
            <a:custGeom>
              <a:avLst/>
              <a:gdLst/>
              <a:ahLst/>
              <a:cxnLst/>
              <a:rect l="l" t="t" r="r" b="b"/>
              <a:pathLst>
                <a:path w="1276" h="2013" extrusionOk="0">
                  <a:moveTo>
                    <a:pt x="305" y="1"/>
                  </a:moveTo>
                  <a:cubicBezTo>
                    <a:pt x="0" y="899"/>
                    <a:pt x="503" y="1904"/>
                    <a:pt x="1275" y="2012"/>
                  </a:cubicBezTo>
                  <a:cubicBezTo>
                    <a:pt x="683" y="1509"/>
                    <a:pt x="449" y="809"/>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a:off x="8982950" y="5249563"/>
              <a:ext cx="13025" cy="53925"/>
            </a:xfrm>
            <a:custGeom>
              <a:avLst/>
              <a:gdLst/>
              <a:ahLst/>
              <a:cxnLst/>
              <a:rect l="l" t="t" r="r" b="b"/>
              <a:pathLst>
                <a:path w="521" h="2157" extrusionOk="0">
                  <a:moveTo>
                    <a:pt x="521" y="1"/>
                  </a:moveTo>
                  <a:lnTo>
                    <a:pt x="521" y="1"/>
                  </a:lnTo>
                  <a:cubicBezTo>
                    <a:pt x="72" y="360"/>
                    <a:pt x="126" y="845"/>
                    <a:pt x="72" y="1294"/>
                  </a:cubicBezTo>
                  <a:cubicBezTo>
                    <a:pt x="36" y="1599"/>
                    <a:pt x="0" y="1923"/>
                    <a:pt x="287" y="2156"/>
                  </a:cubicBezTo>
                  <a:lnTo>
                    <a:pt x="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0"/>
            <p:cNvSpPr/>
            <p:nvPr/>
          </p:nvSpPr>
          <p:spPr>
            <a:xfrm>
              <a:off x="8121350" y="4639413"/>
              <a:ext cx="18875" cy="44925"/>
            </a:xfrm>
            <a:custGeom>
              <a:avLst/>
              <a:gdLst/>
              <a:ahLst/>
              <a:cxnLst/>
              <a:rect l="l" t="t" r="r" b="b"/>
              <a:pathLst>
                <a:path w="755" h="1797" extrusionOk="0">
                  <a:moveTo>
                    <a:pt x="754" y="0"/>
                  </a:moveTo>
                  <a:lnTo>
                    <a:pt x="754" y="0"/>
                  </a:lnTo>
                  <a:cubicBezTo>
                    <a:pt x="341" y="216"/>
                    <a:pt x="36" y="898"/>
                    <a:pt x="0" y="1455"/>
                  </a:cubicBezTo>
                  <a:cubicBezTo>
                    <a:pt x="0" y="1581"/>
                    <a:pt x="36" y="1688"/>
                    <a:pt x="72" y="1796"/>
                  </a:cubicBezTo>
                  <a:lnTo>
                    <a:pt x="180" y="1796"/>
                  </a:lnTo>
                  <a:lnTo>
                    <a:pt x="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p:nvPr/>
          </p:nvSpPr>
          <p:spPr>
            <a:xfrm>
              <a:off x="8950625" y="5145413"/>
              <a:ext cx="18875" cy="47625"/>
            </a:xfrm>
            <a:custGeom>
              <a:avLst/>
              <a:gdLst/>
              <a:ahLst/>
              <a:cxnLst/>
              <a:rect l="l" t="t" r="r" b="b"/>
              <a:pathLst>
                <a:path w="755" h="1905" extrusionOk="0">
                  <a:moveTo>
                    <a:pt x="593" y="0"/>
                  </a:moveTo>
                  <a:cubicBezTo>
                    <a:pt x="198" y="539"/>
                    <a:pt x="0" y="1204"/>
                    <a:pt x="54" y="1886"/>
                  </a:cubicBezTo>
                  <a:lnTo>
                    <a:pt x="198" y="1904"/>
                  </a:lnTo>
                  <a:lnTo>
                    <a:pt x="754" y="54"/>
                  </a:lnTo>
                  <a:lnTo>
                    <a:pt x="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0"/>
            <p:cNvSpPr/>
            <p:nvPr/>
          </p:nvSpPr>
          <p:spPr>
            <a:xfrm>
              <a:off x="9140525" y="4300413"/>
              <a:ext cx="22925" cy="38650"/>
            </a:xfrm>
            <a:custGeom>
              <a:avLst/>
              <a:gdLst/>
              <a:ahLst/>
              <a:cxnLst/>
              <a:rect l="l" t="t" r="r" b="b"/>
              <a:pathLst>
                <a:path w="917" h="1546" extrusionOk="0">
                  <a:moveTo>
                    <a:pt x="917" y="1"/>
                  </a:moveTo>
                  <a:lnTo>
                    <a:pt x="917" y="1"/>
                  </a:lnTo>
                  <a:cubicBezTo>
                    <a:pt x="432" y="55"/>
                    <a:pt x="55" y="701"/>
                    <a:pt x="1" y="1545"/>
                  </a:cubicBezTo>
                  <a:cubicBezTo>
                    <a:pt x="73" y="1509"/>
                    <a:pt x="180" y="1509"/>
                    <a:pt x="198" y="1456"/>
                  </a:cubicBezTo>
                  <a:cubicBezTo>
                    <a:pt x="450" y="989"/>
                    <a:pt x="683" y="504"/>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0"/>
            <p:cNvSpPr/>
            <p:nvPr/>
          </p:nvSpPr>
          <p:spPr>
            <a:xfrm>
              <a:off x="9088450" y="5066388"/>
              <a:ext cx="17975" cy="57500"/>
            </a:xfrm>
            <a:custGeom>
              <a:avLst/>
              <a:gdLst/>
              <a:ahLst/>
              <a:cxnLst/>
              <a:rect l="l" t="t" r="r" b="b"/>
              <a:pathLst>
                <a:path w="719" h="2300" extrusionOk="0">
                  <a:moveTo>
                    <a:pt x="719" y="1"/>
                  </a:moveTo>
                  <a:lnTo>
                    <a:pt x="719" y="1"/>
                  </a:lnTo>
                  <a:cubicBezTo>
                    <a:pt x="252" y="342"/>
                    <a:pt x="270" y="755"/>
                    <a:pt x="198" y="1096"/>
                  </a:cubicBezTo>
                  <a:cubicBezTo>
                    <a:pt x="1" y="1886"/>
                    <a:pt x="18" y="1886"/>
                    <a:pt x="198" y="2299"/>
                  </a:cubicBez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0"/>
            <p:cNvSpPr/>
            <p:nvPr/>
          </p:nvSpPr>
          <p:spPr>
            <a:xfrm>
              <a:off x="8106525" y="4629088"/>
              <a:ext cx="19325" cy="50750"/>
            </a:xfrm>
            <a:custGeom>
              <a:avLst/>
              <a:gdLst/>
              <a:ahLst/>
              <a:cxnLst/>
              <a:rect l="l" t="t" r="r" b="b"/>
              <a:pathLst>
                <a:path w="773" h="2030" extrusionOk="0">
                  <a:moveTo>
                    <a:pt x="773" y="0"/>
                  </a:moveTo>
                  <a:lnTo>
                    <a:pt x="773" y="0"/>
                  </a:lnTo>
                  <a:cubicBezTo>
                    <a:pt x="270" y="431"/>
                    <a:pt x="0" y="1383"/>
                    <a:pt x="198" y="2030"/>
                  </a:cubicBezTo>
                  <a:lnTo>
                    <a:pt x="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0"/>
            <p:cNvSpPr/>
            <p:nvPr/>
          </p:nvSpPr>
          <p:spPr>
            <a:xfrm>
              <a:off x="8400150" y="4677563"/>
              <a:ext cx="34150" cy="23825"/>
            </a:xfrm>
            <a:custGeom>
              <a:avLst/>
              <a:gdLst/>
              <a:ahLst/>
              <a:cxnLst/>
              <a:rect l="l" t="t" r="r" b="b"/>
              <a:pathLst>
                <a:path w="1366" h="953" extrusionOk="0">
                  <a:moveTo>
                    <a:pt x="1366" y="1"/>
                  </a:moveTo>
                  <a:cubicBezTo>
                    <a:pt x="989" y="182"/>
                    <a:pt x="789" y="691"/>
                    <a:pt x="310" y="691"/>
                  </a:cubicBezTo>
                  <a:cubicBezTo>
                    <a:pt x="218" y="691"/>
                    <a:pt x="116" y="673"/>
                    <a:pt x="1" y="629"/>
                  </a:cubicBezTo>
                  <a:lnTo>
                    <a:pt x="1" y="629"/>
                  </a:lnTo>
                  <a:cubicBezTo>
                    <a:pt x="37" y="737"/>
                    <a:pt x="37" y="845"/>
                    <a:pt x="73" y="863"/>
                  </a:cubicBezTo>
                  <a:cubicBezTo>
                    <a:pt x="216" y="917"/>
                    <a:pt x="396" y="953"/>
                    <a:pt x="558" y="953"/>
                  </a:cubicBezTo>
                  <a:cubicBezTo>
                    <a:pt x="1025" y="881"/>
                    <a:pt x="1366" y="468"/>
                    <a:pt x="1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0"/>
            <p:cNvSpPr/>
            <p:nvPr/>
          </p:nvSpPr>
          <p:spPr>
            <a:xfrm>
              <a:off x="8803350" y="4668588"/>
              <a:ext cx="91175" cy="1825"/>
            </a:xfrm>
            <a:custGeom>
              <a:avLst/>
              <a:gdLst/>
              <a:ahLst/>
              <a:cxnLst/>
              <a:rect l="l" t="t" r="r" b="b"/>
              <a:pathLst>
                <a:path w="3647" h="73" extrusionOk="0">
                  <a:moveTo>
                    <a:pt x="0" y="1"/>
                  </a:moveTo>
                  <a:lnTo>
                    <a:pt x="0" y="72"/>
                  </a:lnTo>
                  <a:lnTo>
                    <a:pt x="3646" y="72"/>
                  </a:lnTo>
                  <a:lnTo>
                    <a:pt x="36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0"/>
            <p:cNvSpPr/>
            <p:nvPr/>
          </p:nvSpPr>
          <p:spPr>
            <a:xfrm>
              <a:off x="9098775" y="5202438"/>
              <a:ext cx="32350" cy="28750"/>
            </a:xfrm>
            <a:custGeom>
              <a:avLst/>
              <a:gdLst/>
              <a:ahLst/>
              <a:cxnLst/>
              <a:rect l="l" t="t" r="r" b="b"/>
              <a:pathLst>
                <a:path w="1294" h="1150" extrusionOk="0">
                  <a:moveTo>
                    <a:pt x="1258" y="0"/>
                  </a:moveTo>
                  <a:lnTo>
                    <a:pt x="1" y="1150"/>
                  </a:lnTo>
                  <a:cubicBezTo>
                    <a:pt x="737" y="1132"/>
                    <a:pt x="1294" y="611"/>
                    <a:pt x="1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0"/>
            <p:cNvSpPr/>
            <p:nvPr/>
          </p:nvSpPr>
          <p:spPr>
            <a:xfrm>
              <a:off x="9088900" y="4916888"/>
              <a:ext cx="17975" cy="41775"/>
            </a:xfrm>
            <a:custGeom>
              <a:avLst/>
              <a:gdLst/>
              <a:ahLst/>
              <a:cxnLst/>
              <a:rect l="l" t="t" r="r" b="b"/>
              <a:pathLst>
                <a:path w="719" h="1671" extrusionOk="0">
                  <a:moveTo>
                    <a:pt x="719" y="0"/>
                  </a:moveTo>
                  <a:lnTo>
                    <a:pt x="719" y="0"/>
                  </a:lnTo>
                  <a:cubicBezTo>
                    <a:pt x="216" y="467"/>
                    <a:pt x="0" y="1132"/>
                    <a:pt x="198" y="1670"/>
                  </a:cubicBezTo>
                  <a:cubicBezTo>
                    <a:pt x="414" y="1132"/>
                    <a:pt x="593" y="575"/>
                    <a:pt x="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0"/>
            <p:cNvSpPr/>
            <p:nvPr/>
          </p:nvSpPr>
          <p:spPr>
            <a:xfrm>
              <a:off x="9335400" y="5138238"/>
              <a:ext cx="14375" cy="43125"/>
            </a:xfrm>
            <a:custGeom>
              <a:avLst/>
              <a:gdLst/>
              <a:ahLst/>
              <a:cxnLst/>
              <a:rect l="l" t="t" r="r" b="b"/>
              <a:pathLst>
                <a:path w="575" h="1725" extrusionOk="0">
                  <a:moveTo>
                    <a:pt x="485" y="0"/>
                  </a:moveTo>
                  <a:lnTo>
                    <a:pt x="485" y="0"/>
                  </a:lnTo>
                  <a:cubicBezTo>
                    <a:pt x="162" y="521"/>
                    <a:pt x="0" y="1114"/>
                    <a:pt x="18" y="1724"/>
                  </a:cubicBezTo>
                  <a:cubicBezTo>
                    <a:pt x="359" y="1275"/>
                    <a:pt x="575" y="449"/>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0"/>
            <p:cNvSpPr/>
            <p:nvPr/>
          </p:nvSpPr>
          <p:spPr>
            <a:xfrm>
              <a:off x="8543375" y="5272913"/>
              <a:ext cx="24275" cy="43575"/>
            </a:xfrm>
            <a:custGeom>
              <a:avLst/>
              <a:gdLst/>
              <a:ahLst/>
              <a:cxnLst/>
              <a:rect l="l" t="t" r="r" b="b"/>
              <a:pathLst>
                <a:path w="971" h="1743" extrusionOk="0">
                  <a:moveTo>
                    <a:pt x="109" y="1"/>
                  </a:moveTo>
                  <a:lnTo>
                    <a:pt x="109" y="1"/>
                  </a:lnTo>
                  <a:cubicBezTo>
                    <a:pt x="1" y="701"/>
                    <a:pt x="342" y="1402"/>
                    <a:pt x="971" y="1743"/>
                  </a:cubicBezTo>
                  <a:lnTo>
                    <a:pt x="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0"/>
            <p:cNvSpPr/>
            <p:nvPr/>
          </p:nvSpPr>
          <p:spPr>
            <a:xfrm>
              <a:off x="8682575" y="4967613"/>
              <a:ext cx="20675" cy="39525"/>
            </a:xfrm>
            <a:custGeom>
              <a:avLst/>
              <a:gdLst/>
              <a:ahLst/>
              <a:cxnLst/>
              <a:rect l="l" t="t" r="r" b="b"/>
              <a:pathLst>
                <a:path w="827" h="1581" extrusionOk="0">
                  <a:moveTo>
                    <a:pt x="826" y="0"/>
                  </a:moveTo>
                  <a:lnTo>
                    <a:pt x="826" y="0"/>
                  </a:lnTo>
                  <a:cubicBezTo>
                    <a:pt x="270" y="432"/>
                    <a:pt x="0" y="1006"/>
                    <a:pt x="90" y="1581"/>
                  </a:cubicBezTo>
                  <a:cubicBezTo>
                    <a:pt x="306" y="1042"/>
                    <a:pt x="701" y="593"/>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0"/>
            <p:cNvSpPr/>
            <p:nvPr/>
          </p:nvSpPr>
          <p:spPr>
            <a:xfrm>
              <a:off x="9164325" y="4810913"/>
              <a:ext cx="48075" cy="30600"/>
            </a:xfrm>
            <a:custGeom>
              <a:avLst/>
              <a:gdLst/>
              <a:ahLst/>
              <a:cxnLst/>
              <a:rect l="l" t="t" r="r" b="b"/>
              <a:pathLst>
                <a:path w="1923" h="1224" extrusionOk="0">
                  <a:moveTo>
                    <a:pt x="1" y="1"/>
                  </a:moveTo>
                  <a:lnTo>
                    <a:pt x="1" y="1"/>
                  </a:lnTo>
                  <a:cubicBezTo>
                    <a:pt x="470" y="696"/>
                    <a:pt x="1310" y="1224"/>
                    <a:pt x="1869" y="1224"/>
                  </a:cubicBezTo>
                  <a:cubicBezTo>
                    <a:pt x="1887" y="1224"/>
                    <a:pt x="1905" y="1223"/>
                    <a:pt x="1922" y="1222"/>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0"/>
            <p:cNvSpPr/>
            <p:nvPr/>
          </p:nvSpPr>
          <p:spPr>
            <a:xfrm>
              <a:off x="8535750" y="5157088"/>
              <a:ext cx="10800" cy="49850"/>
            </a:xfrm>
            <a:custGeom>
              <a:avLst/>
              <a:gdLst/>
              <a:ahLst/>
              <a:cxnLst/>
              <a:rect l="l" t="t" r="r" b="b"/>
              <a:pathLst>
                <a:path w="432" h="1994" extrusionOk="0">
                  <a:moveTo>
                    <a:pt x="414" y="0"/>
                  </a:moveTo>
                  <a:lnTo>
                    <a:pt x="414" y="0"/>
                  </a:lnTo>
                  <a:cubicBezTo>
                    <a:pt x="162" y="647"/>
                    <a:pt x="1" y="1311"/>
                    <a:pt x="180" y="1994"/>
                  </a:cubicBezTo>
                  <a:cubicBezTo>
                    <a:pt x="432" y="1347"/>
                    <a:pt x="360" y="665"/>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0"/>
            <p:cNvSpPr/>
            <p:nvPr/>
          </p:nvSpPr>
          <p:spPr>
            <a:xfrm>
              <a:off x="9416650" y="4309213"/>
              <a:ext cx="84450" cy="6500"/>
            </a:xfrm>
            <a:custGeom>
              <a:avLst/>
              <a:gdLst/>
              <a:ahLst/>
              <a:cxnLst/>
              <a:rect l="l" t="t" r="r" b="b"/>
              <a:pathLst>
                <a:path w="3378" h="260" extrusionOk="0">
                  <a:moveTo>
                    <a:pt x="899" y="0"/>
                  </a:moveTo>
                  <a:cubicBezTo>
                    <a:pt x="599" y="0"/>
                    <a:pt x="300" y="8"/>
                    <a:pt x="1" y="8"/>
                  </a:cubicBezTo>
                  <a:lnTo>
                    <a:pt x="19" y="8"/>
                  </a:lnTo>
                  <a:cubicBezTo>
                    <a:pt x="55" y="44"/>
                    <a:pt x="109" y="116"/>
                    <a:pt x="162" y="116"/>
                  </a:cubicBezTo>
                  <a:cubicBezTo>
                    <a:pt x="1150" y="170"/>
                    <a:pt x="2138" y="206"/>
                    <a:pt x="3126" y="259"/>
                  </a:cubicBezTo>
                  <a:cubicBezTo>
                    <a:pt x="3180" y="259"/>
                    <a:pt x="3251" y="188"/>
                    <a:pt x="3377" y="134"/>
                  </a:cubicBezTo>
                  <a:cubicBezTo>
                    <a:pt x="2659" y="80"/>
                    <a:pt x="2012" y="44"/>
                    <a:pt x="1348" y="8"/>
                  </a:cubicBezTo>
                  <a:cubicBezTo>
                    <a:pt x="1198" y="2"/>
                    <a:pt x="1048" y="0"/>
                    <a:pt x="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0"/>
            <p:cNvSpPr/>
            <p:nvPr/>
          </p:nvSpPr>
          <p:spPr>
            <a:xfrm>
              <a:off x="9441800" y="5045738"/>
              <a:ext cx="26075" cy="19825"/>
            </a:xfrm>
            <a:custGeom>
              <a:avLst/>
              <a:gdLst/>
              <a:ahLst/>
              <a:cxnLst/>
              <a:rect l="l" t="t" r="r" b="b"/>
              <a:pathLst>
                <a:path w="1043" h="793" extrusionOk="0">
                  <a:moveTo>
                    <a:pt x="611" y="0"/>
                  </a:moveTo>
                  <a:lnTo>
                    <a:pt x="485" y="467"/>
                  </a:lnTo>
                  <a:lnTo>
                    <a:pt x="108" y="288"/>
                  </a:lnTo>
                  <a:lnTo>
                    <a:pt x="108" y="288"/>
                  </a:lnTo>
                  <a:cubicBezTo>
                    <a:pt x="1" y="593"/>
                    <a:pt x="90" y="755"/>
                    <a:pt x="360" y="791"/>
                  </a:cubicBezTo>
                  <a:cubicBezTo>
                    <a:pt x="376" y="792"/>
                    <a:pt x="391" y="792"/>
                    <a:pt x="407" y="792"/>
                  </a:cubicBezTo>
                  <a:cubicBezTo>
                    <a:pt x="642" y="792"/>
                    <a:pt x="869" y="668"/>
                    <a:pt x="970" y="449"/>
                  </a:cubicBezTo>
                  <a:cubicBezTo>
                    <a:pt x="1042" y="198"/>
                    <a:pt x="899" y="54"/>
                    <a:pt x="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a:off x="8778650" y="4966713"/>
              <a:ext cx="27875" cy="27200"/>
            </a:xfrm>
            <a:custGeom>
              <a:avLst/>
              <a:gdLst/>
              <a:ahLst/>
              <a:cxnLst/>
              <a:rect l="l" t="t" r="r" b="b"/>
              <a:pathLst>
                <a:path w="1115" h="1088" extrusionOk="0">
                  <a:moveTo>
                    <a:pt x="988" y="1"/>
                  </a:moveTo>
                  <a:lnTo>
                    <a:pt x="934" y="90"/>
                  </a:lnTo>
                  <a:lnTo>
                    <a:pt x="1" y="1006"/>
                  </a:lnTo>
                  <a:cubicBezTo>
                    <a:pt x="102" y="1035"/>
                    <a:pt x="180" y="1088"/>
                    <a:pt x="245" y="1088"/>
                  </a:cubicBezTo>
                  <a:cubicBezTo>
                    <a:pt x="260" y="1088"/>
                    <a:pt x="274" y="1085"/>
                    <a:pt x="288" y="1078"/>
                  </a:cubicBezTo>
                  <a:cubicBezTo>
                    <a:pt x="629" y="988"/>
                    <a:pt x="916" y="737"/>
                    <a:pt x="1060" y="414"/>
                  </a:cubicBezTo>
                  <a:cubicBezTo>
                    <a:pt x="1114" y="306"/>
                    <a:pt x="1024" y="144"/>
                    <a:pt x="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0"/>
            <p:cNvSpPr/>
            <p:nvPr/>
          </p:nvSpPr>
          <p:spPr>
            <a:xfrm>
              <a:off x="9011225" y="5256313"/>
              <a:ext cx="10350" cy="34150"/>
            </a:xfrm>
            <a:custGeom>
              <a:avLst/>
              <a:gdLst/>
              <a:ahLst/>
              <a:cxnLst/>
              <a:rect l="l" t="t" r="r" b="b"/>
              <a:pathLst>
                <a:path w="414" h="1366" extrusionOk="0">
                  <a:moveTo>
                    <a:pt x="216" y="0"/>
                  </a:moveTo>
                  <a:cubicBezTo>
                    <a:pt x="1" y="431"/>
                    <a:pt x="18" y="934"/>
                    <a:pt x="252" y="1365"/>
                  </a:cubicBezTo>
                  <a:cubicBezTo>
                    <a:pt x="414" y="916"/>
                    <a:pt x="396" y="431"/>
                    <a:pt x="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0"/>
            <p:cNvSpPr/>
            <p:nvPr/>
          </p:nvSpPr>
          <p:spPr>
            <a:xfrm>
              <a:off x="8964975" y="5163813"/>
              <a:ext cx="13050" cy="35500"/>
            </a:xfrm>
            <a:custGeom>
              <a:avLst/>
              <a:gdLst/>
              <a:ahLst/>
              <a:cxnLst/>
              <a:rect l="l" t="t" r="r" b="b"/>
              <a:pathLst>
                <a:path w="522" h="1420" extrusionOk="0">
                  <a:moveTo>
                    <a:pt x="504" y="1"/>
                  </a:moveTo>
                  <a:cubicBezTo>
                    <a:pt x="126" y="378"/>
                    <a:pt x="1" y="917"/>
                    <a:pt x="180" y="1420"/>
                  </a:cubicBezTo>
                  <a:cubicBezTo>
                    <a:pt x="414" y="971"/>
                    <a:pt x="522" y="486"/>
                    <a:pt x="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0"/>
            <p:cNvSpPr/>
            <p:nvPr/>
          </p:nvSpPr>
          <p:spPr>
            <a:xfrm>
              <a:off x="8460775" y="4823488"/>
              <a:ext cx="11250" cy="26975"/>
            </a:xfrm>
            <a:custGeom>
              <a:avLst/>
              <a:gdLst/>
              <a:ahLst/>
              <a:cxnLst/>
              <a:rect l="l" t="t" r="r" b="b"/>
              <a:pathLst>
                <a:path w="450" h="1079" extrusionOk="0">
                  <a:moveTo>
                    <a:pt x="108" y="1"/>
                  </a:moveTo>
                  <a:lnTo>
                    <a:pt x="0" y="1078"/>
                  </a:lnTo>
                  <a:lnTo>
                    <a:pt x="449" y="1006"/>
                  </a:lnTo>
                  <a:lnTo>
                    <a:pt x="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0"/>
            <p:cNvSpPr/>
            <p:nvPr/>
          </p:nvSpPr>
          <p:spPr>
            <a:xfrm>
              <a:off x="8383550" y="4716638"/>
              <a:ext cx="15725" cy="35925"/>
            </a:xfrm>
            <a:custGeom>
              <a:avLst/>
              <a:gdLst/>
              <a:ahLst/>
              <a:cxnLst/>
              <a:rect l="l" t="t" r="r" b="b"/>
              <a:pathLst>
                <a:path w="629" h="1437" extrusionOk="0">
                  <a:moveTo>
                    <a:pt x="180" y="0"/>
                  </a:moveTo>
                  <a:lnTo>
                    <a:pt x="0" y="1437"/>
                  </a:lnTo>
                  <a:cubicBezTo>
                    <a:pt x="593" y="952"/>
                    <a:pt x="629" y="27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0"/>
            <p:cNvSpPr/>
            <p:nvPr/>
          </p:nvSpPr>
          <p:spPr>
            <a:xfrm>
              <a:off x="9422050" y="5126363"/>
              <a:ext cx="62425" cy="9525"/>
            </a:xfrm>
            <a:custGeom>
              <a:avLst/>
              <a:gdLst/>
              <a:ahLst/>
              <a:cxnLst/>
              <a:rect l="l" t="t" r="r" b="b"/>
              <a:pathLst>
                <a:path w="2497" h="381" extrusionOk="0">
                  <a:moveTo>
                    <a:pt x="2479" y="224"/>
                  </a:moveTo>
                  <a:cubicBezTo>
                    <a:pt x="2475" y="227"/>
                    <a:pt x="2471" y="230"/>
                    <a:pt x="2466" y="233"/>
                  </a:cubicBezTo>
                  <a:lnTo>
                    <a:pt x="2466" y="233"/>
                  </a:lnTo>
                  <a:cubicBezTo>
                    <a:pt x="2477" y="235"/>
                    <a:pt x="2487" y="238"/>
                    <a:pt x="2497" y="242"/>
                  </a:cubicBezTo>
                  <a:lnTo>
                    <a:pt x="2479" y="224"/>
                  </a:lnTo>
                  <a:close/>
                  <a:moveTo>
                    <a:pt x="906" y="0"/>
                  </a:moveTo>
                  <a:cubicBezTo>
                    <a:pt x="882" y="0"/>
                    <a:pt x="850" y="8"/>
                    <a:pt x="826" y="8"/>
                  </a:cubicBezTo>
                  <a:lnTo>
                    <a:pt x="0" y="116"/>
                  </a:lnTo>
                  <a:cubicBezTo>
                    <a:pt x="431" y="260"/>
                    <a:pt x="898" y="331"/>
                    <a:pt x="1365" y="349"/>
                  </a:cubicBezTo>
                  <a:cubicBezTo>
                    <a:pt x="1545" y="349"/>
                    <a:pt x="1738" y="381"/>
                    <a:pt x="1929" y="381"/>
                  </a:cubicBezTo>
                  <a:cubicBezTo>
                    <a:pt x="2115" y="381"/>
                    <a:pt x="2299" y="351"/>
                    <a:pt x="2466" y="233"/>
                  </a:cubicBezTo>
                  <a:lnTo>
                    <a:pt x="2466" y="233"/>
                  </a:lnTo>
                  <a:cubicBezTo>
                    <a:pt x="2369" y="205"/>
                    <a:pt x="2269" y="197"/>
                    <a:pt x="2168" y="197"/>
                  </a:cubicBezTo>
                  <a:cubicBezTo>
                    <a:pt x="1970" y="197"/>
                    <a:pt x="1767" y="230"/>
                    <a:pt x="1568" y="230"/>
                  </a:cubicBezTo>
                  <a:cubicBezTo>
                    <a:pt x="1345" y="230"/>
                    <a:pt x="1129" y="188"/>
                    <a:pt x="934" y="8"/>
                  </a:cubicBezTo>
                  <a:cubicBezTo>
                    <a:pt x="928" y="2"/>
                    <a:pt x="918" y="0"/>
                    <a:pt x="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0"/>
            <p:cNvSpPr/>
            <p:nvPr/>
          </p:nvSpPr>
          <p:spPr>
            <a:xfrm>
              <a:off x="8188675" y="4318388"/>
              <a:ext cx="62450" cy="9525"/>
            </a:xfrm>
            <a:custGeom>
              <a:avLst/>
              <a:gdLst/>
              <a:ahLst/>
              <a:cxnLst/>
              <a:rect l="l" t="t" r="r" b="b"/>
              <a:pathLst>
                <a:path w="2498" h="381" extrusionOk="0">
                  <a:moveTo>
                    <a:pt x="1" y="0"/>
                  </a:moveTo>
                  <a:lnTo>
                    <a:pt x="1" y="18"/>
                  </a:lnTo>
                  <a:cubicBezTo>
                    <a:pt x="13" y="20"/>
                    <a:pt x="25" y="21"/>
                    <a:pt x="37" y="23"/>
                  </a:cubicBezTo>
                  <a:lnTo>
                    <a:pt x="37" y="23"/>
                  </a:lnTo>
                  <a:cubicBezTo>
                    <a:pt x="25" y="16"/>
                    <a:pt x="13" y="8"/>
                    <a:pt x="1" y="0"/>
                  </a:cubicBezTo>
                  <a:close/>
                  <a:moveTo>
                    <a:pt x="37" y="23"/>
                  </a:moveTo>
                  <a:lnTo>
                    <a:pt x="37" y="23"/>
                  </a:lnTo>
                  <a:cubicBezTo>
                    <a:pt x="453" y="282"/>
                    <a:pt x="874" y="381"/>
                    <a:pt x="1303" y="381"/>
                  </a:cubicBezTo>
                  <a:cubicBezTo>
                    <a:pt x="1694" y="381"/>
                    <a:pt x="2092" y="298"/>
                    <a:pt x="2497" y="180"/>
                  </a:cubicBezTo>
                  <a:cubicBezTo>
                    <a:pt x="2392" y="154"/>
                    <a:pt x="2287" y="137"/>
                    <a:pt x="2182" y="137"/>
                  </a:cubicBezTo>
                  <a:cubicBezTo>
                    <a:pt x="2143" y="137"/>
                    <a:pt x="2105" y="139"/>
                    <a:pt x="2066" y="144"/>
                  </a:cubicBezTo>
                  <a:cubicBezTo>
                    <a:pt x="1860" y="135"/>
                    <a:pt x="1649" y="135"/>
                    <a:pt x="1435" y="135"/>
                  </a:cubicBezTo>
                  <a:cubicBezTo>
                    <a:pt x="1222" y="135"/>
                    <a:pt x="1007" y="135"/>
                    <a:pt x="791" y="126"/>
                  </a:cubicBezTo>
                  <a:cubicBezTo>
                    <a:pt x="534" y="109"/>
                    <a:pt x="293" y="59"/>
                    <a:pt x="37" y="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0"/>
            <p:cNvSpPr/>
            <p:nvPr/>
          </p:nvSpPr>
          <p:spPr>
            <a:xfrm>
              <a:off x="8450000" y="4699563"/>
              <a:ext cx="19325" cy="33250"/>
            </a:xfrm>
            <a:custGeom>
              <a:avLst/>
              <a:gdLst/>
              <a:ahLst/>
              <a:cxnLst/>
              <a:rect l="l" t="t" r="r" b="b"/>
              <a:pathLst>
                <a:path w="773" h="1330" extrusionOk="0">
                  <a:moveTo>
                    <a:pt x="773" y="1"/>
                  </a:moveTo>
                  <a:lnTo>
                    <a:pt x="773" y="1"/>
                  </a:lnTo>
                  <a:cubicBezTo>
                    <a:pt x="144" y="522"/>
                    <a:pt x="0" y="953"/>
                    <a:pt x="324" y="1330"/>
                  </a:cubicBezTo>
                  <a:lnTo>
                    <a:pt x="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a:off x="9403200" y="4979213"/>
              <a:ext cx="63325" cy="13575"/>
            </a:xfrm>
            <a:custGeom>
              <a:avLst/>
              <a:gdLst/>
              <a:ahLst/>
              <a:cxnLst/>
              <a:rect l="l" t="t" r="r" b="b"/>
              <a:pathLst>
                <a:path w="2533" h="543" extrusionOk="0">
                  <a:moveTo>
                    <a:pt x="2382" y="0"/>
                  </a:moveTo>
                  <a:cubicBezTo>
                    <a:pt x="1558" y="0"/>
                    <a:pt x="779" y="271"/>
                    <a:pt x="0" y="542"/>
                  </a:cubicBezTo>
                  <a:cubicBezTo>
                    <a:pt x="341" y="506"/>
                    <a:pt x="682" y="452"/>
                    <a:pt x="1006" y="363"/>
                  </a:cubicBezTo>
                  <a:lnTo>
                    <a:pt x="2532" y="3"/>
                  </a:lnTo>
                  <a:cubicBezTo>
                    <a:pt x="2482" y="1"/>
                    <a:pt x="2432" y="0"/>
                    <a:pt x="2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0"/>
            <p:cNvSpPr/>
            <p:nvPr/>
          </p:nvSpPr>
          <p:spPr>
            <a:xfrm>
              <a:off x="8572125" y="5282363"/>
              <a:ext cx="17075" cy="32800"/>
            </a:xfrm>
            <a:custGeom>
              <a:avLst/>
              <a:gdLst/>
              <a:ahLst/>
              <a:cxnLst/>
              <a:rect l="l" t="t" r="r" b="b"/>
              <a:pathLst>
                <a:path w="683" h="1312" extrusionOk="0">
                  <a:moveTo>
                    <a:pt x="54" y="0"/>
                  </a:moveTo>
                  <a:lnTo>
                    <a:pt x="54" y="0"/>
                  </a:lnTo>
                  <a:cubicBezTo>
                    <a:pt x="0" y="772"/>
                    <a:pt x="234" y="1185"/>
                    <a:pt x="683" y="1311"/>
                  </a:cubicBezTo>
                  <a:lnTo>
                    <a:pt x="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0"/>
            <p:cNvSpPr/>
            <p:nvPr/>
          </p:nvSpPr>
          <p:spPr>
            <a:xfrm>
              <a:off x="8265475" y="4576538"/>
              <a:ext cx="19775" cy="20725"/>
            </a:xfrm>
            <a:custGeom>
              <a:avLst/>
              <a:gdLst/>
              <a:ahLst/>
              <a:cxnLst/>
              <a:rect l="l" t="t" r="r" b="b"/>
              <a:pathLst>
                <a:path w="791" h="829" extrusionOk="0">
                  <a:moveTo>
                    <a:pt x="790" y="1"/>
                  </a:moveTo>
                  <a:cubicBezTo>
                    <a:pt x="395" y="127"/>
                    <a:pt x="108" y="432"/>
                    <a:pt x="0" y="827"/>
                  </a:cubicBezTo>
                  <a:cubicBezTo>
                    <a:pt x="26" y="828"/>
                    <a:pt x="51" y="828"/>
                    <a:pt x="76" y="828"/>
                  </a:cubicBezTo>
                  <a:cubicBezTo>
                    <a:pt x="514" y="828"/>
                    <a:pt x="620" y="665"/>
                    <a:pt x="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0"/>
            <p:cNvSpPr/>
            <p:nvPr/>
          </p:nvSpPr>
          <p:spPr>
            <a:xfrm>
              <a:off x="8726125" y="4703163"/>
              <a:ext cx="65125" cy="1825"/>
            </a:xfrm>
            <a:custGeom>
              <a:avLst/>
              <a:gdLst/>
              <a:ahLst/>
              <a:cxnLst/>
              <a:rect l="l" t="t" r="r" b="b"/>
              <a:pathLst>
                <a:path w="2605" h="73" extrusionOk="0">
                  <a:moveTo>
                    <a:pt x="0" y="0"/>
                  </a:moveTo>
                  <a:lnTo>
                    <a:pt x="0" y="72"/>
                  </a:lnTo>
                  <a:lnTo>
                    <a:pt x="2604" y="72"/>
                  </a:lnTo>
                  <a:lnTo>
                    <a:pt x="26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0"/>
            <p:cNvSpPr/>
            <p:nvPr/>
          </p:nvSpPr>
          <p:spPr>
            <a:xfrm>
              <a:off x="8243475" y="4259563"/>
              <a:ext cx="61975" cy="3800"/>
            </a:xfrm>
            <a:custGeom>
              <a:avLst/>
              <a:gdLst/>
              <a:ahLst/>
              <a:cxnLst/>
              <a:rect l="l" t="t" r="r" b="b"/>
              <a:pathLst>
                <a:path w="2479" h="152" extrusionOk="0">
                  <a:moveTo>
                    <a:pt x="0" y="1"/>
                  </a:moveTo>
                  <a:lnTo>
                    <a:pt x="18" y="126"/>
                  </a:lnTo>
                  <a:cubicBezTo>
                    <a:pt x="69" y="125"/>
                    <a:pt x="121" y="125"/>
                    <a:pt x="172" y="125"/>
                  </a:cubicBezTo>
                  <a:cubicBezTo>
                    <a:pt x="548" y="125"/>
                    <a:pt x="921" y="151"/>
                    <a:pt x="1293" y="151"/>
                  </a:cubicBezTo>
                  <a:cubicBezTo>
                    <a:pt x="1687" y="151"/>
                    <a:pt x="2081" y="122"/>
                    <a:pt x="2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0"/>
            <p:cNvSpPr/>
            <p:nvPr/>
          </p:nvSpPr>
          <p:spPr>
            <a:xfrm>
              <a:off x="8937600" y="5136438"/>
              <a:ext cx="23825" cy="35050"/>
            </a:xfrm>
            <a:custGeom>
              <a:avLst/>
              <a:gdLst/>
              <a:ahLst/>
              <a:cxnLst/>
              <a:rect l="l" t="t" r="r" b="b"/>
              <a:pathLst>
                <a:path w="953" h="1402" extrusionOk="0">
                  <a:moveTo>
                    <a:pt x="952" y="0"/>
                  </a:moveTo>
                  <a:lnTo>
                    <a:pt x="952" y="0"/>
                  </a:lnTo>
                  <a:cubicBezTo>
                    <a:pt x="413" y="270"/>
                    <a:pt x="54" y="790"/>
                    <a:pt x="0" y="1401"/>
                  </a:cubicBezTo>
                  <a:lnTo>
                    <a:pt x="9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0"/>
            <p:cNvSpPr/>
            <p:nvPr/>
          </p:nvSpPr>
          <p:spPr>
            <a:xfrm>
              <a:off x="9431925" y="4545113"/>
              <a:ext cx="55250" cy="1375"/>
            </a:xfrm>
            <a:custGeom>
              <a:avLst/>
              <a:gdLst/>
              <a:ahLst/>
              <a:cxnLst/>
              <a:rect l="l" t="t" r="r" b="b"/>
              <a:pathLst>
                <a:path w="2210" h="55" extrusionOk="0">
                  <a:moveTo>
                    <a:pt x="0" y="1"/>
                  </a:moveTo>
                  <a:lnTo>
                    <a:pt x="0" y="55"/>
                  </a:lnTo>
                  <a:lnTo>
                    <a:pt x="2209" y="55"/>
                  </a:lnTo>
                  <a:lnTo>
                    <a:pt x="22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0"/>
            <p:cNvSpPr/>
            <p:nvPr/>
          </p:nvSpPr>
          <p:spPr>
            <a:xfrm>
              <a:off x="7996975" y="4714838"/>
              <a:ext cx="12600" cy="29650"/>
            </a:xfrm>
            <a:custGeom>
              <a:avLst/>
              <a:gdLst/>
              <a:ahLst/>
              <a:cxnLst/>
              <a:rect l="l" t="t" r="r" b="b"/>
              <a:pathLst>
                <a:path w="504" h="1186" extrusionOk="0">
                  <a:moveTo>
                    <a:pt x="324" y="0"/>
                  </a:moveTo>
                  <a:lnTo>
                    <a:pt x="324" y="0"/>
                  </a:lnTo>
                  <a:cubicBezTo>
                    <a:pt x="18" y="378"/>
                    <a:pt x="0" y="701"/>
                    <a:pt x="216" y="1186"/>
                  </a:cubicBezTo>
                  <a:cubicBezTo>
                    <a:pt x="467" y="826"/>
                    <a:pt x="503" y="378"/>
                    <a:pt x="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0"/>
            <p:cNvSpPr/>
            <p:nvPr/>
          </p:nvSpPr>
          <p:spPr>
            <a:xfrm>
              <a:off x="8682125" y="4795213"/>
              <a:ext cx="56150" cy="900"/>
            </a:xfrm>
            <a:custGeom>
              <a:avLst/>
              <a:gdLst/>
              <a:ahLst/>
              <a:cxnLst/>
              <a:rect l="l" t="t" r="r" b="b"/>
              <a:pathLst>
                <a:path w="2246" h="36" extrusionOk="0">
                  <a:moveTo>
                    <a:pt x="0" y="0"/>
                  </a:moveTo>
                  <a:lnTo>
                    <a:pt x="0" y="36"/>
                  </a:lnTo>
                  <a:lnTo>
                    <a:pt x="2245" y="36"/>
                  </a:lnTo>
                  <a:lnTo>
                    <a:pt x="2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0"/>
            <p:cNvSpPr/>
            <p:nvPr/>
          </p:nvSpPr>
          <p:spPr>
            <a:xfrm>
              <a:off x="8903925" y="4268088"/>
              <a:ext cx="18425" cy="24275"/>
            </a:xfrm>
            <a:custGeom>
              <a:avLst/>
              <a:gdLst/>
              <a:ahLst/>
              <a:cxnLst/>
              <a:rect l="l" t="t" r="r" b="b"/>
              <a:pathLst>
                <a:path w="737" h="971" extrusionOk="0">
                  <a:moveTo>
                    <a:pt x="737" y="1"/>
                  </a:moveTo>
                  <a:cubicBezTo>
                    <a:pt x="252" y="306"/>
                    <a:pt x="0" y="629"/>
                    <a:pt x="0" y="971"/>
                  </a:cubicBezTo>
                  <a:cubicBezTo>
                    <a:pt x="359" y="755"/>
                    <a:pt x="629" y="396"/>
                    <a:pt x="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0"/>
            <p:cNvSpPr/>
            <p:nvPr/>
          </p:nvSpPr>
          <p:spPr>
            <a:xfrm>
              <a:off x="9430125" y="5204688"/>
              <a:ext cx="26975" cy="25600"/>
            </a:xfrm>
            <a:custGeom>
              <a:avLst/>
              <a:gdLst/>
              <a:ahLst/>
              <a:cxnLst/>
              <a:rect l="l" t="t" r="r" b="b"/>
              <a:pathLst>
                <a:path w="1079" h="1024" extrusionOk="0">
                  <a:moveTo>
                    <a:pt x="1078" y="0"/>
                  </a:moveTo>
                  <a:lnTo>
                    <a:pt x="1" y="1024"/>
                  </a:lnTo>
                  <a:cubicBezTo>
                    <a:pt x="521" y="916"/>
                    <a:pt x="952" y="521"/>
                    <a:pt x="10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0"/>
            <p:cNvSpPr/>
            <p:nvPr/>
          </p:nvSpPr>
          <p:spPr>
            <a:xfrm>
              <a:off x="9100125" y="4963113"/>
              <a:ext cx="10350" cy="28325"/>
            </a:xfrm>
            <a:custGeom>
              <a:avLst/>
              <a:gdLst/>
              <a:ahLst/>
              <a:cxnLst/>
              <a:rect l="l" t="t" r="r" b="b"/>
              <a:pathLst>
                <a:path w="414" h="1133" extrusionOk="0">
                  <a:moveTo>
                    <a:pt x="324" y="1"/>
                  </a:moveTo>
                  <a:lnTo>
                    <a:pt x="324" y="1"/>
                  </a:lnTo>
                  <a:cubicBezTo>
                    <a:pt x="18" y="594"/>
                    <a:pt x="0" y="827"/>
                    <a:pt x="216" y="1132"/>
                  </a:cubicBezTo>
                  <a:cubicBezTo>
                    <a:pt x="378" y="773"/>
                    <a:pt x="414" y="378"/>
                    <a:pt x="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0"/>
            <p:cNvSpPr/>
            <p:nvPr/>
          </p:nvSpPr>
          <p:spPr>
            <a:xfrm>
              <a:off x="8445050" y="4973438"/>
              <a:ext cx="40000" cy="9200"/>
            </a:xfrm>
            <a:custGeom>
              <a:avLst/>
              <a:gdLst/>
              <a:ahLst/>
              <a:cxnLst/>
              <a:rect l="l" t="t" r="r" b="b"/>
              <a:pathLst>
                <a:path w="1600" h="368" extrusionOk="0">
                  <a:moveTo>
                    <a:pt x="1599" y="1"/>
                  </a:moveTo>
                  <a:lnTo>
                    <a:pt x="1" y="324"/>
                  </a:lnTo>
                  <a:cubicBezTo>
                    <a:pt x="190" y="353"/>
                    <a:pt x="354" y="367"/>
                    <a:pt x="503" y="367"/>
                  </a:cubicBezTo>
                  <a:cubicBezTo>
                    <a:pt x="919" y="367"/>
                    <a:pt x="1215" y="252"/>
                    <a:pt x="1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8140200" y="4638513"/>
              <a:ext cx="13950" cy="34600"/>
            </a:xfrm>
            <a:custGeom>
              <a:avLst/>
              <a:gdLst/>
              <a:ahLst/>
              <a:cxnLst/>
              <a:rect l="l" t="t" r="r" b="b"/>
              <a:pathLst>
                <a:path w="558" h="1384" extrusionOk="0">
                  <a:moveTo>
                    <a:pt x="395" y="0"/>
                  </a:moveTo>
                  <a:cubicBezTo>
                    <a:pt x="234" y="449"/>
                    <a:pt x="0" y="844"/>
                    <a:pt x="36" y="1347"/>
                  </a:cubicBezTo>
                  <a:lnTo>
                    <a:pt x="180" y="1383"/>
                  </a:lnTo>
                  <a:lnTo>
                    <a:pt x="557" y="90"/>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0"/>
            <p:cNvSpPr/>
            <p:nvPr/>
          </p:nvSpPr>
          <p:spPr>
            <a:xfrm>
              <a:off x="9204750" y="4306713"/>
              <a:ext cx="16175" cy="17525"/>
            </a:xfrm>
            <a:custGeom>
              <a:avLst/>
              <a:gdLst/>
              <a:ahLst/>
              <a:cxnLst/>
              <a:rect l="l" t="t" r="r" b="b"/>
              <a:pathLst>
                <a:path w="647" h="701" extrusionOk="0">
                  <a:moveTo>
                    <a:pt x="485" y="0"/>
                  </a:moveTo>
                  <a:cubicBezTo>
                    <a:pt x="341" y="144"/>
                    <a:pt x="180" y="252"/>
                    <a:pt x="36" y="413"/>
                  </a:cubicBezTo>
                  <a:cubicBezTo>
                    <a:pt x="0" y="467"/>
                    <a:pt x="0" y="557"/>
                    <a:pt x="36" y="611"/>
                  </a:cubicBezTo>
                  <a:cubicBezTo>
                    <a:pt x="72" y="665"/>
                    <a:pt x="144" y="701"/>
                    <a:pt x="216" y="701"/>
                  </a:cubicBezTo>
                  <a:cubicBezTo>
                    <a:pt x="521" y="665"/>
                    <a:pt x="647" y="359"/>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0"/>
            <p:cNvSpPr/>
            <p:nvPr/>
          </p:nvSpPr>
          <p:spPr>
            <a:xfrm>
              <a:off x="8772825" y="4961013"/>
              <a:ext cx="31000" cy="7525"/>
            </a:xfrm>
            <a:custGeom>
              <a:avLst/>
              <a:gdLst/>
              <a:ahLst/>
              <a:cxnLst/>
              <a:rect l="l" t="t" r="r" b="b"/>
              <a:pathLst>
                <a:path w="1240" h="301" extrusionOk="0">
                  <a:moveTo>
                    <a:pt x="508" y="1"/>
                  </a:moveTo>
                  <a:cubicBezTo>
                    <a:pt x="301" y="1"/>
                    <a:pt x="153" y="100"/>
                    <a:pt x="0" y="300"/>
                  </a:cubicBezTo>
                  <a:lnTo>
                    <a:pt x="1167" y="300"/>
                  </a:lnTo>
                  <a:lnTo>
                    <a:pt x="1239" y="229"/>
                  </a:lnTo>
                  <a:cubicBezTo>
                    <a:pt x="920" y="77"/>
                    <a:pt x="691" y="1"/>
                    <a:pt x="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8877425" y="5022838"/>
              <a:ext cx="46275" cy="11250"/>
            </a:xfrm>
            <a:custGeom>
              <a:avLst/>
              <a:gdLst/>
              <a:ahLst/>
              <a:cxnLst/>
              <a:rect l="l" t="t" r="r" b="b"/>
              <a:pathLst>
                <a:path w="1851" h="450" extrusionOk="0">
                  <a:moveTo>
                    <a:pt x="1815" y="0"/>
                  </a:moveTo>
                  <a:cubicBezTo>
                    <a:pt x="1186" y="72"/>
                    <a:pt x="575" y="216"/>
                    <a:pt x="1" y="449"/>
                  </a:cubicBezTo>
                  <a:cubicBezTo>
                    <a:pt x="629" y="414"/>
                    <a:pt x="1258" y="270"/>
                    <a:pt x="1850" y="36"/>
                  </a:cubicBezTo>
                  <a:lnTo>
                    <a:pt x="18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0"/>
            <p:cNvSpPr/>
            <p:nvPr/>
          </p:nvSpPr>
          <p:spPr>
            <a:xfrm>
              <a:off x="8570325" y="5362263"/>
              <a:ext cx="47625" cy="1825"/>
            </a:xfrm>
            <a:custGeom>
              <a:avLst/>
              <a:gdLst/>
              <a:ahLst/>
              <a:cxnLst/>
              <a:rect l="l" t="t" r="r" b="b"/>
              <a:pathLst>
                <a:path w="1905" h="73" extrusionOk="0">
                  <a:moveTo>
                    <a:pt x="0" y="1"/>
                  </a:moveTo>
                  <a:lnTo>
                    <a:pt x="0" y="73"/>
                  </a:lnTo>
                  <a:lnTo>
                    <a:pt x="1904" y="73"/>
                  </a:lnTo>
                  <a:lnTo>
                    <a:pt x="1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0"/>
            <p:cNvSpPr/>
            <p:nvPr/>
          </p:nvSpPr>
          <p:spPr>
            <a:xfrm>
              <a:off x="8472900" y="4577888"/>
              <a:ext cx="35500" cy="23375"/>
            </a:xfrm>
            <a:custGeom>
              <a:avLst/>
              <a:gdLst/>
              <a:ahLst/>
              <a:cxnLst/>
              <a:rect l="l" t="t" r="r" b="b"/>
              <a:pathLst>
                <a:path w="1420" h="935" extrusionOk="0">
                  <a:moveTo>
                    <a:pt x="1419" y="1"/>
                  </a:moveTo>
                  <a:lnTo>
                    <a:pt x="0" y="863"/>
                  </a:lnTo>
                  <a:lnTo>
                    <a:pt x="72" y="935"/>
                  </a:lnTo>
                  <a:cubicBezTo>
                    <a:pt x="593" y="755"/>
                    <a:pt x="1060" y="432"/>
                    <a:pt x="1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9276125" y="5240588"/>
              <a:ext cx="37750" cy="16200"/>
            </a:xfrm>
            <a:custGeom>
              <a:avLst/>
              <a:gdLst/>
              <a:ahLst/>
              <a:cxnLst/>
              <a:rect l="l" t="t" r="r" b="b"/>
              <a:pathLst>
                <a:path w="1510" h="648" extrusionOk="0">
                  <a:moveTo>
                    <a:pt x="1509" y="1"/>
                  </a:moveTo>
                  <a:cubicBezTo>
                    <a:pt x="952" y="109"/>
                    <a:pt x="450" y="324"/>
                    <a:pt x="1" y="647"/>
                  </a:cubicBezTo>
                  <a:cubicBezTo>
                    <a:pt x="539" y="522"/>
                    <a:pt x="1042" y="306"/>
                    <a:pt x="1509" y="19"/>
                  </a:cubicBezTo>
                  <a:lnTo>
                    <a:pt x="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0"/>
            <p:cNvSpPr/>
            <p:nvPr/>
          </p:nvSpPr>
          <p:spPr>
            <a:xfrm>
              <a:off x="8269050" y="4749863"/>
              <a:ext cx="36850" cy="13225"/>
            </a:xfrm>
            <a:custGeom>
              <a:avLst/>
              <a:gdLst/>
              <a:ahLst/>
              <a:cxnLst/>
              <a:rect l="l" t="t" r="r" b="b"/>
              <a:pathLst>
                <a:path w="1474" h="529" extrusionOk="0">
                  <a:moveTo>
                    <a:pt x="1437" y="0"/>
                  </a:moveTo>
                  <a:lnTo>
                    <a:pt x="1" y="521"/>
                  </a:lnTo>
                  <a:cubicBezTo>
                    <a:pt x="53" y="526"/>
                    <a:pt x="104" y="528"/>
                    <a:pt x="154" y="528"/>
                  </a:cubicBezTo>
                  <a:cubicBezTo>
                    <a:pt x="641" y="528"/>
                    <a:pt x="1050" y="305"/>
                    <a:pt x="1473" y="126"/>
                  </a:cubicBezTo>
                  <a:lnTo>
                    <a:pt x="1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0"/>
            <p:cNvSpPr/>
            <p:nvPr/>
          </p:nvSpPr>
          <p:spPr>
            <a:xfrm>
              <a:off x="9347075" y="5170563"/>
              <a:ext cx="13025" cy="23800"/>
            </a:xfrm>
            <a:custGeom>
              <a:avLst/>
              <a:gdLst/>
              <a:ahLst/>
              <a:cxnLst/>
              <a:rect l="l" t="t" r="r" b="b"/>
              <a:pathLst>
                <a:path w="521" h="952" extrusionOk="0">
                  <a:moveTo>
                    <a:pt x="467" y="0"/>
                  </a:moveTo>
                  <a:lnTo>
                    <a:pt x="467" y="0"/>
                  </a:lnTo>
                  <a:cubicBezTo>
                    <a:pt x="18" y="377"/>
                    <a:pt x="0" y="449"/>
                    <a:pt x="162" y="952"/>
                  </a:cubicBezTo>
                  <a:cubicBezTo>
                    <a:pt x="341" y="647"/>
                    <a:pt x="521" y="395"/>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0"/>
            <p:cNvSpPr/>
            <p:nvPr/>
          </p:nvSpPr>
          <p:spPr>
            <a:xfrm>
              <a:off x="8844200" y="4811363"/>
              <a:ext cx="43575" cy="4075"/>
            </a:xfrm>
            <a:custGeom>
              <a:avLst/>
              <a:gdLst/>
              <a:ahLst/>
              <a:cxnLst/>
              <a:rect l="l" t="t" r="r" b="b"/>
              <a:pathLst>
                <a:path w="1743" h="163" extrusionOk="0">
                  <a:moveTo>
                    <a:pt x="1" y="1"/>
                  </a:moveTo>
                  <a:lnTo>
                    <a:pt x="1" y="19"/>
                  </a:lnTo>
                  <a:lnTo>
                    <a:pt x="43" y="19"/>
                  </a:lnTo>
                  <a:cubicBezTo>
                    <a:pt x="29" y="13"/>
                    <a:pt x="15" y="7"/>
                    <a:pt x="1" y="1"/>
                  </a:cubicBezTo>
                  <a:close/>
                  <a:moveTo>
                    <a:pt x="43" y="19"/>
                  </a:moveTo>
                  <a:lnTo>
                    <a:pt x="43" y="19"/>
                  </a:lnTo>
                  <a:cubicBezTo>
                    <a:pt x="331" y="135"/>
                    <a:pt x="623" y="156"/>
                    <a:pt x="915" y="156"/>
                  </a:cubicBezTo>
                  <a:cubicBezTo>
                    <a:pt x="1081" y="156"/>
                    <a:pt x="1246" y="149"/>
                    <a:pt x="1411" y="149"/>
                  </a:cubicBezTo>
                  <a:cubicBezTo>
                    <a:pt x="1522" y="149"/>
                    <a:pt x="1633" y="152"/>
                    <a:pt x="1743" y="162"/>
                  </a:cubicBezTo>
                  <a:lnTo>
                    <a:pt x="1743" y="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9319675" y="5001738"/>
              <a:ext cx="39550" cy="10350"/>
            </a:xfrm>
            <a:custGeom>
              <a:avLst/>
              <a:gdLst/>
              <a:ahLst/>
              <a:cxnLst/>
              <a:rect l="l" t="t" r="r" b="b"/>
              <a:pathLst>
                <a:path w="1582" h="414" extrusionOk="0">
                  <a:moveTo>
                    <a:pt x="1545" y="0"/>
                  </a:moveTo>
                  <a:lnTo>
                    <a:pt x="66" y="401"/>
                  </a:lnTo>
                  <a:lnTo>
                    <a:pt x="66" y="401"/>
                  </a:lnTo>
                  <a:cubicBezTo>
                    <a:pt x="44" y="399"/>
                    <a:pt x="22" y="398"/>
                    <a:pt x="1" y="396"/>
                  </a:cubicBezTo>
                  <a:lnTo>
                    <a:pt x="1" y="396"/>
                  </a:lnTo>
                  <a:lnTo>
                    <a:pt x="19" y="413"/>
                  </a:lnTo>
                  <a:lnTo>
                    <a:pt x="66" y="401"/>
                  </a:lnTo>
                  <a:lnTo>
                    <a:pt x="66" y="401"/>
                  </a:lnTo>
                  <a:cubicBezTo>
                    <a:pt x="109" y="403"/>
                    <a:pt x="151" y="405"/>
                    <a:pt x="194" y="405"/>
                  </a:cubicBezTo>
                  <a:cubicBezTo>
                    <a:pt x="675" y="405"/>
                    <a:pt x="1121" y="241"/>
                    <a:pt x="1581" y="162"/>
                  </a:cubicBezTo>
                  <a:lnTo>
                    <a:pt x="15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8831625" y="4249688"/>
              <a:ext cx="9450" cy="23375"/>
            </a:xfrm>
            <a:custGeom>
              <a:avLst/>
              <a:gdLst/>
              <a:ahLst/>
              <a:cxnLst/>
              <a:rect l="l" t="t" r="r" b="b"/>
              <a:pathLst>
                <a:path w="378" h="935" extrusionOk="0">
                  <a:moveTo>
                    <a:pt x="1" y="0"/>
                  </a:moveTo>
                  <a:lnTo>
                    <a:pt x="73" y="916"/>
                  </a:lnTo>
                  <a:lnTo>
                    <a:pt x="252" y="934"/>
                  </a:lnTo>
                  <a:cubicBezTo>
                    <a:pt x="270" y="611"/>
                    <a:pt x="378" y="27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8568075" y="4555438"/>
              <a:ext cx="23825" cy="23375"/>
            </a:xfrm>
            <a:custGeom>
              <a:avLst/>
              <a:gdLst/>
              <a:ahLst/>
              <a:cxnLst/>
              <a:rect l="l" t="t" r="r" b="b"/>
              <a:pathLst>
                <a:path w="953" h="935" extrusionOk="0">
                  <a:moveTo>
                    <a:pt x="899" y="1"/>
                  </a:moveTo>
                  <a:cubicBezTo>
                    <a:pt x="503" y="216"/>
                    <a:pt x="198" y="540"/>
                    <a:pt x="1" y="935"/>
                  </a:cubicBezTo>
                  <a:lnTo>
                    <a:pt x="952" y="73"/>
                  </a:lnTo>
                  <a:lnTo>
                    <a:pt x="8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8832075" y="4618763"/>
              <a:ext cx="34600" cy="1800"/>
            </a:xfrm>
            <a:custGeom>
              <a:avLst/>
              <a:gdLst/>
              <a:ahLst/>
              <a:cxnLst/>
              <a:rect l="l" t="t" r="r" b="b"/>
              <a:pathLst>
                <a:path w="1384" h="72" extrusionOk="0">
                  <a:moveTo>
                    <a:pt x="19" y="0"/>
                  </a:moveTo>
                  <a:lnTo>
                    <a:pt x="1" y="72"/>
                  </a:lnTo>
                  <a:lnTo>
                    <a:pt x="1384" y="72"/>
                  </a:lnTo>
                  <a:lnTo>
                    <a:pt x="13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8940725" y="4903413"/>
              <a:ext cx="34600" cy="1375"/>
            </a:xfrm>
            <a:custGeom>
              <a:avLst/>
              <a:gdLst/>
              <a:ahLst/>
              <a:cxnLst/>
              <a:rect l="l" t="t" r="r" b="b"/>
              <a:pathLst>
                <a:path w="1384" h="55" extrusionOk="0">
                  <a:moveTo>
                    <a:pt x="1" y="0"/>
                  </a:moveTo>
                  <a:lnTo>
                    <a:pt x="37" y="54"/>
                  </a:lnTo>
                  <a:lnTo>
                    <a:pt x="1384" y="54"/>
                  </a:lnTo>
                  <a:lnTo>
                    <a:pt x="13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8555500" y="5193913"/>
              <a:ext cx="9450" cy="21125"/>
            </a:xfrm>
            <a:custGeom>
              <a:avLst/>
              <a:gdLst/>
              <a:ahLst/>
              <a:cxnLst/>
              <a:rect l="l" t="t" r="r" b="b"/>
              <a:pathLst>
                <a:path w="378" h="845" extrusionOk="0">
                  <a:moveTo>
                    <a:pt x="162" y="0"/>
                  </a:moveTo>
                  <a:cubicBezTo>
                    <a:pt x="91" y="305"/>
                    <a:pt x="1" y="611"/>
                    <a:pt x="306" y="844"/>
                  </a:cubicBezTo>
                  <a:cubicBezTo>
                    <a:pt x="378" y="557"/>
                    <a:pt x="324" y="251"/>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9170175" y="4316138"/>
              <a:ext cx="11700" cy="20675"/>
            </a:xfrm>
            <a:custGeom>
              <a:avLst/>
              <a:gdLst/>
              <a:ahLst/>
              <a:cxnLst/>
              <a:rect l="l" t="t" r="r" b="b"/>
              <a:pathLst>
                <a:path w="468" h="827" extrusionOk="0">
                  <a:moveTo>
                    <a:pt x="234" y="0"/>
                  </a:moveTo>
                  <a:cubicBezTo>
                    <a:pt x="162" y="252"/>
                    <a:pt x="0" y="503"/>
                    <a:pt x="162" y="827"/>
                  </a:cubicBezTo>
                  <a:cubicBezTo>
                    <a:pt x="377" y="521"/>
                    <a:pt x="467" y="27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8462125" y="4530763"/>
              <a:ext cx="32350" cy="1800"/>
            </a:xfrm>
            <a:custGeom>
              <a:avLst/>
              <a:gdLst/>
              <a:ahLst/>
              <a:cxnLst/>
              <a:rect l="l" t="t" r="r" b="b"/>
              <a:pathLst>
                <a:path w="1294" h="72" extrusionOk="0">
                  <a:moveTo>
                    <a:pt x="0" y="0"/>
                  </a:moveTo>
                  <a:lnTo>
                    <a:pt x="0" y="72"/>
                  </a:lnTo>
                  <a:lnTo>
                    <a:pt x="1293" y="72"/>
                  </a:lnTo>
                  <a:lnTo>
                    <a:pt x="12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8808725" y="4700913"/>
              <a:ext cx="32350" cy="1825"/>
            </a:xfrm>
            <a:custGeom>
              <a:avLst/>
              <a:gdLst/>
              <a:ahLst/>
              <a:cxnLst/>
              <a:rect l="l" t="t" r="r" b="b"/>
              <a:pathLst>
                <a:path w="1294" h="73" extrusionOk="0">
                  <a:moveTo>
                    <a:pt x="1" y="1"/>
                  </a:moveTo>
                  <a:lnTo>
                    <a:pt x="19" y="72"/>
                  </a:lnTo>
                  <a:lnTo>
                    <a:pt x="1294" y="72"/>
                  </a:lnTo>
                  <a:lnTo>
                    <a:pt x="1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8379500" y="4177063"/>
              <a:ext cx="38200" cy="3050"/>
            </a:xfrm>
            <a:custGeom>
              <a:avLst/>
              <a:gdLst/>
              <a:ahLst/>
              <a:cxnLst/>
              <a:rect l="l" t="t" r="r" b="b"/>
              <a:pathLst>
                <a:path w="1528" h="122" extrusionOk="0">
                  <a:moveTo>
                    <a:pt x="936" y="0"/>
                  </a:moveTo>
                  <a:cubicBezTo>
                    <a:pt x="623" y="0"/>
                    <a:pt x="309" y="78"/>
                    <a:pt x="1" y="122"/>
                  </a:cubicBezTo>
                  <a:lnTo>
                    <a:pt x="1527" y="122"/>
                  </a:lnTo>
                  <a:cubicBezTo>
                    <a:pt x="1332" y="31"/>
                    <a:pt x="1135" y="0"/>
                    <a:pt x="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9021100" y="4623238"/>
              <a:ext cx="25625" cy="15300"/>
            </a:xfrm>
            <a:custGeom>
              <a:avLst/>
              <a:gdLst/>
              <a:ahLst/>
              <a:cxnLst/>
              <a:rect l="l" t="t" r="r" b="b"/>
              <a:pathLst>
                <a:path w="1025" h="612" extrusionOk="0">
                  <a:moveTo>
                    <a:pt x="72" y="1"/>
                  </a:moveTo>
                  <a:lnTo>
                    <a:pt x="1" y="144"/>
                  </a:lnTo>
                  <a:lnTo>
                    <a:pt x="1024" y="611"/>
                  </a:lnTo>
                  <a:lnTo>
                    <a:pt x="1024" y="593"/>
                  </a:lnTo>
                  <a:lnTo>
                    <a:pt x="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8909300" y="4682063"/>
              <a:ext cx="31000" cy="8175"/>
            </a:xfrm>
            <a:custGeom>
              <a:avLst/>
              <a:gdLst/>
              <a:ahLst/>
              <a:cxnLst/>
              <a:rect l="l" t="t" r="r" b="b"/>
              <a:pathLst>
                <a:path w="1240" h="327" extrusionOk="0">
                  <a:moveTo>
                    <a:pt x="1240" y="0"/>
                  </a:moveTo>
                  <a:lnTo>
                    <a:pt x="1" y="324"/>
                  </a:lnTo>
                  <a:cubicBezTo>
                    <a:pt x="69" y="326"/>
                    <a:pt x="132" y="327"/>
                    <a:pt x="192" y="327"/>
                  </a:cubicBezTo>
                  <a:cubicBezTo>
                    <a:pt x="669" y="327"/>
                    <a:pt x="905" y="256"/>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8893600" y="4896663"/>
              <a:ext cx="33250" cy="5450"/>
            </a:xfrm>
            <a:custGeom>
              <a:avLst/>
              <a:gdLst/>
              <a:ahLst/>
              <a:cxnLst/>
              <a:rect l="l" t="t" r="r" b="b"/>
              <a:pathLst>
                <a:path w="1330" h="218" extrusionOk="0">
                  <a:moveTo>
                    <a:pt x="18" y="1"/>
                  </a:moveTo>
                  <a:lnTo>
                    <a:pt x="0" y="37"/>
                  </a:lnTo>
                  <a:cubicBezTo>
                    <a:pt x="270" y="154"/>
                    <a:pt x="563" y="218"/>
                    <a:pt x="859" y="218"/>
                  </a:cubicBezTo>
                  <a:cubicBezTo>
                    <a:pt x="1016" y="218"/>
                    <a:pt x="1174" y="200"/>
                    <a:pt x="1329" y="163"/>
                  </a:cubicBezTo>
                  <a:lnTo>
                    <a:pt x="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8414975" y="4532988"/>
              <a:ext cx="25625" cy="2725"/>
            </a:xfrm>
            <a:custGeom>
              <a:avLst/>
              <a:gdLst/>
              <a:ahLst/>
              <a:cxnLst/>
              <a:rect l="l" t="t" r="r" b="b"/>
              <a:pathLst>
                <a:path w="1025" h="109" extrusionOk="0">
                  <a:moveTo>
                    <a:pt x="36" y="1"/>
                  </a:moveTo>
                  <a:lnTo>
                    <a:pt x="0" y="109"/>
                  </a:lnTo>
                  <a:lnTo>
                    <a:pt x="1024" y="109"/>
                  </a:lnTo>
                  <a:lnTo>
                    <a:pt x="1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8640375" y="4796538"/>
              <a:ext cx="24700" cy="6775"/>
            </a:xfrm>
            <a:custGeom>
              <a:avLst/>
              <a:gdLst/>
              <a:ahLst/>
              <a:cxnLst/>
              <a:rect l="l" t="t" r="r" b="b"/>
              <a:pathLst>
                <a:path w="988" h="271" extrusionOk="0">
                  <a:moveTo>
                    <a:pt x="988" y="1"/>
                  </a:moveTo>
                  <a:lnTo>
                    <a:pt x="0" y="163"/>
                  </a:lnTo>
                  <a:lnTo>
                    <a:pt x="18" y="270"/>
                  </a:lnTo>
                  <a:lnTo>
                    <a:pt x="970" y="127"/>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8576150" y="5026888"/>
              <a:ext cx="27425" cy="2250"/>
            </a:xfrm>
            <a:custGeom>
              <a:avLst/>
              <a:gdLst/>
              <a:ahLst/>
              <a:cxnLst/>
              <a:rect l="l" t="t" r="r" b="b"/>
              <a:pathLst>
                <a:path w="1097" h="90" extrusionOk="0">
                  <a:moveTo>
                    <a:pt x="19" y="0"/>
                  </a:moveTo>
                  <a:lnTo>
                    <a:pt x="1" y="90"/>
                  </a:lnTo>
                  <a:lnTo>
                    <a:pt x="1096" y="90"/>
                  </a:lnTo>
                  <a:lnTo>
                    <a:pt x="10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9466500" y="4975688"/>
              <a:ext cx="30100" cy="3625"/>
            </a:xfrm>
            <a:custGeom>
              <a:avLst/>
              <a:gdLst/>
              <a:ahLst/>
              <a:cxnLst/>
              <a:rect l="l" t="t" r="r" b="b"/>
              <a:pathLst>
                <a:path w="1204" h="145" extrusionOk="0">
                  <a:moveTo>
                    <a:pt x="1204" y="1"/>
                  </a:moveTo>
                  <a:cubicBezTo>
                    <a:pt x="1097" y="25"/>
                    <a:pt x="990" y="31"/>
                    <a:pt x="881" y="31"/>
                  </a:cubicBezTo>
                  <a:cubicBezTo>
                    <a:pt x="776" y="31"/>
                    <a:pt x="670" y="25"/>
                    <a:pt x="564" y="25"/>
                  </a:cubicBezTo>
                  <a:cubicBezTo>
                    <a:pt x="375" y="25"/>
                    <a:pt x="186" y="43"/>
                    <a:pt x="0" y="144"/>
                  </a:cubicBezTo>
                  <a:lnTo>
                    <a:pt x="1204" y="144"/>
                  </a:lnTo>
                  <a:lnTo>
                    <a:pt x="1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9243350" y="5017888"/>
              <a:ext cx="24275" cy="1825"/>
            </a:xfrm>
            <a:custGeom>
              <a:avLst/>
              <a:gdLst/>
              <a:ahLst/>
              <a:cxnLst/>
              <a:rect l="l" t="t" r="r" b="b"/>
              <a:pathLst>
                <a:path w="971" h="73" extrusionOk="0">
                  <a:moveTo>
                    <a:pt x="1" y="1"/>
                  </a:moveTo>
                  <a:lnTo>
                    <a:pt x="1" y="73"/>
                  </a:lnTo>
                  <a:lnTo>
                    <a:pt x="934" y="73"/>
                  </a:lnTo>
                  <a:lnTo>
                    <a:pt x="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8598600" y="5278313"/>
              <a:ext cx="9025" cy="19325"/>
            </a:xfrm>
            <a:custGeom>
              <a:avLst/>
              <a:gdLst/>
              <a:ahLst/>
              <a:cxnLst/>
              <a:rect l="l" t="t" r="r" b="b"/>
              <a:pathLst>
                <a:path w="361" h="773" extrusionOk="0">
                  <a:moveTo>
                    <a:pt x="145" y="0"/>
                  </a:moveTo>
                  <a:lnTo>
                    <a:pt x="1" y="54"/>
                  </a:lnTo>
                  <a:lnTo>
                    <a:pt x="198" y="773"/>
                  </a:lnTo>
                  <a:lnTo>
                    <a:pt x="360" y="701"/>
                  </a:lnTo>
                  <a:lnTo>
                    <a:pt x="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8542925" y="4172013"/>
              <a:ext cx="25175" cy="9000"/>
            </a:xfrm>
            <a:custGeom>
              <a:avLst/>
              <a:gdLst/>
              <a:ahLst/>
              <a:cxnLst/>
              <a:rect l="l" t="t" r="r" b="b"/>
              <a:pathLst>
                <a:path w="1007" h="360" extrusionOk="0">
                  <a:moveTo>
                    <a:pt x="1" y="0"/>
                  </a:moveTo>
                  <a:cubicBezTo>
                    <a:pt x="91" y="126"/>
                    <a:pt x="234" y="216"/>
                    <a:pt x="396" y="252"/>
                  </a:cubicBezTo>
                  <a:cubicBezTo>
                    <a:pt x="576" y="306"/>
                    <a:pt x="773" y="324"/>
                    <a:pt x="971" y="360"/>
                  </a:cubicBezTo>
                  <a:lnTo>
                    <a:pt x="1007" y="306"/>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8046350" y="4915538"/>
              <a:ext cx="13500" cy="9450"/>
            </a:xfrm>
            <a:custGeom>
              <a:avLst/>
              <a:gdLst/>
              <a:ahLst/>
              <a:cxnLst/>
              <a:rect l="l" t="t" r="r" b="b"/>
              <a:pathLst>
                <a:path w="540" h="378" extrusionOk="0">
                  <a:moveTo>
                    <a:pt x="540" y="0"/>
                  </a:moveTo>
                  <a:lnTo>
                    <a:pt x="540" y="0"/>
                  </a:lnTo>
                  <a:cubicBezTo>
                    <a:pt x="270" y="18"/>
                    <a:pt x="55" y="108"/>
                    <a:pt x="1" y="377"/>
                  </a:cubicBezTo>
                  <a:lnTo>
                    <a:pt x="5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9390625" y="4718863"/>
              <a:ext cx="19775" cy="925"/>
            </a:xfrm>
            <a:custGeom>
              <a:avLst/>
              <a:gdLst/>
              <a:ahLst/>
              <a:cxnLst/>
              <a:rect l="l" t="t" r="r" b="b"/>
              <a:pathLst>
                <a:path w="791" h="37" extrusionOk="0">
                  <a:moveTo>
                    <a:pt x="0" y="1"/>
                  </a:moveTo>
                  <a:lnTo>
                    <a:pt x="0" y="37"/>
                  </a:lnTo>
                  <a:lnTo>
                    <a:pt x="790" y="37"/>
                  </a:lnTo>
                  <a:lnTo>
                    <a:pt x="7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9088000" y="4671288"/>
              <a:ext cx="9450" cy="21125"/>
            </a:xfrm>
            <a:custGeom>
              <a:avLst/>
              <a:gdLst/>
              <a:ahLst/>
              <a:cxnLst/>
              <a:rect l="l" t="t" r="r" b="b"/>
              <a:pathLst>
                <a:path w="378" h="845" extrusionOk="0">
                  <a:moveTo>
                    <a:pt x="1" y="0"/>
                  </a:moveTo>
                  <a:lnTo>
                    <a:pt x="306" y="844"/>
                  </a:lnTo>
                  <a:cubicBezTo>
                    <a:pt x="378" y="467"/>
                    <a:pt x="324" y="23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8517350" y="4559038"/>
              <a:ext cx="13925" cy="13950"/>
            </a:xfrm>
            <a:custGeom>
              <a:avLst/>
              <a:gdLst/>
              <a:ahLst/>
              <a:cxnLst/>
              <a:rect l="l" t="t" r="r" b="b"/>
              <a:pathLst>
                <a:path w="557" h="558" extrusionOk="0">
                  <a:moveTo>
                    <a:pt x="485" y="0"/>
                  </a:moveTo>
                  <a:lnTo>
                    <a:pt x="0" y="449"/>
                  </a:lnTo>
                  <a:lnTo>
                    <a:pt x="90" y="557"/>
                  </a:lnTo>
                  <a:lnTo>
                    <a:pt x="557" y="72"/>
                  </a:lnTo>
                  <a:lnTo>
                    <a:pt x="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9228075" y="5270238"/>
              <a:ext cx="18900" cy="12125"/>
            </a:xfrm>
            <a:custGeom>
              <a:avLst/>
              <a:gdLst/>
              <a:ahLst/>
              <a:cxnLst/>
              <a:rect l="l" t="t" r="r" b="b"/>
              <a:pathLst>
                <a:path w="756" h="485" extrusionOk="0">
                  <a:moveTo>
                    <a:pt x="683" y="0"/>
                  </a:moveTo>
                  <a:lnTo>
                    <a:pt x="1" y="449"/>
                  </a:lnTo>
                  <a:lnTo>
                    <a:pt x="37" y="485"/>
                  </a:lnTo>
                  <a:lnTo>
                    <a:pt x="755" y="126"/>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8544725" y="4582838"/>
              <a:ext cx="14400" cy="12150"/>
            </a:xfrm>
            <a:custGeom>
              <a:avLst/>
              <a:gdLst/>
              <a:ahLst/>
              <a:cxnLst/>
              <a:rect l="l" t="t" r="r" b="b"/>
              <a:pathLst>
                <a:path w="576" h="486" extrusionOk="0">
                  <a:moveTo>
                    <a:pt x="575" y="0"/>
                  </a:moveTo>
                  <a:lnTo>
                    <a:pt x="1" y="485"/>
                  </a:lnTo>
                  <a:cubicBezTo>
                    <a:pt x="396" y="359"/>
                    <a:pt x="396" y="359"/>
                    <a:pt x="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8418575" y="4850888"/>
              <a:ext cx="17075" cy="900"/>
            </a:xfrm>
            <a:custGeom>
              <a:avLst/>
              <a:gdLst/>
              <a:ahLst/>
              <a:cxnLst/>
              <a:rect l="l" t="t" r="r" b="b"/>
              <a:pathLst>
                <a:path w="683" h="36" extrusionOk="0">
                  <a:moveTo>
                    <a:pt x="0" y="0"/>
                  </a:moveTo>
                  <a:lnTo>
                    <a:pt x="0" y="36"/>
                  </a:lnTo>
                  <a:lnTo>
                    <a:pt x="683" y="36"/>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8535750" y="5364063"/>
              <a:ext cx="17075" cy="2725"/>
            </a:xfrm>
            <a:custGeom>
              <a:avLst/>
              <a:gdLst/>
              <a:ahLst/>
              <a:cxnLst/>
              <a:rect l="l" t="t" r="r" b="b"/>
              <a:pathLst>
                <a:path w="683" h="109" extrusionOk="0">
                  <a:moveTo>
                    <a:pt x="683" y="1"/>
                  </a:moveTo>
                  <a:lnTo>
                    <a:pt x="1" y="37"/>
                  </a:lnTo>
                  <a:lnTo>
                    <a:pt x="1" y="108"/>
                  </a:lnTo>
                  <a:lnTo>
                    <a:pt x="665" y="108"/>
                  </a:lnTo>
                  <a:lnTo>
                    <a:pt x="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9514100" y="5169663"/>
              <a:ext cx="20675" cy="9900"/>
            </a:xfrm>
            <a:custGeom>
              <a:avLst/>
              <a:gdLst/>
              <a:ahLst/>
              <a:cxnLst/>
              <a:rect l="l" t="t" r="r" b="b"/>
              <a:pathLst>
                <a:path w="827" h="396" extrusionOk="0">
                  <a:moveTo>
                    <a:pt x="772" y="0"/>
                  </a:moveTo>
                  <a:cubicBezTo>
                    <a:pt x="503" y="36"/>
                    <a:pt x="233" y="144"/>
                    <a:pt x="0" y="288"/>
                  </a:cubicBezTo>
                  <a:lnTo>
                    <a:pt x="54" y="395"/>
                  </a:lnTo>
                  <a:lnTo>
                    <a:pt x="826" y="54"/>
                  </a:lnTo>
                  <a:lnTo>
                    <a:pt x="7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8420800" y="5236113"/>
              <a:ext cx="15750" cy="1375"/>
            </a:xfrm>
            <a:custGeom>
              <a:avLst/>
              <a:gdLst/>
              <a:ahLst/>
              <a:cxnLst/>
              <a:rect l="l" t="t" r="r" b="b"/>
              <a:pathLst>
                <a:path w="630" h="55" extrusionOk="0">
                  <a:moveTo>
                    <a:pt x="1" y="0"/>
                  </a:moveTo>
                  <a:lnTo>
                    <a:pt x="1" y="54"/>
                  </a:lnTo>
                  <a:lnTo>
                    <a:pt x="612" y="54"/>
                  </a:lnTo>
                  <a:lnTo>
                    <a:pt x="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8471550" y="5055613"/>
              <a:ext cx="17075" cy="9450"/>
            </a:xfrm>
            <a:custGeom>
              <a:avLst/>
              <a:gdLst/>
              <a:ahLst/>
              <a:cxnLst/>
              <a:rect l="l" t="t" r="r" b="b"/>
              <a:pathLst>
                <a:path w="683" h="378" extrusionOk="0">
                  <a:moveTo>
                    <a:pt x="665" y="1"/>
                  </a:moveTo>
                  <a:lnTo>
                    <a:pt x="628" y="23"/>
                  </a:lnTo>
                  <a:lnTo>
                    <a:pt x="628" y="23"/>
                  </a:lnTo>
                  <a:cubicBezTo>
                    <a:pt x="646" y="21"/>
                    <a:pt x="664" y="20"/>
                    <a:pt x="683" y="18"/>
                  </a:cubicBezTo>
                  <a:lnTo>
                    <a:pt x="665" y="1"/>
                  </a:lnTo>
                  <a:close/>
                  <a:moveTo>
                    <a:pt x="628" y="23"/>
                  </a:moveTo>
                  <a:cubicBezTo>
                    <a:pt x="397" y="47"/>
                    <a:pt x="183" y="119"/>
                    <a:pt x="0" y="252"/>
                  </a:cubicBezTo>
                  <a:lnTo>
                    <a:pt x="54" y="378"/>
                  </a:lnTo>
                  <a:lnTo>
                    <a:pt x="628" y="2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9087100" y="4755238"/>
              <a:ext cx="22025" cy="10350"/>
            </a:xfrm>
            <a:custGeom>
              <a:avLst/>
              <a:gdLst/>
              <a:ahLst/>
              <a:cxnLst/>
              <a:rect l="l" t="t" r="r" b="b"/>
              <a:pathLst>
                <a:path w="881" h="414" extrusionOk="0">
                  <a:moveTo>
                    <a:pt x="809" y="1"/>
                  </a:moveTo>
                  <a:lnTo>
                    <a:pt x="1" y="360"/>
                  </a:lnTo>
                  <a:lnTo>
                    <a:pt x="55" y="414"/>
                  </a:lnTo>
                  <a:lnTo>
                    <a:pt x="881" y="73"/>
                  </a:lnTo>
                  <a:lnTo>
                    <a:pt x="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8199450" y="4751613"/>
              <a:ext cx="18450" cy="4550"/>
            </a:xfrm>
            <a:custGeom>
              <a:avLst/>
              <a:gdLst/>
              <a:ahLst/>
              <a:cxnLst/>
              <a:rect l="l" t="t" r="r" b="b"/>
              <a:pathLst>
                <a:path w="738" h="182" extrusionOk="0">
                  <a:moveTo>
                    <a:pt x="270" y="1"/>
                  </a:moveTo>
                  <a:cubicBezTo>
                    <a:pt x="180" y="1"/>
                    <a:pt x="88" y="19"/>
                    <a:pt x="1" y="56"/>
                  </a:cubicBezTo>
                  <a:lnTo>
                    <a:pt x="737" y="182"/>
                  </a:lnTo>
                  <a:cubicBezTo>
                    <a:pt x="608" y="64"/>
                    <a:pt x="441" y="1"/>
                    <a:pt x="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8758900" y="4132788"/>
              <a:ext cx="21125" cy="10525"/>
            </a:xfrm>
            <a:custGeom>
              <a:avLst/>
              <a:gdLst/>
              <a:ahLst/>
              <a:cxnLst/>
              <a:rect l="l" t="t" r="r" b="b"/>
              <a:pathLst>
                <a:path w="845" h="421" extrusionOk="0">
                  <a:moveTo>
                    <a:pt x="109" y="1"/>
                  </a:moveTo>
                  <a:cubicBezTo>
                    <a:pt x="73" y="1"/>
                    <a:pt x="37" y="3"/>
                    <a:pt x="0" y="7"/>
                  </a:cubicBezTo>
                  <a:lnTo>
                    <a:pt x="773" y="420"/>
                  </a:lnTo>
                  <a:lnTo>
                    <a:pt x="844" y="330"/>
                  </a:lnTo>
                  <a:cubicBezTo>
                    <a:pt x="653" y="123"/>
                    <a:pt x="392" y="1"/>
                    <a:pt x="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0"/>
            <p:cNvSpPr/>
            <p:nvPr/>
          </p:nvSpPr>
          <p:spPr>
            <a:xfrm>
              <a:off x="8066575" y="4840988"/>
              <a:ext cx="19325" cy="6775"/>
            </a:xfrm>
            <a:custGeom>
              <a:avLst/>
              <a:gdLst/>
              <a:ahLst/>
              <a:cxnLst/>
              <a:rect l="l" t="t" r="r" b="b"/>
              <a:pathLst>
                <a:path w="773" h="271" extrusionOk="0">
                  <a:moveTo>
                    <a:pt x="754" y="1"/>
                  </a:moveTo>
                  <a:lnTo>
                    <a:pt x="677" y="30"/>
                  </a:lnTo>
                  <a:lnTo>
                    <a:pt x="677" y="30"/>
                  </a:lnTo>
                  <a:lnTo>
                    <a:pt x="772" y="19"/>
                  </a:lnTo>
                  <a:lnTo>
                    <a:pt x="754" y="1"/>
                  </a:lnTo>
                  <a:close/>
                  <a:moveTo>
                    <a:pt x="677" y="30"/>
                  </a:moveTo>
                  <a:lnTo>
                    <a:pt x="0" y="109"/>
                  </a:lnTo>
                  <a:lnTo>
                    <a:pt x="36" y="270"/>
                  </a:lnTo>
                  <a:lnTo>
                    <a:pt x="677" y="3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0"/>
            <p:cNvSpPr/>
            <p:nvPr/>
          </p:nvSpPr>
          <p:spPr>
            <a:xfrm>
              <a:off x="8076900" y="4798763"/>
              <a:ext cx="19325" cy="4550"/>
            </a:xfrm>
            <a:custGeom>
              <a:avLst/>
              <a:gdLst/>
              <a:ahLst/>
              <a:cxnLst/>
              <a:rect l="l" t="t" r="r" b="b"/>
              <a:pathLst>
                <a:path w="773" h="182" extrusionOk="0">
                  <a:moveTo>
                    <a:pt x="490" y="0"/>
                  </a:moveTo>
                  <a:cubicBezTo>
                    <a:pt x="327" y="0"/>
                    <a:pt x="171" y="55"/>
                    <a:pt x="46" y="157"/>
                  </a:cubicBezTo>
                  <a:lnTo>
                    <a:pt x="46" y="157"/>
                  </a:lnTo>
                  <a:lnTo>
                    <a:pt x="772" y="56"/>
                  </a:lnTo>
                  <a:cubicBezTo>
                    <a:pt x="679" y="18"/>
                    <a:pt x="583" y="0"/>
                    <a:pt x="490" y="0"/>
                  </a:cubicBezTo>
                  <a:close/>
                  <a:moveTo>
                    <a:pt x="46" y="157"/>
                  </a:moveTo>
                  <a:lnTo>
                    <a:pt x="0" y="163"/>
                  </a:lnTo>
                  <a:lnTo>
                    <a:pt x="18" y="181"/>
                  </a:lnTo>
                  <a:cubicBezTo>
                    <a:pt x="27" y="173"/>
                    <a:pt x="37" y="165"/>
                    <a:pt x="46" y="1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9395100" y="4306263"/>
              <a:ext cx="21575" cy="3175"/>
            </a:xfrm>
            <a:custGeom>
              <a:avLst/>
              <a:gdLst/>
              <a:ahLst/>
              <a:cxnLst/>
              <a:rect l="l" t="t" r="r" b="b"/>
              <a:pathLst>
                <a:path w="863" h="127" extrusionOk="0">
                  <a:moveTo>
                    <a:pt x="1" y="0"/>
                  </a:moveTo>
                  <a:lnTo>
                    <a:pt x="1" y="126"/>
                  </a:lnTo>
                  <a:lnTo>
                    <a:pt x="863" y="126"/>
                  </a:lnTo>
                  <a:cubicBezTo>
                    <a:pt x="720" y="21"/>
                    <a:pt x="567" y="2"/>
                    <a:pt x="412" y="2"/>
                  </a:cubicBezTo>
                  <a:cubicBezTo>
                    <a:pt x="324" y="2"/>
                    <a:pt x="236" y="8"/>
                    <a:pt x="149" y="8"/>
                  </a:cubicBezTo>
                  <a:cubicBezTo>
                    <a:pt x="99" y="8"/>
                    <a:pt x="50" y="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8441475" y="5067288"/>
              <a:ext cx="15725" cy="9000"/>
            </a:xfrm>
            <a:custGeom>
              <a:avLst/>
              <a:gdLst/>
              <a:ahLst/>
              <a:cxnLst/>
              <a:rect l="l" t="t" r="r" b="b"/>
              <a:pathLst>
                <a:path w="629" h="360" extrusionOk="0">
                  <a:moveTo>
                    <a:pt x="629" y="0"/>
                  </a:moveTo>
                  <a:lnTo>
                    <a:pt x="0" y="360"/>
                  </a:lnTo>
                  <a:cubicBezTo>
                    <a:pt x="252" y="360"/>
                    <a:pt x="485" y="216"/>
                    <a:pt x="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8424400" y="5076263"/>
              <a:ext cx="17100" cy="9000"/>
            </a:xfrm>
            <a:custGeom>
              <a:avLst/>
              <a:gdLst/>
              <a:ahLst/>
              <a:cxnLst/>
              <a:rect l="l" t="t" r="r" b="b"/>
              <a:pathLst>
                <a:path w="684" h="360" extrusionOk="0">
                  <a:moveTo>
                    <a:pt x="683" y="1"/>
                  </a:moveTo>
                  <a:lnTo>
                    <a:pt x="619" y="37"/>
                  </a:lnTo>
                  <a:lnTo>
                    <a:pt x="619" y="37"/>
                  </a:lnTo>
                  <a:lnTo>
                    <a:pt x="683" y="19"/>
                  </a:lnTo>
                  <a:lnTo>
                    <a:pt x="683" y="1"/>
                  </a:lnTo>
                  <a:close/>
                  <a:moveTo>
                    <a:pt x="619" y="37"/>
                  </a:moveTo>
                  <a:lnTo>
                    <a:pt x="1" y="216"/>
                  </a:lnTo>
                  <a:lnTo>
                    <a:pt x="55" y="360"/>
                  </a:lnTo>
                  <a:lnTo>
                    <a:pt x="619" y="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8158150" y="4517288"/>
              <a:ext cx="21575" cy="3600"/>
            </a:xfrm>
            <a:custGeom>
              <a:avLst/>
              <a:gdLst/>
              <a:ahLst/>
              <a:cxnLst/>
              <a:rect l="l" t="t" r="r" b="b"/>
              <a:pathLst>
                <a:path w="863" h="144" extrusionOk="0">
                  <a:moveTo>
                    <a:pt x="1" y="0"/>
                  </a:moveTo>
                  <a:lnTo>
                    <a:pt x="1" y="144"/>
                  </a:lnTo>
                  <a:lnTo>
                    <a:pt x="863" y="14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8200350" y="4672188"/>
              <a:ext cx="7225" cy="16175"/>
            </a:xfrm>
            <a:custGeom>
              <a:avLst/>
              <a:gdLst/>
              <a:ahLst/>
              <a:cxnLst/>
              <a:rect l="l" t="t" r="r" b="b"/>
              <a:pathLst>
                <a:path w="289" h="647" extrusionOk="0">
                  <a:moveTo>
                    <a:pt x="145" y="0"/>
                  </a:moveTo>
                  <a:cubicBezTo>
                    <a:pt x="1" y="180"/>
                    <a:pt x="1" y="431"/>
                    <a:pt x="109" y="647"/>
                  </a:cubicBezTo>
                  <a:lnTo>
                    <a:pt x="288" y="36"/>
                  </a:lnTo>
                  <a:lnTo>
                    <a:pt x="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a:off x="8725675" y="5003088"/>
              <a:ext cx="8100" cy="14825"/>
            </a:xfrm>
            <a:custGeom>
              <a:avLst/>
              <a:gdLst/>
              <a:ahLst/>
              <a:cxnLst/>
              <a:rect l="l" t="t" r="r" b="b"/>
              <a:pathLst>
                <a:path w="324" h="593" extrusionOk="0">
                  <a:moveTo>
                    <a:pt x="108" y="0"/>
                  </a:moveTo>
                  <a:lnTo>
                    <a:pt x="0" y="593"/>
                  </a:lnTo>
                  <a:cubicBezTo>
                    <a:pt x="306" y="377"/>
                    <a:pt x="324" y="216"/>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0"/>
            <p:cNvSpPr/>
            <p:nvPr/>
          </p:nvSpPr>
          <p:spPr>
            <a:xfrm>
              <a:off x="8756200" y="4586413"/>
              <a:ext cx="14400" cy="1375"/>
            </a:xfrm>
            <a:custGeom>
              <a:avLst/>
              <a:gdLst/>
              <a:ahLst/>
              <a:cxnLst/>
              <a:rect l="l" t="t" r="r" b="b"/>
              <a:pathLst>
                <a:path w="576" h="55" extrusionOk="0">
                  <a:moveTo>
                    <a:pt x="1" y="1"/>
                  </a:moveTo>
                  <a:lnTo>
                    <a:pt x="1" y="55"/>
                  </a:lnTo>
                  <a:lnTo>
                    <a:pt x="575" y="55"/>
                  </a:lnTo>
                  <a:lnTo>
                    <a:pt x="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0"/>
            <p:cNvSpPr/>
            <p:nvPr/>
          </p:nvSpPr>
          <p:spPr>
            <a:xfrm>
              <a:off x="9484000" y="5128338"/>
              <a:ext cx="20675" cy="4975"/>
            </a:xfrm>
            <a:custGeom>
              <a:avLst/>
              <a:gdLst/>
              <a:ahLst/>
              <a:cxnLst/>
              <a:rect l="l" t="t" r="r" b="b"/>
              <a:pathLst>
                <a:path w="827" h="199" extrusionOk="0">
                  <a:moveTo>
                    <a:pt x="809" y="1"/>
                  </a:moveTo>
                  <a:lnTo>
                    <a:pt x="48" y="157"/>
                  </a:lnTo>
                  <a:lnTo>
                    <a:pt x="48" y="157"/>
                  </a:lnTo>
                  <a:cubicBezTo>
                    <a:pt x="32" y="153"/>
                    <a:pt x="17" y="149"/>
                    <a:pt x="1" y="145"/>
                  </a:cubicBezTo>
                  <a:lnTo>
                    <a:pt x="1" y="145"/>
                  </a:lnTo>
                  <a:lnTo>
                    <a:pt x="19" y="163"/>
                  </a:lnTo>
                  <a:lnTo>
                    <a:pt x="48" y="157"/>
                  </a:lnTo>
                  <a:lnTo>
                    <a:pt x="48" y="157"/>
                  </a:lnTo>
                  <a:cubicBezTo>
                    <a:pt x="168" y="185"/>
                    <a:pt x="291" y="198"/>
                    <a:pt x="414" y="198"/>
                  </a:cubicBezTo>
                  <a:cubicBezTo>
                    <a:pt x="553" y="198"/>
                    <a:pt x="692" y="181"/>
                    <a:pt x="827" y="145"/>
                  </a:cubicBezTo>
                  <a:lnTo>
                    <a:pt x="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0"/>
            <p:cNvSpPr/>
            <p:nvPr/>
          </p:nvSpPr>
          <p:spPr>
            <a:xfrm>
              <a:off x="8684375" y="4700913"/>
              <a:ext cx="15275" cy="1375"/>
            </a:xfrm>
            <a:custGeom>
              <a:avLst/>
              <a:gdLst/>
              <a:ahLst/>
              <a:cxnLst/>
              <a:rect l="l" t="t" r="r" b="b"/>
              <a:pathLst>
                <a:path w="611" h="55" extrusionOk="0">
                  <a:moveTo>
                    <a:pt x="0" y="1"/>
                  </a:moveTo>
                  <a:lnTo>
                    <a:pt x="0" y="54"/>
                  </a:lnTo>
                  <a:lnTo>
                    <a:pt x="611" y="54"/>
                  </a:lnTo>
                  <a:lnTo>
                    <a:pt x="6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0"/>
            <p:cNvSpPr/>
            <p:nvPr/>
          </p:nvSpPr>
          <p:spPr>
            <a:xfrm>
              <a:off x="8846450" y="4586413"/>
              <a:ext cx="15300" cy="1375"/>
            </a:xfrm>
            <a:custGeom>
              <a:avLst/>
              <a:gdLst/>
              <a:ahLst/>
              <a:cxnLst/>
              <a:rect l="l" t="t" r="r" b="b"/>
              <a:pathLst>
                <a:path w="612" h="55" extrusionOk="0">
                  <a:moveTo>
                    <a:pt x="0" y="1"/>
                  </a:moveTo>
                  <a:lnTo>
                    <a:pt x="18" y="55"/>
                  </a:lnTo>
                  <a:lnTo>
                    <a:pt x="611" y="55"/>
                  </a:lnTo>
                  <a:lnTo>
                    <a:pt x="6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0"/>
            <p:cNvSpPr/>
            <p:nvPr/>
          </p:nvSpPr>
          <p:spPr>
            <a:xfrm>
              <a:off x="9119425" y="5351038"/>
              <a:ext cx="9900" cy="9450"/>
            </a:xfrm>
            <a:custGeom>
              <a:avLst/>
              <a:gdLst/>
              <a:ahLst/>
              <a:cxnLst/>
              <a:rect l="l" t="t" r="r" b="b"/>
              <a:pathLst>
                <a:path w="396" h="378" extrusionOk="0">
                  <a:moveTo>
                    <a:pt x="324" y="1"/>
                  </a:moveTo>
                  <a:lnTo>
                    <a:pt x="1" y="270"/>
                  </a:lnTo>
                  <a:lnTo>
                    <a:pt x="91" y="378"/>
                  </a:lnTo>
                  <a:lnTo>
                    <a:pt x="396" y="55"/>
                  </a:lnTo>
                  <a:lnTo>
                    <a:pt x="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0"/>
            <p:cNvSpPr/>
            <p:nvPr/>
          </p:nvSpPr>
          <p:spPr>
            <a:xfrm>
              <a:off x="9283300" y="5014763"/>
              <a:ext cx="18450" cy="4050"/>
            </a:xfrm>
            <a:custGeom>
              <a:avLst/>
              <a:gdLst/>
              <a:ahLst/>
              <a:cxnLst/>
              <a:rect l="l" t="t" r="r" b="b"/>
              <a:pathLst>
                <a:path w="738" h="162" extrusionOk="0">
                  <a:moveTo>
                    <a:pt x="1" y="0"/>
                  </a:moveTo>
                  <a:lnTo>
                    <a:pt x="1" y="162"/>
                  </a:lnTo>
                  <a:lnTo>
                    <a:pt x="7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0"/>
            <p:cNvSpPr/>
            <p:nvPr/>
          </p:nvSpPr>
          <p:spPr>
            <a:xfrm>
              <a:off x="8751275" y="4919113"/>
              <a:ext cx="7650" cy="11700"/>
            </a:xfrm>
            <a:custGeom>
              <a:avLst/>
              <a:gdLst/>
              <a:ahLst/>
              <a:cxnLst/>
              <a:rect l="l" t="t" r="r" b="b"/>
              <a:pathLst>
                <a:path w="306" h="468" extrusionOk="0">
                  <a:moveTo>
                    <a:pt x="198" y="1"/>
                  </a:moveTo>
                  <a:lnTo>
                    <a:pt x="0" y="396"/>
                  </a:lnTo>
                  <a:lnTo>
                    <a:pt x="162" y="468"/>
                  </a:lnTo>
                  <a:lnTo>
                    <a:pt x="305" y="37"/>
                  </a:lnTo>
                  <a:lnTo>
                    <a:pt x="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0"/>
            <p:cNvSpPr/>
            <p:nvPr/>
          </p:nvSpPr>
          <p:spPr>
            <a:xfrm>
              <a:off x="8539800" y="5031813"/>
              <a:ext cx="12600" cy="6325"/>
            </a:xfrm>
            <a:custGeom>
              <a:avLst/>
              <a:gdLst/>
              <a:ahLst/>
              <a:cxnLst/>
              <a:rect l="l" t="t" r="r" b="b"/>
              <a:pathLst>
                <a:path w="504" h="253" extrusionOk="0">
                  <a:moveTo>
                    <a:pt x="467" y="1"/>
                  </a:moveTo>
                  <a:lnTo>
                    <a:pt x="0" y="144"/>
                  </a:lnTo>
                  <a:lnTo>
                    <a:pt x="36" y="252"/>
                  </a:lnTo>
                  <a:lnTo>
                    <a:pt x="503" y="108"/>
                  </a:lnTo>
                  <a:lnTo>
                    <a:pt x="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0"/>
            <p:cNvSpPr/>
            <p:nvPr/>
          </p:nvSpPr>
          <p:spPr>
            <a:xfrm>
              <a:off x="9360975" y="4721563"/>
              <a:ext cx="12150" cy="1375"/>
            </a:xfrm>
            <a:custGeom>
              <a:avLst/>
              <a:gdLst/>
              <a:ahLst/>
              <a:cxnLst/>
              <a:rect l="l" t="t" r="r" b="b"/>
              <a:pathLst>
                <a:path w="486" h="55" extrusionOk="0">
                  <a:moveTo>
                    <a:pt x="1" y="1"/>
                  </a:moveTo>
                  <a:lnTo>
                    <a:pt x="1" y="55"/>
                  </a:lnTo>
                  <a:lnTo>
                    <a:pt x="486" y="55"/>
                  </a:lnTo>
                  <a:lnTo>
                    <a:pt x="4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9057925" y="4711688"/>
              <a:ext cx="18425" cy="9900"/>
            </a:xfrm>
            <a:custGeom>
              <a:avLst/>
              <a:gdLst/>
              <a:ahLst/>
              <a:cxnLst/>
              <a:rect l="l" t="t" r="r" b="b"/>
              <a:pathLst>
                <a:path w="737" h="396" extrusionOk="0">
                  <a:moveTo>
                    <a:pt x="701" y="1"/>
                  </a:moveTo>
                  <a:lnTo>
                    <a:pt x="0" y="342"/>
                  </a:lnTo>
                  <a:lnTo>
                    <a:pt x="36" y="396"/>
                  </a:lnTo>
                  <a:lnTo>
                    <a:pt x="737" y="37"/>
                  </a:ln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8854525" y="4697763"/>
              <a:ext cx="13950" cy="3175"/>
            </a:xfrm>
            <a:custGeom>
              <a:avLst/>
              <a:gdLst/>
              <a:ahLst/>
              <a:cxnLst/>
              <a:rect l="l" t="t" r="r" b="b"/>
              <a:pathLst>
                <a:path w="558" h="127" extrusionOk="0">
                  <a:moveTo>
                    <a:pt x="19" y="1"/>
                  </a:moveTo>
                  <a:lnTo>
                    <a:pt x="1" y="127"/>
                  </a:lnTo>
                  <a:lnTo>
                    <a:pt x="557" y="73"/>
                  </a:lnTo>
                  <a:lnTo>
                    <a:pt x="5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8964075" y="4667238"/>
              <a:ext cx="15750" cy="9900"/>
            </a:xfrm>
            <a:custGeom>
              <a:avLst/>
              <a:gdLst/>
              <a:ahLst/>
              <a:cxnLst/>
              <a:rect l="l" t="t" r="r" b="b"/>
              <a:pathLst>
                <a:path w="630" h="396" extrusionOk="0">
                  <a:moveTo>
                    <a:pt x="575" y="1"/>
                  </a:moveTo>
                  <a:lnTo>
                    <a:pt x="1" y="270"/>
                  </a:lnTo>
                  <a:lnTo>
                    <a:pt x="73" y="396"/>
                  </a:lnTo>
                  <a:lnTo>
                    <a:pt x="629" y="55"/>
                  </a:lnTo>
                  <a:lnTo>
                    <a:pt x="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9060625" y="4647038"/>
              <a:ext cx="13925" cy="11700"/>
            </a:xfrm>
            <a:custGeom>
              <a:avLst/>
              <a:gdLst/>
              <a:ahLst/>
              <a:cxnLst/>
              <a:rect l="l" t="t" r="r" b="b"/>
              <a:pathLst>
                <a:path w="557" h="468" extrusionOk="0">
                  <a:moveTo>
                    <a:pt x="36" y="0"/>
                  </a:moveTo>
                  <a:lnTo>
                    <a:pt x="0" y="36"/>
                  </a:lnTo>
                  <a:lnTo>
                    <a:pt x="467" y="467"/>
                  </a:lnTo>
                  <a:lnTo>
                    <a:pt x="557" y="342"/>
                  </a:lnTo>
                  <a:lnTo>
                    <a:pt x="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8801550" y="4620988"/>
              <a:ext cx="13950" cy="2275"/>
            </a:xfrm>
            <a:custGeom>
              <a:avLst/>
              <a:gdLst/>
              <a:ahLst/>
              <a:cxnLst/>
              <a:rect l="l" t="t" r="r" b="b"/>
              <a:pathLst>
                <a:path w="558" h="91" extrusionOk="0">
                  <a:moveTo>
                    <a:pt x="557" y="1"/>
                  </a:moveTo>
                  <a:lnTo>
                    <a:pt x="0" y="37"/>
                  </a:lnTo>
                  <a:lnTo>
                    <a:pt x="0" y="91"/>
                  </a:lnTo>
                  <a:lnTo>
                    <a:pt x="557" y="91"/>
                  </a:lnTo>
                  <a:lnTo>
                    <a:pt x="5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0"/>
            <p:cNvSpPr/>
            <p:nvPr/>
          </p:nvSpPr>
          <p:spPr>
            <a:xfrm>
              <a:off x="8631375" y="5364188"/>
              <a:ext cx="18450" cy="3050"/>
            </a:xfrm>
            <a:custGeom>
              <a:avLst/>
              <a:gdLst/>
              <a:ahLst/>
              <a:cxnLst/>
              <a:rect l="l" t="t" r="r" b="b"/>
              <a:pathLst>
                <a:path w="738" h="122" extrusionOk="0">
                  <a:moveTo>
                    <a:pt x="369" y="0"/>
                  </a:moveTo>
                  <a:cubicBezTo>
                    <a:pt x="239" y="0"/>
                    <a:pt x="109" y="41"/>
                    <a:pt x="1" y="121"/>
                  </a:cubicBezTo>
                  <a:lnTo>
                    <a:pt x="737" y="121"/>
                  </a:lnTo>
                  <a:cubicBezTo>
                    <a:pt x="629" y="41"/>
                    <a:pt x="499"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0"/>
            <p:cNvSpPr/>
            <p:nvPr/>
          </p:nvSpPr>
          <p:spPr>
            <a:xfrm>
              <a:off x="8461675" y="5240913"/>
              <a:ext cx="17975" cy="8675"/>
            </a:xfrm>
            <a:custGeom>
              <a:avLst/>
              <a:gdLst/>
              <a:ahLst/>
              <a:cxnLst/>
              <a:rect l="l" t="t" r="r" b="b"/>
              <a:pathLst>
                <a:path w="719" h="347" extrusionOk="0">
                  <a:moveTo>
                    <a:pt x="101" y="0"/>
                  </a:moveTo>
                  <a:cubicBezTo>
                    <a:pt x="74" y="0"/>
                    <a:pt x="46" y="2"/>
                    <a:pt x="18" y="6"/>
                  </a:cubicBezTo>
                  <a:lnTo>
                    <a:pt x="0" y="6"/>
                  </a:lnTo>
                  <a:lnTo>
                    <a:pt x="719" y="347"/>
                  </a:lnTo>
                  <a:cubicBezTo>
                    <a:pt x="574" y="137"/>
                    <a:pt x="342" y="0"/>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8391175" y="5237463"/>
              <a:ext cx="12150" cy="2250"/>
            </a:xfrm>
            <a:custGeom>
              <a:avLst/>
              <a:gdLst/>
              <a:ahLst/>
              <a:cxnLst/>
              <a:rect l="l" t="t" r="r" b="b"/>
              <a:pathLst>
                <a:path w="486" h="90" extrusionOk="0">
                  <a:moveTo>
                    <a:pt x="486" y="0"/>
                  </a:moveTo>
                  <a:lnTo>
                    <a:pt x="1" y="36"/>
                  </a:lnTo>
                  <a:lnTo>
                    <a:pt x="19" y="90"/>
                  </a:lnTo>
                  <a:lnTo>
                    <a:pt x="486" y="90"/>
                  </a:lnTo>
                  <a:lnTo>
                    <a:pt x="4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8825350" y="4808663"/>
              <a:ext cx="18425" cy="3175"/>
            </a:xfrm>
            <a:custGeom>
              <a:avLst/>
              <a:gdLst/>
              <a:ahLst/>
              <a:cxnLst/>
              <a:rect l="l" t="t" r="r" b="b"/>
              <a:pathLst>
                <a:path w="737" h="127" extrusionOk="0">
                  <a:moveTo>
                    <a:pt x="18" y="1"/>
                  </a:moveTo>
                  <a:lnTo>
                    <a:pt x="0" y="127"/>
                  </a:lnTo>
                  <a:lnTo>
                    <a:pt x="737" y="127"/>
                  </a:lnTo>
                  <a:lnTo>
                    <a:pt x="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8593225" y="4808663"/>
              <a:ext cx="11250" cy="6325"/>
            </a:xfrm>
            <a:custGeom>
              <a:avLst/>
              <a:gdLst/>
              <a:ahLst/>
              <a:cxnLst/>
              <a:rect l="l" t="t" r="r" b="b"/>
              <a:pathLst>
                <a:path w="450" h="253" extrusionOk="0">
                  <a:moveTo>
                    <a:pt x="395" y="1"/>
                  </a:moveTo>
                  <a:lnTo>
                    <a:pt x="0" y="163"/>
                  </a:lnTo>
                  <a:lnTo>
                    <a:pt x="36" y="252"/>
                  </a:lnTo>
                  <a:lnTo>
                    <a:pt x="449" y="109"/>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8060725" y="4802838"/>
              <a:ext cx="16650" cy="6750"/>
            </a:xfrm>
            <a:custGeom>
              <a:avLst/>
              <a:gdLst/>
              <a:ahLst/>
              <a:cxnLst/>
              <a:rect l="l" t="t" r="r" b="b"/>
              <a:pathLst>
                <a:path w="666" h="270" extrusionOk="0">
                  <a:moveTo>
                    <a:pt x="647" y="0"/>
                  </a:moveTo>
                  <a:lnTo>
                    <a:pt x="572" y="33"/>
                  </a:lnTo>
                  <a:lnTo>
                    <a:pt x="572" y="33"/>
                  </a:lnTo>
                  <a:lnTo>
                    <a:pt x="665" y="18"/>
                  </a:lnTo>
                  <a:lnTo>
                    <a:pt x="647" y="0"/>
                  </a:lnTo>
                  <a:close/>
                  <a:moveTo>
                    <a:pt x="572" y="33"/>
                  </a:moveTo>
                  <a:lnTo>
                    <a:pt x="1" y="126"/>
                  </a:lnTo>
                  <a:lnTo>
                    <a:pt x="36" y="270"/>
                  </a:lnTo>
                  <a:lnTo>
                    <a:pt x="572" y="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9025600" y="4304913"/>
              <a:ext cx="13925" cy="8150"/>
            </a:xfrm>
            <a:custGeom>
              <a:avLst/>
              <a:gdLst/>
              <a:ahLst/>
              <a:cxnLst/>
              <a:rect l="l" t="t" r="r" b="b"/>
              <a:pathLst>
                <a:path w="557" h="326" extrusionOk="0">
                  <a:moveTo>
                    <a:pt x="557" y="0"/>
                  </a:moveTo>
                  <a:lnTo>
                    <a:pt x="0" y="270"/>
                  </a:lnTo>
                  <a:lnTo>
                    <a:pt x="36" y="324"/>
                  </a:lnTo>
                  <a:cubicBezTo>
                    <a:pt x="50" y="325"/>
                    <a:pt x="63" y="325"/>
                    <a:pt x="77" y="325"/>
                  </a:cubicBezTo>
                  <a:cubicBezTo>
                    <a:pt x="278" y="325"/>
                    <a:pt x="473" y="202"/>
                    <a:pt x="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9009425" y="4311638"/>
              <a:ext cx="17100" cy="7675"/>
            </a:xfrm>
            <a:custGeom>
              <a:avLst/>
              <a:gdLst/>
              <a:ahLst/>
              <a:cxnLst/>
              <a:rect l="l" t="t" r="r" b="b"/>
              <a:pathLst>
                <a:path w="684" h="307" extrusionOk="0">
                  <a:moveTo>
                    <a:pt x="647" y="1"/>
                  </a:moveTo>
                  <a:lnTo>
                    <a:pt x="1" y="180"/>
                  </a:lnTo>
                  <a:lnTo>
                    <a:pt x="37" y="306"/>
                  </a:lnTo>
                  <a:lnTo>
                    <a:pt x="683" y="55"/>
                  </a:lnTo>
                  <a:lnTo>
                    <a:pt x="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8218325" y="4756588"/>
              <a:ext cx="20225" cy="5425"/>
            </a:xfrm>
            <a:custGeom>
              <a:avLst/>
              <a:gdLst/>
              <a:ahLst/>
              <a:cxnLst/>
              <a:rect l="l" t="t" r="r" b="b"/>
              <a:pathLst>
                <a:path w="809" h="217" extrusionOk="0">
                  <a:moveTo>
                    <a:pt x="808" y="216"/>
                  </a:moveTo>
                  <a:lnTo>
                    <a:pt x="0" y="1"/>
                  </a:lnTo>
                  <a:lnTo>
                    <a:pt x="0" y="1"/>
                  </a:lnTo>
                  <a:lnTo>
                    <a:pt x="808" y="2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9198450" y="5201988"/>
              <a:ext cx="13500" cy="7200"/>
            </a:xfrm>
            <a:custGeom>
              <a:avLst/>
              <a:gdLst/>
              <a:ahLst/>
              <a:cxnLst/>
              <a:rect l="l" t="t" r="r" b="b"/>
              <a:pathLst>
                <a:path w="540" h="288" extrusionOk="0">
                  <a:moveTo>
                    <a:pt x="485" y="0"/>
                  </a:moveTo>
                  <a:lnTo>
                    <a:pt x="1" y="180"/>
                  </a:lnTo>
                  <a:lnTo>
                    <a:pt x="36" y="288"/>
                  </a:lnTo>
                  <a:lnTo>
                    <a:pt x="539" y="54"/>
                  </a:lnTo>
                  <a:lnTo>
                    <a:pt x="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0"/>
            <p:cNvSpPr/>
            <p:nvPr/>
          </p:nvSpPr>
          <p:spPr>
            <a:xfrm>
              <a:off x="9216850" y="5281463"/>
              <a:ext cx="12150" cy="8550"/>
            </a:xfrm>
            <a:custGeom>
              <a:avLst/>
              <a:gdLst/>
              <a:ahLst/>
              <a:cxnLst/>
              <a:rect l="l" t="t" r="r" b="b"/>
              <a:pathLst>
                <a:path w="486" h="342" extrusionOk="0">
                  <a:moveTo>
                    <a:pt x="450" y="0"/>
                  </a:moveTo>
                  <a:lnTo>
                    <a:pt x="1" y="234"/>
                  </a:lnTo>
                  <a:lnTo>
                    <a:pt x="55" y="341"/>
                  </a:lnTo>
                  <a:lnTo>
                    <a:pt x="486" y="36"/>
                  </a:lnTo>
                  <a:lnTo>
                    <a:pt x="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0"/>
            <p:cNvSpPr/>
            <p:nvPr/>
          </p:nvSpPr>
          <p:spPr>
            <a:xfrm>
              <a:off x="8634075" y="5214563"/>
              <a:ext cx="7200" cy="10800"/>
            </a:xfrm>
            <a:custGeom>
              <a:avLst/>
              <a:gdLst/>
              <a:ahLst/>
              <a:cxnLst/>
              <a:rect l="l" t="t" r="r" b="b"/>
              <a:pathLst>
                <a:path w="288" h="432" extrusionOk="0">
                  <a:moveTo>
                    <a:pt x="108" y="0"/>
                  </a:moveTo>
                  <a:lnTo>
                    <a:pt x="1" y="36"/>
                  </a:lnTo>
                  <a:lnTo>
                    <a:pt x="108" y="431"/>
                  </a:lnTo>
                  <a:lnTo>
                    <a:pt x="288" y="359"/>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0"/>
            <p:cNvSpPr/>
            <p:nvPr/>
          </p:nvSpPr>
          <p:spPr>
            <a:xfrm>
              <a:off x="9484000" y="5181788"/>
              <a:ext cx="14400" cy="6750"/>
            </a:xfrm>
            <a:custGeom>
              <a:avLst/>
              <a:gdLst/>
              <a:ahLst/>
              <a:cxnLst/>
              <a:rect l="l" t="t" r="r" b="b"/>
              <a:pathLst>
                <a:path w="576" h="270" extrusionOk="0">
                  <a:moveTo>
                    <a:pt x="540" y="0"/>
                  </a:moveTo>
                  <a:lnTo>
                    <a:pt x="1" y="216"/>
                  </a:lnTo>
                  <a:lnTo>
                    <a:pt x="37" y="270"/>
                  </a:lnTo>
                  <a:lnTo>
                    <a:pt x="575" y="126"/>
                  </a:lnTo>
                  <a:lnTo>
                    <a:pt x="5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0"/>
            <p:cNvSpPr/>
            <p:nvPr/>
          </p:nvSpPr>
          <p:spPr>
            <a:xfrm>
              <a:off x="9337200" y="4724263"/>
              <a:ext cx="9000" cy="1375"/>
            </a:xfrm>
            <a:custGeom>
              <a:avLst/>
              <a:gdLst/>
              <a:ahLst/>
              <a:cxnLst/>
              <a:rect l="l" t="t" r="r" b="b"/>
              <a:pathLst>
                <a:path w="360" h="55" extrusionOk="0">
                  <a:moveTo>
                    <a:pt x="359" y="1"/>
                  </a:moveTo>
                  <a:lnTo>
                    <a:pt x="0" y="18"/>
                  </a:lnTo>
                  <a:lnTo>
                    <a:pt x="0" y="54"/>
                  </a:lnTo>
                  <a:lnTo>
                    <a:pt x="359" y="54"/>
                  </a:lnTo>
                  <a:lnTo>
                    <a:pt x="3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0"/>
            <p:cNvSpPr/>
            <p:nvPr/>
          </p:nvSpPr>
          <p:spPr>
            <a:xfrm>
              <a:off x="8779550" y="4669038"/>
              <a:ext cx="8100" cy="925"/>
            </a:xfrm>
            <a:custGeom>
              <a:avLst/>
              <a:gdLst/>
              <a:ahLst/>
              <a:cxnLst/>
              <a:rect l="l" t="t" r="r" b="b"/>
              <a:pathLst>
                <a:path w="324" h="37" extrusionOk="0">
                  <a:moveTo>
                    <a:pt x="0" y="1"/>
                  </a:moveTo>
                  <a:lnTo>
                    <a:pt x="0" y="36"/>
                  </a:lnTo>
                  <a:lnTo>
                    <a:pt x="324" y="36"/>
                  </a:lnTo>
                  <a:lnTo>
                    <a:pt x="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0"/>
            <p:cNvSpPr/>
            <p:nvPr/>
          </p:nvSpPr>
          <p:spPr>
            <a:xfrm>
              <a:off x="9046700" y="4638513"/>
              <a:ext cx="14825" cy="9450"/>
            </a:xfrm>
            <a:custGeom>
              <a:avLst/>
              <a:gdLst/>
              <a:ahLst/>
              <a:cxnLst/>
              <a:rect l="l" t="t" r="r" b="b"/>
              <a:pathLst>
                <a:path w="593" h="378" extrusionOk="0">
                  <a:moveTo>
                    <a:pt x="0" y="0"/>
                  </a:moveTo>
                  <a:lnTo>
                    <a:pt x="557" y="377"/>
                  </a:lnTo>
                  <a:lnTo>
                    <a:pt x="593" y="34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0"/>
            <p:cNvSpPr/>
            <p:nvPr/>
          </p:nvSpPr>
          <p:spPr>
            <a:xfrm>
              <a:off x="8879225" y="4590013"/>
              <a:ext cx="9450" cy="925"/>
            </a:xfrm>
            <a:custGeom>
              <a:avLst/>
              <a:gdLst/>
              <a:ahLst/>
              <a:cxnLst/>
              <a:rect l="l" t="t" r="r" b="b"/>
              <a:pathLst>
                <a:path w="378" h="37" extrusionOk="0">
                  <a:moveTo>
                    <a:pt x="0" y="1"/>
                  </a:moveTo>
                  <a:lnTo>
                    <a:pt x="0" y="37"/>
                  </a:lnTo>
                  <a:lnTo>
                    <a:pt x="378" y="37"/>
                  </a:lnTo>
                  <a:lnTo>
                    <a:pt x="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0"/>
            <p:cNvSpPr/>
            <p:nvPr/>
          </p:nvSpPr>
          <p:spPr>
            <a:xfrm>
              <a:off x="8919625" y="4202088"/>
              <a:ext cx="6325" cy="9000"/>
            </a:xfrm>
            <a:custGeom>
              <a:avLst/>
              <a:gdLst/>
              <a:ahLst/>
              <a:cxnLst/>
              <a:rect l="l" t="t" r="r" b="b"/>
              <a:pathLst>
                <a:path w="253" h="360" extrusionOk="0">
                  <a:moveTo>
                    <a:pt x="109" y="1"/>
                  </a:moveTo>
                  <a:lnTo>
                    <a:pt x="1" y="306"/>
                  </a:lnTo>
                  <a:lnTo>
                    <a:pt x="144" y="360"/>
                  </a:lnTo>
                  <a:cubicBezTo>
                    <a:pt x="180" y="252"/>
                    <a:pt x="216" y="162"/>
                    <a:pt x="252" y="55"/>
                  </a:cubicBezTo>
                  <a:cubicBezTo>
                    <a:pt x="198" y="37"/>
                    <a:pt x="162" y="19"/>
                    <a:pt x="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0"/>
            <p:cNvSpPr/>
            <p:nvPr/>
          </p:nvSpPr>
          <p:spPr>
            <a:xfrm>
              <a:off x="9211475" y="4369113"/>
              <a:ext cx="7200" cy="9000"/>
            </a:xfrm>
            <a:custGeom>
              <a:avLst/>
              <a:gdLst/>
              <a:ahLst/>
              <a:cxnLst/>
              <a:rect l="l" t="t" r="r" b="b"/>
              <a:pathLst>
                <a:path w="288" h="360" extrusionOk="0">
                  <a:moveTo>
                    <a:pt x="108" y="1"/>
                  </a:moveTo>
                  <a:lnTo>
                    <a:pt x="0" y="72"/>
                  </a:lnTo>
                  <a:lnTo>
                    <a:pt x="180" y="360"/>
                  </a:lnTo>
                  <a:lnTo>
                    <a:pt x="288" y="288"/>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0"/>
            <p:cNvSpPr/>
            <p:nvPr/>
          </p:nvSpPr>
          <p:spPr>
            <a:xfrm>
              <a:off x="8018075" y="4856263"/>
              <a:ext cx="13950" cy="5875"/>
            </a:xfrm>
            <a:custGeom>
              <a:avLst/>
              <a:gdLst/>
              <a:ahLst/>
              <a:cxnLst/>
              <a:rect l="l" t="t" r="r" b="b"/>
              <a:pathLst>
                <a:path w="558" h="235" extrusionOk="0">
                  <a:moveTo>
                    <a:pt x="503" y="1"/>
                  </a:moveTo>
                  <a:lnTo>
                    <a:pt x="0" y="216"/>
                  </a:lnTo>
                  <a:lnTo>
                    <a:pt x="0" y="234"/>
                  </a:lnTo>
                  <a:lnTo>
                    <a:pt x="557" y="126"/>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0"/>
            <p:cNvSpPr/>
            <p:nvPr/>
          </p:nvSpPr>
          <p:spPr>
            <a:xfrm>
              <a:off x="9061075" y="4820788"/>
              <a:ext cx="13925" cy="5425"/>
            </a:xfrm>
            <a:custGeom>
              <a:avLst/>
              <a:gdLst/>
              <a:ahLst/>
              <a:cxnLst/>
              <a:rect l="l" t="t" r="r" b="b"/>
              <a:pathLst>
                <a:path w="557" h="217" extrusionOk="0">
                  <a:moveTo>
                    <a:pt x="0" y="1"/>
                  </a:moveTo>
                  <a:lnTo>
                    <a:pt x="521" y="216"/>
                  </a:lnTo>
                  <a:lnTo>
                    <a:pt x="557" y="9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0"/>
            <p:cNvSpPr/>
            <p:nvPr/>
          </p:nvSpPr>
          <p:spPr>
            <a:xfrm>
              <a:off x="9313850" y="5234763"/>
              <a:ext cx="15275" cy="6300"/>
            </a:xfrm>
            <a:custGeom>
              <a:avLst/>
              <a:gdLst/>
              <a:ahLst/>
              <a:cxnLst/>
              <a:rect l="l" t="t" r="r" b="b"/>
              <a:pathLst>
                <a:path w="611" h="252" extrusionOk="0">
                  <a:moveTo>
                    <a:pt x="575" y="0"/>
                  </a:moveTo>
                  <a:lnTo>
                    <a:pt x="0" y="252"/>
                  </a:lnTo>
                  <a:lnTo>
                    <a:pt x="611" y="36"/>
                  </a:lnTo>
                  <a:lnTo>
                    <a:pt x="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0"/>
            <p:cNvSpPr/>
            <p:nvPr/>
          </p:nvSpPr>
          <p:spPr>
            <a:xfrm>
              <a:off x="8649800" y="5367213"/>
              <a:ext cx="17975" cy="2725"/>
            </a:xfrm>
            <a:custGeom>
              <a:avLst/>
              <a:gdLst/>
              <a:ahLst/>
              <a:cxnLst/>
              <a:rect l="l" t="t" r="r" b="b"/>
              <a:pathLst>
                <a:path w="719" h="109" extrusionOk="0">
                  <a:moveTo>
                    <a:pt x="0" y="0"/>
                  </a:moveTo>
                  <a:lnTo>
                    <a:pt x="701" y="108"/>
                  </a:lnTo>
                  <a:lnTo>
                    <a:pt x="719" y="10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0"/>
            <p:cNvSpPr/>
            <p:nvPr/>
          </p:nvSpPr>
          <p:spPr>
            <a:xfrm>
              <a:off x="9374000" y="4304013"/>
              <a:ext cx="9000" cy="2275"/>
            </a:xfrm>
            <a:custGeom>
              <a:avLst/>
              <a:gdLst/>
              <a:ahLst/>
              <a:cxnLst/>
              <a:rect l="l" t="t" r="r" b="b"/>
              <a:pathLst>
                <a:path w="360" h="91" extrusionOk="0">
                  <a:moveTo>
                    <a:pt x="1" y="1"/>
                  </a:moveTo>
                  <a:lnTo>
                    <a:pt x="1" y="72"/>
                  </a:lnTo>
                  <a:lnTo>
                    <a:pt x="360" y="90"/>
                  </a:lnTo>
                  <a:lnTo>
                    <a:pt x="360" y="1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0"/>
            <p:cNvSpPr/>
            <p:nvPr/>
          </p:nvSpPr>
          <p:spPr>
            <a:xfrm>
              <a:off x="8747225" y="4130713"/>
              <a:ext cx="11700" cy="2700"/>
            </a:xfrm>
            <a:custGeom>
              <a:avLst/>
              <a:gdLst/>
              <a:ahLst/>
              <a:cxnLst/>
              <a:rect l="l" t="t" r="r" b="b"/>
              <a:pathLst>
                <a:path w="468" h="108" extrusionOk="0">
                  <a:moveTo>
                    <a:pt x="18" y="0"/>
                  </a:moveTo>
                  <a:lnTo>
                    <a:pt x="0" y="90"/>
                  </a:lnTo>
                  <a:lnTo>
                    <a:pt x="393" y="90"/>
                  </a:lnTo>
                  <a:lnTo>
                    <a:pt x="18" y="0"/>
                  </a:lnTo>
                  <a:close/>
                  <a:moveTo>
                    <a:pt x="393" y="90"/>
                  </a:moveTo>
                  <a:lnTo>
                    <a:pt x="467" y="108"/>
                  </a:lnTo>
                  <a:lnTo>
                    <a:pt x="467" y="9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0"/>
            <p:cNvSpPr/>
            <p:nvPr/>
          </p:nvSpPr>
          <p:spPr>
            <a:xfrm>
              <a:off x="8358850" y="4180538"/>
              <a:ext cx="6750" cy="2275"/>
            </a:xfrm>
            <a:custGeom>
              <a:avLst/>
              <a:gdLst/>
              <a:ahLst/>
              <a:cxnLst/>
              <a:rect l="l" t="t" r="r" b="b"/>
              <a:pathLst>
                <a:path w="270" h="91" extrusionOk="0">
                  <a:moveTo>
                    <a:pt x="270" y="1"/>
                  </a:moveTo>
                  <a:lnTo>
                    <a:pt x="1" y="19"/>
                  </a:lnTo>
                  <a:lnTo>
                    <a:pt x="1" y="90"/>
                  </a:lnTo>
                  <a:lnTo>
                    <a:pt x="270" y="90"/>
                  </a:lnTo>
                  <a:lnTo>
                    <a:pt x="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9136950" y="5338913"/>
              <a:ext cx="8100" cy="7225"/>
            </a:xfrm>
            <a:custGeom>
              <a:avLst/>
              <a:gdLst/>
              <a:ahLst/>
              <a:cxnLst/>
              <a:rect l="l" t="t" r="r" b="b"/>
              <a:pathLst>
                <a:path w="324" h="289" extrusionOk="0">
                  <a:moveTo>
                    <a:pt x="234" y="1"/>
                  </a:moveTo>
                  <a:lnTo>
                    <a:pt x="0" y="216"/>
                  </a:lnTo>
                  <a:lnTo>
                    <a:pt x="72" y="288"/>
                  </a:lnTo>
                  <a:lnTo>
                    <a:pt x="323" y="73"/>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8448200" y="5238013"/>
              <a:ext cx="13500" cy="3050"/>
            </a:xfrm>
            <a:custGeom>
              <a:avLst/>
              <a:gdLst/>
              <a:ahLst/>
              <a:cxnLst/>
              <a:rect l="l" t="t" r="r" b="b"/>
              <a:pathLst>
                <a:path w="540" h="122" extrusionOk="0">
                  <a:moveTo>
                    <a:pt x="270" y="1"/>
                  </a:moveTo>
                  <a:cubicBezTo>
                    <a:pt x="171" y="1"/>
                    <a:pt x="72" y="41"/>
                    <a:pt x="0" y="122"/>
                  </a:cubicBezTo>
                  <a:lnTo>
                    <a:pt x="539" y="122"/>
                  </a:lnTo>
                  <a:cubicBezTo>
                    <a:pt x="467" y="41"/>
                    <a:pt x="369" y="1"/>
                    <a:pt x="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8385350" y="5093788"/>
              <a:ext cx="14825" cy="5850"/>
            </a:xfrm>
            <a:custGeom>
              <a:avLst/>
              <a:gdLst/>
              <a:ahLst/>
              <a:cxnLst/>
              <a:rect l="l" t="t" r="r" b="b"/>
              <a:pathLst>
                <a:path w="593" h="234" extrusionOk="0">
                  <a:moveTo>
                    <a:pt x="593" y="0"/>
                  </a:moveTo>
                  <a:lnTo>
                    <a:pt x="0" y="234"/>
                  </a:lnTo>
                  <a:lnTo>
                    <a:pt x="0" y="2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0"/>
            <p:cNvSpPr/>
            <p:nvPr/>
          </p:nvSpPr>
          <p:spPr>
            <a:xfrm>
              <a:off x="8400150" y="5087938"/>
              <a:ext cx="10800" cy="6325"/>
            </a:xfrm>
            <a:custGeom>
              <a:avLst/>
              <a:gdLst/>
              <a:ahLst/>
              <a:cxnLst/>
              <a:rect l="l" t="t" r="r" b="b"/>
              <a:pathLst>
                <a:path w="432" h="253" extrusionOk="0">
                  <a:moveTo>
                    <a:pt x="378" y="1"/>
                  </a:moveTo>
                  <a:lnTo>
                    <a:pt x="44" y="223"/>
                  </a:lnTo>
                  <a:lnTo>
                    <a:pt x="44" y="223"/>
                  </a:lnTo>
                  <a:lnTo>
                    <a:pt x="432" y="126"/>
                  </a:lnTo>
                  <a:lnTo>
                    <a:pt x="378" y="1"/>
                  </a:lnTo>
                  <a:close/>
                  <a:moveTo>
                    <a:pt x="44" y="223"/>
                  </a:moveTo>
                  <a:lnTo>
                    <a:pt x="1" y="234"/>
                  </a:lnTo>
                  <a:lnTo>
                    <a:pt x="1" y="252"/>
                  </a:lnTo>
                  <a:lnTo>
                    <a:pt x="44" y="22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0"/>
            <p:cNvSpPr/>
            <p:nvPr/>
          </p:nvSpPr>
          <p:spPr>
            <a:xfrm>
              <a:off x="8752600" y="4797888"/>
              <a:ext cx="7225" cy="1825"/>
            </a:xfrm>
            <a:custGeom>
              <a:avLst/>
              <a:gdLst/>
              <a:ahLst/>
              <a:cxnLst/>
              <a:rect l="l" t="t" r="r" b="b"/>
              <a:pathLst>
                <a:path w="289" h="73" extrusionOk="0">
                  <a:moveTo>
                    <a:pt x="1" y="1"/>
                  </a:moveTo>
                  <a:cubicBezTo>
                    <a:pt x="1" y="19"/>
                    <a:pt x="1" y="37"/>
                    <a:pt x="1" y="73"/>
                  </a:cubicBezTo>
                  <a:lnTo>
                    <a:pt x="270" y="73"/>
                  </a:lnTo>
                  <a:lnTo>
                    <a:pt x="2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8787175" y="4802838"/>
              <a:ext cx="12600" cy="3625"/>
            </a:xfrm>
            <a:custGeom>
              <a:avLst/>
              <a:gdLst/>
              <a:ahLst/>
              <a:cxnLst/>
              <a:rect l="l" t="t" r="r" b="b"/>
              <a:pathLst>
                <a:path w="504" h="145" extrusionOk="0">
                  <a:moveTo>
                    <a:pt x="19" y="0"/>
                  </a:moveTo>
                  <a:lnTo>
                    <a:pt x="1" y="108"/>
                  </a:lnTo>
                  <a:lnTo>
                    <a:pt x="417" y="123"/>
                  </a:lnTo>
                  <a:lnTo>
                    <a:pt x="19" y="0"/>
                  </a:lnTo>
                  <a:close/>
                  <a:moveTo>
                    <a:pt x="417" y="123"/>
                  </a:moveTo>
                  <a:lnTo>
                    <a:pt x="486" y="144"/>
                  </a:lnTo>
                  <a:lnTo>
                    <a:pt x="504" y="126"/>
                  </a:lnTo>
                  <a:lnTo>
                    <a:pt x="417" y="12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0"/>
            <p:cNvSpPr/>
            <p:nvPr/>
          </p:nvSpPr>
          <p:spPr>
            <a:xfrm>
              <a:off x="8799300" y="4805988"/>
              <a:ext cx="13050" cy="3150"/>
            </a:xfrm>
            <a:custGeom>
              <a:avLst/>
              <a:gdLst/>
              <a:ahLst/>
              <a:cxnLst/>
              <a:rect l="l" t="t" r="r" b="b"/>
              <a:pathLst>
                <a:path w="522" h="126" extrusionOk="0">
                  <a:moveTo>
                    <a:pt x="19" y="0"/>
                  </a:moveTo>
                  <a:lnTo>
                    <a:pt x="1" y="18"/>
                  </a:lnTo>
                  <a:lnTo>
                    <a:pt x="88" y="18"/>
                  </a:lnTo>
                  <a:lnTo>
                    <a:pt x="19" y="0"/>
                  </a:lnTo>
                  <a:close/>
                  <a:moveTo>
                    <a:pt x="88" y="18"/>
                  </a:moveTo>
                  <a:lnTo>
                    <a:pt x="504" y="126"/>
                  </a:lnTo>
                  <a:lnTo>
                    <a:pt x="522" y="1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0"/>
            <p:cNvSpPr/>
            <p:nvPr/>
          </p:nvSpPr>
          <p:spPr>
            <a:xfrm>
              <a:off x="8551025" y="4824388"/>
              <a:ext cx="6750" cy="4525"/>
            </a:xfrm>
            <a:custGeom>
              <a:avLst/>
              <a:gdLst/>
              <a:ahLst/>
              <a:cxnLst/>
              <a:rect l="l" t="t" r="r" b="b"/>
              <a:pathLst>
                <a:path w="270" h="181" extrusionOk="0">
                  <a:moveTo>
                    <a:pt x="252" y="0"/>
                  </a:moveTo>
                  <a:lnTo>
                    <a:pt x="0" y="108"/>
                  </a:lnTo>
                  <a:lnTo>
                    <a:pt x="36" y="180"/>
                  </a:lnTo>
                  <a:lnTo>
                    <a:pt x="270" y="72"/>
                  </a:lnTo>
                  <a:lnTo>
                    <a:pt x="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0"/>
            <p:cNvSpPr/>
            <p:nvPr/>
          </p:nvSpPr>
          <p:spPr>
            <a:xfrm>
              <a:off x="8658325" y="4827088"/>
              <a:ext cx="6750" cy="1375"/>
            </a:xfrm>
            <a:custGeom>
              <a:avLst/>
              <a:gdLst/>
              <a:ahLst/>
              <a:cxnLst/>
              <a:rect l="l" t="t" r="r" b="b"/>
              <a:pathLst>
                <a:path w="270" h="55" extrusionOk="0">
                  <a:moveTo>
                    <a:pt x="270" y="0"/>
                  </a:moveTo>
                  <a:lnTo>
                    <a:pt x="0" y="18"/>
                  </a:lnTo>
                  <a:lnTo>
                    <a:pt x="0" y="54"/>
                  </a:lnTo>
                  <a:lnTo>
                    <a:pt x="270" y="54"/>
                  </a:lnTo>
                  <a:lnTo>
                    <a:pt x="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0"/>
            <p:cNvSpPr/>
            <p:nvPr/>
          </p:nvSpPr>
          <p:spPr>
            <a:xfrm>
              <a:off x="8085425" y="4837863"/>
              <a:ext cx="12150" cy="3600"/>
            </a:xfrm>
            <a:custGeom>
              <a:avLst/>
              <a:gdLst/>
              <a:ahLst/>
              <a:cxnLst/>
              <a:rect l="l" t="t" r="r" b="b"/>
              <a:pathLst>
                <a:path w="486" h="144" extrusionOk="0">
                  <a:moveTo>
                    <a:pt x="467" y="0"/>
                  </a:moveTo>
                  <a:lnTo>
                    <a:pt x="74" y="126"/>
                  </a:lnTo>
                  <a:lnTo>
                    <a:pt x="485" y="126"/>
                  </a:lnTo>
                  <a:lnTo>
                    <a:pt x="467" y="0"/>
                  </a:lnTo>
                  <a:close/>
                  <a:moveTo>
                    <a:pt x="0" y="126"/>
                  </a:moveTo>
                  <a:lnTo>
                    <a:pt x="18" y="144"/>
                  </a:lnTo>
                  <a:lnTo>
                    <a:pt x="74" y="12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8488150" y="5049788"/>
              <a:ext cx="14850" cy="5400"/>
            </a:xfrm>
            <a:custGeom>
              <a:avLst/>
              <a:gdLst/>
              <a:ahLst/>
              <a:cxnLst/>
              <a:rect l="l" t="t" r="r" b="b"/>
              <a:pathLst>
                <a:path w="594" h="216" extrusionOk="0">
                  <a:moveTo>
                    <a:pt x="594" y="0"/>
                  </a:moveTo>
                  <a:lnTo>
                    <a:pt x="1" y="216"/>
                  </a:lnTo>
                  <a:lnTo>
                    <a:pt x="1" y="216"/>
                  </a:lnTo>
                  <a:lnTo>
                    <a:pt x="5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0"/>
            <p:cNvSpPr/>
            <p:nvPr/>
          </p:nvSpPr>
          <p:spPr>
            <a:xfrm>
              <a:off x="8089000" y="4886788"/>
              <a:ext cx="6325" cy="5875"/>
            </a:xfrm>
            <a:custGeom>
              <a:avLst/>
              <a:gdLst/>
              <a:ahLst/>
              <a:cxnLst/>
              <a:rect l="l" t="t" r="r" b="b"/>
              <a:pathLst>
                <a:path w="253" h="235" extrusionOk="0">
                  <a:moveTo>
                    <a:pt x="181" y="1"/>
                  </a:moveTo>
                  <a:lnTo>
                    <a:pt x="1" y="162"/>
                  </a:lnTo>
                  <a:lnTo>
                    <a:pt x="55" y="234"/>
                  </a:lnTo>
                  <a:lnTo>
                    <a:pt x="252" y="91"/>
                  </a:lnTo>
                  <a:lnTo>
                    <a:pt x="1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0"/>
            <p:cNvSpPr/>
            <p:nvPr/>
          </p:nvSpPr>
          <p:spPr>
            <a:xfrm>
              <a:off x="8811875" y="5044388"/>
              <a:ext cx="6300" cy="1825"/>
            </a:xfrm>
            <a:custGeom>
              <a:avLst/>
              <a:gdLst/>
              <a:ahLst/>
              <a:cxnLst/>
              <a:rect l="l" t="t" r="r" b="b"/>
              <a:pathLst>
                <a:path w="252" h="73" extrusionOk="0">
                  <a:moveTo>
                    <a:pt x="252" y="1"/>
                  </a:moveTo>
                  <a:lnTo>
                    <a:pt x="1" y="36"/>
                  </a:lnTo>
                  <a:lnTo>
                    <a:pt x="1" y="54"/>
                  </a:lnTo>
                  <a:lnTo>
                    <a:pt x="234" y="72"/>
                  </a:lnTo>
                  <a:lnTo>
                    <a:pt x="2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8502975" y="5043938"/>
              <a:ext cx="11250" cy="5875"/>
            </a:xfrm>
            <a:custGeom>
              <a:avLst/>
              <a:gdLst/>
              <a:ahLst/>
              <a:cxnLst/>
              <a:rect l="l" t="t" r="r" b="b"/>
              <a:pathLst>
                <a:path w="450" h="235" extrusionOk="0">
                  <a:moveTo>
                    <a:pt x="396" y="1"/>
                  </a:moveTo>
                  <a:lnTo>
                    <a:pt x="1" y="234"/>
                  </a:lnTo>
                  <a:lnTo>
                    <a:pt x="450" y="126"/>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0"/>
            <p:cNvSpPr/>
            <p:nvPr/>
          </p:nvSpPr>
          <p:spPr>
            <a:xfrm>
              <a:off x="8556850" y="4944713"/>
              <a:ext cx="7200" cy="4525"/>
            </a:xfrm>
            <a:custGeom>
              <a:avLst/>
              <a:gdLst/>
              <a:ahLst/>
              <a:cxnLst/>
              <a:rect l="l" t="t" r="r" b="b"/>
              <a:pathLst>
                <a:path w="288" h="181" extrusionOk="0">
                  <a:moveTo>
                    <a:pt x="252" y="1"/>
                  </a:moveTo>
                  <a:lnTo>
                    <a:pt x="1" y="126"/>
                  </a:lnTo>
                  <a:lnTo>
                    <a:pt x="37" y="180"/>
                  </a:lnTo>
                  <a:lnTo>
                    <a:pt x="288" y="72"/>
                  </a:lnTo>
                  <a:lnTo>
                    <a:pt x="2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0"/>
            <p:cNvSpPr/>
            <p:nvPr/>
          </p:nvSpPr>
          <p:spPr>
            <a:xfrm>
              <a:off x="8518700" y="4959088"/>
              <a:ext cx="7200" cy="4950"/>
            </a:xfrm>
            <a:custGeom>
              <a:avLst/>
              <a:gdLst/>
              <a:ahLst/>
              <a:cxnLst/>
              <a:rect l="l" t="t" r="r" b="b"/>
              <a:pathLst>
                <a:path w="288" h="198" extrusionOk="0">
                  <a:moveTo>
                    <a:pt x="252" y="0"/>
                  </a:moveTo>
                  <a:lnTo>
                    <a:pt x="0" y="144"/>
                  </a:lnTo>
                  <a:lnTo>
                    <a:pt x="36" y="198"/>
                  </a:lnTo>
                  <a:lnTo>
                    <a:pt x="287" y="90"/>
                  </a:lnTo>
                  <a:lnTo>
                    <a:pt x="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0"/>
            <p:cNvSpPr/>
            <p:nvPr/>
          </p:nvSpPr>
          <p:spPr>
            <a:xfrm>
              <a:off x="9301725" y="5011613"/>
              <a:ext cx="17975" cy="3175"/>
            </a:xfrm>
            <a:custGeom>
              <a:avLst/>
              <a:gdLst/>
              <a:ahLst/>
              <a:cxnLst/>
              <a:rect l="l" t="t" r="r" b="b"/>
              <a:pathLst>
                <a:path w="719" h="127" extrusionOk="0">
                  <a:moveTo>
                    <a:pt x="719" y="1"/>
                  </a:moveTo>
                  <a:lnTo>
                    <a:pt x="0" y="126"/>
                  </a:lnTo>
                  <a:lnTo>
                    <a:pt x="719" y="18"/>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0"/>
            <p:cNvSpPr/>
            <p:nvPr/>
          </p:nvSpPr>
          <p:spPr>
            <a:xfrm>
              <a:off x="8137500" y="4515938"/>
              <a:ext cx="8550" cy="1375"/>
            </a:xfrm>
            <a:custGeom>
              <a:avLst/>
              <a:gdLst/>
              <a:ahLst/>
              <a:cxnLst/>
              <a:rect l="l" t="t" r="r" b="b"/>
              <a:pathLst>
                <a:path w="342" h="55" extrusionOk="0">
                  <a:moveTo>
                    <a:pt x="1" y="0"/>
                  </a:moveTo>
                  <a:lnTo>
                    <a:pt x="1" y="54"/>
                  </a:lnTo>
                  <a:lnTo>
                    <a:pt x="342" y="54"/>
                  </a:lnTo>
                  <a:lnTo>
                    <a:pt x="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8388475" y="4536138"/>
              <a:ext cx="6775" cy="1375"/>
            </a:xfrm>
            <a:custGeom>
              <a:avLst/>
              <a:gdLst/>
              <a:ahLst/>
              <a:cxnLst/>
              <a:rect l="l" t="t" r="r" b="b"/>
              <a:pathLst>
                <a:path w="271" h="55" extrusionOk="0">
                  <a:moveTo>
                    <a:pt x="270" y="1"/>
                  </a:moveTo>
                  <a:lnTo>
                    <a:pt x="1" y="18"/>
                  </a:lnTo>
                  <a:lnTo>
                    <a:pt x="1" y="54"/>
                  </a:lnTo>
                  <a:lnTo>
                    <a:pt x="270" y="54"/>
                  </a:lnTo>
                  <a:lnTo>
                    <a:pt x="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0"/>
            <p:cNvSpPr/>
            <p:nvPr/>
          </p:nvSpPr>
          <p:spPr>
            <a:xfrm>
              <a:off x="9404525" y="4543313"/>
              <a:ext cx="6775" cy="475"/>
            </a:xfrm>
            <a:custGeom>
              <a:avLst/>
              <a:gdLst/>
              <a:ahLst/>
              <a:cxnLst/>
              <a:rect l="l" t="t" r="r" b="b"/>
              <a:pathLst>
                <a:path w="271" h="19" extrusionOk="0">
                  <a:moveTo>
                    <a:pt x="1" y="1"/>
                  </a:moveTo>
                  <a:lnTo>
                    <a:pt x="1" y="19"/>
                  </a:lnTo>
                  <a:lnTo>
                    <a:pt x="270" y="19"/>
                  </a:lnTo>
                  <a:lnTo>
                    <a:pt x="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0"/>
            <p:cNvSpPr/>
            <p:nvPr/>
          </p:nvSpPr>
          <p:spPr>
            <a:xfrm>
              <a:off x="9507350" y="4541988"/>
              <a:ext cx="6750" cy="1800"/>
            </a:xfrm>
            <a:custGeom>
              <a:avLst/>
              <a:gdLst/>
              <a:ahLst/>
              <a:cxnLst/>
              <a:rect l="l" t="t" r="r" b="b"/>
              <a:pathLst>
                <a:path w="270" h="72" extrusionOk="0">
                  <a:moveTo>
                    <a:pt x="270" y="0"/>
                  </a:moveTo>
                  <a:lnTo>
                    <a:pt x="1" y="36"/>
                  </a:lnTo>
                  <a:lnTo>
                    <a:pt x="1" y="72"/>
                  </a:lnTo>
                  <a:lnTo>
                    <a:pt x="270" y="72"/>
                  </a:lnTo>
                  <a:lnTo>
                    <a:pt x="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0"/>
            <p:cNvSpPr/>
            <p:nvPr/>
          </p:nvSpPr>
          <p:spPr>
            <a:xfrm>
              <a:off x="8590525" y="4546463"/>
              <a:ext cx="13050" cy="10800"/>
            </a:xfrm>
            <a:custGeom>
              <a:avLst/>
              <a:gdLst/>
              <a:ahLst/>
              <a:cxnLst/>
              <a:rect l="l" t="t" r="r" b="b"/>
              <a:pathLst>
                <a:path w="522" h="432" extrusionOk="0">
                  <a:moveTo>
                    <a:pt x="468" y="1"/>
                  </a:moveTo>
                  <a:lnTo>
                    <a:pt x="1" y="360"/>
                  </a:lnTo>
                  <a:lnTo>
                    <a:pt x="54" y="432"/>
                  </a:lnTo>
                  <a:lnTo>
                    <a:pt x="521" y="72"/>
                  </a:lnTo>
                  <a:lnTo>
                    <a:pt x="4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0"/>
            <p:cNvSpPr/>
            <p:nvPr/>
          </p:nvSpPr>
          <p:spPr>
            <a:xfrm>
              <a:off x="8991025" y="4612463"/>
              <a:ext cx="7200" cy="3625"/>
            </a:xfrm>
            <a:custGeom>
              <a:avLst/>
              <a:gdLst/>
              <a:ahLst/>
              <a:cxnLst/>
              <a:rect l="l" t="t" r="r" b="b"/>
              <a:pathLst>
                <a:path w="288" h="145" extrusionOk="0">
                  <a:moveTo>
                    <a:pt x="54" y="1"/>
                  </a:moveTo>
                  <a:lnTo>
                    <a:pt x="0" y="108"/>
                  </a:lnTo>
                  <a:lnTo>
                    <a:pt x="288" y="144"/>
                  </a:lnTo>
                  <a:lnTo>
                    <a:pt x="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0"/>
            <p:cNvSpPr/>
            <p:nvPr/>
          </p:nvSpPr>
          <p:spPr>
            <a:xfrm>
              <a:off x="8880125" y="4694188"/>
              <a:ext cx="9000" cy="2700"/>
            </a:xfrm>
            <a:custGeom>
              <a:avLst/>
              <a:gdLst/>
              <a:ahLst/>
              <a:cxnLst/>
              <a:rect l="l" t="t" r="r" b="b"/>
              <a:pathLst>
                <a:path w="360" h="108" extrusionOk="0">
                  <a:moveTo>
                    <a:pt x="360" y="0"/>
                  </a:moveTo>
                  <a:lnTo>
                    <a:pt x="0" y="36"/>
                  </a:lnTo>
                  <a:lnTo>
                    <a:pt x="0" y="108"/>
                  </a:lnTo>
                  <a:lnTo>
                    <a:pt x="360" y="90"/>
                  </a:lnTo>
                  <a:lnTo>
                    <a:pt x="3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0"/>
            <p:cNvSpPr/>
            <p:nvPr/>
          </p:nvSpPr>
          <p:spPr>
            <a:xfrm>
              <a:off x="9075425" y="4704963"/>
              <a:ext cx="9900" cy="7650"/>
            </a:xfrm>
            <a:custGeom>
              <a:avLst/>
              <a:gdLst/>
              <a:ahLst/>
              <a:cxnLst/>
              <a:rect l="l" t="t" r="r" b="b"/>
              <a:pathLst>
                <a:path w="396" h="306" extrusionOk="0">
                  <a:moveTo>
                    <a:pt x="324" y="0"/>
                  </a:moveTo>
                  <a:lnTo>
                    <a:pt x="1" y="270"/>
                  </a:lnTo>
                  <a:lnTo>
                    <a:pt x="37" y="306"/>
                  </a:lnTo>
                  <a:lnTo>
                    <a:pt x="396" y="72"/>
                  </a:lnTo>
                  <a:lnTo>
                    <a:pt x="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9043100" y="4720213"/>
              <a:ext cx="15750" cy="6775"/>
            </a:xfrm>
            <a:custGeom>
              <a:avLst/>
              <a:gdLst/>
              <a:ahLst/>
              <a:cxnLst/>
              <a:rect l="l" t="t" r="r" b="b"/>
              <a:pathLst>
                <a:path w="630" h="271" extrusionOk="0">
                  <a:moveTo>
                    <a:pt x="593" y="1"/>
                  </a:moveTo>
                  <a:lnTo>
                    <a:pt x="1" y="252"/>
                  </a:lnTo>
                  <a:lnTo>
                    <a:pt x="37" y="270"/>
                  </a:lnTo>
                  <a:lnTo>
                    <a:pt x="629" y="55"/>
                  </a:lnTo>
                  <a:lnTo>
                    <a:pt x="5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9316525" y="4727413"/>
              <a:ext cx="7225" cy="1375"/>
            </a:xfrm>
            <a:custGeom>
              <a:avLst/>
              <a:gdLst/>
              <a:ahLst/>
              <a:cxnLst/>
              <a:rect l="l" t="t" r="r" b="b"/>
              <a:pathLst>
                <a:path w="289" h="55" extrusionOk="0">
                  <a:moveTo>
                    <a:pt x="1" y="0"/>
                  </a:moveTo>
                  <a:lnTo>
                    <a:pt x="1" y="54"/>
                  </a:lnTo>
                  <a:lnTo>
                    <a:pt x="288" y="54"/>
                  </a:lnTo>
                  <a:lnTo>
                    <a:pt x="2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9396450" y="4735938"/>
              <a:ext cx="6325" cy="4525"/>
            </a:xfrm>
            <a:custGeom>
              <a:avLst/>
              <a:gdLst/>
              <a:ahLst/>
              <a:cxnLst/>
              <a:rect l="l" t="t" r="r" b="b"/>
              <a:pathLst>
                <a:path w="253" h="181" extrusionOk="0">
                  <a:moveTo>
                    <a:pt x="234" y="0"/>
                  </a:moveTo>
                  <a:cubicBezTo>
                    <a:pt x="144" y="18"/>
                    <a:pt x="72" y="54"/>
                    <a:pt x="1" y="72"/>
                  </a:cubicBezTo>
                  <a:cubicBezTo>
                    <a:pt x="1" y="108"/>
                    <a:pt x="19" y="144"/>
                    <a:pt x="37" y="180"/>
                  </a:cubicBezTo>
                  <a:lnTo>
                    <a:pt x="252" y="9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8238525" y="4761988"/>
              <a:ext cx="12600" cy="2700"/>
            </a:xfrm>
            <a:custGeom>
              <a:avLst/>
              <a:gdLst/>
              <a:ahLst/>
              <a:cxnLst/>
              <a:rect l="l" t="t" r="r" b="b"/>
              <a:pathLst>
                <a:path w="504" h="108" extrusionOk="0">
                  <a:moveTo>
                    <a:pt x="0" y="0"/>
                  </a:moveTo>
                  <a:cubicBezTo>
                    <a:pt x="72" y="72"/>
                    <a:pt x="167" y="108"/>
                    <a:pt x="259" y="108"/>
                  </a:cubicBezTo>
                  <a:cubicBezTo>
                    <a:pt x="351" y="108"/>
                    <a:pt x="440" y="72"/>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9076325" y="4764213"/>
              <a:ext cx="12150" cy="6325"/>
            </a:xfrm>
            <a:custGeom>
              <a:avLst/>
              <a:gdLst/>
              <a:ahLst/>
              <a:cxnLst/>
              <a:rect l="l" t="t" r="r" b="b"/>
              <a:pathLst>
                <a:path w="486" h="253" extrusionOk="0">
                  <a:moveTo>
                    <a:pt x="432" y="1"/>
                  </a:moveTo>
                  <a:lnTo>
                    <a:pt x="1" y="145"/>
                  </a:lnTo>
                  <a:lnTo>
                    <a:pt x="55" y="252"/>
                  </a:lnTo>
                  <a:lnTo>
                    <a:pt x="486" y="55"/>
                  </a:lnTo>
                  <a:lnTo>
                    <a:pt x="4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8374575" y="5099613"/>
              <a:ext cx="11250" cy="6300"/>
            </a:xfrm>
            <a:custGeom>
              <a:avLst/>
              <a:gdLst/>
              <a:ahLst/>
              <a:cxnLst/>
              <a:rect l="l" t="t" r="r" b="b"/>
              <a:pathLst>
                <a:path w="450" h="252" extrusionOk="0">
                  <a:moveTo>
                    <a:pt x="431" y="1"/>
                  </a:moveTo>
                  <a:lnTo>
                    <a:pt x="379" y="35"/>
                  </a:lnTo>
                  <a:lnTo>
                    <a:pt x="379" y="35"/>
                  </a:lnTo>
                  <a:lnTo>
                    <a:pt x="449" y="19"/>
                  </a:lnTo>
                  <a:lnTo>
                    <a:pt x="431" y="1"/>
                  </a:lnTo>
                  <a:close/>
                  <a:moveTo>
                    <a:pt x="379" y="35"/>
                  </a:moveTo>
                  <a:lnTo>
                    <a:pt x="0" y="126"/>
                  </a:lnTo>
                  <a:lnTo>
                    <a:pt x="54" y="252"/>
                  </a:lnTo>
                  <a:lnTo>
                    <a:pt x="379" y="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8296000" y="4908513"/>
              <a:ext cx="53450" cy="75300"/>
            </a:xfrm>
            <a:custGeom>
              <a:avLst/>
              <a:gdLst/>
              <a:ahLst/>
              <a:cxnLst/>
              <a:rect l="l" t="t" r="r" b="b"/>
              <a:pathLst>
                <a:path w="2138" h="3012" extrusionOk="0">
                  <a:moveTo>
                    <a:pt x="881" y="1"/>
                  </a:moveTo>
                  <a:cubicBezTo>
                    <a:pt x="666" y="1"/>
                    <a:pt x="458" y="121"/>
                    <a:pt x="359" y="317"/>
                  </a:cubicBezTo>
                  <a:cubicBezTo>
                    <a:pt x="108" y="712"/>
                    <a:pt x="0" y="1215"/>
                    <a:pt x="216" y="1592"/>
                  </a:cubicBezTo>
                  <a:cubicBezTo>
                    <a:pt x="413" y="1969"/>
                    <a:pt x="485" y="2382"/>
                    <a:pt x="413" y="2796"/>
                  </a:cubicBezTo>
                  <a:cubicBezTo>
                    <a:pt x="395" y="2831"/>
                    <a:pt x="449" y="2885"/>
                    <a:pt x="521" y="3011"/>
                  </a:cubicBezTo>
                  <a:lnTo>
                    <a:pt x="773" y="2203"/>
                  </a:lnTo>
                  <a:cubicBezTo>
                    <a:pt x="1886" y="2041"/>
                    <a:pt x="1886" y="2041"/>
                    <a:pt x="2137" y="1592"/>
                  </a:cubicBezTo>
                  <a:lnTo>
                    <a:pt x="2137" y="1592"/>
                  </a:lnTo>
                  <a:cubicBezTo>
                    <a:pt x="1904" y="1682"/>
                    <a:pt x="1706" y="1718"/>
                    <a:pt x="1545" y="1790"/>
                  </a:cubicBezTo>
                  <a:cubicBezTo>
                    <a:pt x="1410" y="1850"/>
                    <a:pt x="1265" y="1881"/>
                    <a:pt x="1122" y="1881"/>
                  </a:cubicBezTo>
                  <a:cubicBezTo>
                    <a:pt x="883" y="1881"/>
                    <a:pt x="647" y="1797"/>
                    <a:pt x="467" y="1628"/>
                  </a:cubicBezTo>
                  <a:cubicBezTo>
                    <a:pt x="198" y="1377"/>
                    <a:pt x="341" y="1000"/>
                    <a:pt x="449" y="694"/>
                  </a:cubicBezTo>
                  <a:cubicBezTo>
                    <a:pt x="560" y="387"/>
                    <a:pt x="687" y="248"/>
                    <a:pt x="900" y="248"/>
                  </a:cubicBezTo>
                  <a:cubicBezTo>
                    <a:pt x="998" y="248"/>
                    <a:pt x="1115" y="278"/>
                    <a:pt x="1257" y="335"/>
                  </a:cubicBezTo>
                  <a:cubicBezTo>
                    <a:pt x="1419" y="407"/>
                    <a:pt x="1581" y="497"/>
                    <a:pt x="1742" y="569"/>
                  </a:cubicBezTo>
                  <a:cubicBezTo>
                    <a:pt x="1617" y="281"/>
                    <a:pt x="1365" y="66"/>
                    <a:pt x="1060" y="30"/>
                  </a:cubicBezTo>
                  <a:cubicBezTo>
                    <a:pt x="1001" y="10"/>
                    <a:pt x="941" y="1"/>
                    <a:pt x="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8169375" y="4961788"/>
              <a:ext cx="20225" cy="71850"/>
            </a:xfrm>
            <a:custGeom>
              <a:avLst/>
              <a:gdLst/>
              <a:ahLst/>
              <a:cxnLst/>
              <a:rect l="l" t="t" r="r" b="b"/>
              <a:pathLst>
                <a:path w="809" h="2874" extrusionOk="0">
                  <a:moveTo>
                    <a:pt x="647" y="0"/>
                  </a:moveTo>
                  <a:lnTo>
                    <a:pt x="647" y="0"/>
                  </a:lnTo>
                  <a:cubicBezTo>
                    <a:pt x="180" y="880"/>
                    <a:pt x="1" y="2263"/>
                    <a:pt x="342" y="2874"/>
                  </a:cubicBezTo>
                  <a:cubicBezTo>
                    <a:pt x="414" y="2299"/>
                    <a:pt x="486" y="1814"/>
                    <a:pt x="522" y="1383"/>
                  </a:cubicBezTo>
                  <a:cubicBezTo>
                    <a:pt x="557" y="952"/>
                    <a:pt x="809" y="521"/>
                    <a:pt x="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8147375" y="4945163"/>
              <a:ext cx="22925" cy="71875"/>
            </a:xfrm>
            <a:custGeom>
              <a:avLst/>
              <a:gdLst/>
              <a:ahLst/>
              <a:cxnLst/>
              <a:rect l="l" t="t" r="r" b="b"/>
              <a:pathLst>
                <a:path w="917" h="2875" extrusionOk="0">
                  <a:moveTo>
                    <a:pt x="917" y="1"/>
                  </a:moveTo>
                  <a:cubicBezTo>
                    <a:pt x="216" y="593"/>
                    <a:pt x="1" y="2425"/>
                    <a:pt x="575" y="2874"/>
                  </a:cubicBezTo>
                  <a:cubicBezTo>
                    <a:pt x="450" y="1904"/>
                    <a:pt x="557" y="916"/>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8181950" y="4984663"/>
              <a:ext cx="10350" cy="64700"/>
            </a:xfrm>
            <a:custGeom>
              <a:avLst/>
              <a:gdLst/>
              <a:ahLst/>
              <a:cxnLst/>
              <a:rect l="l" t="t" r="r" b="b"/>
              <a:pathLst>
                <a:path w="414" h="2588" extrusionOk="0">
                  <a:moveTo>
                    <a:pt x="414" y="1"/>
                  </a:moveTo>
                  <a:cubicBezTo>
                    <a:pt x="72" y="450"/>
                    <a:pt x="126" y="917"/>
                    <a:pt x="108" y="1348"/>
                  </a:cubicBezTo>
                  <a:cubicBezTo>
                    <a:pt x="108" y="1761"/>
                    <a:pt x="1" y="2228"/>
                    <a:pt x="414" y="2587"/>
                  </a:cubicBezTo>
                  <a:lnTo>
                    <a:pt x="4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8206200" y="4993663"/>
              <a:ext cx="10800" cy="44925"/>
            </a:xfrm>
            <a:custGeom>
              <a:avLst/>
              <a:gdLst/>
              <a:ahLst/>
              <a:cxnLst/>
              <a:rect l="l" t="t" r="r" b="b"/>
              <a:pathLst>
                <a:path w="432" h="1797" extrusionOk="0">
                  <a:moveTo>
                    <a:pt x="216" y="0"/>
                  </a:moveTo>
                  <a:cubicBezTo>
                    <a:pt x="126" y="611"/>
                    <a:pt x="0" y="1203"/>
                    <a:pt x="342" y="1796"/>
                  </a:cubicBezTo>
                  <a:cubicBezTo>
                    <a:pt x="431" y="1185"/>
                    <a:pt x="395" y="575"/>
                    <a:pt x="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8381300" y="4977038"/>
              <a:ext cx="15750" cy="20225"/>
            </a:xfrm>
            <a:custGeom>
              <a:avLst/>
              <a:gdLst/>
              <a:ahLst/>
              <a:cxnLst/>
              <a:rect l="l" t="t" r="r" b="b"/>
              <a:pathLst>
                <a:path w="630" h="809" extrusionOk="0">
                  <a:moveTo>
                    <a:pt x="629" y="1"/>
                  </a:moveTo>
                  <a:lnTo>
                    <a:pt x="629" y="1"/>
                  </a:lnTo>
                  <a:cubicBezTo>
                    <a:pt x="108" y="360"/>
                    <a:pt x="108" y="360"/>
                    <a:pt x="1" y="809"/>
                  </a:cubicBezTo>
                  <a:cubicBezTo>
                    <a:pt x="432" y="755"/>
                    <a:pt x="521" y="450"/>
                    <a:pt x="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8320700" y="4978388"/>
              <a:ext cx="6750" cy="13050"/>
            </a:xfrm>
            <a:custGeom>
              <a:avLst/>
              <a:gdLst/>
              <a:ahLst/>
              <a:cxnLst/>
              <a:rect l="l" t="t" r="r" b="b"/>
              <a:pathLst>
                <a:path w="270" h="522" extrusionOk="0">
                  <a:moveTo>
                    <a:pt x="144" y="1"/>
                  </a:moveTo>
                  <a:lnTo>
                    <a:pt x="0" y="36"/>
                  </a:lnTo>
                  <a:lnTo>
                    <a:pt x="126" y="521"/>
                  </a:lnTo>
                  <a:lnTo>
                    <a:pt x="269" y="485"/>
                  </a:lnTo>
                  <a:lnTo>
                    <a:pt x="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8258275" y="4977938"/>
              <a:ext cx="3625" cy="14850"/>
            </a:xfrm>
            <a:custGeom>
              <a:avLst/>
              <a:gdLst/>
              <a:ahLst/>
              <a:cxnLst/>
              <a:rect l="l" t="t" r="r" b="b"/>
              <a:pathLst>
                <a:path w="145" h="594" extrusionOk="0">
                  <a:moveTo>
                    <a:pt x="37" y="1"/>
                  </a:moveTo>
                  <a:lnTo>
                    <a:pt x="1" y="593"/>
                  </a:lnTo>
                  <a:lnTo>
                    <a:pt x="144" y="593"/>
                  </a:lnTo>
                  <a:lnTo>
                    <a:pt x="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8226850" y="5000838"/>
              <a:ext cx="3625" cy="9450"/>
            </a:xfrm>
            <a:custGeom>
              <a:avLst/>
              <a:gdLst/>
              <a:ahLst/>
              <a:cxnLst/>
              <a:rect l="l" t="t" r="r" b="b"/>
              <a:pathLst>
                <a:path w="145" h="378" extrusionOk="0">
                  <a:moveTo>
                    <a:pt x="126" y="0"/>
                  </a:moveTo>
                  <a:lnTo>
                    <a:pt x="1" y="18"/>
                  </a:lnTo>
                  <a:lnTo>
                    <a:pt x="54" y="378"/>
                  </a:lnTo>
                  <a:lnTo>
                    <a:pt x="144" y="378"/>
                  </a:lnTo>
                  <a:lnTo>
                    <a:pt x="1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0"/>
            <p:cNvSpPr/>
            <p:nvPr/>
          </p:nvSpPr>
          <p:spPr>
            <a:xfrm>
              <a:off x="8372325" y="4288738"/>
              <a:ext cx="29650" cy="27875"/>
            </a:xfrm>
            <a:custGeom>
              <a:avLst/>
              <a:gdLst/>
              <a:ahLst/>
              <a:cxnLst/>
              <a:rect l="l" t="t" r="r" b="b"/>
              <a:pathLst>
                <a:path w="1186" h="1115" extrusionOk="0">
                  <a:moveTo>
                    <a:pt x="611" y="1"/>
                  </a:moveTo>
                  <a:lnTo>
                    <a:pt x="611" y="1"/>
                  </a:lnTo>
                  <a:cubicBezTo>
                    <a:pt x="162" y="163"/>
                    <a:pt x="0" y="396"/>
                    <a:pt x="54" y="701"/>
                  </a:cubicBezTo>
                  <a:cubicBezTo>
                    <a:pt x="90" y="935"/>
                    <a:pt x="288" y="1114"/>
                    <a:pt x="539" y="1114"/>
                  </a:cubicBezTo>
                  <a:cubicBezTo>
                    <a:pt x="862" y="1114"/>
                    <a:pt x="1060" y="935"/>
                    <a:pt x="1186" y="450"/>
                  </a:cubicBezTo>
                  <a:lnTo>
                    <a:pt x="1186" y="450"/>
                  </a:lnTo>
                  <a:cubicBezTo>
                    <a:pt x="1024" y="558"/>
                    <a:pt x="844" y="665"/>
                    <a:pt x="665" y="755"/>
                  </a:cubicBezTo>
                  <a:cubicBezTo>
                    <a:pt x="624" y="771"/>
                    <a:pt x="584" y="780"/>
                    <a:pt x="545" y="780"/>
                  </a:cubicBezTo>
                  <a:cubicBezTo>
                    <a:pt x="498" y="780"/>
                    <a:pt x="453" y="767"/>
                    <a:pt x="413" y="737"/>
                  </a:cubicBezTo>
                  <a:cubicBezTo>
                    <a:pt x="342" y="665"/>
                    <a:pt x="324" y="576"/>
                    <a:pt x="342" y="486"/>
                  </a:cubicBezTo>
                  <a:cubicBezTo>
                    <a:pt x="413" y="324"/>
                    <a:pt x="503" y="145"/>
                    <a:pt x="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0"/>
            <p:cNvSpPr/>
            <p:nvPr/>
          </p:nvSpPr>
          <p:spPr>
            <a:xfrm>
              <a:off x="8345375" y="4321963"/>
              <a:ext cx="8550" cy="17100"/>
            </a:xfrm>
            <a:custGeom>
              <a:avLst/>
              <a:gdLst/>
              <a:ahLst/>
              <a:cxnLst/>
              <a:rect l="l" t="t" r="r" b="b"/>
              <a:pathLst>
                <a:path w="342" h="684" extrusionOk="0">
                  <a:moveTo>
                    <a:pt x="198" y="1"/>
                  </a:moveTo>
                  <a:lnTo>
                    <a:pt x="1" y="647"/>
                  </a:lnTo>
                  <a:lnTo>
                    <a:pt x="144" y="683"/>
                  </a:lnTo>
                  <a:lnTo>
                    <a:pt x="342" y="37"/>
                  </a:lnTo>
                  <a:lnTo>
                    <a:pt x="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0"/>
            <p:cNvSpPr/>
            <p:nvPr/>
          </p:nvSpPr>
          <p:spPr>
            <a:xfrm>
              <a:off x="8459875" y="4334088"/>
              <a:ext cx="8550" cy="1375"/>
            </a:xfrm>
            <a:custGeom>
              <a:avLst/>
              <a:gdLst/>
              <a:ahLst/>
              <a:cxnLst/>
              <a:rect l="l" t="t" r="r" b="b"/>
              <a:pathLst>
                <a:path w="342" h="55" extrusionOk="0">
                  <a:moveTo>
                    <a:pt x="0" y="1"/>
                  </a:moveTo>
                  <a:lnTo>
                    <a:pt x="0" y="55"/>
                  </a:lnTo>
                  <a:lnTo>
                    <a:pt x="342" y="55"/>
                  </a:lnTo>
                  <a:lnTo>
                    <a:pt x="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30"/>
          <p:cNvGrpSpPr/>
          <p:nvPr/>
        </p:nvGrpSpPr>
        <p:grpSpPr>
          <a:xfrm rot="7147275">
            <a:off x="949384" y="5125643"/>
            <a:ext cx="3386626" cy="398402"/>
            <a:chOff x="4071950" y="423550"/>
            <a:chExt cx="1843550" cy="216875"/>
          </a:xfrm>
        </p:grpSpPr>
        <p:sp>
          <p:nvSpPr>
            <p:cNvPr id="1291" name="Google Shape;1291;p30"/>
            <p:cNvSpPr/>
            <p:nvPr/>
          </p:nvSpPr>
          <p:spPr>
            <a:xfrm>
              <a:off x="4071950" y="423550"/>
              <a:ext cx="1843550" cy="216875"/>
            </a:xfrm>
            <a:custGeom>
              <a:avLst/>
              <a:gdLst/>
              <a:ahLst/>
              <a:cxnLst/>
              <a:rect l="l" t="t" r="r" b="b"/>
              <a:pathLst>
                <a:path w="73742" h="8675" extrusionOk="0">
                  <a:moveTo>
                    <a:pt x="47880" y="359"/>
                  </a:moveTo>
                  <a:lnTo>
                    <a:pt x="47880" y="359"/>
                  </a:lnTo>
                  <a:cubicBezTo>
                    <a:pt x="48329" y="1042"/>
                    <a:pt x="47827" y="1742"/>
                    <a:pt x="48240" y="2335"/>
                  </a:cubicBezTo>
                  <a:cubicBezTo>
                    <a:pt x="48563" y="1742"/>
                    <a:pt x="48258" y="1078"/>
                    <a:pt x="48527" y="539"/>
                  </a:cubicBezTo>
                  <a:lnTo>
                    <a:pt x="48653" y="539"/>
                  </a:lnTo>
                  <a:lnTo>
                    <a:pt x="48778" y="1383"/>
                  </a:lnTo>
                  <a:cubicBezTo>
                    <a:pt x="49120" y="1275"/>
                    <a:pt x="48922" y="934"/>
                    <a:pt x="49102" y="755"/>
                  </a:cubicBezTo>
                  <a:lnTo>
                    <a:pt x="49102" y="755"/>
                  </a:lnTo>
                  <a:cubicBezTo>
                    <a:pt x="49281" y="934"/>
                    <a:pt x="49066" y="1293"/>
                    <a:pt x="49389" y="1437"/>
                  </a:cubicBezTo>
                  <a:cubicBezTo>
                    <a:pt x="49640" y="1186"/>
                    <a:pt x="49335" y="755"/>
                    <a:pt x="49694" y="485"/>
                  </a:cubicBezTo>
                  <a:lnTo>
                    <a:pt x="49694" y="485"/>
                  </a:lnTo>
                  <a:cubicBezTo>
                    <a:pt x="49838" y="808"/>
                    <a:pt x="49551" y="1114"/>
                    <a:pt x="49874" y="1347"/>
                  </a:cubicBezTo>
                  <a:cubicBezTo>
                    <a:pt x="50179" y="1186"/>
                    <a:pt x="49910" y="790"/>
                    <a:pt x="50197" y="557"/>
                  </a:cubicBezTo>
                  <a:cubicBezTo>
                    <a:pt x="50269" y="647"/>
                    <a:pt x="50323" y="772"/>
                    <a:pt x="50341" y="898"/>
                  </a:cubicBezTo>
                  <a:cubicBezTo>
                    <a:pt x="50359" y="1204"/>
                    <a:pt x="50323" y="1509"/>
                    <a:pt x="50323" y="1814"/>
                  </a:cubicBezTo>
                  <a:cubicBezTo>
                    <a:pt x="50305" y="1976"/>
                    <a:pt x="50269" y="2191"/>
                    <a:pt x="50538" y="2281"/>
                  </a:cubicBezTo>
                  <a:cubicBezTo>
                    <a:pt x="50826" y="1724"/>
                    <a:pt x="50574" y="1096"/>
                    <a:pt x="50916" y="539"/>
                  </a:cubicBezTo>
                  <a:lnTo>
                    <a:pt x="51041" y="1383"/>
                  </a:lnTo>
                  <a:lnTo>
                    <a:pt x="51185" y="1383"/>
                  </a:lnTo>
                  <a:lnTo>
                    <a:pt x="51347" y="647"/>
                  </a:lnTo>
                  <a:lnTo>
                    <a:pt x="51526" y="1401"/>
                  </a:lnTo>
                  <a:lnTo>
                    <a:pt x="51670" y="1401"/>
                  </a:lnTo>
                  <a:lnTo>
                    <a:pt x="51796" y="575"/>
                  </a:lnTo>
                  <a:lnTo>
                    <a:pt x="51921" y="575"/>
                  </a:lnTo>
                  <a:lnTo>
                    <a:pt x="52083" y="1401"/>
                  </a:lnTo>
                  <a:cubicBezTo>
                    <a:pt x="52424" y="1096"/>
                    <a:pt x="52227" y="772"/>
                    <a:pt x="52352" y="431"/>
                  </a:cubicBezTo>
                  <a:lnTo>
                    <a:pt x="52352" y="431"/>
                  </a:lnTo>
                  <a:cubicBezTo>
                    <a:pt x="52819" y="1024"/>
                    <a:pt x="52227" y="1742"/>
                    <a:pt x="52712" y="2317"/>
                  </a:cubicBezTo>
                  <a:cubicBezTo>
                    <a:pt x="53017" y="1724"/>
                    <a:pt x="52819" y="1096"/>
                    <a:pt x="52981" y="503"/>
                  </a:cubicBezTo>
                  <a:lnTo>
                    <a:pt x="52981" y="503"/>
                  </a:lnTo>
                  <a:cubicBezTo>
                    <a:pt x="53394" y="719"/>
                    <a:pt x="52963" y="1168"/>
                    <a:pt x="53358" y="1365"/>
                  </a:cubicBezTo>
                  <a:lnTo>
                    <a:pt x="53574" y="647"/>
                  </a:lnTo>
                  <a:lnTo>
                    <a:pt x="53717" y="1401"/>
                  </a:lnTo>
                  <a:lnTo>
                    <a:pt x="53879" y="1401"/>
                  </a:lnTo>
                  <a:lnTo>
                    <a:pt x="54005" y="593"/>
                  </a:lnTo>
                  <a:lnTo>
                    <a:pt x="54112" y="593"/>
                  </a:lnTo>
                  <a:cubicBezTo>
                    <a:pt x="54148" y="701"/>
                    <a:pt x="54166" y="790"/>
                    <a:pt x="54184" y="934"/>
                  </a:cubicBezTo>
                  <a:cubicBezTo>
                    <a:pt x="54220" y="1060"/>
                    <a:pt x="54238" y="1204"/>
                    <a:pt x="54256" y="1365"/>
                  </a:cubicBezTo>
                  <a:cubicBezTo>
                    <a:pt x="54651" y="1221"/>
                    <a:pt x="54400" y="862"/>
                    <a:pt x="54615" y="629"/>
                  </a:cubicBezTo>
                  <a:lnTo>
                    <a:pt x="54615" y="629"/>
                  </a:lnTo>
                  <a:cubicBezTo>
                    <a:pt x="54974" y="1132"/>
                    <a:pt x="54436" y="1814"/>
                    <a:pt x="54956" y="2335"/>
                  </a:cubicBezTo>
                  <a:cubicBezTo>
                    <a:pt x="55208" y="1724"/>
                    <a:pt x="54992" y="1096"/>
                    <a:pt x="55172" y="539"/>
                  </a:cubicBezTo>
                  <a:lnTo>
                    <a:pt x="55316" y="539"/>
                  </a:lnTo>
                  <a:lnTo>
                    <a:pt x="55423" y="1365"/>
                  </a:lnTo>
                  <a:lnTo>
                    <a:pt x="55567" y="1383"/>
                  </a:lnTo>
                  <a:lnTo>
                    <a:pt x="55765" y="665"/>
                  </a:lnTo>
                  <a:lnTo>
                    <a:pt x="55926" y="1473"/>
                  </a:lnTo>
                  <a:cubicBezTo>
                    <a:pt x="56357" y="1239"/>
                    <a:pt x="55962" y="790"/>
                    <a:pt x="56339" y="575"/>
                  </a:cubicBezTo>
                  <a:lnTo>
                    <a:pt x="56339" y="575"/>
                  </a:lnTo>
                  <a:lnTo>
                    <a:pt x="56483" y="1437"/>
                  </a:lnTo>
                  <a:cubicBezTo>
                    <a:pt x="56842" y="1132"/>
                    <a:pt x="56591" y="772"/>
                    <a:pt x="56788" y="485"/>
                  </a:cubicBezTo>
                  <a:lnTo>
                    <a:pt x="56788" y="485"/>
                  </a:lnTo>
                  <a:cubicBezTo>
                    <a:pt x="57219" y="1042"/>
                    <a:pt x="56627" y="1778"/>
                    <a:pt x="57130" y="2335"/>
                  </a:cubicBezTo>
                  <a:cubicBezTo>
                    <a:pt x="57435" y="1760"/>
                    <a:pt x="57183" y="1114"/>
                    <a:pt x="57399" y="575"/>
                  </a:cubicBezTo>
                  <a:lnTo>
                    <a:pt x="57525" y="557"/>
                  </a:lnTo>
                  <a:lnTo>
                    <a:pt x="57650" y="1401"/>
                  </a:lnTo>
                  <a:lnTo>
                    <a:pt x="57794" y="1401"/>
                  </a:lnTo>
                  <a:lnTo>
                    <a:pt x="57956" y="665"/>
                  </a:lnTo>
                  <a:lnTo>
                    <a:pt x="58135" y="1437"/>
                  </a:lnTo>
                  <a:lnTo>
                    <a:pt x="58279" y="1419"/>
                  </a:lnTo>
                  <a:lnTo>
                    <a:pt x="58405" y="611"/>
                  </a:lnTo>
                  <a:lnTo>
                    <a:pt x="58530" y="611"/>
                  </a:lnTo>
                  <a:lnTo>
                    <a:pt x="58674" y="1383"/>
                  </a:lnTo>
                  <a:cubicBezTo>
                    <a:pt x="59087" y="1221"/>
                    <a:pt x="58692" y="701"/>
                    <a:pt x="59123" y="557"/>
                  </a:cubicBezTo>
                  <a:lnTo>
                    <a:pt x="59123" y="557"/>
                  </a:lnTo>
                  <a:cubicBezTo>
                    <a:pt x="59392" y="1114"/>
                    <a:pt x="58979" y="1760"/>
                    <a:pt x="59356" y="2389"/>
                  </a:cubicBezTo>
                  <a:cubicBezTo>
                    <a:pt x="59644" y="1742"/>
                    <a:pt x="59428" y="1096"/>
                    <a:pt x="59626" y="557"/>
                  </a:cubicBezTo>
                  <a:lnTo>
                    <a:pt x="59770" y="557"/>
                  </a:lnTo>
                  <a:lnTo>
                    <a:pt x="59895" y="1365"/>
                  </a:lnTo>
                  <a:lnTo>
                    <a:pt x="60021" y="1365"/>
                  </a:lnTo>
                  <a:lnTo>
                    <a:pt x="60219" y="665"/>
                  </a:lnTo>
                  <a:lnTo>
                    <a:pt x="60398" y="1509"/>
                  </a:lnTo>
                  <a:cubicBezTo>
                    <a:pt x="60757" y="1204"/>
                    <a:pt x="60416" y="755"/>
                    <a:pt x="60775" y="539"/>
                  </a:cubicBezTo>
                  <a:lnTo>
                    <a:pt x="61009" y="1347"/>
                  </a:lnTo>
                  <a:lnTo>
                    <a:pt x="61081" y="1347"/>
                  </a:lnTo>
                  <a:lnTo>
                    <a:pt x="61206" y="377"/>
                  </a:lnTo>
                  <a:lnTo>
                    <a:pt x="61206" y="377"/>
                  </a:lnTo>
                  <a:cubicBezTo>
                    <a:pt x="61655" y="1042"/>
                    <a:pt x="61134" y="1742"/>
                    <a:pt x="61565" y="2335"/>
                  </a:cubicBezTo>
                  <a:cubicBezTo>
                    <a:pt x="61799" y="1994"/>
                    <a:pt x="61673" y="1652"/>
                    <a:pt x="61745" y="1347"/>
                  </a:cubicBezTo>
                  <a:cubicBezTo>
                    <a:pt x="61799" y="1096"/>
                    <a:pt x="61601" y="755"/>
                    <a:pt x="61961" y="485"/>
                  </a:cubicBezTo>
                  <a:lnTo>
                    <a:pt x="62068" y="1347"/>
                  </a:lnTo>
                  <a:lnTo>
                    <a:pt x="62194" y="1383"/>
                  </a:lnTo>
                  <a:lnTo>
                    <a:pt x="62410" y="755"/>
                  </a:lnTo>
                  <a:lnTo>
                    <a:pt x="62410" y="755"/>
                  </a:lnTo>
                  <a:cubicBezTo>
                    <a:pt x="62589" y="934"/>
                    <a:pt x="62392" y="1293"/>
                    <a:pt x="62679" y="1419"/>
                  </a:cubicBezTo>
                  <a:cubicBezTo>
                    <a:pt x="62984" y="1204"/>
                    <a:pt x="62589" y="737"/>
                    <a:pt x="63020" y="521"/>
                  </a:cubicBezTo>
                  <a:lnTo>
                    <a:pt x="63020" y="521"/>
                  </a:lnTo>
                  <a:cubicBezTo>
                    <a:pt x="63146" y="808"/>
                    <a:pt x="62859" y="1132"/>
                    <a:pt x="63218" y="1383"/>
                  </a:cubicBezTo>
                  <a:cubicBezTo>
                    <a:pt x="63272" y="1221"/>
                    <a:pt x="63308" y="1114"/>
                    <a:pt x="63343" y="1006"/>
                  </a:cubicBezTo>
                  <a:cubicBezTo>
                    <a:pt x="63361" y="880"/>
                    <a:pt x="63397" y="772"/>
                    <a:pt x="63433" y="665"/>
                  </a:cubicBezTo>
                  <a:lnTo>
                    <a:pt x="63433" y="665"/>
                  </a:lnTo>
                  <a:cubicBezTo>
                    <a:pt x="63685" y="1168"/>
                    <a:pt x="63308" y="1778"/>
                    <a:pt x="63703" y="2389"/>
                  </a:cubicBezTo>
                  <a:cubicBezTo>
                    <a:pt x="63990" y="1724"/>
                    <a:pt x="63828" y="1114"/>
                    <a:pt x="63954" y="503"/>
                  </a:cubicBezTo>
                  <a:lnTo>
                    <a:pt x="63954" y="503"/>
                  </a:lnTo>
                  <a:cubicBezTo>
                    <a:pt x="64385" y="719"/>
                    <a:pt x="63954" y="1186"/>
                    <a:pt x="64349" y="1383"/>
                  </a:cubicBezTo>
                  <a:lnTo>
                    <a:pt x="64565" y="665"/>
                  </a:lnTo>
                  <a:lnTo>
                    <a:pt x="64708" y="1419"/>
                  </a:lnTo>
                  <a:cubicBezTo>
                    <a:pt x="65103" y="1204"/>
                    <a:pt x="64762" y="808"/>
                    <a:pt x="65086" y="521"/>
                  </a:cubicBezTo>
                  <a:lnTo>
                    <a:pt x="65086" y="521"/>
                  </a:lnTo>
                  <a:cubicBezTo>
                    <a:pt x="65121" y="683"/>
                    <a:pt x="65139" y="772"/>
                    <a:pt x="65157" y="916"/>
                  </a:cubicBezTo>
                  <a:cubicBezTo>
                    <a:pt x="65193" y="1042"/>
                    <a:pt x="65211" y="1186"/>
                    <a:pt x="65229" y="1365"/>
                  </a:cubicBezTo>
                  <a:cubicBezTo>
                    <a:pt x="65660" y="1132"/>
                    <a:pt x="65337" y="737"/>
                    <a:pt x="65570" y="467"/>
                  </a:cubicBezTo>
                  <a:lnTo>
                    <a:pt x="65570" y="467"/>
                  </a:lnTo>
                  <a:cubicBezTo>
                    <a:pt x="65966" y="1024"/>
                    <a:pt x="65445" y="1742"/>
                    <a:pt x="65822" y="2263"/>
                  </a:cubicBezTo>
                  <a:lnTo>
                    <a:pt x="65983" y="2263"/>
                  </a:lnTo>
                  <a:cubicBezTo>
                    <a:pt x="66019" y="1976"/>
                    <a:pt x="66055" y="1688"/>
                    <a:pt x="66073" y="1401"/>
                  </a:cubicBezTo>
                  <a:cubicBezTo>
                    <a:pt x="66109" y="1114"/>
                    <a:pt x="66037" y="808"/>
                    <a:pt x="66145" y="539"/>
                  </a:cubicBezTo>
                  <a:lnTo>
                    <a:pt x="66307" y="539"/>
                  </a:lnTo>
                  <a:lnTo>
                    <a:pt x="66415" y="1437"/>
                  </a:lnTo>
                  <a:cubicBezTo>
                    <a:pt x="66702" y="1186"/>
                    <a:pt x="66630" y="898"/>
                    <a:pt x="66738" y="665"/>
                  </a:cubicBezTo>
                  <a:lnTo>
                    <a:pt x="66917" y="1401"/>
                  </a:lnTo>
                  <a:lnTo>
                    <a:pt x="67061" y="1383"/>
                  </a:lnTo>
                  <a:lnTo>
                    <a:pt x="67187" y="575"/>
                  </a:lnTo>
                  <a:lnTo>
                    <a:pt x="67312" y="575"/>
                  </a:lnTo>
                  <a:lnTo>
                    <a:pt x="67456" y="1347"/>
                  </a:lnTo>
                  <a:cubicBezTo>
                    <a:pt x="67869" y="1186"/>
                    <a:pt x="67474" y="665"/>
                    <a:pt x="67923" y="521"/>
                  </a:cubicBezTo>
                  <a:lnTo>
                    <a:pt x="67923" y="521"/>
                  </a:lnTo>
                  <a:cubicBezTo>
                    <a:pt x="68157" y="1096"/>
                    <a:pt x="67797" y="1724"/>
                    <a:pt x="68139" y="2353"/>
                  </a:cubicBezTo>
                  <a:cubicBezTo>
                    <a:pt x="68480" y="1724"/>
                    <a:pt x="68157" y="1060"/>
                    <a:pt x="68570" y="539"/>
                  </a:cubicBezTo>
                  <a:lnTo>
                    <a:pt x="68677" y="1365"/>
                  </a:lnTo>
                  <a:cubicBezTo>
                    <a:pt x="69019" y="1275"/>
                    <a:pt x="68821" y="916"/>
                    <a:pt x="69019" y="737"/>
                  </a:cubicBezTo>
                  <a:lnTo>
                    <a:pt x="69198" y="1473"/>
                  </a:lnTo>
                  <a:cubicBezTo>
                    <a:pt x="69575" y="1204"/>
                    <a:pt x="69198" y="737"/>
                    <a:pt x="69593" y="521"/>
                  </a:cubicBezTo>
                  <a:cubicBezTo>
                    <a:pt x="69647" y="1132"/>
                    <a:pt x="69647" y="1132"/>
                    <a:pt x="69863" y="1383"/>
                  </a:cubicBezTo>
                  <a:lnTo>
                    <a:pt x="69988" y="485"/>
                  </a:lnTo>
                  <a:lnTo>
                    <a:pt x="69988" y="485"/>
                  </a:lnTo>
                  <a:cubicBezTo>
                    <a:pt x="70419" y="1024"/>
                    <a:pt x="69970" y="1724"/>
                    <a:pt x="70348" y="2371"/>
                  </a:cubicBezTo>
                  <a:cubicBezTo>
                    <a:pt x="70563" y="1994"/>
                    <a:pt x="70473" y="1670"/>
                    <a:pt x="70527" y="1383"/>
                  </a:cubicBezTo>
                  <a:cubicBezTo>
                    <a:pt x="70581" y="1114"/>
                    <a:pt x="70437" y="790"/>
                    <a:pt x="70725" y="395"/>
                  </a:cubicBezTo>
                  <a:lnTo>
                    <a:pt x="70886" y="1347"/>
                  </a:lnTo>
                  <a:lnTo>
                    <a:pt x="70994" y="1401"/>
                  </a:lnTo>
                  <a:lnTo>
                    <a:pt x="71228" y="701"/>
                  </a:lnTo>
                  <a:lnTo>
                    <a:pt x="71389" y="1491"/>
                  </a:lnTo>
                  <a:cubicBezTo>
                    <a:pt x="71802" y="1257"/>
                    <a:pt x="71371" y="737"/>
                    <a:pt x="71820" y="557"/>
                  </a:cubicBezTo>
                  <a:cubicBezTo>
                    <a:pt x="71820" y="1078"/>
                    <a:pt x="71820" y="1078"/>
                    <a:pt x="72054" y="1455"/>
                  </a:cubicBezTo>
                  <a:lnTo>
                    <a:pt x="72215" y="629"/>
                  </a:lnTo>
                  <a:cubicBezTo>
                    <a:pt x="72269" y="611"/>
                    <a:pt x="72323" y="593"/>
                    <a:pt x="72377" y="593"/>
                  </a:cubicBezTo>
                  <a:cubicBezTo>
                    <a:pt x="73203" y="611"/>
                    <a:pt x="73275" y="683"/>
                    <a:pt x="73275" y="1509"/>
                  </a:cubicBezTo>
                  <a:cubicBezTo>
                    <a:pt x="73311" y="3233"/>
                    <a:pt x="73203" y="4957"/>
                    <a:pt x="72952" y="6681"/>
                  </a:cubicBezTo>
                  <a:cubicBezTo>
                    <a:pt x="72898" y="6951"/>
                    <a:pt x="72898" y="7238"/>
                    <a:pt x="72862" y="7579"/>
                  </a:cubicBezTo>
                  <a:lnTo>
                    <a:pt x="72036" y="7651"/>
                  </a:lnTo>
                  <a:cubicBezTo>
                    <a:pt x="71766" y="7687"/>
                    <a:pt x="71479" y="7723"/>
                    <a:pt x="71192" y="7741"/>
                  </a:cubicBezTo>
                  <a:cubicBezTo>
                    <a:pt x="70276" y="7795"/>
                    <a:pt x="69360" y="7866"/>
                    <a:pt x="68444" y="7866"/>
                  </a:cubicBezTo>
                  <a:cubicBezTo>
                    <a:pt x="65359" y="7892"/>
                    <a:pt x="62265" y="8009"/>
                    <a:pt x="59175" y="8009"/>
                  </a:cubicBezTo>
                  <a:cubicBezTo>
                    <a:pt x="57930" y="8009"/>
                    <a:pt x="56685" y="7990"/>
                    <a:pt x="55441" y="7938"/>
                  </a:cubicBezTo>
                  <a:cubicBezTo>
                    <a:pt x="55209" y="7925"/>
                    <a:pt x="54975" y="7922"/>
                    <a:pt x="54739" y="7922"/>
                  </a:cubicBezTo>
                  <a:cubicBezTo>
                    <a:pt x="54482" y="7922"/>
                    <a:pt x="54224" y="7926"/>
                    <a:pt x="53967" y="7926"/>
                  </a:cubicBezTo>
                  <a:cubicBezTo>
                    <a:pt x="53823" y="7926"/>
                    <a:pt x="53680" y="7924"/>
                    <a:pt x="53538" y="7920"/>
                  </a:cubicBezTo>
                  <a:cubicBezTo>
                    <a:pt x="51849" y="7884"/>
                    <a:pt x="50179" y="7813"/>
                    <a:pt x="48491" y="7759"/>
                  </a:cubicBezTo>
                  <a:lnTo>
                    <a:pt x="45438" y="7759"/>
                  </a:lnTo>
                  <a:cubicBezTo>
                    <a:pt x="43786" y="7741"/>
                    <a:pt x="42151" y="7687"/>
                    <a:pt x="40499" y="7687"/>
                  </a:cubicBezTo>
                  <a:cubicBezTo>
                    <a:pt x="39350" y="7687"/>
                    <a:pt x="38218" y="7741"/>
                    <a:pt x="37069" y="7741"/>
                  </a:cubicBezTo>
                  <a:cubicBezTo>
                    <a:pt x="35345" y="7741"/>
                    <a:pt x="33621" y="7705"/>
                    <a:pt x="31879" y="7687"/>
                  </a:cubicBezTo>
                  <a:cubicBezTo>
                    <a:pt x="31735" y="7687"/>
                    <a:pt x="31591" y="7687"/>
                    <a:pt x="31466" y="7669"/>
                  </a:cubicBezTo>
                  <a:cubicBezTo>
                    <a:pt x="29364" y="7292"/>
                    <a:pt x="27227" y="7382"/>
                    <a:pt x="25126" y="7328"/>
                  </a:cubicBezTo>
                  <a:cubicBezTo>
                    <a:pt x="23359" y="7286"/>
                    <a:pt x="21591" y="7268"/>
                    <a:pt x="19827" y="7268"/>
                  </a:cubicBezTo>
                  <a:cubicBezTo>
                    <a:pt x="18580" y="7268"/>
                    <a:pt x="17335" y="7277"/>
                    <a:pt x="16092" y="7292"/>
                  </a:cubicBezTo>
                  <a:cubicBezTo>
                    <a:pt x="14530" y="7310"/>
                    <a:pt x="12967" y="7453"/>
                    <a:pt x="11387" y="7525"/>
                  </a:cubicBezTo>
                  <a:cubicBezTo>
                    <a:pt x="10525" y="7561"/>
                    <a:pt x="9645" y="7543"/>
                    <a:pt x="8765" y="7561"/>
                  </a:cubicBezTo>
                  <a:cubicBezTo>
                    <a:pt x="7885" y="7579"/>
                    <a:pt x="7023" y="7597"/>
                    <a:pt x="6143" y="7597"/>
                  </a:cubicBezTo>
                  <a:cubicBezTo>
                    <a:pt x="5766" y="7597"/>
                    <a:pt x="5371" y="7561"/>
                    <a:pt x="4993" y="7525"/>
                  </a:cubicBezTo>
                  <a:cubicBezTo>
                    <a:pt x="4670" y="7453"/>
                    <a:pt x="4347" y="7435"/>
                    <a:pt x="4024" y="7417"/>
                  </a:cubicBezTo>
                  <a:cubicBezTo>
                    <a:pt x="3715" y="7442"/>
                    <a:pt x="3403" y="7456"/>
                    <a:pt x="3090" y="7456"/>
                  </a:cubicBezTo>
                  <a:cubicBezTo>
                    <a:pt x="2730" y="7456"/>
                    <a:pt x="2368" y="7438"/>
                    <a:pt x="2012" y="7399"/>
                  </a:cubicBezTo>
                  <a:cubicBezTo>
                    <a:pt x="935" y="7310"/>
                    <a:pt x="917" y="7328"/>
                    <a:pt x="791" y="6196"/>
                  </a:cubicBezTo>
                  <a:lnTo>
                    <a:pt x="791" y="6196"/>
                  </a:lnTo>
                  <a:cubicBezTo>
                    <a:pt x="1258" y="6250"/>
                    <a:pt x="1725" y="6268"/>
                    <a:pt x="2174" y="6358"/>
                  </a:cubicBezTo>
                  <a:cubicBezTo>
                    <a:pt x="2457" y="6400"/>
                    <a:pt x="2746" y="6420"/>
                    <a:pt x="3036" y="6420"/>
                  </a:cubicBezTo>
                  <a:cubicBezTo>
                    <a:pt x="3482" y="6420"/>
                    <a:pt x="3930" y="6373"/>
                    <a:pt x="4365" y="6286"/>
                  </a:cubicBezTo>
                  <a:cubicBezTo>
                    <a:pt x="7113" y="5819"/>
                    <a:pt x="9843" y="5316"/>
                    <a:pt x="12590" y="4813"/>
                  </a:cubicBezTo>
                  <a:cubicBezTo>
                    <a:pt x="13309" y="4678"/>
                    <a:pt x="14024" y="4592"/>
                    <a:pt x="14738" y="4592"/>
                  </a:cubicBezTo>
                  <a:cubicBezTo>
                    <a:pt x="15628" y="4592"/>
                    <a:pt x="16516" y="4726"/>
                    <a:pt x="17403" y="5065"/>
                  </a:cubicBezTo>
                  <a:cubicBezTo>
                    <a:pt x="18389" y="5434"/>
                    <a:pt x="19410" y="5574"/>
                    <a:pt x="20449" y="5574"/>
                  </a:cubicBezTo>
                  <a:cubicBezTo>
                    <a:pt x="21075" y="5574"/>
                    <a:pt x="21707" y="5523"/>
                    <a:pt x="22342" y="5442"/>
                  </a:cubicBezTo>
                  <a:cubicBezTo>
                    <a:pt x="23097" y="5334"/>
                    <a:pt x="23869" y="5208"/>
                    <a:pt x="24623" y="5083"/>
                  </a:cubicBezTo>
                  <a:cubicBezTo>
                    <a:pt x="24767" y="5047"/>
                    <a:pt x="24892" y="5011"/>
                    <a:pt x="25018" y="4957"/>
                  </a:cubicBezTo>
                  <a:lnTo>
                    <a:pt x="25018" y="4957"/>
                  </a:lnTo>
                  <a:cubicBezTo>
                    <a:pt x="24102" y="5029"/>
                    <a:pt x="23204" y="5101"/>
                    <a:pt x="22288" y="5190"/>
                  </a:cubicBezTo>
                  <a:cubicBezTo>
                    <a:pt x="21609" y="5272"/>
                    <a:pt x="20939" y="5332"/>
                    <a:pt x="20272" y="5332"/>
                  </a:cubicBezTo>
                  <a:cubicBezTo>
                    <a:pt x="19318" y="5332"/>
                    <a:pt x="18373" y="5209"/>
                    <a:pt x="17421" y="4849"/>
                  </a:cubicBezTo>
                  <a:cubicBezTo>
                    <a:pt x="16553" y="4508"/>
                    <a:pt x="15679" y="4373"/>
                    <a:pt x="14800" y="4373"/>
                  </a:cubicBezTo>
                  <a:cubicBezTo>
                    <a:pt x="14061" y="4373"/>
                    <a:pt x="13319" y="4468"/>
                    <a:pt x="12572" y="4616"/>
                  </a:cubicBezTo>
                  <a:cubicBezTo>
                    <a:pt x="10363" y="5065"/>
                    <a:pt x="8136" y="5478"/>
                    <a:pt x="5927" y="5873"/>
                  </a:cubicBezTo>
                  <a:cubicBezTo>
                    <a:pt x="4958" y="6053"/>
                    <a:pt x="3988" y="6178"/>
                    <a:pt x="3018" y="6232"/>
                  </a:cubicBezTo>
                  <a:cubicBezTo>
                    <a:pt x="2371" y="6232"/>
                    <a:pt x="1725" y="6160"/>
                    <a:pt x="1096" y="6017"/>
                  </a:cubicBezTo>
                  <a:cubicBezTo>
                    <a:pt x="917" y="5963"/>
                    <a:pt x="773" y="5855"/>
                    <a:pt x="719" y="5693"/>
                  </a:cubicBezTo>
                  <a:cubicBezTo>
                    <a:pt x="611" y="4921"/>
                    <a:pt x="540" y="4149"/>
                    <a:pt x="468" y="3395"/>
                  </a:cubicBezTo>
                  <a:cubicBezTo>
                    <a:pt x="468" y="3359"/>
                    <a:pt x="504" y="3323"/>
                    <a:pt x="558" y="3233"/>
                  </a:cubicBezTo>
                  <a:cubicBezTo>
                    <a:pt x="1037" y="3204"/>
                    <a:pt x="1540" y="3151"/>
                    <a:pt x="2047" y="3151"/>
                  </a:cubicBezTo>
                  <a:cubicBezTo>
                    <a:pt x="2167" y="3151"/>
                    <a:pt x="2287" y="3154"/>
                    <a:pt x="2407" y="3161"/>
                  </a:cubicBezTo>
                  <a:cubicBezTo>
                    <a:pt x="2661" y="3168"/>
                    <a:pt x="2915" y="3172"/>
                    <a:pt x="3168" y="3172"/>
                  </a:cubicBezTo>
                  <a:cubicBezTo>
                    <a:pt x="4208" y="3172"/>
                    <a:pt x="5247" y="3111"/>
                    <a:pt x="6287" y="2981"/>
                  </a:cubicBezTo>
                  <a:cubicBezTo>
                    <a:pt x="6556" y="2949"/>
                    <a:pt x="6821" y="2920"/>
                    <a:pt x="7084" y="2920"/>
                  </a:cubicBezTo>
                  <a:cubicBezTo>
                    <a:pt x="7401" y="2920"/>
                    <a:pt x="7715" y="2962"/>
                    <a:pt x="8029" y="3089"/>
                  </a:cubicBezTo>
                  <a:lnTo>
                    <a:pt x="8065" y="3143"/>
                  </a:lnTo>
                  <a:cubicBezTo>
                    <a:pt x="8316" y="3071"/>
                    <a:pt x="8531" y="2981"/>
                    <a:pt x="8765" y="2928"/>
                  </a:cubicBezTo>
                  <a:cubicBezTo>
                    <a:pt x="8980" y="2874"/>
                    <a:pt x="9214" y="2856"/>
                    <a:pt x="9429" y="2820"/>
                  </a:cubicBezTo>
                  <a:lnTo>
                    <a:pt x="9429" y="2658"/>
                  </a:lnTo>
                  <a:cubicBezTo>
                    <a:pt x="9214" y="2622"/>
                    <a:pt x="8980" y="2604"/>
                    <a:pt x="8765" y="2604"/>
                  </a:cubicBezTo>
                  <a:cubicBezTo>
                    <a:pt x="6969" y="2658"/>
                    <a:pt x="5191" y="2766"/>
                    <a:pt x="3395" y="2820"/>
                  </a:cubicBezTo>
                  <a:cubicBezTo>
                    <a:pt x="3078" y="2832"/>
                    <a:pt x="2761" y="2836"/>
                    <a:pt x="2442" y="2836"/>
                  </a:cubicBezTo>
                  <a:cubicBezTo>
                    <a:pt x="1805" y="2836"/>
                    <a:pt x="1162" y="2820"/>
                    <a:pt x="504" y="2820"/>
                  </a:cubicBezTo>
                  <a:cubicBezTo>
                    <a:pt x="378" y="2245"/>
                    <a:pt x="324" y="1652"/>
                    <a:pt x="396" y="1060"/>
                  </a:cubicBezTo>
                  <a:cubicBezTo>
                    <a:pt x="414" y="880"/>
                    <a:pt x="540" y="737"/>
                    <a:pt x="701" y="665"/>
                  </a:cubicBezTo>
                  <a:cubicBezTo>
                    <a:pt x="901" y="644"/>
                    <a:pt x="1101" y="635"/>
                    <a:pt x="1297" y="635"/>
                  </a:cubicBezTo>
                  <a:cubicBezTo>
                    <a:pt x="1436" y="635"/>
                    <a:pt x="1573" y="639"/>
                    <a:pt x="1707" y="647"/>
                  </a:cubicBezTo>
                  <a:cubicBezTo>
                    <a:pt x="1887" y="1204"/>
                    <a:pt x="1581" y="1760"/>
                    <a:pt x="1922" y="2371"/>
                  </a:cubicBezTo>
                  <a:cubicBezTo>
                    <a:pt x="2192" y="1724"/>
                    <a:pt x="2012" y="1114"/>
                    <a:pt x="2174" y="575"/>
                  </a:cubicBezTo>
                  <a:lnTo>
                    <a:pt x="2318" y="575"/>
                  </a:lnTo>
                  <a:lnTo>
                    <a:pt x="2443" y="1329"/>
                  </a:lnTo>
                  <a:lnTo>
                    <a:pt x="2569" y="1365"/>
                  </a:lnTo>
                  <a:lnTo>
                    <a:pt x="2784" y="683"/>
                  </a:lnTo>
                  <a:lnTo>
                    <a:pt x="2964" y="1455"/>
                  </a:lnTo>
                  <a:cubicBezTo>
                    <a:pt x="3359" y="1221"/>
                    <a:pt x="2964" y="701"/>
                    <a:pt x="3395" y="503"/>
                  </a:cubicBezTo>
                  <a:lnTo>
                    <a:pt x="3395" y="503"/>
                  </a:lnTo>
                  <a:cubicBezTo>
                    <a:pt x="3503" y="808"/>
                    <a:pt x="3216" y="1114"/>
                    <a:pt x="3557" y="1347"/>
                  </a:cubicBezTo>
                  <a:cubicBezTo>
                    <a:pt x="3826" y="1114"/>
                    <a:pt x="3629" y="772"/>
                    <a:pt x="3736" y="503"/>
                  </a:cubicBezTo>
                  <a:lnTo>
                    <a:pt x="3736" y="503"/>
                  </a:lnTo>
                  <a:cubicBezTo>
                    <a:pt x="3988" y="701"/>
                    <a:pt x="3988" y="701"/>
                    <a:pt x="3970" y="1329"/>
                  </a:cubicBezTo>
                  <a:cubicBezTo>
                    <a:pt x="3970" y="1635"/>
                    <a:pt x="3862" y="1976"/>
                    <a:pt x="4113" y="2335"/>
                  </a:cubicBezTo>
                  <a:cubicBezTo>
                    <a:pt x="4455" y="1724"/>
                    <a:pt x="4149" y="1060"/>
                    <a:pt x="4527" y="521"/>
                  </a:cubicBezTo>
                  <a:lnTo>
                    <a:pt x="4652" y="1347"/>
                  </a:lnTo>
                  <a:lnTo>
                    <a:pt x="4778" y="1365"/>
                  </a:lnTo>
                  <a:lnTo>
                    <a:pt x="4976" y="665"/>
                  </a:lnTo>
                  <a:lnTo>
                    <a:pt x="5173" y="1473"/>
                  </a:lnTo>
                  <a:cubicBezTo>
                    <a:pt x="5550" y="1204"/>
                    <a:pt x="5173" y="737"/>
                    <a:pt x="5550" y="521"/>
                  </a:cubicBezTo>
                  <a:lnTo>
                    <a:pt x="5550" y="521"/>
                  </a:lnTo>
                  <a:cubicBezTo>
                    <a:pt x="5748" y="772"/>
                    <a:pt x="5371" y="1168"/>
                    <a:pt x="5802" y="1347"/>
                  </a:cubicBezTo>
                  <a:cubicBezTo>
                    <a:pt x="5838" y="1221"/>
                    <a:pt x="5874" y="1096"/>
                    <a:pt x="5909" y="970"/>
                  </a:cubicBezTo>
                  <a:cubicBezTo>
                    <a:pt x="5945" y="844"/>
                    <a:pt x="5963" y="701"/>
                    <a:pt x="6017" y="485"/>
                  </a:cubicBezTo>
                  <a:lnTo>
                    <a:pt x="6017" y="485"/>
                  </a:lnTo>
                  <a:cubicBezTo>
                    <a:pt x="6466" y="1078"/>
                    <a:pt x="5927" y="1760"/>
                    <a:pt x="6412" y="2353"/>
                  </a:cubicBezTo>
                  <a:cubicBezTo>
                    <a:pt x="6664" y="1724"/>
                    <a:pt x="6538" y="1114"/>
                    <a:pt x="6628" y="485"/>
                  </a:cubicBezTo>
                  <a:lnTo>
                    <a:pt x="6628" y="485"/>
                  </a:lnTo>
                  <a:cubicBezTo>
                    <a:pt x="7077" y="719"/>
                    <a:pt x="6646" y="1168"/>
                    <a:pt x="7023" y="1383"/>
                  </a:cubicBezTo>
                  <a:lnTo>
                    <a:pt x="7238" y="665"/>
                  </a:lnTo>
                  <a:lnTo>
                    <a:pt x="7400" y="1419"/>
                  </a:lnTo>
                  <a:lnTo>
                    <a:pt x="7562" y="1419"/>
                  </a:lnTo>
                  <a:lnTo>
                    <a:pt x="7687" y="575"/>
                  </a:lnTo>
                  <a:lnTo>
                    <a:pt x="7813" y="575"/>
                  </a:lnTo>
                  <a:lnTo>
                    <a:pt x="7939" y="1365"/>
                  </a:lnTo>
                  <a:cubicBezTo>
                    <a:pt x="8352" y="1132"/>
                    <a:pt x="8047" y="737"/>
                    <a:pt x="8280" y="467"/>
                  </a:cubicBezTo>
                  <a:lnTo>
                    <a:pt x="8280" y="467"/>
                  </a:lnTo>
                  <a:cubicBezTo>
                    <a:pt x="8693" y="1006"/>
                    <a:pt x="8100" y="1742"/>
                    <a:pt x="8603" y="2317"/>
                  </a:cubicBezTo>
                  <a:cubicBezTo>
                    <a:pt x="8909" y="1706"/>
                    <a:pt x="8675" y="1078"/>
                    <a:pt x="8873" y="539"/>
                  </a:cubicBezTo>
                  <a:lnTo>
                    <a:pt x="8998" y="539"/>
                  </a:lnTo>
                  <a:lnTo>
                    <a:pt x="9124" y="1383"/>
                  </a:lnTo>
                  <a:lnTo>
                    <a:pt x="9250" y="1383"/>
                  </a:lnTo>
                  <a:lnTo>
                    <a:pt x="9429" y="665"/>
                  </a:lnTo>
                  <a:lnTo>
                    <a:pt x="9609" y="1419"/>
                  </a:lnTo>
                  <a:lnTo>
                    <a:pt x="9753" y="1419"/>
                  </a:lnTo>
                  <a:lnTo>
                    <a:pt x="9878" y="593"/>
                  </a:lnTo>
                  <a:lnTo>
                    <a:pt x="10022" y="593"/>
                  </a:lnTo>
                  <a:cubicBezTo>
                    <a:pt x="10040" y="719"/>
                    <a:pt x="10040" y="844"/>
                    <a:pt x="10076" y="970"/>
                  </a:cubicBezTo>
                  <a:cubicBezTo>
                    <a:pt x="10094" y="1096"/>
                    <a:pt x="10130" y="1221"/>
                    <a:pt x="10148" y="1347"/>
                  </a:cubicBezTo>
                  <a:lnTo>
                    <a:pt x="10274" y="1347"/>
                  </a:lnTo>
                  <a:lnTo>
                    <a:pt x="10453" y="719"/>
                  </a:lnTo>
                  <a:lnTo>
                    <a:pt x="10453" y="719"/>
                  </a:lnTo>
                  <a:cubicBezTo>
                    <a:pt x="10615" y="1239"/>
                    <a:pt x="10274" y="1796"/>
                    <a:pt x="10687" y="2371"/>
                  </a:cubicBezTo>
                  <a:cubicBezTo>
                    <a:pt x="10938" y="1724"/>
                    <a:pt x="10812" y="1114"/>
                    <a:pt x="10902" y="503"/>
                  </a:cubicBezTo>
                  <a:lnTo>
                    <a:pt x="10902" y="503"/>
                  </a:lnTo>
                  <a:cubicBezTo>
                    <a:pt x="11351" y="701"/>
                    <a:pt x="10920" y="1168"/>
                    <a:pt x="11315" y="1383"/>
                  </a:cubicBezTo>
                  <a:lnTo>
                    <a:pt x="11513" y="665"/>
                  </a:lnTo>
                  <a:lnTo>
                    <a:pt x="11692" y="1401"/>
                  </a:lnTo>
                  <a:lnTo>
                    <a:pt x="11836" y="1401"/>
                  </a:lnTo>
                  <a:lnTo>
                    <a:pt x="11980" y="557"/>
                  </a:lnTo>
                  <a:lnTo>
                    <a:pt x="12105" y="557"/>
                  </a:lnTo>
                  <a:lnTo>
                    <a:pt x="12231" y="1329"/>
                  </a:lnTo>
                  <a:cubicBezTo>
                    <a:pt x="12644" y="1096"/>
                    <a:pt x="12339" y="701"/>
                    <a:pt x="12554" y="431"/>
                  </a:cubicBezTo>
                  <a:lnTo>
                    <a:pt x="12554" y="431"/>
                  </a:lnTo>
                  <a:cubicBezTo>
                    <a:pt x="12949" y="988"/>
                    <a:pt x="12429" y="1706"/>
                    <a:pt x="12806" y="2227"/>
                  </a:cubicBezTo>
                  <a:lnTo>
                    <a:pt x="12967" y="2227"/>
                  </a:lnTo>
                  <a:cubicBezTo>
                    <a:pt x="13003" y="1940"/>
                    <a:pt x="13039" y="1652"/>
                    <a:pt x="13075" y="1365"/>
                  </a:cubicBezTo>
                  <a:cubicBezTo>
                    <a:pt x="13093" y="1078"/>
                    <a:pt x="13021" y="772"/>
                    <a:pt x="13129" y="503"/>
                  </a:cubicBezTo>
                  <a:lnTo>
                    <a:pt x="13291" y="503"/>
                  </a:lnTo>
                  <a:lnTo>
                    <a:pt x="13416" y="1347"/>
                  </a:lnTo>
                  <a:lnTo>
                    <a:pt x="13524" y="1347"/>
                  </a:lnTo>
                  <a:lnTo>
                    <a:pt x="13704" y="629"/>
                  </a:lnTo>
                  <a:lnTo>
                    <a:pt x="13883" y="1383"/>
                  </a:lnTo>
                  <a:lnTo>
                    <a:pt x="14027" y="1365"/>
                  </a:lnTo>
                  <a:lnTo>
                    <a:pt x="14153" y="557"/>
                  </a:lnTo>
                  <a:lnTo>
                    <a:pt x="14278" y="557"/>
                  </a:lnTo>
                  <a:lnTo>
                    <a:pt x="14422" y="1329"/>
                  </a:lnTo>
                  <a:cubicBezTo>
                    <a:pt x="14817" y="1150"/>
                    <a:pt x="14476" y="665"/>
                    <a:pt x="14871" y="485"/>
                  </a:cubicBezTo>
                  <a:lnTo>
                    <a:pt x="14871" y="485"/>
                  </a:lnTo>
                  <a:cubicBezTo>
                    <a:pt x="15123" y="1060"/>
                    <a:pt x="14745" y="1706"/>
                    <a:pt x="15105" y="2317"/>
                  </a:cubicBezTo>
                  <a:cubicBezTo>
                    <a:pt x="15446" y="1706"/>
                    <a:pt x="15123" y="1042"/>
                    <a:pt x="15536" y="521"/>
                  </a:cubicBezTo>
                  <a:lnTo>
                    <a:pt x="15625" y="1347"/>
                  </a:lnTo>
                  <a:cubicBezTo>
                    <a:pt x="15985" y="1239"/>
                    <a:pt x="15787" y="898"/>
                    <a:pt x="15985" y="701"/>
                  </a:cubicBezTo>
                  <a:lnTo>
                    <a:pt x="16164" y="1491"/>
                  </a:lnTo>
                  <a:cubicBezTo>
                    <a:pt x="16487" y="1150"/>
                    <a:pt x="16200" y="719"/>
                    <a:pt x="16541" y="467"/>
                  </a:cubicBezTo>
                  <a:cubicBezTo>
                    <a:pt x="16613" y="1114"/>
                    <a:pt x="16613" y="1114"/>
                    <a:pt x="16829" y="1383"/>
                  </a:cubicBezTo>
                  <a:lnTo>
                    <a:pt x="16936" y="485"/>
                  </a:lnTo>
                  <a:cubicBezTo>
                    <a:pt x="17367" y="1024"/>
                    <a:pt x="16936" y="1706"/>
                    <a:pt x="17296" y="2353"/>
                  </a:cubicBezTo>
                  <a:cubicBezTo>
                    <a:pt x="17529" y="1976"/>
                    <a:pt x="17439" y="1670"/>
                    <a:pt x="17475" y="1383"/>
                  </a:cubicBezTo>
                  <a:cubicBezTo>
                    <a:pt x="17529" y="1096"/>
                    <a:pt x="17439" y="790"/>
                    <a:pt x="17547" y="521"/>
                  </a:cubicBezTo>
                  <a:lnTo>
                    <a:pt x="17709" y="521"/>
                  </a:lnTo>
                  <a:lnTo>
                    <a:pt x="17834" y="1329"/>
                  </a:lnTo>
                  <a:lnTo>
                    <a:pt x="17960" y="1347"/>
                  </a:lnTo>
                  <a:lnTo>
                    <a:pt x="18176" y="683"/>
                  </a:lnTo>
                  <a:lnTo>
                    <a:pt x="18355" y="1455"/>
                  </a:lnTo>
                  <a:cubicBezTo>
                    <a:pt x="18768" y="1239"/>
                    <a:pt x="18355" y="701"/>
                    <a:pt x="18804" y="521"/>
                  </a:cubicBezTo>
                  <a:lnTo>
                    <a:pt x="18804" y="521"/>
                  </a:lnTo>
                  <a:cubicBezTo>
                    <a:pt x="18894" y="808"/>
                    <a:pt x="18625" y="1132"/>
                    <a:pt x="19020" y="1383"/>
                  </a:cubicBezTo>
                  <a:lnTo>
                    <a:pt x="19181" y="593"/>
                  </a:lnTo>
                  <a:lnTo>
                    <a:pt x="19289" y="575"/>
                  </a:lnTo>
                  <a:cubicBezTo>
                    <a:pt x="19343" y="665"/>
                    <a:pt x="19397" y="790"/>
                    <a:pt x="19415" y="898"/>
                  </a:cubicBezTo>
                  <a:cubicBezTo>
                    <a:pt x="19415" y="1204"/>
                    <a:pt x="19379" y="1509"/>
                    <a:pt x="19379" y="1814"/>
                  </a:cubicBezTo>
                  <a:cubicBezTo>
                    <a:pt x="19379" y="1976"/>
                    <a:pt x="19343" y="2191"/>
                    <a:pt x="19684" y="2263"/>
                  </a:cubicBezTo>
                  <a:lnTo>
                    <a:pt x="19774" y="1383"/>
                  </a:lnTo>
                  <a:cubicBezTo>
                    <a:pt x="19810" y="1096"/>
                    <a:pt x="19738" y="808"/>
                    <a:pt x="19846" y="521"/>
                  </a:cubicBezTo>
                  <a:lnTo>
                    <a:pt x="20008" y="521"/>
                  </a:lnTo>
                  <a:lnTo>
                    <a:pt x="20115" y="1419"/>
                  </a:lnTo>
                  <a:cubicBezTo>
                    <a:pt x="20403" y="1186"/>
                    <a:pt x="20313" y="898"/>
                    <a:pt x="20439" y="665"/>
                  </a:cubicBezTo>
                  <a:lnTo>
                    <a:pt x="20618" y="1383"/>
                  </a:lnTo>
                  <a:lnTo>
                    <a:pt x="20762" y="1365"/>
                  </a:lnTo>
                  <a:lnTo>
                    <a:pt x="20888" y="557"/>
                  </a:lnTo>
                  <a:lnTo>
                    <a:pt x="20995" y="557"/>
                  </a:lnTo>
                  <a:lnTo>
                    <a:pt x="21157" y="1365"/>
                  </a:lnTo>
                  <a:cubicBezTo>
                    <a:pt x="21516" y="1078"/>
                    <a:pt x="21265" y="737"/>
                    <a:pt x="21462" y="413"/>
                  </a:cubicBezTo>
                  <a:lnTo>
                    <a:pt x="21462" y="413"/>
                  </a:lnTo>
                  <a:cubicBezTo>
                    <a:pt x="21534" y="539"/>
                    <a:pt x="21588" y="665"/>
                    <a:pt x="21624" y="790"/>
                  </a:cubicBezTo>
                  <a:cubicBezTo>
                    <a:pt x="21624" y="1096"/>
                    <a:pt x="21588" y="1401"/>
                    <a:pt x="21588" y="1706"/>
                  </a:cubicBezTo>
                  <a:cubicBezTo>
                    <a:pt x="21588" y="1904"/>
                    <a:pt x="21516" y="2119"/>
                    <a:pt x="21803" y="2245"/>
                  </a:cubicBezTo>
                  <a:cubicBezTo>
                    <a:pt x="22127" y="1706"/>
                    <a:pt x="21857" y="1078"/>
                    <a:pt x="22073" y="485"/>
                  </a:cubicBezTo>
                  <a:lnTo>
                    <a:pt x="22073" y="485"/>
                  </a:lnTo>
                  <a:cubicBezTo>
                    <a:pt x="22450" y="701"/>
                    <a:pt x="22037" y="1150"/>
                    <a:pt x="22450" y="1383"/>
                  </a:cubicBezTo>
                  <a:lnTo>
                    <a:pt x="22630" y="629"/>
                  </a:lnTo>
                  <a:lnTo>
                    <a:pt x="22809" y="1401"/>
                  </a:lnTo>
                  <a:lnTo>
                    <a:pt x="22953" y="1401"/>
                  </a:lnTo>
                  <a:lnTo>
                    <a:pt x="23079" y="575"/>
                  </a:lnTo>
                  <a:lnTo>
                    <a:pt x="23204" y="575"/>
                  </a:lnTo>
                  <a:lnTo>
                    <a:pt x="23348" y="1347"/>
                  </a:lnTo>
                  <a:cubicBezTo>
                    <a:pt x="23779" y="1204"/>
                    <a:pt x="23384" y="683"/>
                    <a:pt x="23797" y="521"/>
                  </a:cubicBezTo>
                  <a:lnTo>
                    <a:pt x="23797" y="521"/>
                  </a:lnTo>
                  <a:cubicBezTo>
                    <a:pt x="24084" y="1078"/>
                    <a:pt x="23653" y="1724"/>
                    <a:pt x="24030" y="2353"/>
                  </a:cubicBezTo>
                  <a:cubicBezTo>
                    <a:pt x="24372" y="1724"/>
                    <a:pt x="24066" y="1078"/>
                    <a:pt x="24443" y="539"/>
                  </a:cubicBezTo>
                  <a:lnTo>
                    <a:pt x="24569" y="1347"/>
                  </a:lnTo>
                  <a:lnTo>
                    <a:pt x="24695" y="1365"/>
                  </a:lnTo>
                  <a:lnTo>
                    <a:pt x="24892" y="665"/>
                  </a:lnTo>
                  <a:lnTo>
                    <a:pt x="25090" y="1509"/>
                  </a:lnTo>
                  <a:cubicBezTo>
                    <a:pt x="25431" y="1186"/>
                    <a:pt x="25126" y="755"/>
                    <a:pt x="25449" y="485"/>
                  </a:cubicBezTo>
                  <a:lnTo>
                    <a:pt x="25449" y="485"/>
                  </a:lnTo>
                  <a:cubicBezTo>
                    <a:pt x="25665" y="772"/>
                    <a:pt x="25288" y="1168"/>
                    <a:pt x="25755" y="1365"/>
                  </a:cubicBezTo>
                  <a:lnTo>
                    <a:pt x="25862" y="503"/>
                  </a:lnTo>
                  <a:lnTo>
                    <a:pt x="25862" y="503"/>
                  </a:lnTo>
                  <a:cubicBezTo>
                    <a:pt x="26311" y="1042"/>
                    <a:pt x="25826" y="1742"/>
                    <a:pt x="26239" y="2335"/>
                  </a:cubicBezTo>
                  <a:cubicBezTo>
                    <a:pt x="26563" y="1724"/>
                    <a:pt x="26257" y="1078"/>
                    <a:pt x="26652" y="539"/>
                  </a:cubicBezTo>
                  <a:lnTo>
                    <a:pt x="26760" y="1365"/>
                  </a:lnTo>
                  <a:cubicBezTo>
                    <a:pt x="27119" y="1275"/>
                    <a:pt x="26922" y="916"/>
                    <a:pt x="27119" y="737"/>
                  </a:cubicBezTo>
                  <a:lnTo>
                    <a:pt x="27281" y="1473"/>
                  </a:lnTo>
                  <a:cubicBezTo>
                    <a:pt x="27658" y="1186"/>
                    <a:pt x="27281" y="737"/>
                    <a:pt x="27694" y="503"/>
                  </a:cubicBezTo>
                  <a:lnTo>
                    <a:pt x="27694" y="503"/>
                  </a:lnTo>
                  <a:cubicBezTo>
                    <a:pt x="27820" y="826"/>
                    <a:pt x="27443" y="1329"/>
                    <a:pt x="28035" y="1401"/>
                  </a:cubicBezTo>
                  <a:cubicBezTo>
                    <a:pt x="28125" y="1688"/>
                    <a:pt x="27928" y="2030"/>
                    <a:pt x="28251" y="2299"/>
                  </a:cubicBezTo>
                  <a:cubicBezTo>
                    <a:pt x="28502" y="2030"/>
                    <a:pt x="28413" y="1724"/>
                    <a:pt x="28448" y="1437"/>
                  </a:cubicBezTo>
                  <a:cubicBezTo>
                    <a:pt x="28484" y="1150"/>
                    <a:pt x="28466" y="844"/>
                    <a:pt x="28484" y="485"/>
                  </a:cubicBezTo>
                  <a:cubicBezTo>
                    <a:pt x="28951" y="701"/>
                    <a:pt x="28502" y="1168"/>
                    <a:pt x="28897" y="1383"/>
                  </a:cubicBezTo>
                  <a:lnTo>
                    <a:pt x="29131" y="665"/>
                  </a:lnTo>
                  <a:lnTo>
                    <a:pt x="29275" y="1401"/>
                  </a:lnTo>
                  <a:lnTo>
                    <a:pt x="29436" y="1401"/>
                  </a:lnTo>
                  <a:lnTo>
                    <a:pt x="29562" y="575"/>
                  </a:lnTo>
                  <a:lnTo>
                    <a:pt x="29688" y="575"/>
                  </a:lnTo>
                  <a:lnTo>
                    <a:pt x="29813" y="1365"/>
                  </a:lnTo>
                  <a:cubicBezTo>
                    <a:pt x="30226" y="1132"/>
                    <a:pt x="29921" y="737"/>
                    <a:pt x="30155" y="467"/>
                  </a:cubicBezTo>
                  <a:lnTo>
                    <a:pt x="30155" y="467"/>
                  </a:lnTo>
                  <a:cubicBezTo>
                    <a:pt x="30532" y="1024"/>
                    <a:pt x="30011" y="1742"/>
                    <a:pt x="30460" y="2353"/>
                  </a:cubicBezTo>
                  <a:cubicBezTo>
                    <a:pt x="30783" y="1724"/>
                    <a:pt x="30532" y="1078"/>
                    <a:pt x="30747" y="539"/>
                  </a:cubicBezTo>
                  <a:lnTo>
                    <a:pt x="30873" y="539"/>
                  </a:lnTo>
                  <a:lnTo>
                    <a:pt x="30999" y="1383"/>
                  </a:lnTo>
                  <a:lnTo>
                    <a:pt x="31124" y="1383"/>
                  </a:lnTo>
                  <a:lnTo>
                    <a:pt x="31304" y="665"/>
                  </a:lnTo>
                  <a:lnTo>
                    <a:pt x="31448" y="1437"/>
                  </a:lnTo>
                  <a:lnTo>
                    <a:pt x="31591" y="1419"/>
                  </a:lnTo>
                  <a:lnTo>
                    <a:pt x="31717" y="611"/>
                  </a:lnTo>
                  <a:lnTo>
                    <a:pt x="31843" y="611"/>
                  </a:lnTo>
                  <a:cubicBezTo>
                    <a:pt x="31861" y="737"/>
                    <a:pt x="31879" y="844"/>
                    <a:pt x="31897" y="970"/>
                  </a:cubicBezTo>
                  <a:cubicBezTo>
                    <a:pt x="31915" y="1096"/>
                    <a:pt x="31950" y="1221"/>
                    <a:pt x="31986" y="1383"/>
                  </a:cubicBezTo>
                  <a:cubicBezTo>
                    <a:pt x="32382" y="1204"/>
                    <a:pt x="32040" y="719"/>
                    <a:pt x="32435" y="521"/>
                  </a:cubicBezTo>
                  <a:lnTo>
                    <a:pt x="32435" y="521"/>
                  </a:lnTo>
                  <a:cubicBezTo>
                    <a:pt x="32687" y="1114"/>
                    <a:pt x="32346" y="1742"/>
                    <a:pt x="32669" y="2407"/>
                  </a:cubicBezTo>
                  <a:cubicBezTo>
                    <a:pt x="32992" y="1742"/>
                    <a:pt x="32741" y="1096"/>
                    <a:pt x="32938" y="539"/>
                  </a:cubicBezTo>
                  <a:lnTo>
                    <a:pt x="33100" y="539"/>
                  </a:lnTo>
                  <a:lnTo>
                    <a:pt x="33190" y="1365"/>
                  </a:lnTo>
                  <a:cubicBezTo>
                    <a:pt x="33549" y="1275"/>
                    <a:pt x="33351" y="934"/>
                    <a:pt x="33549" y="737"/>
                  </a:cubicBezTo>
                  <a:lnTo>
                    <a:pt x="33728" y="1491"/>
                  </a:lnTo>
                  <a:cubicBezTo>
                    <a:pt x="34106" y="1204"/>
                    <a:pt x="33728" y="755"/>
                    <a:pt x="34124" y="521"/>
                  </a:cubicBezTo>
                  <a:lnTo>
                    <a:pt x="34124" y="521"/>
                  </a:lnTo>
                  <a:cubicBezTo>
                    <a:pt x="34285" y="808"/>
                    <a:pt x="33962" y="1168"/>
                    <a:pt x="34393" y="1383"/>
                  </a:cubicBezTo>
                  <a:lnTo>
                    <a:pt x="34537" y="377"/>
                  </a:lnTo>
                  <a:lnTo>
                    <a:pt x="34537" y="377"/>
                  </a:lnTo>
                  <a:cubicBezTo>
                    <a:pt x="34968" y="1042"/>
                    <a:pt x="34483" y="1742"/>
                    <a:pt x="34878" y="2353"/>
                  </a:cubicBezTo>
                  <a:cubicBezTo>
                    <a:pt x="35093" y="1994"/>
                    <a:pt x="35004" y="1688"/>
                    <a:pt x="35057" y="1401"/>
                  </a:cubicBezTo>
                  <a:cubicBezTo>
                    <a:pt x="35093" y="1114"/>
                    <a:pt x="35022" y="808"/>
                    <a:pt x="35111" y="539"/>
                  </a:cubicBezTo>
                  <a:lnTo>
                    <a:pt x="35291" y="539"/>
                  </a:lnTo>
                  <a:lnTo>
                    <a:pt x="35399" y="1347"/>
                  </a:lnTo>
                  <a:lnTo>
                    <a:pt x="35524" y="1383"/>
                  </a:lnTo>
                  <a:lnTo>
                    <a:pt x="35758" y="683"/>
                  </a:lnTo>
                  <a:lnTo>
                    <a:pt x="35920" y="1473"/>
                  </a:lnTo>
                  <a:cubicBezTo>
                    <a:pt x="36351" y="1239"/>
                    <a:pt x="35920" y="719"/>
                    <a:pt x="36369" y="539"/>
                  </a:cubicBezTo>
                  <a:lnTo>
                    <a:pt x="36369" y="539"/>
                  </a:lnTo>
                  <a:cubicBezTo>
                    <a:pt x="36476" y="826"/>
                    <a:pt x="36207" y="1150"/>
                    <a:pt x="36602" y="1401"/>
                  </a:cubicBezTo>
                  <a:lnTo>
                    <a:pt x="36800" y="485"/>
                  </a:lnTo>
                  <a:lnTo>
                    <a:pt x="36800" y="485"/>
                  </a:lnTo>
                  <a:cubicBezTo>
                    <a:pt x="37159" y="1114"/>
                    <a:pt x="36710" y="1760"/>
                    <a:pt x="37105" y="2335"/>
                  </a:cubicBezTo>
                  <a:cubicBezTo>
                    <a:pt x="37446" y="1724"/>
                    <a:pt x="37123" y="1078"/>
                    <a:pt x="37518" y="539"/>
                  </a:cubicBezTo>
                  <a:lnTo>
                    <a:pt x="37626" y="1365"/>
                  </a:lnTo>
                  <a:cubicBezTo>
                    <a:pt x="37985" y="1275"/>
                    <a:pt x="37787" y="934"/>
                    <a:pt x="37985" y="737"/>
                  </a:cubicBezTo>
                  <a:lnTo>
                    <a:pt x="38146" y="1491"/>
                  </a:lnTo>
                  <a:cubicBezTo>
                    <a:pt x="38524" y="1186"/>
                    <a:pt x="38164" y="737"/>
                    <a:pt x="38560" y="521"/>
                  </a:cubicBezTo>
                  <a:lnTo>
                    <a:pt x="38560" y="521"/>
                  </a:lnTo>
                  <a:cubicBezTo>
                    <a:pt x="38703" y="790"/>
                    <a:pt x="38398" y="1150"/>
                    <a:pt x="38829" y="1383"/>
                  </a:cubicBezTo>
                  <a:lnTo>
                    <a:pt x="38955" y="377"/>
                  </a:lnTo>
                  <a:lnTo>
                    <a:pt x="38955" y="377"/>
                  </a:lnTo>
                  <a:cubicBezTo>
                    <a:pt x="39386" y="1042"/>
                    <a:pt x="38901" y="1724"/>
                    <a:pt x="39314" y="2353"/>
                  </a:cubicBezTo>
                  <a:cubicBezTo>
                    <a:pt x="39529" y="1994"/>
                    <a:pt x="39440" y="1670"/>
                    <a:pt x="39475" y="1401"/>
                  </a:cubicBezTo>
                  <a:cubicBezTo>
                    <a:pt x="39529" y="1114"/>
                    <a:pt x="39404" y="808"/>
                    <a:pt x="39691" y="413"/>
                  </a:cubicBezTo>
                  <a:lnTo>
                    <a:pt x="39835" y="1347"/>
                  </a:lnTo>
                  <a:lnTo>
                    <a:pt x="39960" y="1365"/>
                  </a:lnTo>
                  <a:lnTo>
                    <a:pt x="40176" y="683"/>
                  </a:lnTo>
                  <a:lnTo>
                    <a:pt x="40355" y="1473"/>
                  </a:lnTo>
                  <a:cubicBezTo>
                    <a:pt x="40769" y="1239"/>
                    <a:pt x="40355" y="701"/>
                    <a:pt x="40804" y="539"/>
                  </a:cubicBezTo>
                  <a:lnTo>
                    <a:pt x="40804" y="539"/>
                  </a:lnTo>
                  <a:cubicBezTo>
                    <a:pt x="40912" y="808"/>
                    <a:pt x="40625" y="1132"/>
                    <a:pt x="41020" y="1383"/>
                  </a:cubicBezTo>
                  <a:lnTo>
                    <a:pt x="41218" y="449"/>
                  </a:lnTo>
                  <a:lnTo>
                    <a:pt x="41218" y="449"/>
                  </a:lnTo>
                  <a:cubicBezTo>
                    <a:pt x="41649" y="1078"/>
                    <a:pt x="41164" y="1778"/>
                    <a:pt x="41613" y="2371"/>
                  </a:cubicBezTo>
                  <a:cubicBezTo>
                    <a:pt x="41900" y="1724"/>
                    <a:pt x="41702" y="1096"/>
                    <a:pt x="41864" y="539"/>
                  </a:cubicBezTo>
                  <a:lnTo>
                    <a:pt x="42008" y="539"/>
                  </a:lnTo>
                  <a:lnTo>
                    <a:pt x="42133" y="1455"/>
                  </a:lnTo>
                  <a:cubicBezTo>
                    <a:pt x="42403" y="1186"/>
                    <a:pt x="42349" y="898"/>
                    <a:pt x="42457" y="647"/>
                  </a:cubicBezTo>
                  <a:lnTo>
                    <a:pt x="42618" y="1437"/>
                  </a:lnTo>
                  <a:cubicBezTo>
                    <a:pt x="43013" y="1221"/>
                    <a:pt x="42654" y="790"/>
                    <a:pt x="43013" y="539"/>
                  </a:cubicBezTo>
                  <a:cubicBezTo>
                    <a:pt x="43049" y="719"/>
                    <a:pt x="43049" y="844"/>
                    <a:pt x="43085" y="970"/>
                  </a:cubicBezTo>
                  <a:cubicBezTo>
                    <a:pt x="43103" y="1096"/>
                    <a:pt x="43139" y="1221"/>
                    <a:pt x="43193" y="1419"/>
                  </a:cubicBezTo>
                  <a:cubicBezTo>
                    <a:pt x="43516" y="1132"/>
                    <a:pt x="43301" y="772"/>
                    <a:pt x="43444" y="449"/>
                  </a:cubicBezTo>
                  <a:lnTo>
                    <a:pt x="43444" y="449"/>
                  </a:lnTo>
                  <a:cubicBezTo>
                    <a:pt x="43893" y="1042"/>
                    <a:pt x="43319" y="1760"/>
                    <a:pt x="43804" y="2335"/>
                  </a:cubicBezTo>
                  <a:cubicBezTo>
                    <a:pt x="44091" y="1724"/>
                    <a:pt x="43911" y="1114"/>
                    <a:pt x="44037" y="539"/>
                  </a:cubicBezTo>
                  <a:lnTo>
                    <a:pt x="44199" y="539"/>
                  </a:lnTo>
                  <a:lnTo>
                    <a:pt x="44324" y="1383"/>
                  </a:lnTo>
                  <a:lnTo>
                    <a:pt x="44468" y="1383"/>
                  </a:lnTo>
                  <a:lnTo>
                    <a:pt x="44630" y="647"/>
                  </a:lnTo>
                  <a:lnTo>
                    <a:pt x="44809" y="1419"/>
                  </a:lnTo>
                  <a:lnTo>
                    <a:pt x="44953" y="1419"/>
                  </a:lnTo>
                  <a:lnTo>
                    <a:pt x="45079" y="593"/>
                  </a:lnTo>
                  <a:lnTo>
                    <a:pt x="45205" y="593"/>
                  </a:lnTo>
                  <a:lnTo>
                    <a:pt x="45348" y="1365"/>
                  </a:lnTo>
                  <a:cubicBezTo>
                    <a:pt x="45779" y="1221"/>
                    <a:pt x="45384" y="701"/>
                    <a:pt x="45797" y="539"/>
                  </a:cubicBezTo>
                  <a:lnTo>
                    <a:pt x="45797" y="539"/>
                  </a:lnTo>
                  <a:cubicBezTo>
                    <a:pt x="46085" y="1096"/>
                    <a:pt x="45671" y="1742"/>
                    <a:pt x="46049" y="2389"/>
                  </a:cubicBezTo>
                  <a:cubicBezTo>
                    <a:pt x="46318" y="1724"/>
                    <a:pt x="46120" y="1096"/>
                    <a:pt x="46282" y="539"/>
                  </a:cubicBezTo>
                  <a:lnTo>
                    <a:pt x="46444" y="539"/>
                  </a:lnTo>
                  <a:lnTo>
                    <a:pt x="46569" y="1365"/>
                  </a:lnTo>
                  <a:lnTo>
                    <a:pt x="46695" y="1365"/>
                  </a:lnTo>
                  <a:lnTo>
                    <a:pt x="46893" y="665"/>
                  </a:lnTo>
                  <a:lnTo>
                    <a:pt x="47072" y="1473"/>
                  </a:lnTo>
                  <a:cubicBezTo>
                    <a:pt x="47449" y="1186"/>
                    <a:pt x="47072" y="719"/>
                    <a:pt x="47521" y="467"/>
                  </a:cubicBezTo>
                  <a:lnTo>
                    <a:pt x="47521" y="467"/>
                  </a:lnTo>
                  <a:cubicBezTo>
                    <a:pt x="47503" y="629"/>
                    <a:pt x="47485" y="808"/>
                    <a:pt x="47503" y="988"/>
                  </a:cubicBezTo>
                  <a:cubicBezTo>
                    <a:pt x="47521" y="1096"/>
                    <a:pt x="47557" y="1221"/>
                    <a:pt x="47611" y="1347"/>
                  </a:cubicBezTo>
                  <a:lnTo>
                    <a:pt x="47755" y="1347"/>
                  </a:lnTo>
                  <a:lnTo>
                    <a:pt x="47880" y="359"/>
                  </a:lnTo>
                  <a:close/>
                  <a:moveTo>
                    <a:pt x="1707" y="0"/>
                  </a:moveTo>
                  <a:cubicBezTo>
                    <a:pt x="1276" y="18"/>
                    <a:pt x="863" y="72"/>
                    <a:pt x="450" y="180"/>
                  </a:cubicBezTo>
                  <a:cubicBezTo>
                    <a:pt x="198" y="198"/>
                    <a:pt x="37" y="413"/>
                    <a:pt x="37" y="647"/>
                  </a:cubicBezTo>
                  <a:cubicBezTo>
                    <a:pt x="37" y="916"/>
                    <a:pt x="1" y="1168"/>
                    <a:pt x="1" y="1437"/>
                  </a:cubicBezTo>
                  <a:cubicBezTo>
                    <a:pt x="19" y="2353"/>
                    <a:pt x="1" y="3269"/>
                    <a:pt x="37" y="4185"/>
                  </a:cubicBezTo>
                  <a:cubicBezTo>
                    <a:pt x="73" y="5190"/>
                    <a:pt x="144" y="6178"/>
                    <a:pt x="198" y="7184"/>
                  </a:cubicBezTo>
                  <a:cubicBezTo>
                    <a:pt x="180" y="7453"/>
                    <a:pt x="378" y="7687"/>
                    <a:pt x="647" y="7723"/>
                  </a:cubicBezTo>
                  <a:cubicBezTo>
                    <a:pt x="1409" y="7901"/>
                    <a:pt x="2199" y="7977"/>
                    <a:pt x="2993" y="7977"/>
                  </a:cubicBezTo>
                  <a:cubicBezTo>
                    <a:pt x="3079" y="7977"/>
                    <a:pt x="3165" y="7976"/>
                    <a:pt x="3251" y="7974"/>
                  </a:cubicBezTo>
                  <a:cubicBezTo>
                    <a:pt x="3476" y="7965"/>
                    <a:pt x="3700" y="7961"/>
                    <a:pt x="3925" y="7961"/>
                  </a:cubicBezTo>
                  <a:cubicBezTo>
                    <a:pt x="4149" y="7961"/>
                    <a:pt x="4374" y="7965"/>
                    <a:pt x="4598" y="7974"/>
                  </a:cubicBezTo>
                  <a:cubicBezTo>
                    <a:pt x="5263" y="8010"/>
                    <a:pt x="5945" y="8064"/>
                    <a:pt x="6610" y="8082"/>
                  </a:cubicBezTo>
                  <a:cubicBezTo>
                    <a:pt x="7544" y="8100"/>
                    <a:pt x="8478" y="8100"/>
                    <a:pt x="9412" y="8100"/>
                  </a:cubicBezTo>
                  <a:cubicBezTo>
                    <a:pt x="9687" y="8100"/>
                    <a:pt x="9962" y="8108"/>
                    <a:pt x="10232" y="8108"/>
                  </a:cubicBezTo>
                  <a:cubicBezTo>
                    <a:pt x="10367" y="8108"/>
                    <a:pt x="10501" y="8106"/>
                    <a:pt x="10633" y="8100"/>
                  </a:cubicBezTo>
                  <a:cubicBezTo>
                    <a:pt x="12985" y="8046"/>
                    <a:pt x="15320" y="7920"/>
                    <a:pt x="17655" y="7920"/>
                  </a:cubicBezTo>
                  <a:cubicBezTo>
                    <a:pt x="18087" y="7918"/>
                    <a:pt x="18518" y="7917"/>
                    <a:pt x="18950" y="7917"/>
                  </a:cubicBezTo>
                  <a:cubicBezTo>
                    <a:pt x="22556" y="7917"/>
                    <a:pt x="26150" y="7980"/>
                    <a:pt x="29759" y="8028"/>
                  </a:cubicBezTo>
                  <a:cubicBezTo>
                    <a:pt x="29939" y="8028"/>
                    <a:pt x="30119" y="8028"/>
                    <a:pt x="30298" y="8064"/>
                  </a:cubicBezTo>
                  <a:cubicBezTo>
                    <a:pt x="31168" y="8209"/>
                    <a:pt x="32038" y="8272"/>
                    <a:pt x="32908" y="8272"/>
                  </a:cubicBezTo>
                  <a:cubicBezTo>
                    <a:pt x="33116" y="8272"/>
                    <a:pt x="33323" y="8268"/>
                    <a:pt x="33531" y="8262"/>
                  </a:cubicBezTo>
                  <a:lnTo>
                    <a:pt x="42133" y="8262"/>
                  </a:lnTo>
                  <a:cubicBezTo>
                    <a:pt x="44199" y="8279"/>
                    <a:pt x="46282" y="8297"/>
                    <a:pt x="48347" y="8351"/>
                  </a:cubicBezTo>
                  <a:cubicBezTo>
                    <a:pt x="49317" y="8369"/>
                    <a:pt x="50269" y="8495"/>
                    <a:pt x="51221" y="8513"/>
                  </a:cubicBezTo>
                  <a:cubicBezTo>
                    <a:pt x="54418" y="8585"/>
                    <a:pt x="57614" y="8621"/>
                    <a:pt x="61081" y="8675"/>
                  </a:cubicBezTo>
                  <a:cubicBezTo>
                    <a:pt x="62553" y="8639"/>
                    <a:pt x="64313" y="8567"/>
                    <a:pt x="66073" y="8531"/>
                  </a:cubicBezTo>
                  <a:cubicBezTo>
                    <a:pt x="68354" y="8513"/>
                    <a:pt x="70635" y="8477"/>
                    <a:pt x="72898" y="8244"/>
                  </a:cubicBezTo>
                  <a:cubicBezTo>
                    <a:pt x="73455" y="8190"/>
                    <a:pt x="73598" y="8082"/>
                    <a:pt x="73616" y="7543"/>
                  </a:cubicBezTo>
                  <a:cubicBezTo>
                    <a:pt x="73670" y="5657"/>
                    <a:pt x="73706" y="3754"/>
                    <a:pt x="73742" y="1868"/>
                  </a:cubicBezTo>
                  <a:cubicBezTo>
                    <a:pt x="73742" y="1437"/>
                    <a:pt x="73706" y="1024"/>
                    <a:pt x="73688" y="593"/>
                  </a:cubicBezTo>
                  <a:cubicBezTo>
                    <a:pt x="73670" y="306"/>
                    <a:pt x="73544" y="126"/>
                    <a:pt x="73239" y="126"/>
                  </a:cubicBezTo>
                  <a:cubicBezTo>
                    <a:pt x="72754" y="108"/>
                    <a:pt x="72269" y="72"/>
                    <a:pt x="71784" y="72"/>
                  </a:cubicBezTo>
                  <a:lnTo>
                    <a:pt x="10040" y="72"/>
                  </a:lnTo>
                  <a:cubicBezTo>
                    <a:pt x="9046" y="72"/>
                    <a:pt x="8045" y="80"/>
                    <a:pt x="7046" y="80"/>
                  </a:cubicBezTo>
                  <a:cubicBezTo>
                    <a:pt x="6546" y="80"/>
                    <a:pt x="6047" y="78"/>
                    <a:pt x="5550" y="72"/>
                  </a:cubicBezTo>
                  <a:cubicBezTo>
                    <a:pt x="4257" y="72"/>
                    <a:pt x="2982" y="0"/>
                    <a:pt x="1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5207875" y="488650"/>
              <a:ext cx="633100" cy="23375"/>
            </a:xfrm>
            <a:custGeom>
              <a:avLst/>
              <a:gdLst/>
              <a:ahLst/>
              <a:cxnLst/>
              <a:rect l="l" t="t" r="r" b="b"/>
              <a:pathLst>
                <a:path w="25324" h="935" extrusionOk="0">
                  <a:moveTo>
                    <a:pt x="21534" y="0"/>
                  </a:moveTo>
                  <a:cubicBezTo>
                    <a:pt x="17422" y="0"/>
                    <a:pt x="13309" y="54"/>
                    <a:pt x="9196" y="90"/>
                  </a:cubicBezTo>
                  <a:cubicBezTo>
                    <a:pt x="7993" y="108"/>
                    <a:pt x="6790" y="126"/>
                    <a:pt x="5586" y="144"/>
                  </a:cubicBezTo>
                  <a:cubicBezTo>
                    <a:pt x="4527" y="144"/>
                    <a:pt x="3467" y="180"/>
                    <a:pt x="2425" y="180"/>
                  </a:cubicBezTo>
                  <a:cubicBezTo>
                    <a:pt x="1761" y="180"/>
                    <a:pt x="1114" y="144"/>
                    <a:pt x="468" y="144"/>
                  </a:cubicBezTo>
                  <a:cubicBezTo>
                    <a:pt x="414" y="144"/>
                    <a:pt x="354" y="136"/>
                    <a:pt x="295" y="136"/>
                  </a:cubicBezTo>
                  <a:cubicBezTo>
                    <a:pt x="177" y="136"/>
                    <a:pt x="61" y="168"/>
                    <a:pt x="1" y="360"/>
                  </a:cubicBezTo>
                  <a:cubicBezTo>
                    <a:pt x="145" y="360"/>
                    <a:pt x="270" y="395"/>
                    <a:pt x="378" y="395"/>
                  </a:cubicBezTo>
                  <a:lnTo>
                    <a:pt x="4293" y="395"/>
                  </a:lnTo>
                  <a:cubicBezTo>
                    <a:pt x="5066" y="395"/>
                    <a:pt x="5838" y="342"/>
                    <a:pt x="6610" y="342"/>
                  </a:cubicBezTo>
                  <a:cubicBezTo>
                    <a:pt x="7885" y="342"/>
                    <a:pt x="9178" y="395"/>
                    <a:pt x="10453" y="395"/>
                  </a:cubicBezTo>
                  <a:cubicBezTo>
                    <a:pt x="10962" y="401"/>
                    <a:pt x="11471" y="403"/>
                    <a:pt x="11980" y="403"/>
                  </a:cubicBezTo>
                  <a:cubicBezTo>
                    <a:pt x="12998" y="403"/>
                    <a:pt x="14015" y="395"/>
                    <a:pt x="15033" y="395"/>
                  </a:cubicBezTo>
                  <a:cubicBezTo>
                    <a:pt x="16901" y="395"/>
                    <a:pt x="18769" y="360"/>
                    <a:pt x="20636" y="360"/>
                  </a:cubicBezTo>
                  <a:cubicBezTo>
                    <a:pt x="21480" y="360"/>
                    <a:pt x="22324" y="377"/>
                    <a:pt x="23169" y="377"/>
                  </a:cubicBezTo>
                  <a:cubicBezTo>
                    <a:pt x="22104" y="634"/>
                    <a:pt x="21021" y="762"/>
                    <a:pt x="19939" y="762"/>
                  </a:cubicBezTo>
                  <a:cubicBezTo>
                    <a:pt x="19506" y="762"/>
                    <a:pt x="19074" y="742"/>
                    <a:pt x="18643" y="701"/>
                  </a:cubicBezTo>
                  <a:lnTo>
                    <a:pt x="18643" y="701"/>
                  </a:lnTo>
                  <a:cubicBezTo>
                    <a:pt x="19128" y="826"/>
                    <a:pt x="19631" y="898"/>
                    <a:pt x="20133" y="916"/>
                  </a:cubicBezTo>
                  <a:cubicBezTo>
                    <a:pt x="20343" y="929"/>
                    <a:pt x="20553" y="935"/>
                    <a:pt x="20762" y="935"/>
                  </a:cubicBezTo>
                  <a:cubicBezTo>
                    <a:pt x="21144" y="935"/>
                    <a:pt x="21522" y="915"/>
                    <a:pt x="21893" y="880"/>
                  </a:cubicBezTo>
                  <a:cubicBezTo>
                    <a:pt x="22468" y="844"/>
                    <a:pt x="23097" y="862"/>
                    <a:pt x="23582" y="611"/>
                  </a:cubicBezTo>
                  <a:cubicBezTo>
                    <a:pt x="24138" y="324"/>
                    <a:pt x="24731" y="575"/>
                    <a:pt x="25324" y="288"/>
                  </a:cubicBezTo>
                  <a:cubicBezTo>
                    <a:pt x="25198" y="234"/>
                    <a:pt x="25072" y="216"/>
                    <a:pt x="24947" y="180"/>
                  </a:cubicBezTo>
                  <a:cubicBezTo>
                    <a:pt x="23815" y="108"/>
                    <a:pt x="22684" y="0"/>
                    <a:pt x="21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4389400" y="487650"/>
              <a:ext cx="669900" cy="14050"/>
            </a:xfrm>
            <a:custGeom>
              <a:avLst/>
              <a:gdLst/>
              <a:ahLst/>
              <a:cxnLst/>
              <a:rect l="l" t="t" r="r" b="b"/>
              <a:pathLst>
                <a:path w="26796" h="562" extrusionOk="0">
                  <a:moveTo>
                    <a:pt x="1929" y="1"/>
                  </a:moveTo>
                  <a:cubicBezTo>
                    <a:pt x="1280" y="1"/>
                    <a:pt x="634" y="43"/>
                    <a:pt x="0" y="58"/>
                  </a:cubicBezTo>
                  <a:lnTo>
                    <a:pt x="18" y="202"/>
                  </a:lnTo>
                  <a:cubicBezTo>
                    <a:pt x="216" y="220"/>
                    <a:pt x="413" y="238"/>
                    <a:pt x="611" y="238"/>
                  </a:cubicBezTo>
                  <a:cubicBezTo>
                    <a:pt x="994" y="238"/>
                    <a:pt x="1377" y="230"/>
                    <a:pt x="1755" y="230"/>
                  </a:cubicBezTo>
                  <a:cubicBezTo>
                    <a:pt x="1944" y="230"/>
                    <a:pt x="2131" y="232"/>
                    <a:pt x="2317" y="238"/>
                  </a:cubicBezTo>
                  <a:cubicBezTo>
                    <a:pt x="3574" y="310"/>
                    <a:pt x="4831" y="435"/>
                    <a:pt x="6088" y="453"/>
                  </a:cubicBezTo>
                  <a:cubicBezTo>
                    <a:pt x="10165" y="507"/>
                    <a:pt x="14242" y="543"/>
                    <a:pt x="18301" y="561"/>
                  </a:cubicBezTo>
                  <a:cubicBezTo>
                    <a:pt x="20546" y="561"/>
                    <a:pt x="22773" y="489"/>
                    <a:pt x="25017" y="435"/>
                  </a:cubicBezTo>
                  <a:cubicBezTo>
                    <a:pt x="25610" y="435"/>
                    <a:pt x="26203" y="328"/>
                    <a:pt x="26795" y="274"/>
                  </a:cubicBezTo>
                  <a:cubicBezTo>
                    <a:pt x="26667" y="177"/>
                    <a:pt x="26509" y="109"/>
                    <a:pt x="26335" y="109"/>
                  </a:cubicBezTo>
                  <a:cubicBezTo>
                    <a:pt x="26315" y="109"/>
                    <a:pt x="26295" y="110"/>
                    <a:pt x="26275" y="112"/>
                  </a:cubicBezTo>
                  <a:cubicBezTo>
                    <a:pt x="24694" y="112"/>
                    <a:pt x="23114" y="130"/>
                    <a:pt x="21515" y="148"/>
                  </a:cubicBezTo>
                  <a:cubicBezTo>
                    <a:pt x="20815" y="166"/>
                    <a:pt x="20097" y="220"/>
                    <a:pt x="19396" y="220"/>
                  </a:cubicBezTo>
                  <a:cubicBezTo>
                    <a:pt x="15373" y="202"/>
                    <a:pt x="11368" y="166"/>
                    <a:pt x="7363" y="130"/>
                  </a:cubicBezTo>
                  <a:cubicBezTo>
                    <a:pt x="5657" y="112"/>
                    <a:pt x="3951" y="40"/>
                    <a:pt x="2245" y="4"/>
                  </a:cubicBezTo>
                  <a:cubicBezTo>
                    <a:pt x="2140" y="2"/>
                    <a:pt x="2034" y="1"/>
                    <a:pt x="19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4972175" y="524575"/>
              <a:ext cx="544200" cy="54850"/>
            </a:xfrm>
            <a:custGeom>
              <a:avLst/>
              <a:gdLst/>
              <a:ahLst/>
              <a:cxnLst/>
              <a:rect l="l" t="t" r="r" b="b"/>
              <a:pathLst>
                <a:path w="21768" h="2194" extrusionOk="0">
                  <a:moveTo>
                    <a:pt x="21767" y="0"/>
                  </a:moveTo>
                  <a:lnTo>
                    <a:pt x="21767" y="0"/>
                  </a:lnTo>
                  <a:cubicBezTo>
                    <a:pt x="21300" y="269"/>
                    <a:pt x="20815" y="521"/>
                    <a:pt x="20330" y="736"/>
                  </a:cubicBezTo>
                  <a:cubicBezTo>
                    <a:pt x="18265" y="1455"/>
                    <a:pt x="16110" y="1868"/>
                    <a:pt x="13937" y="1940"/>
                  </a:cubicBezTo>
                  <a:cubicBezTo>
                    <a:pt x="12896" y="1991"/>
                    <a:pt x="11855" y="2017"/>
                    <a:pt x="10814" y="2017"/>
                  </a:cubicBezTo>
                  <a:cubicBezTo>
                    <a:pt x="8948" y="2017"/>
                    <a:pt x="7083" y="1933"/>
                    <a:pt x="5226" y="1760"/>
                  </a:cubicBezTo>
                  <a:cubicBezTo>
                    <a:pt x="3431" y="1581"/>
                    <a:pt x="1653" y="1383"/>
                    <a:pt x="36" y="521"/>
                  </a:cubicBezTo>
                  <a:lnTo>
                    <a:pt x="0" y="557"/>
                  </a:lnTo>
                  <a:cubicBezTo>
                    <a:pt x="521" y="1042"/>
                    <a:pt x="1186" y="1257"/>
                    <a:pt x="1868" y="1419"/>
                  </a:cubicBezTo>
                  <a:cubicBezTo>
                    <a:pt x="3790" y="1922"/>
                    <a:pt x="5747" y="2065"/>
                    <a:pt x="7723" y="2137"/>
                  </a:cubicBezTo>
                  <a:cubicBezTo>
                    <a:pt x="8776" y="2185"/>
                    <a:pt x="9838" y="2193"/>
                    <a:pt x="10897" y="2193"/>
                  </a:cubicBezTo>
                  <a:cubicBezTo>
                    <a:pt x="11426" y="2193"/>
                    <a:pt x="11955" y="2191"/>
                    <a:pt x="12482" y="2191"/>
                  </a:cubicBezTo>
                  <a:cubicBezTo>
                    <a:pt x="12553" y="2192"/>
                    <a:pt x="12624" y="2192"/>
                    <a:pt x="12696" y="2192"/>
                  </a:cubicBezTo>
                  <a:cubicBezTo>
                    <a:pt x="14761" y="2192"/>
                    <a:pt x="16825" y="1940"/>
                    <a:pt x="18822" y="1419"/>
                  </a:cubicBezTo>
                  <a:cubicBezTo>
                    <a:pt x="19630" y="1167"/>
                    <a:pt x="20438" y="880"/>
                    <a:pt x="21228" y="557"/>
                  </a:cubicBezTo>
                  <a:cubicBezTo>
                    <a:pt x="21498" y="467"/>
                    <a:pt x="21695" y="269"/>
                    <a:pt x="21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4609400" y="514675"/>
              <a:ext cx="256375" cy="24600"/>
            </a:xfrm>
            <a:custGeom>
              <a:avLst/>
              <a:gdLst/>
              <a:ahLst/>
              <a:cxnLst/>
              <a:rect l="l" t="t" r="r" b="b"/>
              <a:pathLst>
                <a:path w="10255" h="984" extrusionOk="0">
                  <a:moveTo>
                    <a:pt x="0" y="1"/>
                  </a:moveTo>
                  <a:lnTo>
                    <a:pt x="0" y="1"/>
                  </a:lnTo>
                  <a:cubicBezTo>
                    <a:pt x="36" y="109"/>
                    <a:pt x="126" y="199"/>
                    <a:pt x="234" y="252"/>
                  </a:cubicBezTo>
                  <a:cubicBezTo>
                    <a:pt x="1217" y="809"/>
                    <a:pt x="2276" y="983"/>
                    <a:pt x="3355" y="983"/>
                  </a:cubicBezTo>
                  <a:cubicBezTo>
                    <a:pt x="3773" y="983"/>
                    <a:pt x="4195" y="957"/>
                    <a:pt x="4616" y="917"/>
                  </a:cubicBezTo>
                  <a:cubicBezTo>
                    <a:pt x="6034" y="755"/>
                    <a:pt x="7471" y="540"/>
                    <a:pt x="8890" y="342"/>
                  </a:cubicBezTo>
                  <a:cubicBezTo>
                    <a:pt x="9357" y="270"/>
                    <a:pt x="9806" y="181"/>
                    <a:pt x="10255" y="91"/>
                  </a:cubicBezTo>
                  <a:lnTo>
                    <a:pt x="10237" y="73"/>
                  </a:lnTo>
                  <a:cubicBezTo>
                    <a:pt x="10137" y="68"/>
                    <a:pt x="10037" y="65"/>
                    <a:pt x="9937" y="65"/>
                  </a:cubicBezTo>
                  <a:cubicBezTo>
                    <a:pt x="9696" y="65"/>
                    <a:pt x="9455" y="78"/>
                    <a:pt x="9213" y="91"/>
                  </a:cubicBezTo>
                  <a:cubicBezTo>
                    <a:pt x="7615" y="288"/>
                    <a:pt x="6034" y="522"/>
                    <a:pt x="4436" y="719"/>
                  </a:cubicBezTo>
                  <a:cubicBezTo>
                    <a:pt x="4057" y="764"/>
                    <a:pt x="3680" y="790"/>
                    <a:pt x="3305" y="790"/>
                  </a:cubicBezTo>
                  <a:cubicBezTo>
                    <a:pt x="2329" y="790"/>
                    <a:pt x="1370" y="617"/>
                    <a:pt x="449" y="163"/>
                  </a:cubicBezTo>
                  <a:cubicBezTo>
                    <a:pt x="305" y="109"/>
                    <a:pt x="162" y="5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5161200" y="506150"/>
              <a:ext cx="245175" cy="44925"/>
            </a:xfrm>
            <a:custGeom>
              <a:avLst/>
              <a:gdLst/>
              <a:ahLst/>
              <a:cxnLst/>
              <a:rect l="l" t="t" r="r" b="b"/>
              <a:pathLst>
                <a:path w="9807" h="1797" extrusionOk="0">
                  <a:moveTo>
                    <a:pt x="9806" y="1"/>
                  </a:moveTo>
                  <a:cubicBezTo>
                    <a:pt x="9483" y="450"/>
                    <a:pt x="9016" y="557"/>
                    <a:pt x="8567" y="683"/>
                  </a:cubicBezTo>
                  <a:cubicBezTo>
                    <a:pt x="6101" y="1313"/>
                    <a:pt x="3585" y="1636"/>
                    <a:pt x="1050" y="1636"/>
                  </a:cubicBezTo>
                  <a:cubicBezTo>
                    <a:pt x="981" y="1636"/>
                    <a:pt x="913" y="1636"/>
                    <a:pt x="844" y="1635"/>
                  </a:cubicBezTo>
                  <a:lnTo>
                    <a:pt x="0" y="1635"/>
                  </a:lnTo>
                  <a:lnTo>
                    <a:pt x="0" y="1743"/>
                  </a:lnTo>
                  <a:cubicBezTo>
                    <a:pt x="90" y="1761"/>
                    <a:pt x="198" y="1779"/>
                    <a:pt x="288" y="1779"/>
                  </a:cubicBezTo>
                  <a:cubicBezTo>
                    <a:pt x="615" y="1791"/>
                    <a:pt x="943" y="1797"/>
                    <a:pt x="1271" y="1797"/>
                  </a:cubicBezTo>
                  <a:cubicBezTo>
                    <a:pt x="2882" y="1797"/>
                    <a:pt x="4489" y="1652"/>
                    <a:pt x="6070" y="1384"/>
                  </a:cubicBezTo>
                  <a:cubicBezTo>
                    <a:pt x="7004" y="1222"/>
                    <a:pt x="7938" y="1006"/>
                    <a:pt x="8854" y="773"/>
                  </a:cubicBezTo>
                  <a:cubicBezTo>
                    <a:pt x="9159" y="665"/>
                    <a:pt x="9447" y="522"/>
                    <a:pt x="9716" y="324"/>
                  </a:cubicBezTo>
                  <a:cubicBezTo>
                    <a:pt x="9788" y="270"/>
                    <a:pt x="9770" y="109"/>
                    <a:pt x="9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4564500" y="574400"/>
              <a:ext cx="234375" cy="24375"/>
            </a:xfrm>
            <a:custGeom>
              <a:avLst/>
              <a:gdLst/>
              <a:ahLst/>
              <a:cxnLst/>
              <a:rect l="l" t="t" r="r" b="b"/>
              <a:pathLst>
                <a:path w="9375" h="975" extrusionOk="0">
                  <a:moveTo>
                    <a:pt x="9321" y="1"/>
                  </a:moveTo>
                  <a:cubicBezTo>
                    <a:pt x="8693" y="72"/>
                    <a:pt x="8046" y="180"/>
                    <a:pt x="7399" y="234"/>
                  </a:cubicBezTo>
                  <a:cubicBezTo>
                    <a:pt x="5029" y="432"/>
                    <a:pt x="2658" y="593"/>
                    <a:pt x="288" y="791"/>
                  </a:cubicBezTo>
                  <a:cubicBezTo>
                    <a:pt x="198" y="809"/>
                    <a:pt x="90" y="827"/>
                    <a:pt x="0" y="863"/>
                  </a:cubicBezTo>
                  <a:cubicBezTo>
                    <a:pt x="120" y="937"/>
                    <a:pt x="265" y="975"/>
                    <a:pt x="403" y="975"/>
                  </a:cubicBezTo>
                  <a:cubicBezTo>
                    <a:pt x="431" y="975"/>
                    <a:pt x="458" y="973"/>
                    <a:pt x="485" y="970"/>
                  </a:cubicBezTo>
                  <a:cubicBezTo>
                    <a:pt x="1329" y="917"/>
                    <a:pt x="2155" y="845"/>
                    <a:pt x="2981" y="773"/>
                  </a:cubicBezTo>
                  <a:cubicBezTo>
                    <a:pt x="4544" y="647"/>
                    <a:pt x="6106" y="539"/>
                    <a:pt x="7651" y="378"/>
                  </a:cubicBezTo>
                  <a:cubicBezTo>
                    <a:pt x="8226" y="324"/>
                    <a:pt x="8800" y="162"/>
                    <a:pt x="9375" y="54"/>
                  </a:cubicBezTo>
                  <a:lnTo>
                    <a:pt x="9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5149075" y="505700"/>
              <a:ext cx="141900" cy="13250"/>
            </a:xfrm>
            <a:custGeom>
              <a:avLst/>
              <a:gdLst/>
              <a:ahLst/>
              <a:cxnLst/>
              <a:rect l="l" t="t" r="r" b="b"/>
              <a:pathLst>
                <a:path w="5676" h="530" extrusionOk="0">
                  <a:moveTo>
                    <a:pt x="5675" y="1"/>
                  </a:moveTo>
                  <a:lnTo>
                    <a:pt x="5675" y="1"/>
                  </a:lnTo>
                  <a:cubicBezTo>
                    <a:pt x="4670" y="247"/>
                    <a:pt x="3658" y="326"/>
                    <a:pt x="2621" y="326"/>
                  </a:cubicBezTo>
                  <a:cubicBezTo>
                    <a:pt x="1769" y="326"/>
                    <a:pt x="899" y="273"/>
                    <a:pt x="0" y="216"/>
                  </a:cubicBezTo>
                  <a:lnTo>
                    <a:pt x="0" y="216"/>
                  </a:lnTo>
                  <a:cubicBezTo>
                    <a:pt x="676" y="429"/>
                    <a:pt x="1642" y="529"/>
                    <a:pt x="2596" y="529"/>
                  </a:cubicBezTo>
                  <a:cubicBezTo>
                    <a:pt x="3897" y="529"/>
                    <a:pt x="5178" y="343"/>
                    <a:pt x="5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4385800" y="592350"/>
              <a:ext cx="167500" cy="11000"/>
            </a:xfrm>
            <a:custGeom>
              <a:avLst/>
              <a:gdLst/>
              <a:ahLst/>
              <a:cxnLst/>
              <a:rect l="l" t="t" r="r" b="b"/>
              <a:pathLst>
                <a:path w="6700" h="440" extrusionOk="0">
                  <a:moveTo>
                    <a:pt x="0" y="270"/>
                  </a:moveTo>
                  <a:lnTo>
                    <a:pt x="0" y="288"/>
                  </a:lnTo>
                  <a:cubicBezTo>
                    <a:pt x="11" y="288"/>
                    <a:pt x="22" y="288"/>
                    <a:pt x="33" y="288"/>
                  </a:cubicBezTo>
                  <a:lnTo>
                    <a:pt x="33" y="288"/>
                  </a:lnTo>
                  <a:cubicBezTo>
                    <a:pt x="22" y="283"/>
                    <a:pt x="11" y="277"/>
                    <a:pt x="0" y="270"/>
                  </a:cubicBezTo>
                  <a:close/>
                  <a:moveTo>
                    <a:pt x="6304" y="1"/>
                  </a:moveTo>
                  <a:cubicBezTo>
                    <a:pt x="5227" y="73"/>
                    <a:pt x="4131" y="199"/>
                    <a:pt x="3053" y="252"/>
                  </a:cubicBezTo>
                  <a:cubicBezTo>
                    <a:pt x="2439" y="285"/>
                    <a:pt x="1832" y="291"/>
                    <a:pt x="1222" y="291"/>
                  </a:cubicBezTo>
                  <a:cubicBezTo>
                    <a:pt x="827" y="291"/>
                    <a:pt x="432" y="288"/>
                    <a:pt x="33" y="288"/>
                  </a:cubicBezTo>
                  <a:lnTo>
                    <a:pt x="33" y="288"/>
                  </a:lnTo>
                  <a:cubicBezTo>
                    <a:pt x="148" y="348"/>
                    <a:pt x="264" y="380"/>
                    <a:pt x="395" y="396"/>
                  </a:cubicBezTo>
                  <a:cubicBezTo>
                    <a:pt x="724" y="422"/>
                    <a:pt x="1053" y="439"/>
                    <a:pt x="1382" y="439"/>
                  </a:cubicBezTo>
                  <a:cubicBezTo>
                    <a:pt x="1502" y="439"/>
                    <a:pt x="1622" y="437"/>
                    <a:pt x="1742" y="432"/>
                  </a:cubicBezTo>
                  <a:cubicBezTo>
                    <a:pt x="3215" y="396"/>
                    <a:pt x="4706" y="342"/>
                    <a:pt x="6178" y="288"/>
                  </a:cubicBezTo>
                  <a:cubicBezTo>
                    <a:pt x="6358" y="252"/>
                    <a:pt x="6520" y="234"/>
                    <a:pt x="6699" y="181"/>
                  </a:cubicBezTo>
                  <a:cubicBezTo>
                    <a:pt x="6591" y="55"/>
                    <a:pt x="6448" y="1"/>
                    <a:pt x="6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4379500" y="567675"/>
              <a:ext cx="89825" cy="15275"/>
            </a:xfrm>
            <a:custGeom>
              <a:avLst/>
              <a:gdLst/>
              <a:ahLst/>
              <a:cxnLst/>
              <a:rect l="l" t="t" r="r" b="b"/>
              <a:pathLst>
                <a:path w="3593" h="611" extrusionOk="0">
                  <a:moveTo>
                    <a:pt x="1615" y="1"/>
                  </a:moveTo>
                  <a:cubicBezTo>
                    <a:pt x="1065" y="1"/>
                    <a:pt x="494" y="88"/>
                    <a:pt x="1" y="270"/>
                  </a:cubicBezTo>
                  <a:lnTo>
                    <a:pt x="37" y="305"/>
                  </a:lnTo>
                  <a:cubicBezTo>
                    <a:pt x="360" y="288"/>
                    <a:pt x="683" y="288"/>
                    <a:pt x="1007" y="270"/>
                  </a:cubicBezTo>
                  <a:cubicBezTo>
                    <a:pt x="1264" y="259"/>
                    <a:pt x="1524" y="246"/>
                    <a:pt x="1782" y="246"/>
                  </a:cubicBezTo>
                  <a:cubicBezTo>
                    <a:pt x="2371" y="246"/>
                    <a:pt x="2954" y="311"/>
                    <a:pt x="3503" y="611"/>
                  </a:cubicBezTo>
                  <a:cubicBezTo>
                    <a:pt x="3521" y="611"/>
                    <a:pt x="3557" y="575"/>
                    <a:pt x="3593" y="557"/>
                  </a:cubicBezTo>
                  <a:cubicBezTo>
                    <a:pt x="3196" y="193"/>
                    <a:pt x="2429" y="1"/>
                    <a:pt x="1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4984750" y="571425"/>
              <a:ext cx="100150" cy="33975"/>
            </a:xfrm>
            <a:custGeom>
              <a:avLst/>
              <a:gdLst/>
              <a:ahLst/>
              <a:cxnLst/>
              <a:rect l="l" t="t" r="r" b="b"/>
              <a:pathLst>
                <a:path w="4006" h="1359" extrusionOk="0">
                  <a:moveTo>
                    <a:pt x="275" y="0"/>
                  </a:moveTo>
                  <a:cubicBezTo>
                    <a:pt x="182" y="0"/>
                    <a:pt x="89" y="4"/>
                    <a:pt x="0" y="12"/>
                  </a:cubicBezTo>
                  <a:cubicBezTo>
                    <a:pt x="126" y="66"/>
                    <a:pt x="252" y="102"/>
                    <a:pt x="395" y="138"/>
                  </a:cubicBezTo>
                  <a:cubicBezTo>
                    <a:pt x="1527" y="353"/>
                    <a:pt x="2640" y="730"/>
                    <a:pt x="3682" y="1251"/>
                  </a:cubicBezTo>
                  <a:cubicBezTo>
                    <a:pt x="3772" y="1305"/>
                    <a:pt x="3861" y="1323"/>
                    <a:pt x="3951" y="1359"/>
                  </a:cubicBezTo>
                  <a:lnTo>
                    <a:pt x="4005" y="1251"/>
                  </a:lnTo>
                  <a:cubicBezTo>
                    <a:pt x="3843" y="1125"/>
                    <a:pt x="3646" y="1018"/>
                    <a:pt x="3448" y="928"/>
                  </a:cubicBezTo>
                  <a:cubicBezTo>
                    <a:pt x="2532" y="604"/>
                    <a:pt x="1599" y="317"/>
                    <a:pt x="665" y="30"/>
                  </a:cubicBezTo>
                  <a:cubicBezTo>
                    <a:pt x="538" y="9"/>
                    <a:pt x="406" y="0"/>
                    <a:pt x="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5669000" y="550600"/>
              <a:ext cx="125275" cy="3625"/>
            </a:xfrm>
            <a:custGeom>
              <a:avLst/>
              <a:gdLst/>
              <a:ahLst/>
              <a:cxnLst/>
              <a:rect l="l" t="t" r="r" b="b"/>
              <a:pathLst>
                <a:path w="5011" h="145" extrusionOk="0">
                  <a:moveTo>
                    <a:pt x="0" y="1"/>
                  </a:moveTo>
                  <a:lnTo>
                    <a:pt x="0" y="144"/>
                  </a:lnTo>
                  <a:lnTo>
                    <a:pt x="629" y="144"/>
                  </a:lnTo>
                  <a:lnTo>
                    <a:pt x="2999" y="126"/>
                  </a:lnTo>
                  <a:lnTo>
                    <a:pt x="5011" y="126"/>
                  </a:lnTo>
                  <a:cubicBezTo>
                    <a:pt x="4831" y="55"/>
                    <a:pt x="4634" y="19"/>
                    <a:pt x="4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4865300" y="513150"/>
              <a:ext cx="95675" cy="16825"/>
            </a:xfrm>
            <a:custGeom>
              <a:avLst/>
              <a:gdLst/>
              <a:ahLst/>
              <a:cxnLst/>
              <a:rect l="l" t="t" r="r" b="b"/>
              <a:pathLst>
                <a:path w="3827" h="673" extrusionOk="0">
                  <a:moveTo>
                    <a:pt x="1732" y="1"/>
                  </a:moveTo>
                  <a:cubicBezTo>
                    <a:pt x="1244" y="1"/>
                    <a:pt x="753" y="13"/>
                    <a:pt x="270" y="26"/>
                  </a:cubicBezTo>
                  <a:cubicBezTo>
                    <a:pt x="181" y="44"/>
                    <a:pt x="91" y="80"/>
                    <a:pt x="1" y="152"/>
                  </a:cubicBezTo>
                  <a:cubicBezTo>
                    <a:pt x="270" y="170"/>
                    <a:pt x="540" y="170"/>
                    <a:pt x="791" y="170"/>
                  </a:cubicBezTo>
                  <a:cubicBezTo>
                    <a:pt x="1058" y="160"/>
                    <a:pt x="1326" y="150"/>
                    <a:pt x="1591" y="150"/>
                  </a:cubicBezTo>
                  <a:cubicBezTo>
                    <a:pt x="2343" y="150"/>
                    <a:pt x="3082" y="235"/>
                    <a:pt x="3772" y="673"/>
                  </a:cubicBezTo>
                  <a:lnTo>
                    <a:pt x="3826" y="601"/>
                  </a:lnTo>
                  <a:cubicBezTo>
                    <a:pt x="3413" y="224"/>
                    <a:pt x="2892" y="26"/>
                    <a:pt x="2336" y="8"/>
                  </a:cubicBezTo>
                  <a:cubicBezTo>
                    <a:pt x="2136" y="3"/>
                    <a:pt x="1934" y="1"/>
                    <a:pt x="1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5623200" y="605825"/>
              <a:ext cx="95650" cy="1825"/>
            </a:xfrm>
            <a:custGeom>
              <a:avLst/>
              <a:gdLst/>
              <a:ahLst/>
              <a:cxnLst/>
              <a:rect l="l" t="t" r="r" b="b"/>
              <a:pathLst>
                <a:path w="3826" h="73" extrusionOk="0">
                  <a:moveTo>
                    <a:pt x="0" y="1"/>
                  </a:moveTo>
                  <a:lnTo>
                    <a:pt x="0" y="73"/>
                  </a:lnTo>
                  <a:lnTo>
                    <a:pt x="3826" y="73"/>
                  </a:lnTo>
                  <a:lnTo>
                    <a:pt x="38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5615575" y="572600"/>
              <a:ext cx="68700" cy="9900"/>
            </a:xfrm>
            <a:custGeom>
              <a:avLst/>
              <a:gdLst/>
              <a:ahLst/>
              <a:cxnLst/>
              <a:rect l="l" t="t" r="r" b="b"/>
              <a:pathLst>
                <a:path w="2748" h="396" extrusionOk="0">
                  <a:moveTo>
                    <a:pt x="1879" y="0"/>
                  </a:moveTo>
                  <a:cubicBezTo>
                    <a:pt x="1119" y="0"/>
                    <a:pt x="306" y="166"/>
                    <a:pt x="0" y="396"/>
                  </a:cubicBezTo>
                  <a:lnTo>
                    <a:pt x="2748" y="91"/>
                  </a:lnTo>
                  <a:cubicBezTo>
                    <a:pt x="2493" y="28"/>
                    <a:pt x="2190" y="0"/>
                    <a:pt x="1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4920100" y="595875"/>
              <a:ext cx="49400" cy="6650"/>
            </a:xfrm>
            <a:custGeom>
              <a:avLst/>
              <a:gdLst/>
              <a:ahLst/>
              <a:cxnLst/>
              <a:rect l="l" t="t" r="r" b="b"/>
              <a:pathLst>
                <a:path w="1976" h="266" extrusionOk="0">
                  <a:moveTo>
                    <a:pt x="1297" y="1"/>
                  </a:moveTo>
                  <a:cubicBezTo>
                    <a:pt x="866" y="1"/>
                    <a:pt x="441" y="147"/>
                    <a:pt x="0" y="183"/>
                  </a:cubicBezTo>
                  <a:cubicBezTo>
                    <a:pt x="244" y="243"/>
                    <a:pt x="486" y="266"/>
                    <a:pt x="727" y="266"/>
                  </a:cubicBezTo>
                  <a:cubicBezTo>
                    <a:pt x="1129" y="266"/>
                    <a:pt x="1528" y="202"/>
                    <a:pt x="1934" y="136"/>
                  </a:cubicBezTo>
                  <a:lnTo>
                    <a:pt x="1934" y="136"/>
                  </a:lnTo>
                  <a:cubicBezTo>
                    <a:pt x="1942" y="140"/>
                    <a:pt x="1950" y="143"/>
                    <a:pt x="1958" y="147"/>
                  </a:cubicBezTo>
                  <a:lnTo>
                    <a:pt x="1976" y="129"/>
                  </a:lnTo>
                  <a:lnTo>
                    <a:pt x="1976" y="129"/>
                  </a:lnTo>
                  <a:cubicBezTo>
                    <a:pt x="1962" y="132"/>
                    <a:pt x="1948" y="134"/>
                    <a:pt x="1934" y="136"/>
                  </a:cubicBezTo>
                  <a:lnTo>
                    <a:pt x="1934" y="136"/>
                  </a:lnTo>
                  <a:cubicBezTo>
                    <a:pt x="1719" y="36"/>
                    <a:pt x="1507" y="1"/>
                    <a:pt x="1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5630825" y="538475"/>
              <a:ext cx="50325" cy="5925"/>
            </a:xfrm>
            <a:custGeom>
              <a:avLst/>
              <a:gdLst/>
              <a:ahLst/>
              <a:cxnLst/>
              <a:rect l="l" t="t" r="r" b="b"/>
              <a:pathLst>
                <a:path w="2013" h="237" extrusionOk="0">
                  <a:moveTo>
                    <a:pt x="1" y="1"/>
                  </a:moveTo>
                  <a:lnTo>
                    <a:pt x="1" y="1"/>
                  </a:lnTo>
                  <a:cubicBezTo>
                    <a:pt x="401" y="156"/>
                    <a:pt x="822" y="236"/>
                    <a:pt x="1242" y="236"/>
                  </a:cubicBezTo>
                  <a:cubicBezTo>
                    <a:pt x="1501" y="236"/>
                    <a:pt x="1759" y="206"/>
                    <a:pt x="2012" y="144"/>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4929075" y="568500"/>
              <a:ext cx="55700" cy="3225"/>
            </a:xfrm>
            <a:custGeom>
              <a:avLst/>
              <a:gdLst/>
              <a:ahLst/>
              <a:cxnLst/>
              <a:rect l="l" t="t" r="r" b="b"/>
              <a:pathLst>
                <a:path w="2228" h="129" extrusionOk="0">
                  <a:moveTo>
                    <a:pt x="1435" y="1"/>
                  </a:moveTo>
                  <a:cubicBezTo>
                    <a:pt x="956" y="1"/>
                    <a:pt x="474" y="106"/>
                    <a:pt x="0" y="129"/>
                  </a:cubicBezTo>
                  <a:lnTo>
                    <a:pt x="2227" y="129"/>
                  </a:lnTo>
                  <a:cubicBezTo>
                    <a:pt x="1965" y="33"/>
                    <a:pt x="1700" y="1"/>
                    <a:pt x="1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701325" y="540700"/>
              <a:ext cx="50300" cy="4700"/>
            </a:xfrm>
            <a:custGeom>
              <a:avLst/>
              <a:gdLst/>
              <a:ahLst/>
              <a:cxnLst/>
              <a:rect l="l" t="t" r="r" b="b"/>
              <a:pathLst>
                <a:path w="2012" h="188" extrusionOk="0">
                  <a:moveTo>
                    <a:pt x="1323" y="1"/>
                  </a:moveTo>
                  <a:cubicBezTo>
                    <a:pt x="881" y="1"/>
                    <a:pt x="437" y="45"/>
                    <a:pt x="0" y="127"/>
                  </a:cubicBezTo>
                  <a:cubicBezTo>
                    <a:pt x="256" y="168"/>
                    <a:pt x="512" y="188"/>
                    <a:pt x="768" y="188"/>
                  </a:cubicBezTo>
                  <a:cubicBezTo>
                    <a:pt x="853" y="188"/>
                    <a:pt x="939" y="186"/>
                    <a:pt x="1024" y="181"/>
                  </a:cubicBezTo>
                  <a:cubicBezTo>
                    <a:pt x="1326" y="148"/>
                    <a:pt x="1627" y="83"/>
                    <a:pt x="1944" y="31"/>
                  </a:cubicBezTo>
                  <a:lnTo>
                    <a:pt x="1944" y="31"/>
                  </a:lnTo>
                  <a:cubicBezTo>
                    <a:pt x="1966" y="33"/>
                    <a:pt x="1989" y="35"/>
                    <a:pt x="2012" y="38"/>
                  </a:cubicBezTo>
                  <a:lnTo>
                    <a:pt x="2012" y="20"/>
                  </a:lnTo>
                  <a:cubicBezTo>
                    <a:pt x="1989" y="23"/>
                    <a:pt x="1966" y="27"/>
                    <a:pt x="1944" y="31"/>
                  </a:cubicBezTo>
                  <a:lnTo>
                    <a:pt x="1944" y="31"/>
                  </a:lnTo>
                  <a:cubicBezTo>
                    <a:pt x="1738" y="11"/>
                    <a:pt x="1531"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4212950" y="507500"/>
              <a:ext cx="41775" cy="13950"/>
            </a:xfrm>
            <a:custGeom>
              <a:avLst/>
              <a:gdLst/>
              <a:ahLst/>
              <a:cxnLst/>
              <a:rect l="l" t="t" r="r" b="b"/>
              <a:pathLst>
                <a:path w="1671" h="558" extrusionOk="0">
                  <a:moveTo>
                    <a:pt x="1652" y="1"/>
                  </a:moveTo>
                  <a:cubicBezTo>
                    <a:pt x="1042" y="37"/>
                    <a:pt x="521" y="306"/>
                    <a:pt x="0" y="557"/>
                  </a:cubicBezTo>
                  <a:cubicBezTo>
                    <a:pt x="557" y="414"/>
                    <a:pt x="1149" y="342"/>
                    <a:pt x="1670" y="19"/>
                  </a:cubicBezTo>
                  <a:lnTo>
                    <a:pt x="16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751600" y="534900"/>
              <a:ext cx="40900" cy="6300"/>
            </a:xfrm>
            <a:custGeom>
              <a:avLst/>
              <a:gdLst/>
              <a:ahLst/>
              <a:cxnLst/>
              <a:rect l="l" t="t" r="r" b="b"/>
              <a:pathLst>
                <a:path w="1636" h="252" extrusionOk="0">
                  <a:moveTo>
                    <a:pt x="1617" y="0"/>
                  </a:moveTo>
                  <a:cubicBezTo>
                    <a:pt x="1096" y="70"/>
                    <a:pt x="559" y="38"/>
                    <a:pt x="53" y="231"/>
                  </a:cubicBezTo>
                  <a:lnTo>
                    <a:pt x="53" y="231"/>
                  </a:lnTo>
                  <a:lnTo>
                    <a:pt x="1635" y="144"/>
                  </a:lnTo>
                  <a:lnTo>
                    <a:pt x="1617" y="0"/>
                  </a:lnTo>
                  <a:close/>
                  <a:moveTo>
                    <a:pt x="53" y="231"/>
                  </a:moveTo>
                  <a:lnTo>
                    <a:pt x="1" y="234"/>
                  </a:lnTo>
                  <a:lnTo>
                    <a:pt x="1" y="252"/>
                  </a:lnTo>
                  <a:cubicBezTo>
                    <a:pt x="18" y="244"/>
                    <a:pt x="36" y="237"/>
                    <a:pt x="53" y="2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5869250" y="493250"/>
              <a:ext cx="17525" cy="6650"/>
            </a:xfrm>
            <a:custGeom>
              <a:avLst/>
              <a:gdLst/>
              <a:ahLst/>
              <a:cxnLst/>
              <a:rect l="l" t="t" r="r" b="b"/>
              <a:pathLst>
                <a:path w="701" h="266" extrusionOk="0">
                  <a:moveTo>
                    <a:pt x="342" y="0"/>
                  </a:moveTo>
                  <a:cubicBezTo>
                    <a:pt x="232" y="0"/>
                    <a:pt x="120" y="48"/>
                    <a:pt x="0" y="193"/>
                  </a:cubicBezTo>
                  <a:lnTo>
                    <a:pt x="683" y="265"/>
                  </a:lnTo>
                  <a:lnTo>
                    <a:pt x="701" y="104"/>
                  </a:lnTo>
                  <a:cubicBezTo>
                    <a:pt x="579" y="57"/>
                    <a:pt x="462"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5815800" y="556400"/>
              <a:ext cx="32375" cy="11300"/>
            </a:xfrm>
            <a:custGeom>
              <a:avLst/>
              <a:gdLst/>
              <a:ahLst/>
              <a:cxnLst/>
              <a:rect l="l" t="t" r="r" b="b"/>
              <a:pathLst>
                <a:path w="1295" h="452" extrusionOk="0">
                  <a:moveTo>
                    <a:pt x="79" y="1"/>
                  </a:moveTo>
                  <a:cubicBezTo>
                    <a:pt x="53" y="1"/>
                    <a:pt x="27" y="1"/>
                    <a:pt x="1" y="2"/>
                  </a:cubicBezTo>
                  <a:cubicBezTo>
                    <a:pt x="234" y="92"/>
                    <a:pt x="468" y="182"/>
                    <a:pt x="665" y="254"/>
                  </a:cubicBezTo>
                  <a:cubicBezTo>
                    <a:pt x="863" y="325"/>
                    <a:pt x="1079" y="379"/>
                    <a:pt x="1294" y="451"/>
                  </a:cubicBezTo>
                  <a:cubicBezTo>
                    <a:pt x="955" y="146"/>
                    <a:pt x="519"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5824350" y="583375"/>
              <a:ext cx="40875" cy="10350"/>
            </a:xfrm>
            <a:custGeom>
              <a:avLst/>
              <a:gdLst/>
              <a:ahLst/>
              <a:cxnLst/>
              <a:rect l="l" t="t" r="r" b="b"/>
              <a:pathLst>
                <a:path w="1635" h="414" extrusionOk="0">
                  <a:moveTo>
                    <a:pt x="1581" y="1"/>
                  </a:moveTo>
                  <a:lnTo>
                    <a:pt x="0" y="378"/>
                  </a:lnTo>
                  <a:lnTo>
                    <a:pt x="36" y="414"/>
                  </a:lnTo>
                  <a:lnTo>
                    <a:pt x="1634" y="55"/>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5622750" y="554200"/>
              <a:ext cx="27850" cy="1825"/>
            </a:xfrm>
            <a:custGeom>
              <a:avLst/>
              <a:gdLst/>
              <a:ahLst/>
              <a:cxnLst/>
              <a:rect l="l" t="t" r="r" b="b"/>
              <a:pathLst>
                <a:path w="1114" h="73" extrusionOk="0">
                  <a:moveTo>
                    <a:pt x="18" y="0"/>
                  </a:moveTo>
                  <a:lnTo>
                    <a:pt x="0" y="72"/>
                  </a:lnTo>
                  <a:lnTo>
                    <a:pt x="1114" y="72"/>
                  </a:lnTo>
                  <a:lnTo>
                    <a:pt x="1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4697400" y="544100"/>
              <a:ext cx="34150" cy="3400"/>
            </a:xfrm>
            <a:custGeom>
              <a:avLst/>
              <a:gdLst/>
              <a:ahLst/>
              <a:cxnLst/>
              <a:rect l="l" t="t" r="r" b="b"/>
              <a:pathLst>
                <a:path w="1366" h="136" extrusionOk="0">
                  <a:moveTo>
                    <a:pt x="676" y="0"/>
                  </a:moveTo>
                  <a:cubicBezTo>
                    <a:pt x="445" y="0"/>
                    <a:pt x="216" y="45"/>
                    <a:pt x="0" y="135"/>
                  </a:cubicBezTo>
                  <a:lnTo>
                    <a:pt x="1365" y="135"/>
                  </a:lnTo>
                  <a:cubicBezTo>
                    <a:pt x="1141" y="45"/>
                    <a:pt x="907" y="0"/>
                    <a:pt x="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5095200" y="493575"/>
              <a:ext cx="20225" cy="925"/>
            </a:xfrm>
            <a:custGeom>
              <a:avLst/>
              <a:gdLst/>
              <a:ahLst/>
              <a:cxnLst/>
              <a:rect l="l" t="t" r="r" b="b"/>
              <a:pathLst>
                <a:path w="809" h="37" extrusionOk="0">
                  <a:moveTo>
                    <a:pt x="0" y="1"/>
                  </a:moveTo>
                  <a:lnTo>
                    <a:pt x="0" y="37"/>
                  </a:lnTo>
                  <a:lnTo>
                    <a:pt x="808" y="37"/>
                  </a:lnTo>
                  <a:lnTo>
                    <a:pt x="8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4354825" y="574325"/>
              <a:ext cx="25150" cy="7275"/>
            </a:xfrm>
            <a:custGeom>
              <a:avLst/>
              <a:gdLst/>
              <a:ahLst/>
              <a:cxnLst/>
              <a:rect l="l" t="t" r="r" b="b"/>
              <a:pathLst>
                <a:path w="1006" h="291" extrusionOk="0">
                  <a:moveTo>
                    <a:pt x="860" y="0"/>
                  </a:moveTo>
                  <a:cubicBezTo>
                    <a:pt x="562" y="0"/>
                    <a:pt x="267" y="55"/>
                    <a:pt x="0" y="165"/>
                  </a:cubicBezTo>
                  <a:lnTo>
                    <a:pt x="36" y="291"/>
                  </a:lnTo>
                  <a:lnTo>
                    <a:pt x="1006" y="39"/>
                  </a:lnTo>
                  <a:lnTo>
                    <a:pt x="988" y="4"/>
                  </a:lnTo>
                  <a:cubicBezTo>
                    <a:pt x="945" y="1"/>
                    <a:pt x="903" y="0"/>
                    <a:pt x="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5732750" y="602250"/>
              <a:ext cx="27850" cy="3675"/>
            </a:xfrm>
            <a:custGeom>
              <a:avLst/>
              <a:gdLst/>
              <a:ahLst/>
              <a:cxnLst/>
              <a:rect l="l" t="t" r="r" b="b"/>
              <a:pathLst>
                <a:path w="1114" h="147" extrusionOk="0">
                  <a:moveTo>
                    <a:pt x="0" y="0"/>
                  </a:moveTo>
                  <a:lnTo>
                    <a:pt x="0" y="144"/>
                  </a:lnTo>
                  <a:cubicBezTo>
                    <a:pt x="55" y="139"/>
                    <a:pt x="110" y="137"/>
                    <a:pt x="164" y="137"/>
                  </a:cubicBezTo>
                  <a:cubicBezTo>
                    <a:pt x="289" y="137"/>
                    <a:pt x="413" y="146"/>
                    <a:pt x="537" y="146"/>
                  </a:cubicBezTo>
                  <a:cubicBezTo>
                    <a:pt x="732" y="146"/>
                    <a:pt x="926" y="122"/>
                    <a:pt x="1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4969025" y="599100"/>
              <a:ext cx="26525" cy="5475"/>
            </a:xfrm>
            <a:custGeom>
              <a:avLst/>
              <a:gdLst/>
              <a:ahLst/>
              <a:cxnLst/>
              <a:rect l="l" t="t" r="r" b="b"/>
              <a:pathLst>
                <a:path w="1061" h="219" extrusionOk="0">
                  <a:moveTo>
                    <a:pt x="19" y="0"/>
                  </a:moveTo>
                  <a:lnTo>
                    <a:pt x="1" y="18"/>
                  </a:lnTo>
                  <a:lnTo>
                    <a:pt x="62" y="22"/>
                  </a:lnTo>
                  <a:lnTo>
                    <a:pt x="62" y="22"/>
                  </a:lnTo>
                  <a:cubicBezTo>
                    <a:pt x="47" y="15"/>
                    <a:pt x="33" y="8"/>
                    <a:pt x="19" y="0"/>
                  </a:cubicBezTo>
                  <a:close/>
                  <a:moveTo>
                    <a:pt x="62" y="22"/>
                  </a:moveTo>
                  <a:cubicBezTo>
                    <a:pt x="326" y="153"/>
                    <a:pt x="629" y="219"/>
                    <a:pt x="935" y="219"/>
                  </a:cubicBezTo>
                  <a:cubicBezTo>
                    <a:pt x="970" y="219"/>
                    <a:pt x="1006" y="218"/>
                    <a:pt x="1042" y="216"/>
                  </a:cubicBezTo>
                  <a:lnTo>
                    <a:pt x="1060" y="90"/>
                  </a:lnTo>
                  <a:lnTo>
                    <a:pt x="62" y="2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4797975" y="565875"/>
              <a:ext cx="22475" cy="9900"/>
            </a:xfrm>
            <a:custGeom>
              <a:avLst/>
              <a:gdLst/>
              <a:ahLst/>
              <a:cxnLst/>
              <a:rect l="l" t="t" r="r" b="b"/>
              <a:pathLst>
                <a:path w="899" h="396" extrusionOk="0">
                  <a:moveTo>
                    <a:pt x="898" y="0"/>
                  </a:moveTo>
                  <a:lnTo>
                    <a:pt x="0" y="342"/>
                  </a:lnTo>
                  <a:lnTo>
                    <a:pt x="36" y="395"/>
                  </a:lnTo>
                  <a:cubicBezTo>
                    <a:pt x="341" y="395"/>
                    <a:pt x="647" y="377"/>
                    <a:pt x="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5805025" y="529050"/>
              <a:ext cx="15300" cy="6775"/>
            </a:xfrm>
            <a:custGeom>
              <a:avLst/>
              <a:gdLst/>
              <a:ahLst/>
              <a:cxnLst/>
              <a:rect l="l" t="t" r="r" b="b"/>
              <a:pathLst>
                <a:path w="612" h="271" extrusionOk="0">
                  <a:moveTo>
                    <a:pt x="594" y="1"/>
                  </a:moveTo>
                  <a:lnTo>
                    <a:pt x="1" y="144"/>
                  </a:lnTo>
                  <a:lnTo>
                    <a:pt x="37" y="270"/>
                  </a:lnTo>
                  <a:lnTo>
                    <a:pt x="612" y="108"/>
                  </a:lnTo>
                  <a:lnTo>
                    <a:pt x="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4764300" y="544100"/>
              <a:ext cx="21575" cy="3400"/>
            </a:xfrm>
            <a:custGeom>
              <a:avLst/>
              <a:gdLst/>
              <a:ahLst/>
              <a:cxnLst/>
              <a:rect l="l" t="t" r="r" b="b"/>
              <a:pathLst>
                <a:path w="863" h="136" extrusionOk="0">
                  <a:moveTo>
                    <a:pt x="424" y="0"/>
                  </a:moveTo>
                  <a:cubicBezTo>
                    <a:pt x="274" y="0"/>
                    <a:pt x="126" y="45"/>
                    <a:pt x="0" y="135"/>
                  </a:cubicBezTo>
                  <a:lnTo>
                    <a:pt x="862" y="135"/>
                  </a:lnTo>
                  <a:cubicBezTo>
                    <a:pt x="727" y="45"/>
                    <a:pt x="575"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4365150" y="596225"/>
              <a:ext cx="20675" cy="3800"/>
            </a:xfrm>
            <a:custGeom>
              <a:avLst/>
              <a:gdLst/>
              <a:ahLst/>
              <a:cxnLst/>
              <a:rect l="l" t="t" r="r" b="b"/>
              <a:pathLst>
                <a:path w="827" h="152" extrusionOk="0">
                  <a:moveTo>
                    <a:pt x="421" y="1"/>
                  </a:moveTo>
                  <a:cubicBezTo>
                    <a:pt x="315" y="1"/>
                    <a:pt x="212" y="50"/>
                    <a:pt x="0" y="151"/>
                  </a:cubicBezTo>
                  <a:lnTo>
                    <a:pt x="789" y="117"/>
                  </a:lnTo>
                  <a:lnTo>
                    <a:pt x="789" y="117"/>
                  </a:lnTo>
                  <a:cubicBezTo>
                    <a:pt x="801" y="122"/>
                    <a:pt x="813" y="128"/>
                    <a:pt x="826" y="133"/>
                  </a:cubicBezTo>
                  <a:lnTo>
                    <a:pt x="826" y="115"/>
                  </a:lnTo>
                  <a:lnTo>
                    <a:pt x="789" y="117"/>
                  </a:lnTo>
                  <a:lnTo>
                    <a:pt x="789" y="117"/>
                  </a:lnTo>
                  <a:cubicBezTo>
                    <a:pt x="612" y="40"/>
                    <a:pt x="515" y="1"/>
                    <a:pt x="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5861600" y="573950"/>
              <a:ext cx="8125" cy="10800"/>
            </a:xfrm>
            <a:custGeom>
              <a:avLst/>
              <a:gdLst/>
              <a:ahLst/>
              <a:cxnLst/>
              <a:rect l="l" t="t" r="r" b="b"/>
              <a:pathLst>
                <a:path w="325" h="432" extrusionOk="0">
                  <a:moveTo>
                    <a:pt x="1" y="1"/>
                  </a:moveTo>
                  <a:lnTo>
                    <a:pt x="91" y="378"/>
                  </a:lnTo>
                  <a:lnTo>
                    <a:pt x="144" y="432"/>
                  </a:lnTo>
                  <a:cubicBezTo>
                    <a:pt x="324" y="198"/>
                    <a:pt x="324" y="19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0"/>
            <p:cNvSpPr/>
            <p:nvPr/>
          </p:nvSpPr>
          <p:spPr>
            <a:xfrm>
              <a:off x="5760575" y="598650"/>
              <a:ext cx="19800" cy="3625"/>
            </a:xfrm>
            <a:custGeom>
              <a:avLst/>
              <a:gdLst/>
              <a:ahLst/>
              <a:cxnLst/>
              <a:rect l="l" t="t" r="r" b="b"/>
              <a:pathLst>
                <a:path w="792" h="145" extrusionOk="0">
                  <a:moveTo>
                    <a:pt x="791" y="0"/>
                  </a:moveTo>
                  <a:lnTo>
                    <a:pt x="1" y="144"/>
                  </a:lnTo>
                  <a:lnTo>
                    <a:pt x="791" y="144"/>
                  </a:lnTo>
                  <a:lnTo>
                    <a:pt x="7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5600750" y="596400"/>
              <a:ext cx="8550" cy="7650"/>
            </a:xfrm>
            <a:custGeom>
              <a:avLst/>
              <a:gdLst/>
              <a:ahLst/>
              <a:cxnLst/>
              <a:rect l="l" t="t" r="r" b="b"/>
              <a:pathLst>
                <a:path w="342" h="306" extrusionOk="0">
                  <a:moveTo>
                    <a:pt x="54" y="1"/>
                  </a:moveTo>
                  <a:lnTo>
                    <a:pt x="0" y="54"/>
                  </a:lnTo>
                  <a:cubicBezTo>
                    <a:pt x="36" y="108"/>
                    <a:pt x="72" y="162"/>
                    <a:pt x="126" y="216"/>
                  </a:cubicBezTo>
                  <a:cubicBezTo>
                    <a:pt x="180" y="252"/>
                    <a:pt x="252" y="288"/>
                    <a:pt x="324" y="306"/>
                  </a:cubicBezTo>
                  <a:lnTo>
                    <a:pt x="342" y="270"/>
                  </a:lnTo>
                  <a:lnTo>
                    <a:pt x="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4155475" y="534900"/>
              <a:ext cx="11700" cy="6300"/>
            </a:xfrm>
            <a:custGeom>
              <a:avLst/>
              <a:gdLst/>
              <a:ahLst/>
              <a:cxnLst/>
              <a:rect l="l" t="t" r="r" b="b"/>
              <a:pathLst>
                <a:path w="468" h="252" extrusionOk="0">
                  <a:moveTo>
                    <a:pt x="449" y="0"/>
                  </a:moveTo>
                  <a:lnTo>
                    <a:pt x="0" y="162"/>
                  </a:lnTo>
                  <a:lnTo>
                    <a:pt x="36" y="252"/>
                  </a:lnTo>
                  <a:lnTo>
                    <a:pt x="467" y="126"/>
                  </a:lnTo>
                  <a:lnTo>
                    <a:pt x="4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5133350" y="545225"/>
              <a:ext cx="14400" cy="2700"/>
            </a:xfrm>
            <a:custGeom>
              <a:avLst/>
              <a:gdLst/>
              <a:ahLst/>
              <a:cxnLst/>
              <a:rect l="l" t="t" r="r" b="b"/>
              <a:pathLst>
                <a:path w="576" h="108" extrusionOk="0">
                  <a:moveTo>
                    <a:pt x="1" y="0"/>
                  </a:moveTo>
                  <a:lnTo>
                    <a:pt x="1" y="72"/>
                  </a:lnTo>
                  <a:lnTo>
                    <a:pt x="557" y="108"/>
                  </a:lnTo>
                  <a:lnTo>
                    <a:pt x="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4903475" y="571700"/>
              <a:ext cx="12150" cy="2275"/>
            </a:xfrm>
            <a:custGeom>
              <a:avLst/>
              <a:gdLst/>
              <a:ahLst/>
              <a:cxnLst/>
              <a:rect l="l" t="t" r="r" b="b"/>
              <a:pathLst>
                <a:path w="486" h="91" extrusionOk="0">
                  <a:moveTo>
                    <a:pt x="485" y="1"/>
                  </a:moveTo>
                  <a:lnTo>
                    <a:pt x="1" y="37"/>
                  </a:lnTo>
                  <a:lnTo>
                    <a:pt x="1" y="91"/>
                  </a:lnTo>
                  <a:lnTo>
                    <a:pt x="485" y="91"/>
                  </a:lnTo>
                  <a:lnTo>
                    <a:pt x="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4185100" y="526350"/>
              <a:ext cx="10350" cy="6325"/>
            </a:xfrm>
            <a:custGeom>
              <a:avLst/>
              <a:gdLst/>
              <a:ahLst/>
              <a:cxnLst/>
              <a:rect l="l" t="t" r="r" b="b"/>
              <a:pathLst>
                <a:path w="414" h="253" extrusionOk="0">
                  <a:moveTo>
                    <a:pt x="378" y="1"/>
                  </a:moveTo>
                  <a:lnTo>
                    <a:pt x="1" y="145"/>
                  </a:lnTo>
                  <a:lnTo>
                    <a:pt x="72" y="252"/>
                  </a:lnTo>
                  <a:lnTo>
                    <a:pt x="414" y="73"/>
                  </a:lnTo>
                  <a:lnTo>
                    <a:pt x="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4785850" y="547475"/>
              <a:ext cx="14825" cy="5850"/>
            </a:xfrm>
            <a:custGeom>
              <a:avLst/>
              <a:gdLst/>
              <a:ahLst/>
              <a:cxnLst/>
              <a:rect l="l" t="t" r="r" b="b"/>
              <a:pathLst>
                <a:path w="593" h="234" extrusionOk="0">
                  <a:moveTo>
                    <a:pt x="0" y="0"/>
                  </a:moveTo>
                  <a:lnTo>
                    <a:pt x="31" y="6"/>
                  </a:lnTo>
                  <a:lnTo>
                    <a:pt x="31" y="6"/>
                  </a:lnTo>
                  <a:lnTo>
                    <a:pt x="18" y="0"/>
                  </a:lnTo>
                  <a:close/>
                  <a:moveTo>
                    <a:pt x="31" y="6"/>
                  </a:moveTo>
                  <a:lnTo>
                    <a:pt x="557" y="233"/>
                  </a:lnTo>
                  <a:lnTo>
                    <a:pt x="593" y="108"/>
                  </a:lnTo>
                  <a:lnTo>
                    <a:pt x="31" y="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5594900" y="556450"/>
              <a:ext cx="11250" cy="3150"/>
            </a:xfrm>
            <a:custGeom>
              <a:avLst/>
              <a:gdLst/>
              <a:ahLst/>
              <a:cxnLst/>
              <a:rect l="l" t="t" r="r" b="b"/>
              <a:pathLst>
                <a:path w="450" h="126" extrusionOk="0">
                  <a:moveTo>
                    <a:pt x="450" y="0"/>
                  </a:moveTo>
                  <a:lnTo>
                    <a:pt x="1" y="18"/>
                  </a:lnTo>
                  <a:lnTo>
                    <a:pt x="1" y="126"/>
                  </a:lnTo>
                  <a:lnTo>
                    <a:pt x="450" y="90"/>
                  </a:lnTo>
                  <a:lnTo>
                    <a:pt x="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5793800" y="553750"/>
              <a:ext cx="22025" cy="2725"/>
            </a:xfrm>
            <a:custGeom>
              <a:avLst/>
              <a:gdLst/>
              <a:ahLst/>
              <a:cxnLst/>
              <a:rect l="l" t="t" r="r" b="b"/>
              <a:pathLst>
                <a:path w="881" h="109" extrusionOk="0">
                  <a:moveTo>
                    <a:pt x="1" y="0"/>
                  </a:moveTo>
                  <a:lnTo>
                    <a:pt x="881" y="108"/>
                  </a:lnTo>
                  <a:lnTo>
                    <a:pt x="881" y="108"/>
                  </a:lnTo>
                  <a:lnTo>
                    <a:pt x="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4254250" y="500775"/>
              <a:ext cx="18875" cy="6750"/>
            </a:xfrm>
            <a:custGeom>
              <a:avLst/>
              <a:gdLst/>
              <a:ahLst/>
              <a:cxnLst/>
              <a:rect l="l" t="t" r="r" b="b"/>
              <a:pathLst>
                <a:path w="755" h="270" extrusionOk="0">
                  <a:moveTo>
                    <a:pt x="737" y="0"/>
                  </a:moveTo>
                  <a:lnTo>
                    <a:pt x="0" y="252"/>
                  </a:lnTo>
                  <a:lnTo>
                    <a:pt x="18" y="270"/>
                  </a:lnTo>
                  <a:lnTo>
                    <a:pt x="755" y="54"/>
                  </a:lnTo>
                  <a:lnTo>
                    <a:pt x="7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5792925" y="595950"/>
              <a:ext cx="13925" cy="4075"/>
            </a:xfrm>
            <a:custGeom>
              <a:avLst/>
              <a:gdLst/>
              <a:ahLst/>
              <a:cxnLst/>
              <a:rect l="l" t="t" r="r" b="b"/>
              <a:pathLst>
                <a:path w="557" h="163" extrusionOk="0">
                  <a:moveTo>
                    <a:pt x="539" y="1"/>
                  </a:moveTo>
                  <a:lnTo>
                    <a:pt x="481" y="19"/>
                  </a:lnTo>
                  <a:lnTo>
                    <a:pt x="557" y="19"/>
                  </a:lnTo>
                  <a:lnTo>
                    <a:pt x="539" y="1"/>
                  </a:lnTo>
                  <a:close/>
                  <a:moveTo>
                    <a:pt x="0" y="19"/>
                  </a:moveTo>
                  <a:lnTo>
                    <a:pt x="18" y="162"/>
                  </a:lnTo>
                  <a:lnTo>
                    <a:pt x="481" y="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5806375" y="592350"/>
              <a:ext cx="18900" cy="3625"/>
            </a:xfrm>
            <a:custGeom>
              <a:avLst/>
              <a:gdLst/>
              <a:ahLst/>
              <a:cxnLst/>
              <a:rect l="l" t="t" r="r" b="b"/>
              <a:pathLst>
                <a:path w="756" h="145" extrusionOk="0">
                  <a:moveTo>
                    <a:pt x="719" y="1"/>
                  </a:moveTo>
                  <a:lnTo>
                    <a:pt x="1" y="145"/>
                  </a:lnTo>
                  <a:lnTo>
                    <a:pt x="755" y="55"/>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4959600" y="528600"/>
              <a:ext cx="13500" cy="9900"/>
            </a:xfrm>
            <a:custGeom>
              <a:avLst/>
              <a:gdLst/>
              <a:ahLst/>
              <a:cxnLst/>
              <a:rect l="l" t="t" r="r" b="b"/>
              <a:pathLst>
                <a:path w="540" h="396" extrusionOk="0">
                  <a:moveTo>
                    <a:pt x="54" y="1"/>
                  </a:moveTo>
                  <a:lnTo>
                    <a:pt x="0" y="55"/>
                  </a:lnTo>
                  <a:lnTo>
                    <a:pt x="503" y="396"/>
                  </a:lnTo>
                  <a:lnTo>
                    <a:pt x="539" y="360"/>
                  </a:lnTo>
                  <a:lnTo>
                    <a:pt x="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0"/>
          <p:cNvGrpSpPr/>
          <p:nvPr/>
        </p:nvGrpSpPr>
        <p:grpSpPr>
          <a:xfrm rot="-1724603">
            <a:off x="5562099" y="4189278"/>
            <a:ext cx="234674" cy="2046033"/>
            <a:chOff x="4159500" y="2009650"/>
            <a:chExt cx="157175" cy="1370350"/>
          </a:xfrm>
        </p:grpSpPr>
        <p:sp>
          <p:nvSpPr>
            <p:cNvPr id="1340" name="Google Shape;1340;p30"/>
            <p:cNvSpPr/>
            <p:nvPr/>
          </p:nvSpPr>
          <p:spPr>
            <a:xfrm>
              <a:off x="4159500" y="2009650"/>
              <a:ext cx="157175" cy="1370350"/>
            </a:xfrm>
            <a:custGeom>
              <a:avLst/>
              <a:gdLst/>
              <a:ahLst/>
              <a:cxnLst/>
              <a:rect l="l" t="t" r="r" b="b"/>
              <a:pathLst>
                <a:path w="6287" h="54814" extrusionOk="0">
                  <a:moveTo>
                    <a:pt x="1743" y="1533"/>
                  </a:moveTo>
                  <a:lnTo>
                    <a:pt x="1815" y="1928"/>
                  </a:lnTo>
                  <a:lnTo>
                    <a:pt x="1707" y="1946"/>
                  </a:lnTo>
                  <a:lnTo>
                    <a:pt x="1653" y="1533"/>
                  </a:lnTo>
                  <a:close/>
                  <a:moveTo>
                    <a:pt x="1330" y="1372"/>
                  </a:moveTo>
                  <a:lnTo>
                    <a:pt x="1653" y="3473"/>
                  </a:lnTo>
                  <a:lnTo>
                    <a:pt x="1743" y="3473"/>
                  </a:lnTo>
                  <a:lnTo>
                    <a:pt x="1994" y="2341"/>
                  </a:lnTo>
                  <a:cubicBezTo>
                    <a:pt x="2372" y="3329"/>
                    <a:pt x="2767" y="4155"/>
                    <a:pt x="2731" y="5125"/>
                  </a:cubicBezTo>
                  <a:cubicBezTo>
                    <a:pt x="2713" y="5915"/>
                    <a:pt x="2731" y="6706"/>
                    <a:pt x="2749" y="7496"/>
                  </a:cubicBezTo>
                  <a:cubicBezTo>
                    <a:pt x="2767" y="7819"/>
                    <a:pt x="2803" y="8142"/>
                    <a:pt x="2820" y="8519"/>
                  </a:cubicBezTo>
                  <a:lnTo>
                    <a:pt x="2497" y="8573"/>
                  </a:lnTo>
                  <a:lnTo>
                    <a:pt x="2282" y="5484"/>
                  </a:lnTo>
                  <a:lnTo>
                    <a:pt x="2192" y="5484"/>
                  </a:lnTo>
                  <a:lnTo>
                    <a:pt x="2192" y="8232"/>
                  </a:lnTo>
                  <a:cubicBezTo>
                    <a:pt x="1923" y="7604"/>
                    <a:pt x="2048" y="6885"/>
                    <a:pt x="1707" y="6292"/>
                  </a:cubicBezTo>
                  <a:cubicBezTo>
                    <a:pt x="1545" y="6652"/>
                    <a:pt x="1653" y="6993"/>
                    <a:pt x="1671" y="7334"/>
                  </a:cubicBezTo>
                  <a:cubicBezTo>
                    <a:pt x="1707" y="7657"/>
                    <a:pt x="1725" y="7999"/>
                    <a:pt x="1725" y="8340"/>
                  </a:cubicBezTo>
                  <a:cubicBezTo>
                    <a:pt x="1456" y="7873"/>
                    <a:pt x="1276" y="7388"/>
                    <a:pt x="1204" y="6867"/>
                  </a:cubicBezTo>
                  <a:cubicBezTo>
                    <a:pt x="1132" y="6454"/>
                    <a:pt x="1060" y="6023"/>
                    <a:pt x="971" y="5610"/>
                  </a:cubicBezTo>
                  <a:cubicBezTo>
                    <a:pt x="917" y="5502"/>
                    <a:pt x="881" y="5395"/>
                    <a:pt x="809" y="5287"/>
                  </a:cubicBezTo>
                  <a:lnTo>
                    <a:pt x="809" y="5287"/>
                  </a:lnTo>
                  <a:lnTo>
                    <a:pt x="1025" y="7568"/>
                  </a:lnTo>
                  <a:cubicBezTo>
                    <a:pt x="773" y="6831"/>
                    <a:pt x="701" y="6059"/>
                    <a:pt x="791" y="5305"/>
                  </a:cubicBezTo>
                  <a:cubicBezTo>
                    <a:pt x="665" y="4245"/>
                    <a:pt x="755" y="3150"/>
                    <a:pt x="1043" y="2126"/>
                  </a:cubicBezTo>
                  <a:lnTo>
                    <a:pt x="1114" y="3239"/>
                  </a:lnTo>
                  <a:cubicBezTo>
                    <a:pt x="1474" y="2629"/>
                    <a:pt x="1258" y="2000"/>
                    <a:pt x="1330" y="1372"/>
                  </a:cubicBezTo>
                  <a:close/>
                  <a:moveTo>
                    <a:pt x="1940" y="9058"/>
                  </a:moveTo>
                  <a:cubicBezTo>
                    <a:pt x="2192" y="9058"/>
                    <a:pt x="2425" y="9094"/>
                    <a:pt x="2677" y="9112"/>
                  </a:cubicBezTo>
                  <a:lnTo>
                    <a:pt x="3629" y="17822"/>
                  </a:lnTo>
                  <a:lnTo>
                    <a:pt x="1940" y="18092"/>
                  </a:lnTo>
                  <a:cubicBezTo>
                    <a:pt x="1761" y="15847"/>
                    <a:pt x="1581" y="13674"/>
                    <a:pt x="1438" y="11483"/>
                  </a:cubicBezTo>
                  <a:cubicBezTo>
                    <a:pt x="1402" y="10836"/>
                    <a:pt x="1438" y="10190"/>
                    <a:pt x="1438" y="9543"/>
                  </a:cubicBezTo>
                  <a:cubicBezTo>
                    <a:pt x="1438" y="9112"/>
                    <a:pt x="1491" y="9058"/>
                    <a:pt x="1940" y="9058"/>
                  </a:cubicBezTo>
                  <a:close/>
                  <a:moveTo>
                    <a:pt x="3892" y="18207"/>
                  </a:moveTo>
                  <a:cubicBezTo>
                    <a:pt x="4076" y="18207"/>
                    <a:pt x="4237" y="18356"/>
                    <a:pt x="4221" y="18559"/>
                  </a:cubicBezTo>
                  <a:cubicBezTo>
                    <a:pt x="4257" y="18756"/>
                    <a:pt x="4114" y="18918"/>
                    <a:pt x="3916" y="18918"/>
                  </a:cubicBezTo>
                  <a:cubicBezTo>
                    <a:pt x="3198" y="19008"/>
                    <a:pt x="2479" y="19098"/>
                    <a:pt x="1707" y="19187"/>
                  </a:cubicBezTo>
                  <a:lnTo>
                    <a:pt x="1563" y="18541"/>
                  </a:lnTo>
                  <a:cubicBezTo>
                    <a:pt x="2354" y="18433"/>
                    <a:pt x="3072" y="18307"/>
                    <a:pt x="3808" y="18218"/>
                  </a:cubicBezTo>
                  <a:cubicBezTo>
                    <a:pt x="3836" y="18210"/>
                    <a:pt x="3865" y="18207"/>
                    <a:pt x="3892" y="18207"/>
                  </a:cubicBezTo>
                  <a:close/>
                  <a:moveTo>
                    <a:pt x="4024" y="19295"/>
                  </a:moveTo>
                  <a:lnTo>
                    <a:pt x="4149" y="19960"/>
                  </a:lnTo>
                  <a:lnTo>
                    <a:pt x="1707" y="20157"/>
                  </a:lnTo>
                  <a:lnTo>
                    <a:pt x="1851" y="19582"/>
                  </a:lnTo>
                  <a:lnTo>
                    <a:pt x="4024" y="19295"/>
                  </a:lnTo>
                  <a:close/>
                  <a:moveTo>
                    <a:pt x="4132" y="20391"/>
                  </a:moveTo>
                  <a:cubicBezTo>
                    <a:pt x="4203" y="20570"/>
                    <a:pt x="4275" y="20750"/>
                    <a:pt x="4311" y="20947"/>
                  </a:cubicBezTo>
                  <a:cubicBezTo>
                    <a:pt x="4473" y="22689"/>
                    <a:pt x="4652" y="24431"/>
                    <a:pt x="4760" y="26174"/>
                  </a:cubicBezTo>
                  <a:cubicBezTo>
                    <a:pt x="4868" y="27700"/>
                    <a:pt x="4922" y="29209"/>
                    <a:pt x="4958" y="30735"/>
                  </a:cubicBezTo>
                  <a:cubicBezTo>
                    <a:pt x="5012" y="32854"/>
                    <a:pt x="5029" y="34974"/>
                    <a:pt x="5047" y="37093"/>
                  </a:cubicBezTo>
                  <a:cubicBezTo>
                    <a:pt x="5065" y="38404"/>
                    <a:pt x="5029" y="39733"/>
                    <a:pt x="5083" y="41062"/>
                  </a:cubicBezTo>
                  <a:cubicBezTo>
                    <a:pt x="5155" y="43307"/>
                    <a:pt x="5281" y="45570"/>
                    <a:pt x="5371" y="47815"/>
                  </a:cubicBezTo>
                  <a:cubicBezTo>
                    <a:pt x="5461" y="49646"/>
                    <a:pt x="5550" y="51478"/>
                    <a:pt x="5640" y="53310"/>
                  </a:cubicBezTo>
                  <a:cubicBezTo>
                    <a:pt x="5676" y="53669"/>
                    <a:pt x="5514" y="54011"/>
                    <a:pt x="5245" y="54226"/>
                  </a:cubicBezTo>
                  <a:lnTo>
                    <a:pt x="5227" y="54244"/>
                  </a:lnTo>
                  <a:cubicBezTo>
                    <a:pt x="4976" y="53562"/>
                    <a:pt x="4814" y="52843"/>
                    <a:pt x="4778" y="52107"/>
                  </a:cubicBezTo>
                  <a:cubicBezTo>
                    <a:pt x="4724" y="51424"/>
                    <a:pt x="4706" y="50706"/>
                    <a:pt x="4598" y="50042"/>
                  </a:cubicBezTo>
                  <a:cubicBezTo>
                    <a:pt x="3790" y="45067"/>
                    <a:pt x="3323" y="40074"/>
                    <a:pt x="2838" y="35063"/>
                  </a:cubicBezTo>
                  <a:cubicBezTo>
                    <a:pt x="2641" y="33070"/>
                    <a:pt x="2354" y="31076"/>
                    <a:pt x="2156" y="29065"/>
                  </a:cubicBezTo>
                  <a:cubicBezTo>
                    <a:pt x="1958" y="27143"/>
                    <a:pt x="1887" y="25204"/>
                    <a:pt x="1940" y="23282"/>
                  </a:cubicBezTo>
                  <a:cubicBezTo>
                    <a:pt x="1958" y="22510"/>
                    <a:pt x="1869" y="21738"/>
                    <a:pt x="1833" y="20965"/>
                  </a:cubicBezTo>
                  <a:cubicBezTo>
                    <a:pt x="1833" y="20840"/>
                    <a:pt x="1869" y="20732"/>
                    <a:pt x="1869" y="20552"/>
                  </a:cubicBezTo>
                  <a:lnTo>
                    <a:pt x="4132" y="20391"/>
                  </a:lnTo>
                  <a:close/>
                  <a:moveTo>
                    <a:pt x="931" y="0"/>
                  </a:moveTo>
                  <a:cubicBezTo>
                    <a:pt x="892" y="0"/>
                    <a:pt x="852" y="13"/>
                    <a:pt x="809" y="43"/>
                  </a:cubicBezTo>
                  <a:cubicBezTo>
                    <a:pt x="683" y="168"/>
                    <a:pt x="594" y="312"/>
                    <a:pt x="558" y="492"/>
                  </a:cubicBezTo>
                  <a:cubicBezTo>
                    <a:pt x="468" y="1048"/>
                    <a:pt x="396" y="1605"/>
                    <a:pt x="306" y="2180"/>
                  </a:cubicBezTo>
                  <a:cubicBezTo>
                    <a:pt x="288" y="2341"/>
                    <a:pt x="252" y="2503"/>
                    <a:pt x="234" y="2665"/>
                  </a:cubicBezTo>
                  <a:cubicBezTo>
                    <a:pt x="1" y="4766"/>
                    <a:pt x="234" y="6903"/>
                    <a:pt x="917" y="8915"/>
                  </a:cubicBezTo>
                  <a:cubicBezTo>
                    <a:pt x="989" y="9112"/>
                    <a:pt x="1007" y="9310"/>
                    <a:pt x="1007" y="9507"/>
                  </a:cubicBezTo>
                  <a:cubicBezTo>
                    <a:pt x="1007" y="10603"/>
                    <a:pt x="971" y="11698"/>
                    <a:pt x="1007" y="12812"/>
                  </a:cubicBezTo>
                  <a:cubicBezTo>
                    <a:pt x="1043" y="14248"/>
                    <a:pt x="1132" y="15685"/>
                    <a:pt x="1204" y="17140"/>
                  </a:cubicBezTo>
                  <a:cubicBezTo>
                    <a:pt x="1222" y="17212"/>
                    <a:pt x="1222" y="17302"/>
                    <a:pt x="1204" y="17373"/>
                  </a:cubicBezTo>
                  <a:cubicBezTo>
                    <a:pt x="989" y="18182"/>
                    <a:pt x="845" y="18954"/>
                    <a:pt x="1240" y="19744"/>
                  </a:cubicBezTo>
                  <a:cubicBezTo>
                    <a:pt x="1078" y="20355"/>
                    <a:pt x="1276" y="20929"/>
                    <a:pt x="1348" y="21540"/>
                  </a:cubicBezTo>
                  <a:cubicBezTo>
                    <a:pt x="1456" y="22456"/>
                    <a:pt x="1420" y="23372"/>
                    <a:pt x="1456" y="24288"/>
                  </a:cubicBezTo>
                  <a:cubicBezTo>
                    <a:pt x="1491" y="26209"/>
                    <a:pt x="1474" y="28113"/>
                    <a:pt x="1617" y="30017"/>
                  </a:cubicBezTo>
                  <a:cubicBezTo>
                    <a:pt x="1761" y="32082"/>
                    <a:pt x="2048" y="34147"/>
                    <a:pt x="2282" y="36213"/>
                  </a:cubicBezTo>
                  <a:lnTo>
                    <a:pt x="2246" y="36213"/>
                  </a:lnTo>
                  <a:cubicBezTo>
                    <a:pt x="2425" y="37991"/>
                    <a:pt x="2587" y="39769"/>
                    <a:pt x="2803" y="41547"/>
                  </a:cubicBezTo>
                  <a:cubicBezTo>
                    <a:pt x="3018" y="43522"/>
                    <a:pt x="3252" y="45480"/>
                    <a:pt x="3521" y="47437"/>
                  </a:cubicBezTo>
                  <a:cubicBezTo>
                    <a:pt x="3772" y="49431"/>
                    <a:pt x="4060" y="51424"/>
                    <a:pt x="4347" y="53418"/>
                  </a:cubicBezTo>
                  <a:cubicBezTo>
                    <a:pt x="4383" y="53687"/>
                    <a:pt x="4455" y="53975"/>
                    <a:pt x="4545" y="54244"/>
                  </a:cubicBezTo>
                  <a:cubicBezTo>
                    <a:pt x="4673" y="54630"/>
                    <a:pt x="4941" y="54813"/>
                    <a:pt x="5273" y="54813"/>
                  </a:cubicBezTo>
                  <a:cubicBezTo>
                    <a:pt x="5405" y="54813"/>
                    <a:pt x="5547" y="54785"/>
                    <a:pt x="5694" y="54729"/>
                  </a:cubicBezTo>
                  <a:cubicBezTo>
                    <a:pt x="6053" y="54621"/>
                    <a:pt x="6287" y="54280"/>
                    <a:pt x="6251" y="53903"/>
                  </a:cubicBezTo>
                  <a:cubicBezTo>
                    <a:pt x="6269" y="52861"/>
                    <a:pt x="6287" y="51802"/>
                    <a:pt x="6251" y="50742"/>
                  </a:cubicBezTo>
                  <a:cubicBezTo>
                    <a:pt x="6107" y="47581"/>
                    <a:pt x="5910" y="44438"/>
                    <a:pt x="5802" y="41295"/>
                  </a:cubicBezTo>
                  <a:cubicBezTo>
                    <a:pt x="5730" y="39697"/>
                    <a:pt x="5784" y="38116"/>
                    <a:pt x="5766" y="36536"/>
                  </a:cubicBezTo>
                  <a:cubicBezTo>
                    <a:pt x="5748" y="34291"/>
                    <a:pt x="5730" y="32064"/>
                    <a:pt x="5676" y="29819"/>
                  </a:cubicBezTo>
                  <a:cubicBezTo>
                    <a:pt x="5640" y="28706"/>
                    <a:pt x="5586" y="27592"/>
                    <a:pt x="5478" y="26461"/>
                  </a:cubicBezTo>
                  <a:cubicBezTo>
                    <a:pt x="5281" y="24431"/>
                    <a:pt x="5012" y="22384"/>
                    <a:pt x="4796" y="20337"/>
                  </a:cubicBezTo>
                  <a:cubicBezTo>
                    <a:pt x="4742" y="19942"/>
                    <a:pt x="4760" y="19547"/>
                    <a:pt x="4850" y="19151"/>
                  </a:cubicBezTo>
                  <a:cubicBezTo>
                    <a:pt x="4958" y="18756"/>
                    <a:pt x="5029" y="18146"/>
                    <a:pt x="4491" y="17786"/>
                  </a:cubicBezTo>
                  <a:cubicBezTo>
                    <a:pt x="4365" y="17715"/>
                    <a:pt x="4329" y="17481"/>
                    <a:pt x="4311" y="17302"/>
                  </a:cubicBezTo>
                  <a:cubicBezTo>
                    <a:pt x="4203" y="16601"/>
                    <a:pt x="4185" y="15883"/>
                    <a:pt x="4006" y="15200"/>
                  </a:cubicBezTo>
                  <a:cubicBezTo>
                    <a:pt x="3503" y="13225"/>
                    <a:pt x="3467" y="11213"/>
                    <a:pt x="3341" y="9202"/>
                  </a:cubicBezTo>
                  <a:cubicBezTo>
                    <a:pt x="3341" y="9040"/>
                    <a:pt x="3359" y="8879"/>
                    <a:pt x="3395" y="8717"/>
                  </a:cubicBezTo>
                  <a:cubicBezTo>
                    <a:pt x="3431" y="8394"/>
                    <a:pt x="3503" y="8088"/>
                    <a:pt x="3521" y="7765"/>
                  </a:cubicBezTo>
                  <a:cubicBezTo>
                    <a:pt x="3557" y="6149"/>
                    <a:pt x="3323" y="4550"/>
                    <a:pt x="2803" y="3006"/>
                  </a:cubicBezTo>
                  <a:cubicBezTo>
                    <a:pt x="2515" y="1982"/>
                    <a:pt x="1976" y="1030"/>
                    <a:pt x="1258" y="240"/>
                  </a:cubicBezTo>
                  <a:cubicBezTo>
                    <a:pt x="1162" y="131"/>
                    <a:pt x="1056"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4229550" y="2789250"/>
              <a:ext cx="17075" cy="41325"/>
            </a:xfrm>
            <a:custGeom>
              <a:avLst/>
              <a:gdLst/>
              <a:ahLst/>
              <a:cxnLst/>
              <a:rect l="l" t="t" r="r" b="b"/>
              <a:pathLst>
                <a:path w="683" h="1653" extrusionOk="0">
                  <a:moveTo>
                    <a:pt x="485" y="0"/>
                  </a:moveTo>
                  <a:cubicBezTo>
                    <a:pt x="378" y="270"/>
                    <a:pt x="252" y="539"/>
                    <a:pt x="162" y="826"/>
                  </a:cubicBezTo>
                  <a:cubicBezTo>
                    <a:pt x="1" y="1347"/>
                    <a:pt x="1" y="1347"/>
                    <a:pt x="234" y="1652"/>
                  </a:cubicBezTo>
                  <a:cubicBezTo>
                    <a:pt x="414" y="1096"/>
                    <a:pt x="683" y="611"/>
                    <a:pt x="629" y="54"/>
                  </a:cubicBezTo>
                  <a:lnTo>
                    <a:pt x="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4252450" y="2999375"/>
              <a:ext cx="14850" cy="37725"/>
            </a:xfrm>
            <a:custGeom>
              <a:avLst/>
              <a:gdLst/>
              <a:ahLst/>
              <a:cxnLst/>
              <a:rect l="l" t="t" r="r" b="b"/>
              <a:pathLst>
                <a:path w="594" h="1509" extrusionOk="0">
                  <a:moveTo>
                    <a:pt x="593" y="0"/>
                  </a:moveTo>
                  <a:lnTo>
                    <a:pt x="593" y="0"/>
                  </a:lnTo>
                  <a:cubicBezTo>
                    <a:pt x="180" y="288"/>
                    <a:pt x="72" y="719"/>
                    <a:pt x="0" y="1150"/>
                  </a:cubicBezTo>
                  <a:cubicBezTo>
                    <a:pt x="0" y="1257"/>
                    <a:pt x="126" y="1383"/>
                    <a:pt x="180" y="1509"/>
                  </a:cubicBezTo>
                  <a:lnTo>
                    <a:pt x="270" y="1311"/>
                  </a:lnTo>
                  <a:lnTo>
                    <a:pt x="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4247950" y="2971075"/>
              <a:ext cx="12600" cy="35500"/>
            </a:xfrm>
            <a:custGeom>
              <a:avLst/>
              <a:gdLst/>
              <a:ahLst/>
              <a:cxnLst/>
              <a:rect l="l" t="t" r="r" b="b"/>
              <a:pathLst>
                <a:path w="504" h="1420" extrusionOk="0">
                  <a:moveTo>
                    <a:pt x="414" y="1"/>
                  </a:moveTo>
                  <a:lnTo>
                    <a:pt x="414" y="1"/>
                  </a:lnTo>
                  <a:cubicBezTo>
                    <a:pt x="127" y="414"/>
                    <a:pt x="1" y="917"/>
                    <a:pt x="55" y="1420"/>
                  </a:cubicBezTo>
                  <a:cubicBezTo>
                    <a:pt x="378" y="1024"/>
                    <a:pt x="504" y="504"/>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235825" y="2822475"/>
              <a:ext cx="14400" cy="26950"/>
            </a:xfrm>
            <a:custGeom>
              <a:avLst/>
              <a:gdLst/>
              <a:ahLst/>
              <a:cxnLst/>
              <a:rect l="l" t="t" r="r" b="b"/>
              <a:pathLst>
                <a:path w="576" h="1078" extrusionOk="0">
                  <a:moveTo>
                    <a:pt x="396" y="0"/>
                  </a:moveTo>
                  <a:cubicBezTo>
                    <a:pt x="216" y="305"/>
                    <a:pt x="1" y="629"/>
                    <a:pt x="270" y="1078"/>
                  </a:cubicBezTo>
                  <a:lnTo>
                    <a:pt x="576" y="54"/>
                  </a:lnTo>
                  <a:lnTo>
                    <a:pt x="3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4254250" y="3027650"/>
              <a:ext cx="13500" cy="22475"/>
            </a:xfrm>
            <a:custGeom>
              <a:avLst/>
              <a:gdLst/>
              <a:ahLst/>
              <a:cxnLst/>
              <a:rect l="l" t="t" r="r" b="b"/>
              <a:pathLst>
                <a:path w="540" h="899" extrusionOk="0">
                  <a:moveTo>
                    <a:pt x="431" y="1"/>
                  </a:moveTo>
                  <a:lnTo>
                    <a:pt x="198" y="180"/>
                  </a:lnTo>
                  <a:lnTo>
                    <a:pt x="108" y="378"/>
                  </a:lnTo>
                  <a:cubicBezTo>
                    <a:pt x="108" y="539"/>
                    <a:pt x="0" y="719"/>
                    <a:pt x="288" y="899"/>
                  </a:cubicBezTo>
                  <a:lnTo>
                    <a:pt x="539" y="54"/>
                  </a:lnTo>
                  <a:lnTo>
                    <a:pt x="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4262325" y="3099950"/>
              <a:ext cx="6300" cy="13925"/>
            </a:xfrm>
            <a:custGeom>
              <a:avLst/>
              <a:gdLst/>
              <a:ahLst/>
              <a:cxnLst/>
              <a:rect l="l" t="t" r="r" b="b"/>
              <a:pathLst>
                <a:path w="252" h="557" extrusionOk="0">
                  <a:moveTo>
                    <a:pt x="252" y="0"/>
                  </a:moveTo>
                  <a:lnTo>
                    <a:pt x="252" y="0"/>
                  </a:lnTo>
                  <a:cubicBezTo>
                    <a:pt x="1" y="269"/>
                    <a:pt x="1" y="269"/>
                    <a:pt x="90" y="557"/>
                  </a:cubicBezTo>
                  <a:lnTo>
                    <a:pt x="234" y="557"/>
                  </a:lnTo>
                  <a:lnTo>
                    <a:pt x="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30"/>
          <p:cNvGrpSpPr/>
          <p:nvPr/>
        </p:nvGrpSpPr>
        <p:grpSpPr>
          <a:xfrm rot="1422510">
            <a:off x="3614511" y="4249053"/>
            <a:ext cx="462186" cy="1878094"/>
            <a:chOff x="3688975" y="1939775"/>
            <a:chExt cx="277950" cy="1129575"/>
          </a:xfrm>
        </p:grpSpPr>
        <p:sp>
          <p:nvSpPr>
            <p:cNvPr id="1348" name="Google Shape;1348;p30"/>
            <p:cNvSpPr/>
            <p:nvPr/>
          </p:nvSpPr>
          <p:spPr>
            <a:xfrm>
              <a:off x="3688975" y="1939775"/>
              <a:ext cx="277950" cy="1129575"/>
            </a:xfrm>
            <a:custGeom>
              <a:avLst/>
              <a:gdLst/>
              <a:ahLst/>
              <a:cxnLst/>
              <a:rect l="l" t="t" r="r" b="b"/>
              <a:pathLst>
                <a:path w="11118" h="45183" extrusionOk="0">
                  <a:moveTo>
                    <a:pt x="4348" y="5830"/>
                  </a:moveTo>
                  <a:cubicBezTo>
                    <a:pt x="4348" y="5832"/>
                    <a:pt x="4347" y="5835"/>
                    <a:pt x="4347" y="5837"/>
                  </a:cubicBezTo>
                  <a:lnTo>
                    <a:pt x="4349" y="5836"/>
                  </a:lnTo>
                  <a:lnTo>
                    <a:pt x="4349" y="5836"/>
                  </a:lnTo>
                  <a:cubicBezTo>
                    <a:pt x="4349" y="5834"/>
                    <a:pt x="4348" y="5832"/>
                    <a:pt x="4348" y="5830"/>
                  </a:cubicBezTo>
                  <a:close/>
                  <a:moveTo>
                    <a:pt x="2812" y="384"/>
                  </a:moveTo>
                  <a:cubicBezTo>
                    <a:pt x="3046" y="384"/>
                    <a:pt x="3272" y="450"/>
                    <a:pt x="3485" y="503"/>
                  </a:cubicBezTo>
                  <a:cubicBezTo>
                    <a:pt x="4383" y="754"/>
                    <a:pt x="4365" y="772"/>
                    <a:pt x="4347" y="1724"/>
                  </a:cubicBezTo>
                  <a:cubicBezTo>
                    <a:pt x="4311" y="2927"/>
                    <a:pt x="4275" y="4113"/>
                    <a:pt x="4257" y="5316"/>
                  </a:cubicBezTo>
                  <a:cubicBezTo>
                    <a:pt x="4275" y="5496"/>
                    <a:pt x="4293" y="5675"/>
                    <a:pt x="4347" y="5837"/>
                  </a:cubicBezTo>
                  <a:lnTo>
                    <a:pt x="4347" y="5819"/>
                  </a:lnTo>
                  <a:lnTo>
                    <a:pt x="4347" y="5819"/>
                  </a:lnTo>
                  <a:cubicBezTo>
                    <a:pt x="4347" y="5823"/>
                    <a:pt x="4348" y="5826"/>
                    <a:pt x="4348" y="5830"/>
                  </a:cubicBezTo>
                  <a:lnTo>
                    <a:pt x="4348" y="5830"/>
                  </a:lnTo>
                  <a:cubicBezTo>
                    <a:pt x="4652" y="4377"/>
                    <a:pt x="4616" y="2889"/>
                    <a:pt x="4598" y="1419"/>
                  </a:cubicBezTo>
                  <a:cubicBezTo>
                    <a:pt x="4598" y="1275"/>
                    <a:pt x="4598" y="1131"/>
                    <a:pt x="4598" y="988"/>
                  </a:cubicBezTo>
                  <a:cubicBezTo>
                    <a:pt x="4598" y="916"/>
                    <a:pt x="4634" y="844"/>
                    <a:pt x="4652" y="754"/>
                  </a:cubicBezTo>
                  <a:lnTo>
                    <a:pt x="5514" y="862"/>
                  </a:lnTo>
                  <a:cubicBezTo>
                    <a:pt x="5245" y="2101"/>
                    <a:pt x="5119" y="3376"/>
                    <a:pt x="5173" y="4652"/>
                  </a:cubicBezTo>
                  <a:cubicBezTo>
                    <a:pt x="5550" y="3484"/>
                    <a:pt x="5496" y="2245"/>
                    <a:pt x="5765" y="1006"/>
                  </a:cubicBezTo>
                  <a:lnTo>
                    <a:pt x="6340" y="1203"/>
                  </a:lnTo>
                  <a:cubicBezTo>
                    <a:pt x="6196" y="2407"/>
                    <a:pt x="6017" y="3574"/>
                    <a:pt x="5963" y="4741"/>
                  </a:cubicBezTo>
                  <a:lnTo>
                    <a:pt x="6125" y="4777"/>
                  </a:lnTo>
                  <a:cubicBezTo>
                    <a:pt x="6178" y="4652"/>
                    <a:pt x="6232" y="4508"/>
                    <a:pt x="6250" y="4382"/>
                  </a:cubicBezTo>
                  <a:cubicBezTo>
                    <a:pt x="6358" y="3556"/>
                    <a:pt x="6448" y="2712"/>
                    <a:pt x="6538" y="1886"/>
                  </a:cubicBezTo>
                  <a:cubicBezTo>
                    <a:pt x="6556" y="1706"/>
                    <a:pt x="6574" y="1491"/>
                    <a:pt x="6610" y="1257"/>
                  </a:cubicBezTo>
                  <a:lnTo>
                    <a:pt x="7382" y="1167"/>
                  </a:lnTo>
                  <a:lnTo>
                    <a:pt x="7382" y="1167"/>
                  </a:lnTo>
                  <a:cubicBezTo>
                    <a:pt x="7256" y="2389"/>
                    <a:pt x="6879" y="3484"/>
                    <a:pt x="6825" y="4634"/>
                  </a:cubicBezTo>
                  <a:lnTo>
                    <a:pt x="6969" y="4669"/>
                  </a:lnTo>
                  <a:cubicBezTo>
                    <a:pt x="7041" y="4562"/>
                    <a:pt x="7094" y="4418"/>
                    <a:pt x="7130" y="4292"/>
                  </a:cubicBezTo>
                  <a:cubicBezTo>
                    <a:pt x="7274" y="3592"/>
                    <a:pt x="7382" y="2891"/>
                    <a:pt x="7525" y="2191"/>
                  </a:cubicBezTo>
                  <a:cubicBezTo>
                    <a:pt x="7597" y="1850"/>
                    <a:pt x="7669" y="1527"/>
                    <a:pt x="7741" y="1203"/>
                  </a:cubicBezTo>
                  <a:cubicBezTo>
                    <a:pt x="7952" y="1177"/>
                    <a:pt x="8108" y="1160"/>
                    <a:pt x="8226" y="1160"/>
                  </a:cubicBezTo>
                  <a:cubicBezTo>
                    <a:pt x="8509" y="1160"/>
                    <a:pt x="8579" y="1258"/>
                    <a:pt x="8693" y="1563"/>
                  </a:cubicBezTo>
                  <a:cubicBezTo>
                    <a:pt x="8820" y="1360"/>
                    <a:pt x="8973" y="1278"/>
                    <a:pt x="9159" y="1278"/>
                  </a:cubicBezTo>
                  <a:cubicBezTo>
                    <a:pt x="9287" y="1278"/>
                    <a:pt x="9430" y="1317"/>
                    <a:pt x="9591" y="1383"/>
                  </a:cubicBezTo>
                  <a:cubicBezTo>
                    <a:pt x="9357" y="2335"/>
                    <a:pt x="8854" y="3233"/>
                    <a:pt x="8693" y="4220"/>
                  </a:cubicBezTo>
                  <a:lnTo>
                    <a:pt x="8819" y="4274"/>
                  </a:lnTo>
                  <a:cubicBezTo>
                    <a:pt x="8908" y="4095"/>
                    <a:pt x="8998" y="3915"/>
                    <a:pt x="9070" y="3736"/>
                  </a:cubicBezTo>
                  <a:cubicBezTo>
                    <a:pt x="9321" y="3053"/>
                    <a:pt x="9555" y="2353"/>
                    <a:pt x="9806" y="1670"/>
                  </a:cubicBezTo>
                  <a:cubicBezTo>
                    <a:pt x="9901" y="1408"/>
                    <a:pt x="9952" y="1292"/>
                    <a:pt x="10090" y="1292"/>
                  </a:cubicBezTo>
                  <a:cubicBezTo>
                    <a:pt x="10188" y="1292"/>
                    <a:pt x="10330" y="1350"/>
                    <a:pt x="10561" y="1455"/>
                  </a:cubicBezTo>
                  <a:cubicBezTo>
                    <a:pt x="10309" y="2029"/>
                    <a:pt x="10022" y="2622"/>
                    <a:pt x="9806" y="3215"/>
                  </a:cubicBezTo>
                  <a:cubicBezTo>
                    <a:pt x="9537" y="3789"/>
                    <a:pt x="9339" y="4382"/>
                    <a:pt x="9214" y="5011"/>
                  </a:cubicBezTo>
                  <a:lnTo>
                    <a:pt x="9375" y="5065"/>
                  </a:lnTo>
                  <a:lnTo>
                    <a:pt x="10147" y="3197"/>
                  </a:lnTo>
                  <a:lnTo>
                    <a:pt x="10147" y="3197"/>
                  </a:lnTo>
                  <a:cubicBezTo>
                    <a:pt x="9824" y="4921"/>
                    <a:pt x="9124" y="6555"/>
                    <a:pt x="8675" y="8297"/>
                  </a:cubicBezTo>
                  <a:lnTo>
                    <a:pt x="7238" y="7884"/>
                  </a:lnTo>
                  <a:lnTo>
                    <a:pt x="7867" y="5478"/>
                  </a:lnTo>
                  <a:lnTo>
                    <a:pt x="7723" y="5442"/>
                  </a:lnTo>
                  <a:cubicBezTo>
                    <a:pt x="7382" y="6178"/>
                    <a:pt x="7364" y="7040"/>
                    <a:pt x="6987" y="7812"/>
                  </a:cubicBezTo>
                  <a:lnTo>
                    <a:pt x="6448" y="7741"/>
                  </a:lnTo>
                  <a:lnTo>
                    <a:pt x="6933" y="5244"/>
                  </a:lnTo>
                  <a:lnTo>
                    <a:pt x="6933" y="5244"/>
                  </a:lnTo>
                  <a:cubicBezTo>
                    <a:pt x="6484" y="5998"/>
                    <a:pt x="6430" y="6843"/>
                    <a:pt x="6268" y="7723"/>
                  </a:cubicBezTo>
                  <a:lnTo>
                    <a:pt x="5101" y="7579"/>
                  </a:lnTo>
                  <a:cubicBezTo>
                    <a:pt x="5101" y="6789"/>
                    <a:pt x="5370" y="6016"/>
                    <a:pt x="5209" y="5101"/>
                  </a:cubicBezTo>
                  <a:lnTo>
                    <a:pt x="5209" y="5101"/>
                  </a:lnTo>
                  <a:cubicBezTo>
                    <a:pt x="4921" y="5567"/>
                    <a:pt x="5029" y="5963"/>
                    <a:pt x="4957" y="6358"/>
                  </a:cubicBezTo>
                  <a:cubicBezTo>
                    <a:pt x="4903" y="6735"/>
                    <a:pt x="4867" y="7130"/>
                    <a:pt x="4814" y="7579"/>
                  </a:cubicBezTo>
                  <a:cubicBezTo>
                    <a:pt x="4544" y="7327"/>
                    <a:pt x="4562" y="7327"/>
                    <a:pt x="4616" y="6681"/>
                  </a:cubicBezTo>
                  <a:cubicBezTo>
                    <a:pt x="4634" y="6376"/>
                    <a:pt x="4634" y="6052"/>
                    <a:pt x="4634" y="5657"/>
                  </a:cubicBezTo>
                  <a:lnTo>
                    <a:pt x="4634" y="5657"/>
                  </a:lnTo>
                  <a:lnTo>
                    <a:pt x="4349" y="5836"/>
                  </a:lnTo>
                  <a:lnTo>
                    <a:pt x="4349" y="5836"/>
                  </a:lnTo>
                  <a:cubicBezTo>
                    <a:pt x="4417" y="6387"/>
                    <a:pt x="4363" y="6938"/>
                    <a:pt x="4203" y="7471"/>
                  </a:cubicBezTo>
                  <a:lnTo>
                    <a:pt x="2623" y="7435"/>
                  </a:lnTo>
                  <a:cubicBezTo>
                    <a:pt x="2623" y="7345"/>
                    <a:pt x="2623" y="7238"/>
                    <a:pt x="2623" y="7130"/>
                  </a:cubicBezTo>
                  <a:cubicBezTo>
                    <a:pt x="2856" y="5801"/>
                    <a:pt x="2856" y="4454"/>
                    <a:pt x="2658" y="3125"/>
                  </a:cubicBezTo>
                  <a:cubicBezTo>
                    <a:pt x="2533" y="2263"/>
                    <a:pt x="2425" y="1401"/>
                    <a:pt x="2317" y="503"/>
                  </a:cubicBezTo>
                  <a:cubicBezTo>
                    <a:pt x="2486" y="415"/>
                    <a:pt x="2651" y="384"/>
                    <a:pt x="2812" y="384"/>
                  </a:cubicBezTo>
                  <a:close/>
                  <a:moveTo>
                    <a:pt x="2992" y="7942"/>
                  </a:moveTo>
                  <a:cubicBezTo>
                    <a:pt x="3100" y="7942"/>
                    <a:pt x="3227" y="7947"/>
                    <a:pt x="3377" y="7956"/>
                  </a:cubicBezTo>
                  <a:cubicBezTo>
                    <a:pt x="3952" y="7974"/>
                    <a:pt x="4508" y="8046"/>
                    <a:pt x="5065" y="8154"/>
                  </a:cubicBezTo>
                  <a:cubicBezTo>
                    <a:pt x="6053" y="8333"/>
                    <a:pt x="7023" y="8549"/>
                    <a:pt x="8010" y="8728"/>
                  </a:cubicBezTo>
                  <a:cubicBezTo>
                    <a:pt x="8441" y="8818"/>
                    <a:pt x="8603" y="9105"/>
                    <a:pt x="8603" y="9519"/>
                  </a:cubicBezTo>
                  <a:cubicBezTo>
                    <a:pt x="8603" y="9860"/>
                    <a:pt x="8585" y="10201"/>
                    <a:pt x="8549" y="10542"/>
                  </a:cubicBezTo>
                  <a:cubicBezTo>
                    <a:pt x="8495" y="11099"/>
                    <a:pt x="8423" y="11638"/>
                    <a:pt x="8334" y="12176"/>
                  </a:cubicBezTo>
                  <a:cubicBezTo>
                    <a:pt x="8298" y="12500"/>
                    <a:pt x="8208" y="12805"/>
                    <a:pt x="8136" y="13110"/>
                  </a:cubicBezTo>
                  <a:cubicBezTo>
                    <a:pt x="8113" y="13111"/>
                    <a:pt x="8090" y="13111"/>
                    <a:pt x="8066" y="13111"/>
                  </a:cubicBezTo>
                  <a:cubicBezTo>
                    <a:pt x="6187" y="13111"/>
                    <a:pt x="4428" y="12482"/>
                    <a:pt x="2611" y="12482"/>
                  </a:cubicBezTo>
                  <a:cubicBezTo>
                    <a:pt x="2370" y="12482"/>
                    <a:pt x="2129" y="12493"/>
                    <a:pt x="1886" y="12518"/>
                  </a:cubicBezTo>
                  <a:cubicBezTo>
                    <a:pt x="1850" y="12374"/>
                    <a:pt x="1832" y="12230"/>
                    <a:pt x="1832" y="12087"/>
                  </a:cubicBezTo>
                  <a:cubicBezTo>
                    <a:pt x="1958" y="11009"/>
                    <a:pt x="2048" y="9932"/>
                    <a:pt x="2227" y="8872"/>
                  </a:cubicBezTo>
                  <a:cubicBezTo>
                    <a:pt x="2363" y="8103"/>
                    <a:pt x="2423" y="7942"/>
                    <a:pt x="2992" y="7942"/>
                  </a:cubicBezTo>
                  <a:close/>
                  <a:moveTo>
                    <a:pt x="2321" y="13313"/>
                  </a:moveTo>
                  <a:lnTo>
                    <a:pt x="2321" y="13313"/>
                  </a:lnTo>
                  <a:cubicBezTo>
                    <a:pt x="2320" y="13317"/>
                    <a:pt x="2318" y="13321"/>
                    <a:pt x="2317" y="13326"/>
                  </a:cubicBezTo>
                  <a:lnTo>
                    <a:pt x="2335" y="13326"/>
                  </a:lnTo>
                  <a:cubicBezTo>
                    <a:pt x="2330" y="13322"/>
                    <a:pt x="2326" y="13317"/>
                    <a:pt x="2321" y="13313"/>
                  </a:cubicBezTo>
                  <a:close/>
                  <a:moveTo>
                    <a:pt x="1992" y="13032"/>
                  </a:moveTo>
                  <a:cubicBezTo>
                    <a:pt x="2191" y="13032"/>
                    <a:pt x="2227" y="13217"/>
                    <a:pt x="2321" y="13313"/>
                  </a:cubicBezTo>
                  <a:lnTo>
                    <a:pt x="2321" y="13313"/>
                  </a:lnTo>
                  <a:cubicBezTo>
                    <a:pt x="2374" y="13145"/>
                    <a:pt x="2544" y="13032"/>
                    <a:pt x="2728" y="13032"/>
                  </a:cubicBezTo>
                  <a:cubicBezTo>
                    <a:pt x="2753" y="13032"/>
                    <a:pt x="2777" y="13034"/>
                    <a:pt x="2802" y="13039"/>
                  </a:cubicBezTo>
                  <a:cubicBezTo>
                    <a:pt x="3143" y="13074"/>
                    <a:pt x="3485" y="13074"/>
                    <a:pt x="3826" y="13128"/>
                  </a:cubicBezTo>
                  <a:cubicBezTo>
                    <a:pt x="5191" y="13326"/>
                    <a:pt x="6556" y="13559"/>
                    <a:pt x="7992" y="13775"/>
                  </a:cubicBezTo>
                  <a:cubicBezTo>
                    <a:pt x="7974" y="13937"/>
                    <a:pt x="7938" y="14098"/>
                    <a:pt x="7903" y="14242"/>
                  </a:cubicBezTo>
                  <a:cubicBezTo>
                    <a:pt x="7651" y="14960"/>
                    <a:pt x="7418" y="15661"/>
                    <a:pt x="7148" y="16379"/>
                  </a:cubicBezTo>
                  <a:cubicBezTo>
                    <a:pt x="6610" y="17798"/>
                    <a:pt x="6107" y="19217"/>
                    <a:pt x="5891" y="20761"/>
                  </a:cubicBezTo>
                  <a:cubicBezTo>
                    <a:pt x="5658" y="22306"/>
                    <a:pt x="5298" y="23832"/>
                    <a:pt x="5101" y="25395"/>
                  </a:cubicBezTo>
                  <a:cubicBezTo>
                    <a:pt x="4867" y="27191"/>
                    <a:pt x="4760" y="29004"/>
                    <a:pt x="4562" y="30800"/>
                  </a:cubicBezTo>
                  <a:cubicBezTo>
                    <a:pt x="4311" y="33494"/>
                    <a:pt x="3880" y="36170"/>
                    <a:pt x="3305" y="38810"/>
                  </a:cubicBezTo>
                  <a:cubicBezTo>
                    <a:pt x="3054" y="39924"/>
                    <a:pt x="2748" y="41019"/>
                    <a:pt x="2479" y="42133"/>
                  </a:cubicBezTo>
                  <a:cubicBezTo>
                    <a:pt x="2389" y="42474"/>
                    <a:pt x="2353" y="42797"/>
                    <a:pt x="2281" y="43138"/>
                  </a:cubicBezTo>
                  <a:cubicBezTo>
                    <a:pt x="2209" y="43480"/>
                    <a:pt x="2120" y="43803"/>
                    <a:pt x="2012" y="44144"/>
                  </a:cubicBezTo>
                  <a:cubicBezTo>
                    <a:pt x="1940" y="44306"/>
                    <a:pt x="1796" y="44432"/>
                    <a:pt x="1635" y="44467"/>
                  </a:cubicBezTo>
                  <a:cubicBezTo>
                    <a:pt x="1629" y="44468"/>
                    <a:pt x="1623" y="44469"/>
                    <a:pt x="1617" y="44469"/>
                  </a:cubicBezTo>
                  <a:cubicBezTo>
                    <a:pt x="1491" y="44469"/>
                    <a:pt x="1309" y="44299"/>
                    <a:pt x="1258" y="44162"/>
                  </a:cubicBezTo>
                  <a:cubicBezTo>
                    <a:pt x="1096" y="43875"/>
                    <a:pt x="1006" y="43552"/>
                    <a:pt x="952" y="43228"/>
                  </a:cubicBezTo>
                  <a:cubicBezTo>
                    <a:pt x="647" y="39798"/>
                    <a:pt x="503" y="36368"/>
                    <a:pt x="1078" y="32955"/>
                  </a:cubicBezTo>
                  <a:cubicBezTo>
                    <a:pt x="1419" y="30962"/>
                    <a:pt x="1814" y="28986"/>
                    <a:pt x="2156" y="27011"/>
                  </a:cubicBezTo>
                  <a:cubicBezTo>
                    <a:pt x="2497" y="24982"/>
                    <a:pt x="2676" y="22934"/>
                    <a:pt x="2694" y="20869"/>
                  </a:cubicBezTo>
                  <a:cubicBezTo>
                    <a:pt x="2658" y="19486"/>
                    <a:pt x="2515" y="18121"/>
                    <a:pt x="2281" y="16756"/>
                  </a:cubicBezTo>
                  <a:cubicBezTo>
                    <a:pt x="2120" y="15732"/>
                    <a:pt x="1994" y="14709"/>
                    <a:pt x="1850" y="13667"/>
                  </a:cubicBezTo>
                  <a:cubicBezTo>
                    <a:pt x="1850" y="13470"/>
                    <a:pt x="1850" y="13254"/>
                    <a:pt x="1850" y="13057"/>
                  </a:cubicBezTo>
                  <a:cubicBezTo>
                    <a:pt x="1905" y="13039"/>
                    <a:pt x="1952" y="13032"/>
                    <a:pt x="1992" y="13032"/>
                  </a:cubicBezTo>
                  <a:close/>
                  <a:moveTo>
                    <a:pt x="1904" y="0"/>
                  </a:moveTo>
                  <a:cubicBezTo>
                    <a:pt x="1653" y="359"/>
                    <a:pt x="1707" y="718"/>
                    <a:pt x="1760" y="1096"/>
                  </a:cubicBezTo>
                  <a:cubicBezTo>
                    <a:pt x="1904" y="2137"/>
                    <a:pt x="2102" y="3179"/>
                    <a:pt x="2174" y="4238"/>
                  </a:cubicBezTo>
                  <a:cubicBezTo>
                    <a:pt x="2299" y="6160"/>
                    <a:pt x="2120" y="8100"/>
                    <a:pt x="1653" y="9985"/>
                  </a:cubicBezTo>
                  <a:cubicBezTo>
                    <a:pt x="1383" y="10955"/>
                    <a:pt x="1276" y="11979"/>
                    <a:pt x="1294" y="13003"/>
                  </a:cubicBezTo>
                  <a:cubicBezTo>
                    <a:pt x="1347" y="14637"/>
                    <a:pt x="1509" y="16289"/>
                    <a:pt x="1778" y="17906"/>
                  </a:cubicBezTo>
                  <a:cubicBezTo>
                    <a:pt x="2066" y="19953"/>
                    <a:pt x="2102" y="22018"/>
                    <a:pt x="1904" y="24048"/>
                  </a:cubicBezTo>
                  <a:cubicBezTo>
                    <a:pt x="1725" y="26185"/>
                    <a:pt x="1132" y="28250"/>
                    <a:pt x="809" y="30369"/>
                  </a:cubicBezTo>
                  <a:cubicBezTo>
                    <a:pt x="521" y="32237"/>
                    <a:pt x="216" y="34105"/>
                    <a:pt x="90" y="35991"/>
                  </a:cubicBezTo>
                  <a:cubicBezTo>
                    <a:pt x="0" y="37607"/>
                    <a:pt x="0" y="39205"/>
                    <a:pt x="90" y="40822"/>
                  </a:cubicBezTo>
                  <a:cubicBezTo>
                    <a:pt x="144" y="41756"/>
                    <a:pt x="252" y="42707"/>
                    <a:pt x="431" y="43641"/>
                  </a:cubicBezTo>
                  <a:cubicBezTo>
                    <a:pt x="485" y="44018"/>
                    <a:pt x="647" y="44378"/>
                    <a:pt x="863" y="44701"/>
                  </a:cubicBezTo>
                  <a:cubicBezTo>
                    <a:pt x="1078" y="45020"/>
                    <a:pt x="1363" y="45182"/>
                    <a:pt x="1650" y="45182"/>
                  </a:cubicBezTo>
                  <a:cubicBezTo>
                    <a:pt x="1911" y="45182"/>
                    <a:pt x="2175" y="45047"/>
                    <a:pt x="2389" y="44773"/>
                  </a:cubicBezTo>
                  <a:cubicBezTo>
                    <a:pt x="2640" y="44432"/>
                    <a:pt x="2802" y="44072"/>
                    <a:pt x="2892" y="43677"/>
                  </a:cubicBezTo>
                  <a:cubicBezTo>
                    <a:pt x="3072" y="42995"/>
                    <a:pt x="3161" y="42276"/>
                    <a:pt x="3305" y="41576"/>
                  </a:cubicBezTo>
                  <a:cubicBezTo>
                    <a:pt x="3700" y="39744"/>
                    <a:pt x="4167" y="37930"/>
                    <a:pt x="4454" y="36098"/>
                  </a:cubicBezTo>
                  <a:cubicBezTo>
                    <a:pt x="4849" y="33692"/>
                    <a:pt x="5209" y="31303"/>
                    <a:pt x="5424" y="28897"/>
                  </a:cubicBezTo>
                  <a:cubicBezTo>
                    <a:pt x="5658" y="26472"/>
                    <a:pt x="5873" y="24066"/>
                    <a:pt x="6358" y="21695"/>
                  </a:cubicBezTo>
                  <a:cubicBezTo>
                    <a:pt x="6699" y="19971"/>
                    <a:pt x="7023" y="18265"/>
                    <a:pt x="7687" y="16612"/>
                  </a:cubicBezTo>
                  <a:cubicBezTo>
                    <a:pt x="8370" y="14960"/>
                    <a:pt x="8783" y="13200"/>
                    <a:pt x="8908" y="11404"/>
                  </a:cubicBezTo>
                  <a:cubicBezTo>
                    <a:pt x="8962" y="10883"/>
                    <a:pt x="9070" y="10363"/>
                    <a:pt x="9196" y="9860"/>
                  </a:cubicBezTo>
                  <a:cubicBezTo>
                    <a:pt x="9214" y="9608"/>
                    <a:pt x="9232" y="9375"/>
                    <a:pt x="9232" y="9141"/>
                  </a:cubicBezTo>
                  <a:cubicBezTo>
                    <a:pt x="9232" y="8872"/>
                    <a:pt x="9250" y="8621"/>
                    <a:pt x="9285" y="8351"/>
                  </a:cubicBezTo>
                  <a:cubicBezTo>
                    <a:pt x="9788" y="6573"/>
                    <a:pt x="10327" y="4813"/>
                    <a:pt x="10812" y="3017"/>
                  </a:cubicBezTo>
                  <a:cubicBezTo>
                    <a:pt x="11028" y="2389"/>
                    <a:pt x="11117" y="1724"/>
                    <a:pt x="11099" y="1078"/>
                  </a:cubicBezTo>
                  <a:cubicBezTo>
                    <a:pt x="10686" y="952"/>
                    <a:pt x="10309" y="826"/>
                    <a:pt x="9914" y="754"/>
                  </a:cubicBezTo>
                  <a:cubicBezTo>
                    <a:pt x="9609" y="718"/>
                    <a:pt x="9303" y="700"/>
                    <a:pt x="9016" y="700"/>
                  </a:cubicBezTo>
                  <a:cubicBezTo>
                    <a:pt x="8352" y="682"/>
                    <a:pt x="7705" y="682"/>
                    <a:pt x="7058" y="647"/>
                  </a:cubicBezTo>
                  <a:cubicBezTo>
                    <a:pt x="6663" y="611"/>
                    <a:pt x="6268" y="539"/>
                    <a:pt x="5873" y="449"/>
                  </a:cubicBezTo>
                  <a:cubicBezTo>
                    <a:pt x="5550" y="377"/>
                    <a:pt x="5245" y="251"/>
                    <a:pt x="4939" y="216"/>
                  </a:cubicBezTo>
                  <a:cubicBezTo>
                    <a:pt x="4472" y="162"/>
                    <a:pt x="4005" y="162"/>
                    <a:pt x="3538" y="126"/>
                  </a:cubicBezTo>
                  <a:cubicBezTo>
                    <a:pt x="3000" y="90"/>
                    <a:pt x="2461" y="36"/>
                    <a:pt x="1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3749150" y="2489775"/>
              <a:ext cx="25150" cy="164800"/>
            </a:xfrm>
            <a:custGeom>
              <a:avLst/>
              <a:gdLst/>
              <a:ahLst/>
              <a:cxnLst/>
              <a:rect l="l" t="t" r="r" b="b"/>
              <a:pathLst>
                <a:path w="1006" h="6592" extrusionOk="0">
                  <a:moveTo>
                    <a:pt x="647" y="0"/>
                  </a:moveTo>
                  <a:cubicBezTo>
                    <a:pt x="629" y="216"/>
                    <a:pt x="593" y="431"/>
                    <a:pt x="575" y="647"/>
                  </a:cubicBezTo>
                  <a:cubicBezTo>
                    <a:pt x="395" y="2407"/>
                    <a:pt x="216" y="4167"/>
                    <a:pt x="54" y="5909"/>
                  </a:cubicBezTo>
                  <a:cubicBezTo>
                    <a:pt x="18" y="6124"/>
                    <a:pt x="18" y="6322"/>
                    <a:pt x="0" y="6591"/>
                  </a:cubicBezTo>
                  <a:lnTo>
                    <a:pt x="934" y="5011"/>
                  </a:lnTo>
                  <a:lnTo>
                    <a:pt x="862" y="4957"/>
                  </a:lnTo>
                  <a:lnTo>
                    <a:pt x="485" y="5226"/>
                  </a:lnTo>
                  <a:lnTo>
                    <a:pt x="377" y="5155"/>
                  </a:lnTo>
                  <a:lnTo>
                    <a:pt x="1006" y="3736"/>
                  </a:lnTo>
                  <a:lnTo>
                    <a:pt x="665" y="3880"/>
                  </a:lnTo>
                  <a:lnTo>
                    <a:pt x="808" y="18"/>
                  </a:lnTo>
                  <a:lnTo>
                    <a:pt x="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3706925" y="2745700"/>
              <a:ext cx="27425" cy="184550"/>
            </a:xfrm>
            <a:custGeom>
              <a:avLst/>
              <a:gdLst/>
              <a:ahLst/>
              <a:cxnLst/>
              <a:rect l="l" t="t" r="r" b="b"/>
              <a:pathLst>
                <a:path w="1097" h="7382" extrusionOk="0">
                  <a:moveTo>
                    <a:pt x="1096" y="0"/>
                  </a:moveTo>
                  <a:lnTo>
                    <a:pt x="1096" y="0"/>
                  </a:lnTo>
                  <a:cubicBezTo>
                    <a:pt x="396" y="2658"/>
                    <a:pt x="1" y="6448"/>
                    <a:pt x="324" y="7381"/>
                  </a:cubicBezTo>
                  <a:cubicBezTo>
                    <a:pt x="432" y="4903"/>
                    <a:pt x="683" y="2443"/>
                    <a:pt x="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3742850" y="2272450"/>
              <a:ext cx="12600" cy="62000"/>
            </a:xfrm>
            <a:custGeom>
              <a:avLst/>
              <a:gdLst/>
              <a:ahLst/>
              <a:cxnLst/>
              <a:rect l="l" t="t" r="r" b="b"/>
              <a:pathLst>
                <a:path w="504" h="2480" extrusionOk="0">
                  <a:moveTo>
                    <a:pt x="162" y="1"/>
                  </a:moveTo>
                  <a:lnTo>
                    <a:pt x="162" y="1"/>
                  </a:lnTo>
                  <a:cubicBezTo>
                    <a:pt x="1" y="845"/>
                    <a:pt x="108" y="1707"/>
                    <a:pt x="503" y="2479"/>
                  </a:cubicBezTo>
                  <a:lnTo>
                    <a:pt x="162" y="19"/>
                  </a:lnTo>
                  <a:lnTo>
                    <a:pt x="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3762600" y="2316900"/>
              <a:ext cx="24275" cy="27875"/>
            </a:xfrm>
            <a:custGeom>
              <a:avLst/>
              <a:gdLst/>
              <a:ahLst/>
              <a:cxnLst/>
              <a:rect l="l" t="t" r="r" b="b"/>
              <a:pathLst>
                <a:path w="971" h="1115" extrusionOk="0">
                  <a:moveTo>
                    <a:pt x="971" y="1"/>
                  </a:moveTo>
                  <a:cubicBezTo>
                    <a:pt x="522" y="198"/>
                    <a:pt x="162" y="576"/>
                    <a:pt x="1" y="1043"/>
                  </a:cubicBezTo>
                  <a:lnTo>
                    <a:pt x="127" y="1114"/>
                  </a:lnTo>
                  <a:lnTo>
                    <a:pt x="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3766650" y="2289975"/>
              <a:ext cx="17525" cy="27850"/>
            </a:xfrm>
            <a:custGeom>
              <a:avLst/>
              <a:gdLst/>
              <a:ahLst/>
              <a:cxnLst/>
              <a:rect l="l" t="t" r="r" b="b"/>
              <a:pathLst>
                <a:path w="701" h="1114" extrusionOk="0">
                  <a:moveTo>
                    <a:pt x="701" y="0"/>
                  </a:moveTo>
                  <a:cubicBezTo>
                    <a:pt x="396" y="288"/>
                    <a:pt x="54" y="557"/>
                    <a:pt x="0" y="1114"/>
                  </a:cubicBezTo>
                  <a:cubicBezTo>
                    <a:pt x="360" y="844"/>
                    <a:pt x="611" y="431"/>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3756325" y="2640175"/>
              <a:ext cx="16175" cy="22475"/>
            </a:xfrm>
            <a:custGeom>
              <a:avLst/>
              <a:gdLst/>
              <a:ahLst/>
              <a:cxnLst/>
              <a:rect l="l" t="t" r="r" b="b"/>
              <a:pathLst>
                <a:path w="647" h="899" extrusionOk="0">
                  <a:moveTo>
                    <a:pt x="647" y="1"/>
                  </a:moveTo>
                  <a:lnTo>
                    <a:pt x="647" y="1"/>
                  </a:lnTo>
                  <a:cubicBezTo>
                    <a:pt x="144" y="360"/>
                    <a:pt x="72" y="450"/>
                    <a:pt x="0" y="899"/>
                  </a:cubicBezTo>
                  <a:cubicBezTo>
                    <a:pt x="252" y="647"/>
                    <a:pt x="575" y="468"/>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3746000" y="2673400"/>
              <a:ext cx="12600" cy="16200"/>
            </a:xfrm>
            <a:custGeom>
              <a:avLst/>
              <a:gdLst/>
              <a:ahLst/>
              <a:cxnLst/>
              <a:rect l="l" t="t" r="r" b="b"/>
              <a:pathLst>
                <a:path w="504" h="648" extrusionOk="0">
                  <a:moveTo>
                    <a:pt x="395" y="1"/>
                  </a:moveTo>
                  <a:lnTo>
                    <a:pt x="0" y="539"/>
                  </a:lnTo>
                  <a:lnTo>
                    <a:pt x="144" y="647"/>
                  </a:lnTo>
                  <a:lnTo>
                    <a:pt x="503" y="72"/>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3772025" y="2348350"/>
              <a:ext cx="11700" cy="14375"/>
            </a:xfrm>
            <a:custGeom>
              <a:avLst/>
              <a:gdLst/>
              <a:ahLst/>
              <a:cxnLst/>
              <a:rect l="l" t="t" r="r" b="b"/>
              <a:pathLst>
                <a:path w="468" h="575" extrusionOk="0">
                  <a:moveTo>
                    <a:pt x="468" y="0"/>
                  </a:moveTo>
                  <a:cubicBezTo>
                    <a:pt x="19" y="162"/>
                    <a:pt x="19" y="162"/>
                    <a:pt x="1" y="575"/>
                  </a:cubicBezTo>
                  <a:lnTo>
                    <a:pt x="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3775625" y="2375275"/>
              <a:ext cx="7650" cy="12600"/>
            </a:xfrm>
            <a:custGeom>
              <a:avLst/>
              <a:gdLst/>
              <a:ahLst/>
              <a:cxnLst/>
              <a:rect l="l" t="t" r="r" b="b"/>
              <a:pathLst>
                <a:path w="306" h="504" extrusionOk="0">
                  <a:moveTo>
                    <a:pt x="162" y="1"/>
                  </a:moveTo>
                  <a:lnTo>
                    <a:pt x="1" y="450"/>
                  </a:lnTo>
                  <a:lnTo>
                    <a:pt x="126" y="503"/>
                  </a:lnTo>
                  <a:lnTo>
                    <a:pt x="306" y="90"/>
                  </a:lnTo>
                  <a:lnTo>
                    <a:pt x="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3883375" y="1978375"/>
              <a:ext cx="22925" cy="80850"/>
            </a:xfrm>
            <a:custGeom>
              <a:avLst/>
              <a:gdLst/>
              <a:ahLst/>
              <a:cxnLst/>
              <a:rect l="l" t="t" r="r" b="b"/>
              <a:pathLst>
                <a:path w="917" h="3234" extrusionOk="0">
                  <a:moveTo>
                    <a:pt x="917" y="1"/>
                  </a:moveTo>
                  <a:cubicBezTo>
                    <a:pt x="915" y="12"/>
                    <a:pt x="912" y="23"/>
                    <a:pt x="910" y="35"/>
                  </a:cubicBezTo>
                  <a:lnTo>
                    <a:pt x="910" y="35"/>
                  </a:lnTo>
                  <a:cubicBezTo>
                    <a:pt x="912" y="29"/>
                    <a:pt x="915" y="24"/>
                    <a:pt x="917" y="19"/>
                  </a:cubicBezTo>
                  <a:lnTo>
                    <a:pt x="917" y="1"/>
                  </a:lnTo>
                  <a:close/>
                  <a:moveTo>
                    <a:pt x="910" y="35"/>
                  </a:moveTo>
                  <a:lnTo>
                    <a:pt x="910" y="35"/>
                  </a:lnTo>
                  <a:cubicBezTo>
                    <a:pt x="769" y="371"/>
                    <a:pt x="627" y="724"/>
                    <a:pt x="504" y="1060"/>
                  </a:cubicBezTo>
                  <a:cubicBezTo>
                    <a:pt x="378" y="1419"/>
                    <a:pt x="288" y="1761"/>
                    <a:pt x="198" y="2120"/>
                  </a:cubicBezTo>
                  <a:cubicBezTo>
                    <a:pt x="1" y="2730"/>
                    <a:pt x="1" y="2802"/>
                    <a:pt x="145" y="3233"/>
                  </a:cubicBezTo>
                  <a:cubicBezTo>
                    <a:pt x="324" y="2569"/>
                    <a:pt x="504" y="1958"/>
                    <a:pt x="647" y="1365"/>
                  </a:cubicBezTo>
                  <a:cubicBezTo>
                    <a:pt x="752" y="928"/>
                    <a:pt x="823" y="473"/>
                    <a:pt x="910"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3833100" y="2070875"/>
              <a:ext cx="9450" cy="50300"/>
            </a:xfrm>
            <a:custGeom>
              <a:avLst/>
              <a:gdLst/>
              <a:ahLst/>
              <a:cxnLst/>
              <a:rect l="l" t="t" r="r" b="b"/>
              <a:pathLst>
                <a:path w="378" h="2012" extrusionOk="0">
                  <a:moveTo>
                    <a:pt x="234" y="0"/>
                  </a:moveTo>
                  <a:cubicBezTo>
                    <a:pt x="72" y="647"/>
                    <a:pt x="0" y="1329"/>
                    <a:pt x="0" y="1994"/>
                  </a:cubicBezTo>
                  <a:lnTo>
                    <a:pt x="144" y="2012"/>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3754075" y="2165150"/>
              <a:ext cx="138750" cy="44475"/>
            </a:xfrm>
            <a:custGeom>
              <a:avLst/>
              <a:gdLst/>
              <a:ahLst/>
              <a:cxnLst/>
              <a:rect l="l" t="t" r="r" b="b"/>
              <a:pathLst>
                <a:path w="5550" h="1779" extrusionOk="0">
                  <a:moveTo>
                    <a:pt x="934" y="1"/>
                  </a:moveTo>
                  <a:cubicBezTo>
                    <a:pt x="539" y="270"/>
                    <a:pt x="216" y="647"/>
                    <a:pt x="1" y="1078"/>
                  </a:cubicBezTo>
                  <a:cubicBezTo>
                    <a:pt x="340" y="1030"/>
                    <a:pt x="432" y="632"/>
                    <a:pt x="788" y="632"/>
                  </a:cubicBezTo>
                  <a:cubicBezTo>
                    <a:pt x="828" y="632"/>
                    <a:pt x="870" y="636"/>
                    <a:pt x="916" y="647"/>
                  </a:cubicBezTo>
                  <a:cubicBezTo>
                    <a:pt x="737" y="827"/>
                    <a:pt x="647" y="952"/>
                    <a:pt x="521" y="1078"/>
                  </a:cubicBezTo>
                  <a:cubicBezTo>
                    <a:pt x="396" y="1222"/>
                    <a:pt x="180" y="1312"/>
                    <a:pt x="216" y="1527"/>
                  </a:cubicBezTo>
                  <a:cubicBezTo>
                    <a:pt x="450" y="1455"/>
                    <a:pt x="701" y="1419"/>
                    <a:pt x="934" y="1419"/>
                  </a:cubicBezTo>
                  <a:cubicBezTo>
                    <a:pt x="2174" y="1527"/>
                    <a:pt x="3395" y="1653"/>
                    <a:pt x="4634" y="1779"/>
                  </a:cubicBezTo>
                  <a:lnTo>
                    <a:pt x="5011" y="1779"/>
                  </a:lnTo>
                  <a:cubicBezTo>
                    <a:pt x="4921" y="1635"/>
                    <a:pt x="4778" y="1545"/>
                    <a:pt x="4616" y="1527"/>
                  </a:cubicBezTo>
                  <a:cubicBezTo>
                    <a:pt x="3557" y="1419"/>
                    <a:pt x="2479" y="1330"/>
                    <a:pt x="1401" y="1240"/>
                  </a:cubicBezTo>
                  <a:lnTo>
                    <a:pt x="809" y="1204"/>
                  </a:lnTo>
                  <a:cubicBezTo>
                    <a:pt x="974" y="843"/>
                    <a:pt x="1203" y="683"/>
                    <a:pt x="1505" y="683"/>
                  </a:cubicBezTo>
                  <a:cubicBezTo>
                    <a:pt x="1563" y="683"/>
                    <a:pt x="1625" y="689"/>
                    <a:pt x="1689" y="701"/>
                  </a:cubicBezTo>
                  <a:cubicBezTo>
                    <a:pt x="1904" y="737"/>
                    <a:pt x="2138" y="737"/>
                    <a:pt x="2353" y="755"/>
                  </a:cubicBezTo>
                  <a:cubicBezTo>
                    <a:pt x="3359" y="827"/>
                    <a:pt x="4347" y="881"/>
                    <a:pt x="5334" y="952"/>
                  </a:cubicBezTo>
                  <a:cubicBezTo>
                    <a:pt x="5388" y="952"/>
                    <a:pt x="5460" y="881"/>
                    <a:pt x="5550" y="845"/>
                  </a:cubicBezTo>
                  <a:cubicBezTo>
                    <a:pt x="5390" y="598"/>
                    <a:pt x="5171" y="574"/>
                    <a:pt x="4960" y="574"/>
                  </a:cubicBezTo>
                  <a:cubicBezTo>
                    <a:pt x="4911" y="574"/>
                    <a:pt x="4862" y="575"/>
                    <a:pt x="4814" y="575"/>
                  </a:cubicBezTo>
                  <a:cubicBezTo>
                    <a:pt x="3862" y="521"/>
                    <a:pt x="2910" y="521"/>
                    <a:pt x="1958" y="468"/>
                  </a:cubicBezTo>
                  <a:cubicBezTo>
                    <a:pt x="1617" y="468"/>
                    <a:pt x="1276" y="396"/>
                    <a:pt x="934" y="360"/>
                  </a:cubicBezTo>
                  <a:lnTo>
                    <a:pt x="1006" y="72"/>
                  </a:lnTo>
                  <a:lnTo>
                    <a:pt x="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3777425" y="2153925"/>
              <a:ext cx="109125" cy="16650"/>
            </a:xfrm>
            <a:custGeom>
              <a:avLst/>
              <a:gdLst/>
              <a:ahLst/>
              <a:cxnLst/>
              <a:rect l="l" t="t" r="r" b="b"/>
              <a:pathLst>
                <a:path w="4365" h="666" extrusionOk="0">
                  <a:moveTo>
                    <a:pt x="234" y="1"/>
                  </a:moveTo>
                  <a:lnTo>
                    <a:pt x="0" y="450"/>
                  </a:lnTo>
                  <a:lnTo>
                    <a:pt x="72" y="521"/>
                  </a:lnTo>
                  <a:cubicBezTo>
                    <a:pt x="203" y="317"/>
                    <a:pt x="441" y="196"/>
                    <a:pt x="680" y="196"/>
                  </a:cubicBezTo>
                  <a:cubicBezTo>
                    <a:pt x="735" y="196"/>
                    <a:pt x="790" y="203"/>
                    <a:pt x="845" y="216"/>
                  </a:cubicBezTo>
                  <a:cubicBezTo>
                    <a:pt x="1994" y="396"/>
                    <a:pt x="3125" y="521"/>
                    <a:pt x="4365" y="665"/>
                  </a:cubicBezTo>
                  <a:cubicBezTo>
                    <a:pt x="4239" y="575"/>
                    <a:pt x="4167" y="468"/>
                    <a:pt x="4095" y="468"/>
                  </a:cubicBezTo>
                  <a:cubicBezTo>
                    <a:pt x="2802" y="306"/>
                    <a:pt x="1491" y="14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3751375" y="2220375"/>
              <a:ext cx="28325" cy="27175"/>
            </a:xfrm>
            <a:custGeom>
              <a:avLst/>
              <a:gdLst/>
              <a:ahLst/>
              <a:cxnLst/>
              <a:rect l="l" t="t" r="r" b="b"/>
              <a:pathLst>
                <a:path w="1133" h="1087" extrusionOk="0">
                  <a:moveTo>
                    <a:pt x="665" y="378"/>
                  </a:moveTo>
                  <a:cubicBezTo>
                    <a:pt x="719" y="378"/>
                    <a:pt x="791" y="486"/>
                    <a:pt x="899" y="593"/>
                  </a:cubicBezTo>
                  <a:cubicBezTo>
                    <a:pt x="770" y="641"/>
                    <a:pt x="671" y="704"/>
                    <a:pt x="613" y="704"/>
                  </a:cubicBezTo>
                  <a:cubicBezTo>
                    <a:pt x="606" y="704"/>
                    <a:pt x="599" y="703"/>
                    <a:pt x="593" y="701"/>
                  </a:cubicBezTo>
                  <a:cubicBezTo>
                    <a:pt x="522" y="683"/>
                    <a:pt x="468" y="575"/>
                    <a:pt x="414" y="521"/>
                  </a:cubicBezTo>
                  <a:cubicBezTo>
                    <a:pt x="504" y="468"/>
                    <a:pt x="611" y="378"/>
                    <a:pt x="665" y="378"/>
                  </a:cubicBezTo>
                  <a:close/>
                  <a:moveTo>
                    <a:pt x="629" y="1"/>
                  </a:moveTo>
                  <a:cubicBezTo>
                    <a:pt x="324" y="19"/>
                    <a:pt x="73" y="216"/>
                    <a:pt x="19" y="521"/>
                  </a:cubicBezTo>
                  <a:cubicBezTo>
                    <a:pt x="1" y="791"/>
                    <a:pt x="180" y="1024"/>
                    <a:pt x="468" y="1078"/>
                  </a:cubicBezTo>
                  <a:cubicBezTo>
                    <a:pt x="499" y="1084"/>
                    <a:pt x="531" y="1086"/>
                    <a:pt x="562" y="1086"/>
                  </a:cubicBezTo>
                  <a:cubicBezTo>
                    <a:pt x="834" y="1086"/>
                    <a:pt x="1084" y="885"/>
                    <a:pt x="1132" y="611"/>
                  </a:cubicBezTo>
                  <a:cubicBezTo>
                    <a:pt x="1114" y="306"/>
                    <a:pt x="917" y="72"/>
                    <a:pt x="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3847475" y="2236675"/>
              <a:ext cx="31900" cy="21550"/>
            </a:xfrm>
            <a:custGeom>
              <a:avLst/>
              <a:gdLst/>
              <a:ahLst/>
              <a:cxnLst/>
              <a:rect l="l" t="t" r="r" b="b"/>
              <a:pathLst>
                <a:path w="1276" h="862" extrusionOk="0">
                  <a:moveTo>
                    <a:pt x="736" y="233"/>
                  </a:moveTo>
                  <a:cubicBezTo>
                    <a:pt x="860" y="233"/>
                    <a:pt x="966" y="305"/>
                    <a:pt x="1078" y="444"/>
                  </a:cubicBezTo>
                  <a:cubicBezTo>
                    <a:pt x="986" y="542"/>
                    <a:pt x="901" y="578"/>
                    <a:pt x="811" y="578"/>
                  </a:cubicBezTo>
                  <a:cubicBezTo>
                    <a:pt x="671" y="578"/>
                    <a:pt x="520" y="492"/>
                    <a:pt x="323" y="426"/>
                  </a:cubicBezTo>
                  <a:cubicBezTo>
                    <a:pt x="488" y="296"/>
                    <a:pt x="620" y="233"/>
                    <a:pt x="736" y="233"/>
                  </a:cubicBezTo>
                  <a:close/>
                  <a:moveTo>
                    <a:pt x="521" y="1"/>
                  </a:moveTo>
                  <a:cubicBezTo>
                    <a:pt x="322" y="1"/>
                    <a:pt x="130" y="124"/>
                    <a:pt x="54" y="336"/>
                  </a:cubicBezTo>
                  <a:cubicBezTo>
                    <a:pt x="0" y="588"/>
                    <a:pt x="252" y="803"/>
                    <a:pt x="611" y="857"/>
                  </a:cubicBezTo>
                  <a:cubicBezTo>
                    <a:pt x="636" y="860"/>
                    <a:pt x="661" y="861"/>
                    <a:pt x="686" y="861"/>
                  </a:cubicBezTo>
                  <a:cubicBezTo>
                    <a:pt x="996" y="861"/>
                    <a:pt x="1259" y="662"/>
                    <a:pt x="1275" y="462"/>
                  </a:cubicBezTo>
                  <a:cubicBezTo>
                    <a:pt x="1275" y="229"/>
                    <a:pt x="1006" y="49"/>
                    <a:pt x="629" y="13"/>
                  </a:cubicBezTo>
                  <a:cubicBezTo>
                    <a:pt x="593" y="5"/>
                    <a:pt x="557"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3761700" y="2153475"/>
              <a:ext cx="10800" cy="13950"/>
            </a:xfrm>
            <a:custGeom>
              <a:avLst/>
              <a:gdLst/>
              <a:ahLst/>
              <a:cxnLst/>
              <a:rect l="l" t="t" r="r" b="b"/>
              <a:pathLst>
                <a:path w="432" h="558" extrusionOk="0">
                  <a:moveTo>
                    <a:pt x="342" y="1"/>
                  </a:moveTo>
                  <a:lnTo>
                    <a:pt x="1" y="468"/>
                  </a:lnTo>
                  <a:lnTo>
                    <a:pt x="109" y="557"/>
                  </a:lnTo>
                  <a:lnTo>
                    <a:pt x="432" y="55"/>
                  </a:lnTo>
                  <a:lnTo>
                    <a:pt x="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777425" y="1965350"/>
              <a:ext cx="7200" cy="82200"/>
            </a:xfrm>
            <a:custGeom>
              <a:avLst/>
              <a:gdLst/>
              <a:ahLst/>
              <a:cxnLst/>
              <a:rect l="l" t="t" r="r" b="b"/>
              <a:pathLst>
                <a:path w="288" h="3288" extrusionOk="0">
                  <a:moveTo>
                    <a:pt x="0" y="1"/>
                  </a:moveTo>
                  <a:lnTo>
                    <a:pt x="0" y="3287"/>
                  </a:lnTo>
                  <a:lnTo>
                    <a:pt x="162" y="3287"/>
                  </a:lnTo>
                  <a:cubicBezTo>
                    <a:pt x="288" y="2192"/>
                    <a:pt x="288" y="1096"/>
                    <a:pt x="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3760350" y="1967150"/>
              <a:ext cx="8575" cy="88025"/>
            </a:xfrm>
            <a:custGeom>
              <a:avLst/>
              <a:gdLst/>
              <a:ahLst/>
              <a:cxnLst/>
              <a:rect l="l" t="t" r="r" b="b"/>
              <a:pathLst>
                <a:path w="343" h="3521" extrusionOk="0">
                  <a:moveTo>
                    <a:pt x="145" y="1"/>
                  </a:moveTo>
                  <a:cubicBezTo>
                    <a:pt x="127" y="1168"/>
                    <a:pt x="1" y="2353"/>
                    <a:pt x="234" y="3521"/>
                  </a:cubicBezTo>
                  <a:cubicBezTo>
                    <a:pt x="288" y="2335"/>
                    <a:pt x="342" y="1168"/>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6702802">
            <a:off x="4023466" y="5133382"/>
            <a:ext cx="2037164" cy="141169"/>
            <a:chOff x="2807175" y="548600"/>
            <a:chExt cx="1109000" cy="76850"/>
          </a:xfrm>
        </p:grpSpPr>
        <p:sp>
          <p:nvSpPr>
            <p:cNvPr id="1368" name="Google Shape;1368;p30"/>
            <p:cNvSpPr/>
            <p:nvPr/>
          </p:nvSpPr>
          <p:spPr>
            <a:xfrm>
              <a:off x="2807175" y="548600"/>
              <a:ext cx="1109000" cy="76850"/>
            </a:xfrm>
            <a:custGeom>
              <a:avLst/>
              <a:gdLst/>
              <a:ahLst/>
              <a:cxnLst/>
              <a:rect l="l" t="t" r="r" b="b"/>
              <a:pathLst>
                <a:path w="44360" h="3074" extrusionOk="0">
                  <a:moveTo>
                    <a:pt x="5298" y="709"/>
                  </a:moveTo>
                  <a:lnTo>
                    <a:pt x="5460" y="1392"/>
                  </a:lnTo>
                  <a:cubicBezTo>
                    <a:pt x="5137" y="1140"/>
                    <a:pt x="5137" y="1140"/>
                    <a:pt x="5155" y="745"/>
                  </a:cubicBezTo>
                  <a:lnTo>
                    <a:pt x="5298" y="709"/>
                  </a:lnTo>
                  <a:close/>
                  <a:moveTo>
                    <a:pt x="40487" y="1517"/>
                  </a:moveTo>
                  <a:cubicBezTo>
                    <a:pt x="40710" y="1517"/>
                    <a:pt x="40905" y="1631"/>
                    <a:pt x="41104" y="1631"/>
                  </a:cubicBezTo>
                  <a:cubicBezTo>
                    <a:pt x="41118" y="1631"/>
                    <a:pt x="41132" y="1631"/>
                    <a:pt x="41145" y="1630"/>
                  </a:cubicBezTo>
                  <a:lnTo>
                    <a:pt x="41145" y="1630"/>
                  </a:lnTo>
                  <a:cubicBezTo>
                    <a:pt x="40953" y="1656"/>
                    <a:pt x="40765" y="1722"/>
                    <a:pt x="40555" y="1722"/>
                  </a:cubicBezTo>
                  <a:cubicBezTo>
                    <a:pt x="40427" y="1722"/>
                    <a:pt x="40290" y="1697"/>
                    <a:pt x="40139" y="1625"/>
                  </a:cubicBezTo>
                  <a:cubicBezTo>
                    <a:pt x="40264" y="1544"/>
                    <a:pt x="40379" y="1517"/>
                    <a:pt x="40487" y="1517"/>
                  </a:cubicBezTo>
                  <a:close/>
                  <a:moveTo>
                    <a:pt x="42205" y="1697"/>
                  </a:moveTo>
                  <a:cubicBezTo>
                    <a:pt x="42223" y="1697"/>
                    <a:pt x="42241" y="1733"/>
                    <a:pt x="42259" y="1733"/>
                  </a:cubicBezTo>
                  <a:lnTo>
                    <a:pt x="42223" y="1751"/>
                  </a:lnTo>
                  <a:lnTo>
                    <a:pt x="41864" y="1751"/>
                  </a:lnTo>
                  <a:lnTo>
                    <a:pt x="41864" y="1697"/>
                  </a:lnTo>
                  <a:close/>
                  <a:moveTo>
                    <a:pt x="5262" y="1751"/>
                  </a:moveTo>
                  <a:lnTo>
                    <a:pt x="5316" y="1877"/>
                  </a:lnTo>
                  <a:lnTo>
                    <a:pt x="5191" y="1966"/>
                  </a:lnTo>
                  <a:cubicBezTo>
                    <a:pt x="5173" y="1931"/>
                    <a:pt x="5155" y="1877"/>
                    <a:pt x="5155" y="1859"/>
                  </a:cubicBezTo>
                  <a:cubicBezTo>
                    <a:pt x="5191" y="1823"/>
                    <a:pt x="5226" y="1787"/>
                    <a:pt x="5262" y="1751"/>
                  </a:cubicBezTo>
                  <a:close/>
                  <a:moveTo>
                    <a:pt x="1360" y="469"/>
                  </a:moveTo>
                  <a:cubicBezTo>
                    <a:pt x="1398" y="469"/>
                    <a:pt x="1435" y="471"/>
                    <a:pt x="1473" y="476"/>
                  </a:cubicBezTo>
                  <a:cubicBezTo>
                    <a:pt x="2551" y="548"/>
                    <a:pt x="3646" y="620"/>
                    <a:pt x="4777" y="709"/>
                  </a:cubicBezTo>
                  <a:lnTo>
                    <a:pt x="4867" y="1410"/>
                  </a:lnTo>
                  <a:lnTo>
                    <a:pt x="2245" y="1500"/>
                  </a:lnTo>
                  <a:lnTo>
                    <a:pt x="2299" y="1104"/>
                  </a:lnTo>
                  <a:lnTo>
                    <a:pt x="1545" y="1769"/>
                  </a:lnTo>
                  <a:cubicBezTo>
                    <a:pt x="1566" y="1768"/>
                    <a:pt x="1586" y="1768"/>
                    <a:pt x="1607" y="1768"/>
                  </a:cubicBezTo>
                  <a:cubicBezTo>
                    <a:pt x="1891" y="1768"/>
                    <a:pt x="2149" y="1839"/>
                    <a:pt x="2403" y="1839"/>
                  </a:cubicBezTo>
                  <a:cubicBezTo>
                    <a:pt x="2542" y="1839"/>
                    <a:pt x="2680" y="1818"/>
                    <a:pt x="2820" y="1751"/>
                  </a:cubicBezTo>
                  <a:cubicBezTo>
                    <a:pt x="2847" y="1739"/>
                    <a:pt x="2879" y="1734"/>
                    <a:pt x="2914" y="1734"/>
                  </a:cubicBezTo>
                  <a:cubicBezTo>
                    <a:pt x="3042" y="1734"/>
                    <a:pt x="3223" y="1799"/>
                    <a:pt x="3448" y="1841"/>
                  </a:cubicBezTo>
                  <a:cubicBezTo>
                    <a:pt x="3616" y="1700"/>
                    <a:pt x="3822" y="1645"/>
                    <a:pt x="4064" y="1645"/>
                  </a:cubicBezTo>
                  <a:cubicBezTo>
                    <a:pt x="4317" y="1645"/>
                    <a:pt x="4609" y="1704"/>
                    <a:pt x="4939" y="1787"/>
                  </a:cubicBezTo>
                  <a:cubicBezTo>
                    <a:pt x="4724" y="1913"/>
                    <a:pt x="4652" y="2002"/>
                    <a:pt x="4562" y="2002"/>
                  </a:cubicBezTo>
                  <a:cubicBezTo>
                    <a:pt x="3810" y="2102"/>
                    <a:pt x="3058" y="2154"/>
                    <a:pt x="2310" y="2154"/>
                  </a:cubicBezTo>
                  <a:cubicBezTo>
                    <a:pt x="1844" y="2154"/>
                    <a:pt x="1379" y="2134"/>
                    <a:pt x="916" y="2092"/>
                  </a:cubicBezTo>
                  <a:cubicBezTo>
                    <a:pt x="521" y="2056"/>
                    <a:pt x="270" y="1553"/>
                    <a:pt x="413" y="1158"/>
                  </a:cubicBezTo>
                  <a:cubicBezTo>
                    <a:pt x="545" y="746"/>
                    <a:pt x="936" y="469"/>
                    <a:pt x="1360" y="469"/>
                  </a:cubicBezTo>
                  <a:close/>
                  <a:moveTo>
                    <a:pt x="12195" y="548"/>
                  </a:moveTo>
                  <a:cubicBezTo>
                    <a:pt x="14709" y="548"/>
                    <a:pt x="17205" y="637"/>
                    <a:pt x="19720" y="655"/>
                  </a:cubicBezTo>
                  <a:cubicBezTo>
                    <a:pt x="21318" y="655"/>
                    <a:pt x="22916" y="602"/>
                    <a:pt x="24533" y="602"/>
                  </a:cubicBezTo>
                  <a:cubicBezTo>
                    <a:pt x="25718" y="602"/>
                    <a:pt x="26921" y="637"/>
                    <a:pt x="28125" y="673"/>
                  </a:cubicBezTo>
                  <a:cubicBezTo>
                    <a:pt x="28915" y="691"/>
                    <a:pt x="29705" y="745"/>
                    <a:pt x="30495" y="763"/>
                  </a:cubicBezTo>
                  <a:cubicBezTo>
                    <a:pt x="32148" y="799"/>
                    <a:pt x="33800" y="817"/>
                    <a:pt x="35434" y="835"/>
                  </a:cubicBezTo>
                  <a:lnTo>
                    <a:pt x="36763" y="835"/>
                  </a:lnTo>
                  <a:cubicBezTo>
                    <a:pt x="36889" y="1392"/>
                    <a:pt x="36889" y="1392"/>
                    <a:pt x="37266" y="1769"/>
                  </a:cubicBezTo>
                  <a:cubicBezTo>
                    <a:pt x="37553" y="1500"/>
                    <a:pt x="37140" y="1356"/>
                    <a:pt x="37194" y="1122"/>
                  </a:cubicBezTo>
                  <a:cubicBezTo>
                    <a:pt x="37453" y="932"/>
                    <a:pt x="37653" y="842"/>
                    <a:pt x="37909" y="842"/>
                  </a:cubicBezTo>
                  <a:cubicBezTo>
                    <a:pt x="38257" y="842"/>
                    <a:pt x="38708" y="1009"/>
                    <a:pt x="39547" y="1320"/>
                  </a:cubicBezTo>
                  <a:cubicBezTo>
                    <a:pt x="39529" y="1733"/>
                    <a:pt x="39170" y="1715"/>
                    <a:pt x="38828" y="1823"/>
                  </a:cubicBezTo>
                  <a:lnTo>
                    <a:pt x="39241" y="1984"/>
                  </a:lnTo>
                  <a:cubicBezTo>
                    <a:pt x="39224" y="2344"/>
                    <a:pt x="38972" y="2326"/>
                    <a:pt x="38757" y="2362"/>
                  </a:cubicBezTo>
                  <a:cubicBezTo>
                    <a:pt x="38164" y="2433"/>
                    <a:pt x="37589" y="2505"/>
                    <a:pt x="36997" y="2559"/>
                  </a:cubicBezTo>
                  <a:cubicBezTo>
                    <a:pt x="36817" y="2541"/>
                    <a:pt x="36637" y="2505"/>
                    <a:pt x="36476" y="2433"/>
                  </a:cubicBezTo>
                  <a:lnTo>
                    <a:pt x="36799" y="1859"/>
                  </a:lnTo>
                  <a:lnTo>
                    <a:pt x="36799" y="1859"/>
                  </a:lnTo>
                  <a:cubicBezTo>
                    <a:pt x="36386" y="1931"/>
                    <a:pt x="36386" y="2272"/>
                    <a:pt x="36296" y="2523"/>
                  </a:cubicBezTo>
                  <a:cubicBezTo>
                    <a:pt x="33315" y="2451"/>
                    <a:pt x="30370" y="2362"/>
                    <a:pt x="27424" y="2308"/>
                  </a:cubicBezTo>
                  <a:cubicBezTo>
                    <a:pt x="27278" y="2306"/>
                    <a:pt x="27131" y="2305"/>
                    <a:pt x="26985" y="2305"/>
                  </a:cubicBezTo>
                  <a:cubicBezTo>
                    <a:pt x="25816" y="2305"/>
                    <a:pt x="24640" y="2352"/>
                    <a:pt x="23470" y="2352"/>
                  </a:cubicBezTo>
                  <a:cubicBezTo>
                    <a:pt x="23201" y="2352"/>
                    <a:pt x="22933" y="2350"/>
                    <a:pt x="22665" y="2344"/>
                  </a:cubicBezTo>
                  <a:cubicBezTo>
                    <a:pt x="20959" y="2308"/>
                    <a:pt x="19253" y="2164"/>
                    <a:pt x="17547" y="2110"/>
                  </a:cubicBezTo>
                  <a:cubicBezTo>
                    <a:pt x="17205" y="2098"/>
                    <a:pt x="16864" y="2094"/>
                    <a:pt x="16524" y="2094"/>
                  </a:cubicBezTo>
                  <a:cubicBezTo>
                    <a:pt x="15842" y="2094"/>
                    <a:pt x="15164" y="2110"/>
                    <a:pt x="14493" y="2110"/>
                  </a:cubicBezTo>
                  <a:cubicBezTo>
                    <a:pt x="13434" y="2092"/>
                    <a:pt x="12374" y="2074"/>
                    <a:pt x="11315" y="2056"/>
                  </a:cubicBezTo>
                  <a:lnTo>
                    <a:pt x="5999" y="2002"/>
                  </a:lnTo>
                  <a:cubicBezTo>
                    <a:pt x="5927" y="2002"/>
                    <a:pt x="5837" y="1984"/>
                    <a:pt x="5729" y="1984"/>
                  </a:cubicBezTo>
                  <a:cubicBezTo>
                    <a:pt x="5713" y="1604"/>
                    <a:pt x="5924" y="1589"/>
                    <a:pt x="6126" y="1589"/>
                  </a:cubicBezTo>
                  <a:cubicBezTo>
                    <a:pt x="6144" y="1589"/>
                    <a:pt x="6161" y="1589"/>
                    <a:pt x="6178" y="1589"/>
                  </a:cubicBezTo>
                  <a:cubicBezTo>
                    <a:pt x="6771" y="1571"/>
                    <a:pt x="7364" y="1553"/>
                    <a:pt x="7956" y="1535"/>
                  </a:cubicBezTo>
                  <a:cubicBezTo>
                    <a:pt x="7970" y="1538"/>
                    <a:pt x="7985" y="1539"/>
                    <a:pt x="7999" y="1539"/>
                  </a:cubicBezTo>
                  <a:cubicBezTo>
                    <a:pt x="8092" y="1539"/>
                    <a:pt x="8184" y="1490"/>
                    <a:pt x="8262" y="1428"/>
                  </a:cubicBezTo>
                  <a:lnTo>
                    <a:pt x="5855" y="1428"/>
                  </a:lnTo>
                  <a:cubicBezTo>
                    <a:pt x="5801" y="1266"/>
                    <a:pt x="5765" y="1194"/>
                    <a:pt x="5747" y="1086"/>
                  </a:cubicBezTo>
                  <a:cubicBezTo>
                    <a:pt x="5711" y="997"/>
                    <a:pt x="5711" y="889"/>
                    <a:pt x="5693" y="745"/>
                  </a:cubicBezTo>
                  <a:cubicBezTo>
                    <a:pt x="5819" y="709"/>
                    <a:pt x="5963" y="673"/>
                    <a:pt x="6106" y="655"/>
                  </a:cubicBezTo>
                  <a:cubicBezTo>
                    <a:pt x="8136" y="620"/>
                    <a:pt x="10165" y="548"/>
                    <a:pt x="12195" y="548"/>
                  </a:cubicBezTo>
                  <a:close/>
                  <a:moveTo>
                    <a:pt x="10637" y="1"/>
                  </a:moveTo>
                  <a:cubicBezTo>
                    <a:pt x="10359" y="1"/>
                    <a:pt x="10081" y="3"/>
                    <a:pt x="9806" y="9"/>
                  </a:cubicBezTo>
                  <a:cubicBezTo>
                    <a:pt x="8315" y="63"/>
                    <a:pt x="6825" y="153"/>
                    <a:pt x="5352" y="171"/>
                  </a:cubicBezTo>
                  <a:cubicBezTo>
                    <a:pt x="4311" y="171"/>
                    <a:pt x="3269" y="81"/>
                    <a:pt x="2245" y="81"/>
                  </a:cubicBezTo>
                  <a:cubicBezTo>
                    <a:pt x="1724" y="99"/>
                    <a:pt x="1222" y="171"/>
                    <a:pt x="737" y="314"/>
                  </a:cubicBezTo>
                  <a:cubicBezTo>
                    <a:pt x="288" y="440"/>
                    <a:pt x="0" y="1033"/>
                    <a:pt x="54" y="1553"/>
                  </a:cubicBezTo>
                  <a:cubicBezTo>
                    <a:pt x="126" y="2110"/>
                    <a:pt x="341" y="2308"/>
                    <a:pt x="970" y="2397"/>
                  </a:cubicBezTo>
                  <a:cubicBezTo>
                    <a:pt x="1612" y="2501"/>
                    <a:pt x="2253" y="2527"/>
                    <a:pt x="2898" y="2527"/>
                  </a:cubicBezTo>
                  <a:cubicBezTo>
                    <a:pt x="3372" y="2527"/>
                    <a:pt x="3849" y="2513"/>
                    <a:pt x="4328" y="2505"/>
                  </a:cubicBezTo>
                  <a:cubicBezTo>
                    <a:pt x="4726" y="2498"/>
                    <a:pt x="5125" y="2495"/>
                    <a:pt x="5527" y="2495"/>
                  </a:cubicBezTo>
                  <a:cubicBezTo>
                    <a:pt x="7231" y="2495"/>
                    <a:pt x="9000" y="2548"/>
                    <a:pt x="11063" y="2577"/>
                  </a:cubicBezTo>
                  <a:lnTo>
                    <a:pt x="14260" y="2613"/>
                  </a:lnTo>
                  <a:cubicBezTo>
                    <a:pt x="15062" y="2613"/>
                    <a:pt x="15864" y="2597"/>
                    <a:pt x="16661" y="2597"/>
                  </a:cubicBezTo>
                  <a:cubicBezTo>
                    <a:pt x="17060" y="2597"/>
                    <a:pt x="17457" y="2601"/>
                    <a:pt x="17852" y="2613"/>
                  </a:cubicBezTo>
                  <a:cubicBezTo>
                    <a:pt x="19483" y="2646"/>
                    <a:pt x="21099" y="2815"/>
                    <a:pt x="22727" y="2815"/>
                  </a:cubicBezTo>
                  <a:cubicBezTo>
                    <a:pt x="22874" y="2815"/>
                    <a:pt x="23021" y="2814"/>
                    <a:pt x="23168" y="2811"/>
                  </a:cubicBezTo>
                  <a:cubicBezTo>
                    <a:pt x="23669" y="2804"/>
                    <a:pt x="24170" y="2801"/>
                    <a:pt x="24672" y="2801"/>
                  </a:cubicBezTo>
                  <a:cubicBezTo>
                    <a:pt x="28157" y="2801"/>
                    <a:pt x="31643" y="2950"/>
                    <a:pt x="35129" y="3044"/>
                  </a:cubicBezTo>
                  <a:cubicBezTo>
                    <a:pt x="35392" y="3065"/>
                    <a:pt x="35655" y="3074"/>
                    <a:pt x="35918" y="3074"/>
                  </a:cubicBezTo>
                  <a:cubicBezTo>
                    <a:pt x="36104" y="3074"/>
                    <a:pt x="36290" y="3069"/>
                    <a:pt x="36476" y="3062"/>
                  </a:cubicBezTo>
                  <a:cubicBezTo>
                    <a:pt x="37464" y="2954"/>
                    <a:pt x="38451" y="2793"/>
                    <a:pt x="39439" y="2667"/>
                  </a:cubicBezTo>
                  <a:cubicBezTo>
                    <a:pt x="39798" y="2631"/>
                    <a:pt x="40157" y="2595"/>
                    <a:pt x="40517" y="2577"/>
                  </a:cubicBezTo>
                  <a:cubicBezTo>
                    <a:pt x="41684" y="2487"/>
                    <a:pt x="42833" y="2433"/>
                    <a:pt x="43983" y="2344"/>
                  </a:cubicBezTo>
                  <a:cubicBezTo>
                    <a:pt x="44126" y="2344"/>
                    <a:pt x="44234" y="2200"/>
                    <a:pt x="44360" y="2128"/>
                  </a:cubicBezTo>
                  <a:cubicBezTo>
                    <a:pt x="44288" y="1984"/>
                    <a:pt x="44234" y="1805"/>
                    <a:pt x="44108" y="1751"/>
                  </a:cubicBezTo>
                  <a:cubicBezTo>
                    <a:pt x="43893" y="1643"/>
                    <a:pt x="43659" y="1571"/>
                    <a:pt x="43426" y="1517"/>
                  </a:cubicBezTo>
                  <a:cubicBezTo>
                    <a:pt x="42223" y="1302"/>
                    <a:pt x="41019" y="1068"/>
                    <a:pt x="39834" y="853"/>
                  </a:cubicBezTo>
                  <a:cubicBezTo>
                    <a:pt x="39331" y="709"/>
                    <a:pt x="38846" y="620"/>
                    <a:pt x="38344" y="530"/>
                  </a:cubicBezTo>
                  <a:cubicBezTo>
                    <a:pt x="37212" y="440"/>
                    <a:pt x="36063" y="404"/>
                    <a:pt x="34931" y="368"/>
                  </a:cubicBezTo>
                  <a:cubicBezTo>
                    <a:pt x="33405" y="314"/>
                    <a:pt x="31878" y="260"/>
                    <a:pt x="30352" y="242"/>
                  </a:cubicBezTo>
                  <a:cubicBezTo>
                    <a:pt x="27981" y="206"/>
                    <a:pt x="25592" y="188"/>
                    <a:pt x="23222" y="171"/>
                  </a:cubicBezTo>
                  <a:cubicBezTo>
                    <a:pt x="22443" y="171"/>
                    <a:pt x="21673" y="179"/>
                    <a:pt x="20900" y="179"/>
                  </a:cubicBezTo>
                  <a:cubicBezTo>
                    <a:pt x="20514" y="179"/>
                    <a:pt x="20127" y="177"/>
                    <a:pt x="19738" y="171"/>
                  </a:cubicBezTo>
                  <a:cubicBezTo>
                    <a:pt x="18516" y="153"/>
                    <a:pt x="17295" y="81"/>
                    <a:pt x="16074" y="63"/>
                  </a:cubicBezTo>
                  <a:cubicBezTo>
                    <a:pt x="14817" y="27"/>
                    <a:pt x="13560" y="9"/>
                    <a:pt x="12302" y="9"/>
                  </a:cubicBezTo>
                  <a:cubicBezTo>
                    <a:pt x="11752" y="9"/>
                    <a:pt x="11193" y="1"/>
                    <a:pt x="10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3297450" y="583375"/>
              <a:ext cx="53025" cy="9900"/>
            </a:xfrm>
            <a:custGeom>
              <a:avLst/>
              <a:gdLst/>
              <a:ahLst/>
              <a:cxnLst/>
              <a:rect l="l" t="t" r="r" b="b"/>
              <a:pathLst>
                <a:path w="2121" h="396" extrusionOk="0">
                  <a:moveTo>
                    <a:pt x="1" y="55"/>
                  </a:moveTo>
                  <a:cubicBezTo>
                    <a:pt x="594" y="324"/>
                    <a:pt x="1240" y="1"/>
                    <a:pt x="1815" y="396"/>
                  </a:cubicBezTo>
                  <a:lnTo>
                    <a:pt x="2120" y="5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3225175" y="586975"/>
              <a:ext cx="56600" cy="3725"/>
            </a:xfrm>
            <a:custGeom>
              <a:avLst/>
              <a:gdLst/>
              <a:ahLst/>
              <a:cxnLst/>
              <a:rect l="l" t="t" r="r" b="b"/>
              <a:pathLst>
                <a:path w="2264" h="149" extrusionOk="0">
                  <a:moveTo>
                    <a:pt x="0" y="0"/>
                  </a:moveTo>
                  <a:lnTo>
                    <a:pt x="18" y="144"/>
                  </a:lnTo>
                  <a:lnTo>
                    <a:pt x="1581" y="144"/>
                  </a:lnTo>
                  <a:cubicBezTo>
                    <a:pt x="1618" y="147"/>
                    <a:pt x="1655" y="148"/>
                    <a:pt x="1693" y="148"/>
                  </a:cubicBezTo>
                  <a:cubicBezTo>
                    <a:pt x="1893" y="148"/>
                    <a:pt x="2097" y="106"/>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3379625" y="582025"/>
              <a:ext cx="15750" cy="14850"/>
            </a:xfrm>
            <a:custGeom>
              <a:avLst/>
              <a:gdLst/>
              <a:ahLst/>
              <a:cxnLst/>
              <a:rect l="l" t="t" r="r" b="b"/>
              <a:pathLst>
                <a:path w="630" h="594" extrusionOk="0">
                  <a:moveTo>
                    <a:pt x="539" y="1"/>
                  </a:moveTo>
                  <a:cubicBezTo>
                    <a:pt x="72" y="145"/>
                    <a:pt x="72" y="145"/>
                    <a:pt x="0" y="594"/>
                  </a:cubicBezTo>
                  <a:lnTo>
                    <a:pt x="629" y="109"/>
                  </a:lnTo>
                  <a:lnTo>
                    <a:pt x="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3754525" y="579425"/>
              <a:ext cx="17075" cy="4425"/>
            </a:xfrm>
            <a:custGeom>
              <a:avLst/>
              <a:gdLst/>
              <a:ahLst/>
              <a:cxnLst/>
              <a:rect l="l" t="t" r="r" b="b"/>
              <a:pathLst>
                <a:path w="683" h="177" extrusionOk="0">
                  <a:moveTo>
                    <a:pt x="337" y="1"/>
                  </a:moveTo>
                  <a:cubicBezTo>
                    <a:pt x="234" y="1"/>
                    <a:pt x="125" y="52"/>
                    <a:pt x="1" y="177"/>
                  </a:cubicBezTo>
                  <a:lnTo>
                    <a:pt x="683" y="177"/>
                  </a:lnTo>
                  <a:cubicBezTo>
                    <a:pt x="567" y="70"/>
                    <a:pt x="456" y="1"/>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3364350" y="578450"/>
              <a:ext cx="13050" cy="12150"/>
            </a:xfrm>
            <a:custGeom>
              <a:avLst/>
              <a:gdLst/>
              <a:ahLst/>
              <a:cxnLst/>
              <a:rect l="l" t="t" r="r" b="b"/>
              <a:pathLst>
                <a:path w="522" h="486" extrusionOk="0">
                  <a:moveTo>
                    <a:pt x="522" y="0"/>
                  </a:moveTo>
                  <a:cubicBezTo>
                    <a:pt x="252" y="0"/>
                    <a:pt x="37" y="216"/>
                    <a:pt x="1" y="485"/>
                  </a:cubicBezTo>
                  <a:cubicBezTo>
                    <a:pt x="270" y="485"/>
                    <a:pt x="504" y="270"/>
                    <a:pt x="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3402075" y="586075"/>
              <a:ext cx="11250" cy="8550"/>
            </a:xfrm>
            <a:custGeom>
              <a:avLst/>
              <a:gdLst/>
              <a:ahLst/>
              <a:cxnLst/>
              <a:rect l="l" t="t" r="r" b="b"/>
              <a:pathLst>
                <a:path w="450" h="342" extrusionOk="0">
                  <a:moveTo>
                    <a:pt x="378" y="1"/>
                  </a:moveTo>
                  <a:lnTo>
                    <a:pt x="0" y="180"/>
                  </a:lnTo>
                  <a:lnTo>
                    <a:pt x="90" y="342"/>
                  </a:lnTo>
                  <a:lnTo>
                    <a:pt x="449" y="108"/>
                  </a:lnTo>
                  <a:lnTo>
                    <a:pt x="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0"/>
            <p:cNvSpPr/>
            <p:nvPr/>
          </p:nvSpPr>
          <p:spPr>
            <a:xfrm>
              <a:off x="3550250" y="586075"/>
              <a:ext cx="9450" cy="9450"/>
            </a:xfrm>
            <a:custGeom>
              <a:avLst/>
              <a:gdLst/>
              <a:ahLst/>
              <a:cxnLst/>
              <a:rect l="l" t="t" r="r" b="b"/>
              <a:pathLst>
                <a:path w="378" h="378" extrusionOk="0">
                  <a:moveTo>
                    <a:pt x="269" y="1"/>
                  </a:moveTo>
                  <a:lnTo>
                    <a:pt x="0" y="270"/>
                  </a:lnTo>
                  <a:lnTo>
                    <a:pt x="126" y="378"/>
                  </a:lnTo>
                  <a:lnTo>
                    <a:pt x="377" y="90"/>
                  </a:lnTo>
                  <a:lnTo>
                    <a:pt x="2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2833650" y="576650"/>
              <a:ext cx="7225" cy="13500"/>
            </a:xfrm>
            <a:custGeom>
              <a:avLst/>
              <a:gdLst/>
              <a:ahLst/>
              <a:cxnLst/>
              <a:rect l="l" t="t" r="r" b="b"/>
              <a:pathLst>
                <a:path w="289" h="540" extrusionOk="0">
                  <a:moveTo>
                    <a:pt x="180" y="0"/>
                  </a:moveTo>
                  <a:cubicBezTo>
                    <a:pt x="127" y="126"/>
                    <a:pt x="73" y="234"/>
                    <a:pt x="19" y="342"/>
                  </a:cubicBezTo>
                  <a:cubicBezTo>
                    <a:pt x="1" y="360"/>
                    <a:pt x="55" y="413"/>
                    <a:pt x="127" y="539"/>
                  </a:cubicBezTo>
                  <a:lnTo>
                    <a:pt x="288" y="54"/>
                  </a:lnTo>
                  <a:lnTo>
                    <a:pt x="1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30"/>
          <p:cNvGrpSpPr/>
          <p:nvPr/>
        </p:nvGrpSpPr>
        <p:grpSpPr>
          <a:xfrm rot="-639967">
            <a:off x="7829346" y="3748602"/>
            <a:ext cx="444467" cy="3152464"/>
            <a:chOff x="3947150" y="2332625"/>
            <a:chExt cx="163450" cy="1159300"/>
          </a:xfrm>
        </p:grpSpPr>
        <p:sp>
          <p:nvSpPr>
            <p:cNvPr id="1378" name="Google Shape;1378;p30"/>
            <p:cNvSpPr/>
            <p:nvPr/>
          </p:nvSpPr>
          <p:spPr>
            <a:xfrm>
              <a:off x="3947150" y="2332625"/>
              <a:ext cx="163450" cy="1159300"/>
            </a:xfrm>
            <a:custGeom>
              <a:avLst/>
              <a:gdLst/>
              <a:ahLst/>
              <a:cxnLst/>
              <a:rect l="l" t="t" r="r" b="b"/>
              <a:pathLst>
                <a:path w="6538" h="46372" extrusionOk="0">
                  <a:moveTo>
                    <a:pt x="557" y="1186"/>
                  </a:moveTo>
                  <a:cubicBezTo>
                    <a:pt x="718" y="1437"/>
                    <a:pt x="629" y="1761"/>
                    <a:pt x="1006" y="1904"/>
                  </a:cubicBezTo>
                  <a:cubicBezTo>
                    <a:pt x="1167" y="1976"/>
                    <a:pt x="1221" y="2407"/>
                    <a:pt x="1257" y="2694"/>
                  </a:cubicBezTo>
                  <a:cubicBezTo>
                    <a:pt x="1365" y="3305"/>
                    <a:pt x="1419" y="3934"/>
                    <a:pt x="1491" y="4562"/>
                  </a:cubicBezTo>
                  <a:cubicBezTo>
                    <a:pt x="1509" y="4742"/>
                    <a:pt x="1473" y="4939"/>
                    <a:pt x="1239" y="4975"/>
                  </a:cubicBezTo>
                  <a:cubicBezTo>
                    <a:pt x="1217" y="4979"/>
                    <a:pt x="1196" y="4980"/>
                    <a:pt x="1176" y="4980"/>
                  </a:cubicBezTo>
                  <a:cubicBezTo>
                    <a:pt x="986" y="4980"/>
                    <a:pt x="895" y="4832"/>
                    <a:pt x="862" y="4670"/>
                  </a:cubicBezTo>
                  <a:cubicBezTo>
                    <a:pt x="736" y="3970"/>
                    <a:pt x="575" y="3287"/>
                    <a:pt x="503" y="2587"/>
                  </a:cubicBezTo>
                  <a:cubicBezTo>
                    <a:pt x="485" y="2120"/>
                    <a:pt x="503" y="1653"/>
                    <a:pt x="557" y="1186"/>
                  </a:cubicBezTo>
                  <a:close/>
                  <a:moveTo>
                    <a:pt x="1393" y="5362"/>
                  </a:moveTo>
                  <a:cubicBezTo>
                    <a:pt x="1624" y="5362"/>
                    <a:pt x="1703" y="5485"/>
                    <a:pt x="1742" y="5801"/>
                  </a:cubicBezTo>
                  <a:cubicBezTo>
                    <a:pt x="1868" y="6717"/>
                    <a:pt x="1958" y="7633"/>
                    <a:pt x="2065" y="8531"/>
                  </a:cubicBezTo>
                  <a:cubicBezTo>
                    <a:pt x="2209" y="9663"/>
                    <a:pt x="2353" y="10776"/>
                    <a:pt x="2496" y="11943"/>
                  </a:cubicBezTo>
                  <a:lnTo>
                    <a:pt x="2012" y="12213"/>
                  </a:lnTo>
                  <a:lnTo>
                    <a:pt x="2586" y="12392"/>
                  </a:lnTo>
                  <a:lnTo>
                    <a:pt x="2676" y="13201"/>
                  </a:lnTo>
                  <a:cubicBezTo>
                    <a:pt x="2523" y="13228"/>
                    <a:pt x="2429" y="13246"/>
                    <a:pt x="2354" y="13246"/>
                  </a:cubicBezTo>
                  <a:cubicBezTo>
                    <a:pt x="2235" y="13246"/>
                    <a:pt x="2163" y="13203"/>
                    <a:pt x="1976" y="13093"/>
                  </a:cubicBezTo>
                  <a:lnTo>
                    <a:pt x="2622" y="12752"/>
                  </a:lnTo>
                  <a:lnTo>
                    <a:pt x="1976" y="12536"/>
                  </a:lnTo>
                  <a:cubicBezTo>
                    <a:pt x="1634" y="10148"/>
                    <a:pt x="1149" y="7795"/>
                    <a:pt x="1078" y="5406"/>
                  </a:cubicBezTo>
                  <a:cubicBezTo>
                    <a:pt x="1206" y="5378"/>
                    <a:pt x="1309" y="5362"/>
                    <a:pt x="1393" y="5362"/>
                  </a:cubicBezTo>
                  <a:close/>
                  <a:moveTo>
                    <a:pt x="2712" y="13686"/>
                  </a:moveTo>
                  <a:cubicBezTo>
                    <a:pt x="2730" y="13775"/>
                    <a:pt x="2766" y="13883"/>
                    <a:pt x="2784" y="13973"/>
                  </a:cubicBezTo>
                  <a:cubicBezTo>
                    <a:pt x="3143" y="16757"/>
                    <a:pt x="3502" y="19540"/>
                    <a:pt x="3807" y="22342"/>
                  </a:cubicBezTo>
                  <a:cubicBezTo>
                    <a:pt x="4041" y="24353"/>
                    <a:pt x="4167" y="26401"/>
                    <a:pt x="4364" y="28412"/>
                  </a:cubicBezTo>
                  <a:cubicBezTo>
                    <a:pt x="4562" y="30531"/>
                    <a:pt x="4777" y="32633"/>
                    <a:pt x="5011" y="34734"/>
                  </a:cubicBezTo>
                  <a:cubicBezTo>
                    <a:pt x="5298" y="37266"/>
                    <a:pt x="5621" y="39781"/>
                    <a:pt x="5873" y="42313"/>
                  </a:cubicBezTo>
                  <a:cubicBezTo>
                    <a:pt x="5999" y="43480"/>
                    <a:pt x="5999" y="44665"/>
                    <a:pt x="6052" y="45851"/>
                  </a:cubicBezTo>
                  <a:cubicBezTo>
                    <a:pt x="5964" y="45885"/>
                    <a:pt x="5894" y="45901"/>
                    <a:pt x="5838" y="45901"/>
                  </a:cubicBezTo>
                  <a:cubicBezTo>
                    <a:pt x="5691" y="45901"/>
                    <a:pt x="5643" y="45792"/>
                    <a:pt x="5603" y="45635"/>
                  </a:cubicBezTo>
                  <a:cubicBezTo>
                    <a:pt x="5406" y="44342"/>
                    <a:pt x="5154" y="43031"/>
                    <a:pt x="4975" y="41720"/>
                  </a:cubicBezTo>
                  <a:cubicBezTo>
                    <a:pt x="4562" y="38649"/>
                    <a:pt x="4113" y="35596"/>
                    <a:pt x="3790" y="32525"/>
                  </a:cubicBezTo>
                  <a:cubicBezTo>
                    <a:pt x="3394" y="28951"/>
                    <a:pt x="3107" y="25377"/>
                    <a:pt x="2748" y="21821"/>
                  </a:cubicBezTo>
                  <a:cubicBezTo>
                    <a:pt x="2550" y="19864"/>
                    <a:pt x="2317" y="17924"/>
                    <a:pt x="2101" y="15984"/>
                  </a:cubicBezTo>
                  <a:cubicBezTo>
                    <a:pt x="2030" y="15428"/>
                    <a:pt x="1994" y="14889"/>
                    <a:pt x="1958" y="14332"/>
                  </a:cubicBezTo>
                  <a:lnTo>
                    <a:pt x="1958" y="13757"/>
                  </a:lnTo>
                  <a:lnTo>
                    <a:pt x="2712" y="13686"/>
                  </a:lnTo>
                  <a:close/>
                  <a:moveTo>
                    <a:pt x="557" y="0"/>
                  </a:moveTo>
                  <a:cubicBezTo>
                    <a:pt x="449" y="126"/>
                    <a:pt x="377" y="252"/>
                    <a:pt x="305" y="396"/>
                  </a:cubicBezTo>
                  <a:cubicBezTo>
                    <a:pt x="216" y="755"/>
                    <a:pt x="162" y="1096"/>
                    <a:pt x="108" y="1473"/>
                  </a:cubicBezTo>
                  <a:cubicBezTo>
                    <a:pt x="0" y="2623"/>
                    <a:pt x="18" y="3754"/>
                    <a:pt x="503" y="4832"/>
                  </a:cubicBezTo>
                  <a:cubicBezTo>
                    <a:pt x="593" y="5065"/>
                    <a:pt x="647" y="5299"/>
                    <a:pt x="665" y="5550"/>
                  </a:cubicBezTo>
                  <a:cubicBezTo>
                    <a:pt x="736" y="6538"/>
                    <a:pt x="701" y="7543"/>
                    <a:pt x="862" y="8513"/>
                  </a:cubicBezTo>
                  <a:cubicBezTo>
                    <a:pt x="1114" y="9914"/>
                    <a:pt x="1275" y="11297"/>
                    <a:pt x="1437" y="12698"/>
                  </a:cubicBezTo>
                  <a:cubicBezTo>
                    <a:pt x="1455" y="12949"/>
                    <a:pt x="1509" y="13219"/>
                    <a:pt x="1527" y="13470"/>
                  </a:cubicBezTo>
                  <a:cubicBezTo>
                    <a:pt x="1598" y="14673"/>
                    <a:pt x="1634" y="15859"/>
                    <a:pt x="1724" y="17062"/>
                  </a:cubicBezTo>
                  <a:cubicBezTo>
                    <a:pt x="1994" y="20079"/>
                    <a:pt x="2263" y="23078"/>
                    <a:pt x="2550" y="26060"/>
                  </a:cubicBezTo>
                  <a:cubicBezTo>
                    <a:pt x="2784" y="28628"/>
                    <a:pt x="3035" y="31178"/>
                    <a:pt x="3323" y="33728"/>
                  </a:cubicBezTo>
                  <a:cubicBezTo>
                    <a:pt x="3718" y="37266"/>
                    <a:pt x="4221" y="40786"/>
                    <a:pt x="4813" y="44306"/>
                  </a:cubicBezTo>
                  <a:cubicBezTo>
                    <a:pt x="4903" y="44845"/>
                    <a:pt x="5029" y="45384"/>
                    <a:pt x="5208" y="45905"/>
                  </a:cubicBezTo>
                  <a:cubicBezTo>
                    <a:pt x="5329" y="46254"/>
                    <a:pt x="5470" y="46372"/>
                    <a:pt x="5743" y="46372"/>
                  </a:cubicBezTo>
                  <a:cubicBezTo>
                    <a:pt x="5836" y="46372"/>
                    <a:pt x="5943" y="46358"/>
                    <a:pt x="6070" y="46336"/>
                  </a:cubicBezTo>
                  <a:cubicBezTo>
                    <a:pt x="6465" y="46246"/>
                    <a:pt x="6483" y="46228"/>
                    <a:pt x="6519" y="45653"/>
                  </a:cubicBezTo>
                  <a:cubicBezTo>
                    <a:pt x="6537" y="45456"/>
                    <a:pt x="6537" y="45258"/>
                    <a:pt x="6537" y="45061"/>
                  </a:cubicBezTo>
                  <a:cubicBezTo>
                    <a:pt x="6501" y="44288"/>
                    <a:pt x="6483" y="43516"/>
                    <a:pt x="6430" y="42744"/>
                  </a:cubicBezTo>
                  <a:cubicBezTo>
                    <a:pt x="6394" y="42007"/>
                    <a:pt x="6358" y="41271"/>
                    <a:pt x="6268" y="40553"/>
                  </a:cubicBezTo>
                  <a:cubicBezTo>
                    <a:pt x="5945" y="37985"/>
                    <a:pt x="5550" y="35416"/>
                    <a:pt x="5262" y="32848"/>
                  </a:cubicBezTo>
                  <a:cubicBezTo>
                    <a:pt x="5047" y="30765"/>
                    <a:pt x="4867" y="28682"/>
                    <a:pt x="4777" y="26580"/>
                  </a:cubicBezTo>
                  <a:cubicBezTo>
                    <a:pt x="4652" y="24156"/>
                    <a:pt x="4239" y="21767"/>
                    <a:pt x="3933" y="19379"/>
                  </a:cubicBezTo>
                  <a:cubicBezTo>
                    <a:pt x="3736" y="17960"/>
                    <a:pt x="3484" y="16559"/>
                    <a:pt x="3251" y="15158"/>
                  </a:cubicBezTo>
                  <a:cubicBezTo>
                    <a:pt x="3197" y="14835"/>
                    <a:pt x="3179" y="14512"/>
                    <a:pt x="3161" y="14170"/>
                  </a:cubicBezTo>
                  <a:cubicBezTo>
                    <a:pt x="3125" y="13703"/>
                    <a:pt x="3125" y="13201"/>
                    <a:pt x="3053" y="12734"/>
                  </a:cubicBezTo>
                  <a:cubicBezTo>
                    <a:pt x="2766" y="10614"/>
                    <a:pt x="2443" y="8495"/>
                    <a:pt x="2155" y="6376"/>
                  </a:cubicBezTo>
                  <a:cubicBezTo>
                    <a:pt x="2030" y="5424"/>
                    <a:pt x="1940" y="4454"/>
                    <a:pt x="1814" y="3485"/>
                  </a:cubicBezTo>
                  <a:cubicBezTo>
                    <a:pt x="1742" y="3107"/>
                    <a:pt x="1652" y="2730"/>
                    <a:pt x="1545" y="2353"/>
                  </a:cubicBezTo>
                  <a:cubicBezTo>
                    <a:pt x="1437" y="1922"/>
                    <a:pt x="1275" y="1509"/>
                    <a:pt x="1185" y="1060"/>
                  </a:cubicBezTo>
                  <a:cubicBezTo>
                    <a:pt x="1096" y="665"/>
                    <a:pt x="862" y="288"/>
                    <a:pt x="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0"/>
            <p:cNvSpPr/>
            <p:nvPr/>
          </p:nvSpPr>
          <p:spPr>
            <a:xfrm>
              <a:off x="4030650" y="2978725"/>
              <a:ext cx="12600" cy="31000"/>
            </a:xfrm>
            <a:custGeom>
              <a:avLst/>
              <a:gdLst/>
              <a:ahLst/>
              <a:cxnLst/>
              <a:rect l="l" t="t" r="r" b="b"/>
              <a:pathLst>
                <a:path w="504" h="1240" extrusionOk="0">
                  <a:moveTo>
                    <a:pt x="396" y="0"/>
                  </a:moveTo>
                  <a:lnTo>
                    <a:pt x="396" y="0"/>
                  </a:lnTo>
                  <a:cubicBezTo>
                    <a:pt x="126" y="341"/>
                    <a:pt x="1" y="790"/>
                    <a:pt x="90" y="1239"/>
                  </a:cubicBezTo>
                  <a:cubicBezTo>
                    <a:pt x="378" y="898"/>
                    <a:pt x="503" y="449"/>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0"/>
            <p:cNvSpPr/>
            <p:nvPr/>
          </p:nvSpPr>
          <p:spPr>
            <a:xfrm>
              <a:off x="4033800" y="3010150"/>
              <a:ext cx="9900" cy="17975"/>
            </a:xfrm>
            <a:custGeom>
              <a:avLst/>
              <a:gdLst/>
              <a:ahLst/>
              <a:cxnLst/>
              <a:rect l="l" t="t" r="r" b="b"/>
              <a:pathLst>
                <a:path w="396" h="719" extrusionOk="0">
                  <a:moveTo>
                    <a:pt x="234" y="0"/>
                  </a:moveTo>
                  <a:lnTo>
                    <a:pt x="0" y="665"/>
                  </a:lnTo>
                  <a:lnTo>
                    <a:pt x="144" y="719"/>
                  </a:lnTo>
                  <a:lnTo>
                    <a:pt x="395" y="72"/>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0"/>
            <p:cNvSpPr/>
            <p:nvPr/>
          </p:nvSpPr>
          <p:spPr>
            <a:xfrm>
              <a:off x="4010450" y="2753775"/>
              <a:ext cx="3625" cy="10350"/>
            </a:xfrm>
            <a:custGeom>
              <a:avLst/>
              <a:gdLst/>
              <a:ahLst/>
              <a:cxnLst/>
              <a:rect l="l" t="t" r="r" b="b"/>
              <a:pathLst>
                <a:path w="145" h="414" extrusionOk="0">
                  <a:moveTo>
                    <a:pt x="0" y="0"/>
                  </a:moveTo>
                  <a:lnTo>
                    <a:pt x="54" y="413"/>
                  </a:lnTo>
                  <a:cubicBezTo>
                    <a:pt x="108" y="378"/>
                    <a:pt x="144" y="324"/>
                    <a:pt x="144" y="252"/>
                  </a:cubicBezTo>
                  <a:cubicBezTo>
                    <a:pt x="144" y="180"/>
                    <a:pt x="144" y="108"/>
                    <a:pt x="126" y="36"/>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0"/>
            <p:cNvSpPr/>
            <p:nvPr/>
          </p:nvSpPr>
          <p:spPr>
            <a:xfrm>
              <a:off x="3980825" y="2498750"/>
              <a:ext cx="20225" cy="92525"/>
            </a:xfrm>
            <a:custGeom>
              <a:avLst/>
              <a:gdLst/>
              <a:ahLst/>
              <a:cxnLst/>
              <a:rect l="l" t="t" r="r" b="b"/>
              <a:pathLst>
                <a:path w="809" h="3701" extrusionOk="0">
                  <a:moveTo>
                    <a:pt x="108" y="0"/>
                  </a:moveTo>
                  <a:lnTo>
                    <a:pt x="108" y="0"/>
                  </a:lnTo>
                  <a:cubicBezTo>
                    <a:pt x="0" y="1096"/>
                    <a:pt x="413" y="3359"/>
                    <a:pt x="808" y="3700"/>
                  </a:cubicBezTo>
                  <a:cubicBezTo>
                    <a:pt x="575" y="2461"/>
                    <a:pt x="521" y="1204"/>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0"/>
            <p:cNvSpPr/>
            <p:nvPr/>
          </p:nvSpPr>
          <p:spPr>
            <a:xfrm>
              <a:off x="3968250" y="2425575"/>
              <a:ext cx="6300" cy="8550"/>
            </a:xfrm>
            <a:custGeom>
              <a:avLst/>
              <a:gdLst/>
              <a:ahLst/>
              <a:cxnLst/>
              <a:rect l="l" t="t" r="r" b="b"/>
              <a:pathLst>
                <a:path w="252" h="342" extrusionOk="0">
                  <a:moveTo>
                    <a:pt x="72" y="0"/>
                  </a:moveTo>
                  <a:lnTo>
                    <a:pt x="0" y="36"/>
                  </a:lnTo>
                  <a:cubicBezTo>
                    <a:pt x="18" y="90"/>
                    <a:pt x="36" y="162"/>
                    <a:pt x="54" y="234"/>
                  </a:cubicBezTo>
                  <a:cubicBezTo>
                    <a:pt x="90" y="269"/>
                    <a:pt x="144" y="305"/>
                    <a:pt x="180" y="341"/>
                  </a:cubicBezTo>
                  <a:lnTo>
                    <a:pt x="252" y="287"/>
                  </a:lnTo>
                  <a:lnTo>
                    <a:pt x="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30"/>
          <p:cNvGrpSpPr/>
          <p:nvPr/>
        </p:nvGrpSpPr>
        <p:grpSpPr>
          <a:xfrm>
            <a:off x="6204947" y="4180901"/>
            <a:ext cx="1211413" cy="1467392"/>
            <a:chOff x="3766650" y="1329100"/>
            <a:chExt cx="497500" cy="602625"/>
          </a:xfrm>
        </p:grpSpPr>
        <p:sp>
          <p:nvSpPr>
            <p:cNvPr id="1385" name="Google Shape;1385;p30"/>
            <p:cNvSpPr/>
            <p:nvPr/>
          </p:nvSpPr>
          <p:spPr>
            <a:xfrm>
              <a:off x="3766650" y="1329100"/>
              <a:ext cx="497500" cy="602625"/>
            </a:xfrm>
            <a:custGeom>
              <a:avLst/>
              <a:gdLst/>
              <a:ahLst/>
              <a:cxnLst/>
              <a:rect l="l" t="t" r="r" b="b"/>
              <a:pathLst>
                <a:path w="19900" h="24105" extrusionOk="0">
                  <a:moveTo>
                    <a:pt x="9385" y="636"/>
                  </a:moveTo>
                  <a:cubicBezTo>
                    <a:pt x="9567" y="636"/>
                    <a:pt x="9750" y="640"/>
                    <a:pt x="9932" y="649"/>
                  </a:cubicBezTo>
                  <a:cubicBezTo>
                    <a:pt x="9978" y="647"/>
                    <a:pt x="10024" y="647"/>
                    <a:pt x="10070" y="647"/>
                  </a:cubicBezTo>
                  <a:cubicBezTo>
                    <a:pt x="10565" y="647"/>
                    <a:pt x="11072" y="733"/>
                    <a:pt x="11548" y="864"/>
                  </a:cubicBezTo>
                  <a:cubicBezTo>
                    <a:pt x="13524" y="1439"/>
                    <a:pt x="15230" y="2660"/>
                    <a:pt x="16433" y="4330"/>
                  </a:cubicBezTo>
                  <a:cubicBezTo>
                    <a:pt x="16900" y="4959"/>
                    <a:pt x="17313" y="5642"/>
                    <a:pt x="17708" y="6324"/>
                  </a:cubicBezTo>
                  <a:cubicBezTo>
                    <a:pt x="18319" y="7420"/>
                    <a:pt x="18481" y="8641"/>
                    <a:pt x="18534" y="9862"/>
                  </a:cubicBezTo>
                  <a:cubicBezTo>
                    <a:pt x="18642" y="11371"/>
                    <a:pt x="18373" y="12897"/>
                    <a:pt x="17762" y="14280"/>
                  </a:cubicBezTo>
                  <a:cubicBezTo>
                    <a:pt x="17259" y="15501"/>
                    <a:pt x="16451" y="16579"/>
                    <a:pt x="15445" y="17441"/>
                  </a:cubicBezTo>
                  <a:cubicBezTo>
                    <a:pt x="15302" y="17549"/>
                    <a:pt x="15176" y="17656"/>
                    <a:pt x="15032" y="17782"/>
                  </a:cubicBezTo>
                  <a:lnTo>
                    <a:pt x="15122" y="17926"/>
                  </a:lnTo>
                  <a:cubicBezTo>
                    <a:pt x="15302" y="17854"/>
                    <a:pt x="15481" y="17782"/>
                    <a:pt x="15643" y="17692"/>
                  </a:cubicBezTo>
                  <a:cubicBezTo>
                    <a:pt x="15799" y="17614"/>
                    <a:pt x="15921" y="17570"/>
                    <a:pt x="16024" y="17570"/>
                  </a:cubicBezTo>
                  <a:cubicBezTo>
                    <a:pt x="16158" y="17570"/>
                    <a:pt x="16260" y="17645"/>
                    <a:pt x="16361" y="17818"/>
                  </a:cubicBezTo>
                  <a:cubicBezTo>
                    <a:pt x="17008" y="18878"/>
                    <a:pt x="18032" y="19596"/>
                    <a:pt x="18714" y="20620"/>
                  </a:cubicBezTo>
                  <a:cubicBezTo>
                    <a:pt x="18768" y="20709"/>
                    <a:pt x="18840" y="20781"/>
                    <a:pt x="18894" y="20871"/>
                  </a:cubicBezTo>
                  <a:cubicBezTo>
                    <a:pt x="19271" y="21464"/>
                    <a:pt x="19235" y="21589"/>
                    <a:pt x="18660" y="21985"/>
                  </a:cubicBezTo>
                  <a:cubicBezTo>
                    <a:pt x="18014" y="22434"/>
                    <a:pt x="17367" y="22900"/>
                    <a:pt x="16685" y="23403"/>
                  </a:cubicBezTo>
                  <a:cubicBezTo>
                    <a:pt x="15499" y="22110"/>
                    <a:pt x="14404" y="20727"/>
                    <a:pt x="13452" y="19273"/>
                  </a:cubicBezTo>
                  <a:cubicBezTo>
                    <a:pt x="13757" y="18716"/>
                    <a:pt x="14386" y="18554"/>
                    <a:pt x="14548" y="17926"/>
                  </a:cubicBezTo>
                  <a:lnTo>
                    <a:pt x="14548" y="17926"/>
                  </a:lnTo>
                  <a:cubicBezTo>
                    <a:pt x="14404" y="17962"/>
                    <a:pt x="14278" y="18016"/>
                    <a:pt x="14134" y="18087"/>
                  </a:cubicBezTo>
                  <a:cubicBezTo>
                    <a:pt x="13488" y="18590"/>
                    <a:pt x="12716" y="18878"/>
                    <a:pt x="11890" y="18914"/>
                  </a:cubicBezTo>
                  <a:cubicBezTo>
                    <a:pt x="11351" y="18949"/>
                    <a:pt x="10812" y="19039"/>
                    <a:pt x="10255" y="19111"/>
                  </a:cubicBezTo>
                  <a:cubicBezTo>
                    <a:pt x="9927" y="19156"/>
                    <a:pt x="9604" y="19178"/>
                    <a:pt x="9285" y="19178"/>
                  </a:cubicBezTo>
                  <a:cubicBezTo>
                    <a:pt x="7824" y="19178"/>
                    <a:pt x="6462" y="18716"/>
                    <a:pt x="5209" y="17890"/>
                  </a:cubicBezTo>
                  <a:cubicBezTo>
                    <a:pt x="4688" y="17531"/>
                    <a:pt x="4239" y="17100"/>
                    <a:pt x="3826" y="16615"/>
                  </a:cubicBezTo>
                  <a:cubicBezTo>
                    <a:pt x="2658" y="15250"/>
                    <a:pt x="1617" y="13777"/>
                    <a:pt x="1006" y="12071"/>
                  </a:cubicBezTo>
                  <a:cubicBezTo>
                    <a:pt x="827" y="11550"/>
                    <a:pt x="719" y="11011"/>
                    <a:pt x="665" y="10473"/>
                  </a:cubicBezTo>
                  <a:cubicBezTo>
                    <a:pt x="593" y="9700"/>
                    <a:pt x="611" y="8928"/>
                    <a:pt x="611" y="8156"/>
                  </a:cubicBezTo>
                  <a:cubicBezTo>
                    <a:pt x="593" y="7294"/>
                    <a:pt x="827" y="6450"/>
                    <a:pt x="1276" y="5713"/>
                  </a:cubicBezTo>
                  <a:cubicBezTo>
                    <a:pt x="1653" y="5103"/>
                    <a:pt x="2012" y="4492"/>
                    <a:pt x="2407" y="3899"/>
                  </a:cubicBezTo>
                  <a:cubicBezTo>
                    <a:pt x="2856" y="3217"/>
                    <a:pt x="3538" y="2786"/>
                    <a:pt x="4203" y="2355"/>
                  </a:cubicBezTo>
                  <a:cubicBezTo>
                    <a:pt x="5263" y="1673"/>
                    <a:pt x="6376" y="1062"/>
                    <a:pt x="7615" y="792"/>
                  </a:cubicBezTo>
                  <a:cubicBezTo>
                    <a:pt x="8205" y="683"/>
                    <a:pt x="8795" y="636"/>
                    <a:pt x="9385" y="636"/>
                  </a:cubicBezTo>
                  <a:close/>
                  <a:moveTo>
                    <a:pt x="8985" y="0"/>
                  </a:moveTo>
                  <a:cubicBezTo>
                    <a:pt x="8476" y="0"/>
                    <a:pt x="7978" y="64"/>
                    <a:pt x="7489" y="200"/>
                  </a:cubicBezTo>
                  <a:cubicBezTo>
                    <a:pt x="5316" y="900"/>
                    <a:pt x="3323" y="1906"/>
                    <a:pt x="1904" y="3828"/>
                  </a:cubicBezTo>
                  <a:cubicBezTo>
                    <a:pt x="845" y="5246"/>
                    <a:pt x="0" y="6755"/>
                    <a:pt x="54" y="8623"/>
                  </a:cubicBezTo>
                  <a:cubicBezTo>
                    <a:pt x="72" y="9305"/>
                    <a:pt x="54" y="10006"/>
                    <a:pt x="90" y="10688"/>
                  </a:cubicBezTo>
                  <a:cubicBezTo>
                    <a:pt x="126" y="11119"/>
                    <a:pt x="198" y="11532"/>
                    <a:pt x="324" y="11945"/>
                  </a:cubicBezTo>
                  <a:cubicBezTo>
                    <a:pt x="611" y="12879"/>
                    <a:pt x="1042" y="13759"/>
                    <a:pt x="1599" y="14567"/>
                  </a:cubicBezTo>
                  <a:cubicBezTo>
                    <a:pt x="1832" y="14927"/>
                    <a:pt x="1994" y="15196"/>
                    <a:pt x="2174" y="15429"/>
                  </a:cubicBezTo>
                  <a:cubicBezTo>
                    <a:pt x="3179" y="16812"/>
                    <a:pt x="4167" y="18195"/>
                    <a:pt x="5783" y="18985"/>
                  </a:cubicBezTo>
                  <a:cubicBezTo>
                    <a:pt x="6876" y="19540"/>
                    <a:pt x="8009" y="19896"/>
                    <a:pt x="9215" y="19896"/>
                  </a:cubicBezTo>
                  <a:cubicBezTo>
                    <a:pt x="9416" y="19896"/>
                    <a:pt x="9619" y="19886"/>
                    <a:pt x="9824" y="19865"/>
                  </a:cubicBezTo>
                  <a:cubicBezTo>
                    <a:pt x="10686" y="19794"/>
                    <a:pt x="11530" y="19686"/>
                    <a:pt x="12374" y="19578"/>
                  </a:cubicBezTo>
                  <a:cubicBezTo>
                    <a:pt x="12429" y="19564"/>
                    <a:pt x="12483" y="19558"/>
                    <a:pt x="12536" y="19558"/>
                  </a:cubicBezTo>
                  <a:cubicBezTo>
                    <a:pt x="12765" y="19558"/>
                    <a:pt x="12976" y="19679"/>
                    <a:pt x="13093" y="19883"/>
                  </a:cubicBezTo>
                  <a:cubicBezTo>
                    <a:pt x="13668" y="20727"/>
                    <a:pt x="14242" y="21554"/>
                    <a:pt x="14853" y="22380"/>
                  </a:cubicBezTo>
                  <a:cubicBezTo>
                    <a:pt x="15212" y="22865"/>
                    <a:pt x="15589" y="23332"/>
                    <a:pt x="16002" y="23798"/>
                  </a:cubicBezTo>
                  <a:cubicBezTo>
                    <a:pt x="16198" y="24005"/>
                    <a:pt x="16388" y="24104"/>
                    <a:pt x="16585" y="24104"/>
                  </a:cubicBezTo>
                  <a:cubicBezTo>
                    <a:pt x="16732" y="24104"/>
                    <a:pt x="16883" y="24049"/>
                    <a:pt x="17044" y="23942"/>
                  </a:cubicBezTo>
                  <a:cubicBezTo>
                    <a:pt x="17762" y="23439"/>
                    <a:pt x="18499" y="22918"/>
                    <a:pt x="19217" y="22398"/>
                  </a:cubicBezTo>
                  <a:cubicBezTo>
                    <a:pt x="19774" y="21985"/>
                    <a:pt x="19899" y="21625"/>
                    <a:pt x="19540" y="21033"/>
                  </a:cubicBezTo>
                  <a:cubicBezTo>
                    <a:pt x="19109" y="20332"/>
                    <a:pt x="18606" y="19704"/>
                    <a:pt x="18121" y="19057"/>
                  </a:cubicBezTo>
                  <a:cubicBezTo>
                    <a:pt x="17744" y="18554"/>
                    <a:pt x="17331" y="18087"/>
                    <a:pt x="16954" y="17585"/>
                  </a:cubicBezTo>
                  <a:cubicBezTo>
                    <a:pt x="16649" y="17171"/>
                    <a:pt x="16667" y="17153"/>
                    <a:pt x="16954" y="16722"/>
                  </a:cubicBezTo>
                  <a:cubicBezTo>
                    <a:pt x="17654" y="15807"/>
                    <a:pt x="18229" y="14783"/>
                    <a:pt x="18642" y="13705"/>
                  </a:cubicBezTo>
                  <a:cubicBezTo>
                    <a:pt x="19127" y="12304"/>
                    <a:pt x="19307" y="10796"/>
                    <a:pt x="19181" y="9323"/>
                  </a:cubicBezTo>
                  <a:cubicBezTo>
                    <a:pt x="19037" y="6863"/>
                    <a:pt x="17942" y="4779"/>
                    <a:pt x="16308" y="3002"/>
                  </a:cubicBezTo>
                  <a:cubicBezTo>
                    <a:pt x="15140" y="1708"/>
                    <a:pt x="13632" y="775"/>
                    <a:pt x="11943" y="326"/>
                  </a:cubicBezTo>
                  <a:cubicBezTo>
                    <a:pt x="11135" y="146"/>
                    <a:pt x="10309" y="38"/>
                    <a:pt x="9483" y="20"/>
                  </a:cubicBezTo>
                  <a:cubicBezTo>
                    <a:pt x="9316" y="7"/>
                    <a:pt x="9150" y="0"/>
                    <a:pt x="8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0"/>
            <p:cNvSpPr/>
            <p:nvPr/>
          </p:nvSpPr>
          <p:spPr>
            <a:xfrm>
              <a:off x="3815575" y="1391925"/>
              <a:ext cx="372700" cy="371300"/>
            </a:xfrm>
            <a:custGeom>
              <a:avLst/>
              <a:gdLst/>
              <a:ahLst/>
              <a:cxnLst/>
              <a:rect l="l" t="t" r="r" b="b"/>
              <a:pathLst>
                <a:path w="14908" h="14852" extrusionOk="0">
                  <a:moveTo>
                    <a:pt x="7203" y="394"/>
                  </a:moveTo>
                  <a:cubicBezTo>
                    <a:pt x="7436" y="394"/>
                    <a:pt x="7670" y="426"/>
                    <a:pt x="7903" y="489"/>
                  </a:cubicBezTo>
                  <a:cubicBezTo>
                    <a:pt x="9070" y="758"/>
                    <a:pt x="10166" y="1279"/>
                    <a:pt x="11118" y="2033"/>
                  </a:cubicBezTo>
                  <a:cubicBezTo>
                    <a:pt x="11190" y="2087"/>
                    <a:pt x="11279" y="2141"/>
                    <a:pt x="11369" y="2195"/>
                  </a:cubicBezTo>
                  <a:cubicBezTo>
                    <a:pt x="12393" y="2626"/>
                    <a:pt x="12932" y="3524"/>
                    <a:pt x="13524" y="4386"/>
                  </a:cubicBezTo>
                  <a:cubicBezTo>
                    <a:pt x="13902" y="4924"/>
                    <a:pt x="14135" y="5589"/>
                    <a:pt x="14153" y="6253"/>
                  </a:cubicBezTo>
                  <a:cubicBezTo>
                    <a:pt x="14171" y="6882"/>
                    <a:pt x="14279" y="7511"/>
                    <a:pt x="14351" y="8139"/>
                  </a:cubicBezTo>
                  <a:cubicBezTo>
                    <a:pt x="14440" y="9199"/>
                    <a:pt x="14153" y="10276"/>
                    <a:pt x="13524" y="11138"/>
                  </a:cubicBezTo>
                  <a:cubicBezTo>
                    <a:pt x="12591" y="12593"/>
                    <a:pt x="11190" y="13671"/>
                    <a:pt x="9573" y="14245"/>
                  </a:cubicBezTo>
                  <a:cubicBezTo>
                    <a:pt x="9134" y="14401"/>
                    <a:pt x="8702" y="14472"/>
                    <a:pt x="8276" y="14472"/>
                  </a:cubicBezTo>
                  <a:cubicBezTo>
                    <a:pt x="7570" y="14472"/>
                    <a:pt x="6880" y="14276"/>
                    <a:pt x="6197" y="13940"/>
                  </a:cubicBezTo>
                  <a:cubicBezTo>
                    <a:pt x="5407" y="13581"/>
                    <a:pt x="4670" y="13078"/>
                    <a:pt x="4060" y="12449"/>
                  </a:cubicBezTo>
                  <a:cubicBezTo>
                    <a:pt x="3862" y="12234"/>
                    <a:pt x="3629" y="12036"/>
                    <a:pt x="3359" y="11857"/>
                  </a:cubicBezTo>
                  <a:cubicBezTo>
                    <a:pt x="1761" y="10707"/>
                    <a:pt x="683" y="9181"/>
                    <a:pt x="665" y="7187"/>
                  </a:cubicBezTo>
                  <a:cubicBezTo>
                    <a:pt x="630" y="5625"/>
                    <a:pt x="935" y="4080"/>
                    <a:pt x="2515" y="3146"/>
                  </a:cubicBezTo>
                  <a:lnTo>
                    <a:pt x="2515" y="3146"/>
                  </a:lnTo>
                  <a:lnTo>
                    <a:pt x="1977" y="5050"/>
                  </a:lnTo>
                  <a:cubicBezTo>
                    <a:pt x="2264" y="4978"/>
                    <a:pt x="2282" y="4745"/>
                    <a:pt x="2354" y="4547"/>
                  </a:cubicBezTo>
                  <a:cubicBezTo>
                    <a:pt x="2551" y="4026"/>
                    <a:pt x="2767" y="3488"/>
                    <a:pt x="2964" y="2967"/>
                  </a:cubicBezTo>
                  <a:cubicBezTo>
                    <a:pt x="3090" y="2644"/>
                    <a:pt x="3323" y="2374"/>
                    <a:pt x="3593" y="2159"/>
                  </a:cubicBezTo>
                  <a:cubicBezTo>
                    <a:pt x="4401" y="1369"/>
                    <a:pt x="5407" y="794"/>
                    <a:pt x="6502" y="489"/>
                  </a:cubicBezTo>
                  <a:cubicBezTo>
                    <a:pt x="6736" y="426"/>
                    <a:pt x="6969" y="394"/>
                    <a:pt x="7203" y="394"/>
                  </a:cubicBezTo>
                  <a:close/>
                  <a:moveTo>
                    <a:pt x="7188" y="0"/>
                  </a:moveTo>
                  <a:cubicBezTo>
                    <a:pt x="7140" y="0"/>
                    <a:pt x="7090" y="1"/>
                    <a:pt x="7041" y="4"/>
                  </a:cubicBezTo>
                  <a:cubicBezTo>
                    <a:pt x="5910" y="129"/>
                    <a:pt x="4832" y="596"/>
                    <a:pt x="3970" y="1351"/>
                  </a:cubicBezTo>
                  <a:cubicBezTo>
                    <a:pt x="3323" y="1871"/>
                    <a:pt x="2731" y="2464"/>
                    <a:pt x="2084" y="2985"/>
                  </a:cubicBezTo>
                  <a:cubicBezTo>
                    <a:pt x="1061" y="3793"/>
                    <a:pt x="414" y="4978"/>
                    <a:pt x="270" y="6271"/>
                  </a:cubicBezTo>
                  <a:cubicBezTo>
                    <a:pt x="1" y="9019"/>
                    <a:pt x="1168" y="11138"/>
                    <a:pt x="3323" y="12737"/>
                  </a:cubicBezTo>
                  <a:cubicBezTo>
                    <a:pt x="4257" y="13419"/>
                    <a:pt x="5353" y="13922"/>
                    <a:pt x="6412" y="14443"/>
                  </a:cubicBezTo>
                  <a:cubicBezTo>
                    <a:pt x="6963" y="14718"/>
                    <a:pt x="7568" y="14852"/>
                    <a:pt x="8177" y="14852"/>
                  </a:cubicBezTo>
                  <a:cubicBezTo>
                    <a:pt x="8561" y="14852"/>
                    <a:pt x="8947" y="14799"/>
                    <a:pt x="9322" y="14694"/>
                  </a:cubicBezTo>
                  <a:cubicBezTo>
                    <a:pt x="10148" y="14461"/>
                    <a:pt x="10920" y="14084"/>
                    <a:pt x="11603" y="13563"/>
                  </a:cubicBezTo>
                  <a:cubicBezTo>
                    <a:pt x="12411" y="13024"/>
                    <a:pt x="13129" y="12342"/>
                    <a:pt x="13704" y="11569"/>
                  </a:cubicBezTo>
                  <a:cubicBezTo>
                    <a:pt x="14422" y="10546"/>
                    <a:pt x="14907" y="9432"/>
                    <a:pt x="14782" y="8139"/>
                  </a:cubicBezTo>
                  <a:cubicBezTo>
                    <a:pt x="14710" y="7511"/>
                    <a:pt x="14620" y="6900"/>
                    <a:pt x="14584" y="6271"/>
                  </a:cubicBezTo>
                  <a:cubicBezTo>
                    <a:pt x="14548" y="5499"/>
                    <a:pt x="14315" y="4763"/>
                    <a:pt x="13902" y="4134"/>
                  </a:cubicBezTo>
                  <a:cubicBezTo>
                    <a:pt x="13219" y="3326"/>
                    <a:pt x="12716" y="2320"/>
                    <a:pt x="11657" y="1889"/>
                  </a:cubicBezTo>
                  <a:cubicBezTo>
                    <a:pt x="11531" y="1835"/>
                    <a:pt x="11405" y="1746"/>
                    <a:pt x="11297" y="1656"/>
                  </a:cubicBezTo>
                  <a:cubicBezTo>
                    <a:pt x="10382" y="955"/>
                    <a:pt x="9322" y="435"/>
                    <a:pt x="8190" y="165"/>
                  </a:cubicBezTo>
                  <a:cubicBezTo>
                    <a:pt x="7860" y="55"/>
                    <a:pt x="7530" y="0"/>
                    <a:pt x="7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0"/>
            <p:cNvSpPr/>
            <p:nvPr/>
          </p:nvSpPr>
          <p:spPr>
            <a:xfrm>
              <a:off x="3788650" y="1526250"/>
              <a:ext cx="382100" cy="274675"/>
            </a:xfrm>
            <a:custGeom>
              <a:avLst/>
              <a:gdLst/>
              <a:ahLst/>
              <a:cxnLst/>
              <a:rect l="l" t="t" r="r" b="b"/>
              <a:pathLst>
                <a:path w="15284" h="10987" extrusionOk="0">
                  <a:moveTo>
                    <a:pt x="252" y="0"/>
                  </a:moveTo>
                  <a:cubicBezTo>
                    <a:pt x="198" y="54"/>
                    <a:pt x="144" y="72"/>
                    <a:pt x="144" y="108"/>
                  </a:cubicBezTo>
                  <a:cubicBezTo>
                    <a:pt x="108" y="270"/>
                    <a:pt x="90" y="431"/>
                    <a:pt x="90" y="593"/>
                  </a:cubicBezTo>
                  <a:cubicBezTo>
                    <a:pt x="0" y="2335"/>
                    <a:pt x="378" y="4095"/>
                    <a:pt x="1168" y="5676"/>
                  </a:cubicBezTo>
                  <a:cubicBezTo>
                    <a:pt x="1742" y="6861"/>
                    <a:pt x="2515" y="7992"/>
                    <a:pt x="3736" y="8657"/>
                  </a:cubicBezTo>
                  <a:cubicBezTo>
                    <a:pt x="3790" y="8693"/>
                    <a:pt x="3844" y="8729"/>
                    <a:pt x="3898" y="8765"/>
                  </a:cubicBezTo>
                  <a:cubicBezTo>
                    <a:pt x="4634" y="9285"/>
                    <a:pt x="5370" y="9860"/>
                    <a:pt x="6160" y="10309"/>
                  </a:cubicBezTo>
                  <a:cubicBezTo>
                    <a:pt x="6865" y="10759"/>
                    <a:pt x="7677" y="10986"/>
                    <a:pt x="8501" y="10986"/>
                  </a:cubicBezTo>
                  <a:cubicBezTo>
                    <a:pt x="8895" y="10986"/>
                    <a:pt x="9292" y="10934"/>
                    <a:pt x="9681" y="10830"/>
                  </a:cubicBezTo>
                  <a:cubicBezTo>
                    <a:pt x="10812" y="10507"/>
                    <a:pt x="11943" y="10112"/>
                    <a:pt x="13021" y="9716"/>
                  </a:cubicBezTo>
                  <a:cubicBezTo>
                    <a:pt x="14116" y="9321"/>
                    <a:pt x="14943" y="8621"/>
                    <a:pt x="15284" y="7418"/>
                  </a:cubicBezTo>
                  <a:lnTo>
                    <a:pt x="15284" y="7418"/>
                  </a:lnTo>
                  <a:cubicBezTo>
                    <a:pt x="15068" y="7615"/>
                    <a:pt x="14871" y="7831"/>
                    <a:pt x="14709" y="8064"/>
                  </a:cubicBezTo>
                  <a:cubicBezTo>
                    <a:pt x="14386" y="8585"/>
                    <a:pt x="13883" y="8980"/>
                    <a:pt x="13290" y="9178"/>
                  </a:cubicBezTo>
                  <a:cubicBezTo>
                    <a:pt x="12105" y="9627"/>
                    <a:pt x="10884" y="10040"/>
                    <a:pt x="9681" y="10435"/>
                  </a:cubicBezTo>
                  <a:cubicBezTo>
                    <a:pt x="9257" y="10576"/>
                    <a:pt x="8819" y="10646"/>
                    <a:pt x="8384" y="10646"/>
                  </a:cubicBezTo>
                  <a:cubicBezTo>
                    <a:pt x="7544" y="10646"/>
                    <a:pt x="6714" y="10387"/>
                    <a:pt x="6017" y="9878"/>
                  </a:cubicBezTo>
                  <a:cubicBezTo>
                    <a:pt x="5550" y="9573"/>
                    <a:pt x="5101" y="9285"/>
                    <a:pt x="4652" y="8962"/>
                  </a:cubicBezTo>
                  <a:cubicBezTo>
                    <a:pt x="4203" y="8621"/>
                    <a:pt x="3664" y="8352"/>
                    <a:pt x="3305" y="7921"/>
                  </a:cubicBezTo>
                  <a:cubicBezTo>
                    <a:pt x="2461" y="6933"/>
                    <a:pt x="1635" y="5963"/>
                    <a:pt x="1186" y="4688"/>
                  </a:cubicBezTo>
                  <a:cubicBezTo>
                    <a:pt x="665" y="3251"/>
                    <a:pt x="198" y="1814"/>
                    <a:pt x="288" y="234"/>
                  </a:cubicBezTo>
                  <a:cubicBezTo>
                    <a:pt x="270" y="162"/>
                    <a:pt x="270" y="72"/>
                    <a:pt x="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p:nvPr/>
          </p:nvSpPr>
          <p:spPr>
            <a:xfrm>
              <a:off x="4173425" y="1458900"/>
              <a:ext cx="50775" cy="225875"/>
            </a:xfrm>
            <a:custGeom>
              <a:avLst/>
              <a:gdLst/>
              <a:ahLst/>
              <a:cxnLst/>
              <a:rect l="l" t="t" r="r" b="b"/>
              <a:pathLst>
                <a:path w="2031" h="9035" extrusionOk="0">
                  <a:moveTo>
                    <a:pt x="1" y="1"/>
                  </a:moveTo>
                  <a:cubicBezTo>
                    <a:pt x="1" y="72"/>
                    <a:pt x="1" y="144"/>
                    <a:pt x="19" y="216"/>
                  </a:cubicBezTo>
                  <a:cubicBezTo>
                    <a:pt x="90" y="378"/>
                    <a:pt x="180" y="539"/>
                    <a:pt x="270" y="701"/>
                  </a:cubicBezTo>
                  <a:cubicBezTo>
                    <a:pt x="1006" y="2084"/>
                    <a:pt x="1581" y="3521"/>
                    <a:pt x="1635" y="5119"/>
                  </a:cubicBezTo>
                  <a:cubicBezTo>
                    <a:pt x="1707" y="6268"/>
                    <a:pt x="1491" y="7400"/>
                    <a:pt x="1024" y="8441"/>
                  </a:cubicBezTo>
                  <a:cubicBezTo>
                    <a:pt x="934" y="8603"/>
                    <a:pt x="863" y="8783"/>
                    <a:pt x="791" y="8962"/>
                  </a:cubicBezTo>
                  <a:lnTo>
                    <a:pt x="899" y="9034"/>
                  </a:lnTo>
                  <a:cubicBezTo>
                    <a:pt x="970" y="8962"/>
                    <a:pt x="1078" y="8926"/>
                    <a:pt x="1114" y="8855"/>
                  </a:cubicBezTo>
                  <a:cubicBezTo>
                    <a:pt x="1330" y="8495"/>
                    <a:pt x="1509" y="8100"/>
                    <a:pt x="1653" y="7705"/>
                  </a:cubicBezTo>
                  <a:cubicBezTo>
                    <a:pt x="1940" y="6753"/>
                    <a:pt x="2030" y="5748"/>
                    <a:pt x="1976" y="4760"/>
                  </a:cubicBezTo>
                  <a:cubicBezTo>
                    <a:pt x="1922" y="3664"/>
                    <a:pt x="1509" y="2676"/>
                    <a:pt x="1132" y="1671"/>
                  </a:cubicBezTo>
                  <a:cubicBezTo>
                    <a:pt x="917" y="1204"/>
                    <a:pt x="665" y="773"/>
                    <a:pt x="360" y="360"/>
                  </a:cubicBezTo>
                  <a:cubicBezTo>
                    <a:pt x="252" y="234"/>
                    <a:pt x="144" y="10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3800325" y="1362975"/>
              <a:ext cx="151325" cy="140400"/>
            </a:xfrm>
            <a:custGeom>
              <a:avLst/>
              <a:gdLst/>
              <a:ahLst/>
              <a:cxnLst/>
              <a:rect l="l" t="t" r="r" b="b"/>
              <a:pathLst>
                <a:path w="6053" h="5616" extrusionOk="0">
                  <a:moveTo>
                    <a:pt x="5724" y="0"/>
                  </a:moveTo>
                  <a:cubicBezTo>
                    <a:pt x="5435" y="0"/>
                    <a:pt x="5146" y="71"/>
                    <a:pt x="4885" y="228"/>
                  </a:cubicBezTo>
                  <a:cubicBezTo>
                    <a:pt x="3754" y="749"/>
                    <a:pt x="2748" y="1485"/>
                    <a:pt x="1886" y="2383"/>
                  </a:cubicBezTo>
                  <a:cubicBezTo>
                    <a:pt x="1132" y="3119"/>
                    <a:pt x="557" y="3999"/>
                    <a:pt x="162" y="4969"/>
                  </a:cubicBezTo>
                  <a:cubicBezTo>
                    <a:pt x="108" y="5167"/>
                    <a:pt x="54" y="5364"/>
                    <a:pt x="0" y="5562"/>
                  </a:cubicBezTo>
                  <a:lnTo>
                    <a:pt x="126" y="5616"/>
                  </a:lnTo>
                  <a:cubicBezTo>
                    <a:pt x="1347" y="2940"/>
                    <a:pt x="3269" y="1036"/>
                    <a:pt x="6053" y="30"/>
                  </a:cubicBezTo>
                  <a:cubicBezTo>
                    <a:pt x="5944" y="10"/>
                    <a:pt x="5834"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3996525" y="1353650"/>
              <a:ext cx="113175" cy="46900"/>
            </a:xfrm>
            <a:custGeom>
              <a:avLst/>
              <a:gdLst/>
              <a:ahLst/>
              <a:cxnLst/>
              <a:rect l="l" t="t" r="r" b="b"/>
              <a:pathLst>
                <a:path w="4527" h="1876" extrusionOk="0">
                  <a:moveTo>
                    <a:pt x="445" y="1"/>
                  </a:moveTo>
                  <a:cubicBezTo>
                    <a:pt x="295" y="1"/>
                    <a:pt x="145" y="51"/>
                    <a:pt x="1" y="206"/>
                  </a:cubicBezTo>
                  <a:lnTo>
                    <a:pt x="4526" y="1876"/>
                  </a:lnTo>
                  <a:cubicBezTo>
                    <a:pt x="4149" y="1373"/>
                    <a:pt x="4113" y="1355"/>
                    <a:pt x="3736" y="1211"/>
                  </a:cubicBezTo>
                  <a:cubicBezTo>
                    <a:pt x="3503" y="1122"/>
                    <a:pt x="3287" y="996"/>
                    <a:pt x="3054" y="906"/>
                  </a:cubicBezTo>
                  <a:cubicBezTo>
                    <a:pt x="2317" y="619"/>
                    <a:pt x="1581" y="349"/>
                    <a:pt x="827" y="80"/>
                  </a:cubicBezTo>
                  <a:cubicBezTo>
                    <a:pt x="702" y="38"/>
                    <a:pt x="573"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0"/>
            <p:cNvSpPr/>
            <p:nvPr/>
          </p:nvSpPr>
          <p:spPr>
            <a:xfrm>
              <a:off x="4181050" y="1854900"/>
              <a:ext cx="40000" cy="41775"/>
            </a:xfrm>
            <a:custGeom>
              <a:avLst/>
              <a:gdLst/>
              <a:ahLst/>
              <a:cxnLst/>
              <a:rect l="l" t="t" r="r" b="b"/>
              <a:pathLst>
                <a:path w="1600" h="1671" extrusionOk="0">
                  <a:moveTo>
                    <a:pt x="1240" y="1"/>
                  </a:moveTo>
                  <a:lnTo>
                    <a:pt x="396" y="593"/>
                  </a:lnTo>
                  <a:lnTo>
                    <a:pt x="629" y="773"/>
                  </a:lnTo>
                  <a:cubicBezTo>
                    <a:pt x="486" y="1060"/>
                    <a:pt x="109" y="1168"/>
                    <a:pt x="1" y="1671"/>
                  </a:cubicBezTo>
                  <a:lnTo>
                    <a:pt x="1599" y="432"/>
                  </a:lnTo>
                  <a:lnTo>
                    <a:pt x="12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0"/>
            <p:cNvSpPr/>
            <p:nvPr/>
          </p:nvSpPr>
          <p:spPr>
            <a:xfrm>
              <a:off x="4205300" y="1867475"/>
              <a:ext cx="26975" cy="20225"/>
            </a:xfrm>
            <a:custGeom>
              <a:avLst/>
              <a:gdLst/>
              <a:ahLst/>
              <a:cxnLst/>
              <a:rect l="l" t="t" r="r" b="b"/>
              <a:pathLst>
                <a:path w="1079" h="809" extrusionOk="0">
                  <a:moveTo>
                    <a:pt x="1078" y="1"/>
                  </a:moveTo>
                  <a:cubicBezTo>
                    <a:pt x="629" y="144"/>
                    <a:pt x="234" y="360"/>
                    <a:pt x="1" y="809"/>
                  </a:cubicBezTo>
                  <a:cubicBezTo>
                    <a:pt x="432" y="629"/>
                    <a:pt x="809" y="360"/>
                    <a:pt x="10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0"/>
            <p:cNvSpPr/>
            <p:nvPr/>
          </p:nvSpPr>
          <p:spPr>
            <a:xfrm>
              <a:off x="4121800" y="1786650"/>
              <a:ext cx="19325" cy="17550"/>
            </a:xfrm>
            <a:custGeom>
              <a:avLst/>
              <a:gdLst/>
              <a:ahLst/>
              <a:cxnLst/>
              <a:rect l="l" t="t" r="r" b="b"/>
              <a:pathLst>
                <a:path w="773" h="702" extrusionOk="0">
                  <a:moveTo>
                    <a:pt x="773" y="1"/>
                  </a:moveTo>
                  <a:cubicBezTo>
                    <a:pt x="377" y="180"/>
                    <a:pt x="90" y="324"/>
                    <a:pt x="0" y="701"/>
                  </a:cubicBezTo>
                  <a:cubicBezTo>
                    <a:pt x="288" y="558"/>
                    <a:pt x="629" y="468"/>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0"/>
            <p:cNvSpPr/>
            <p:nvPr/>
          </p:nvSpPr>
          <p:spPr>
            <a:xfrm>
              <a:off x="4131225" y="1421175"/>
              <a:ext cx="24275" cy="20700"/>
            </a:xfrm>
            <a:custGeom>
              <a:avLst/>
              <a:gdLst/>
              <a:ahLst/>
              <a:cxnLst/>
              <a:rect l="l" t="t" r="r" b="b"/>
              <a:pathLst>
                <a:path w="971" h="828" extrusionOk="0">
                  <a:moveTo>
                    <a:pt x="0" y="1"/>
                  </a:moveTo>
                  <a:lnTo>
                    <a:pt x="970" y="827"/>
                  </a:lnTo>
                  <a:cubicBezTo>
                    <a:pt x="449" y="127"/>
                    <a:pt x="431" y="10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0"/>
            <p:cNvSpPr/>
            <p:nvPr/>
          </p:nvSpPr>
          <p:spPr>
            <a:xfrm>
              <a:off x="4181950" y="1844575"/>
              <a:ext cx="11250" cy="12150"/>
            </a:xfrm>
            <a:custGeom>
              <a:avLst/>
              <a:gdLst/>
              <a:ahLst/>
              <a:cxnLst/>
              <a:rect l="l" t="t" r="r" b="b"/>
              <a:pathLst>
                <a:path w="450" h="486" extrusionOk="0">
                  <a:moveTo>
                    <a:pt x="324" y="1"/>
                  </a:moveTo>
                  <a:lnTo>
                    <a:pt x="1" y="396"/>
                  </a:lnTo>
                  <a:lnTo>
                    <a:pt x="109" y="486"/>
                  </a:lnTo>
                  <a:lnTo>
                    <a:pt x="450" y="90"/>
                  </a:lnTo>
                  <a:lnTo>
                    <a:pt x="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0"/>
            <p:cNvSpPr/>
            <p:nvPr/>
          </p:nvSpPr>
          <p:spPr>
            <a:xfrm>
              <a:off x="3934575" y="1559925"/>
              <a:ext cx="17075" cy="123950"/>
            </a:xfrm>
            <a:custGeom>
              <a:avLst/>
              <a:gdLst/>
              <a:ahLst/>
              <a:cxnLst/>
              <a:rect l="l" t="t" r="r" b="b"/>
              <a:pathLst>
                <a:path w="683" h="4958" extrusionOk="0">
                  <a:moveTo>
                    <a:pt x="198" y="0"/>
                  </a:moveTo>
                  <a:cubicBezTo>
                    <a:pt x="0" y="1365"/>
                    <a:pt x="306" y="4329"/>
                    <a:pt x="683" y="4957"/>
                  </a:cubicBezTo>
                  <a:cubicBezTo>
                    <a:pt x="521" y="3233"/>
                    <a:pt x="467" y="1599"/>
                    <a:pt x="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0"/>
            <p:cNvSpPr/>
            <p:nvPr/>
          </p:nvSpPr>
          <p:spPr>
            <a:xfrm>
              <a:off x="3906275" y="1561275"/>
              <a:ext cx="29675" cy="131575"/>
            </a:xfrm>
            <a:custGeom>
              <a:avLst/>
              <a:gdLst/>
              <a:ahLst/>
              <a:cxnLst/>
              <a:rect l="l" t="t" r="r" b="b"/>
              <a:pathLst>
                <a:path w="1187" h="5263" extrusionOk="0">
                  <a:moveTo>
                    <a:pt x="144" y="0"/>
                  </a:moveTo>
                  <a:lnTo>
                    <a:pt x="1" y="36"/>
                  </a:lnTo>
                  <a:cubicBezTo>
                    <a:pt x="198" y="1671"/>
                    <a:pt x="558" y="3287"/>
                    <a:pt x="899" y="4903"/>
                  </a:cubicBezTo>
                  <a:cubicBezTo>
                    <a:pt x="935" y="5029"/>
                    <a:pt x="989" y="5155"/>
                    <a:pt x="1060" y="5262"/>
                  </a:cubicBezTo>
                  <a:lnTo>
                    <a:pt x="1186" y="5191"/>
                  </a:lnTo>
                  <a:lnTo>
                    <a:pt x="1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0"/>
            <p:cNvSpPr/>
            <p:nvPr/>
          </p:nvSpPr>
          <p:spPr>
            <a:xfrm>
              <a:off x="3867675" y="1557225"/>
              <a:ext cx="33250" cy="104200"/>
            </a:xfrm>
            <a:custGeom>
              <a:avLst/>
              <a:gdLst/>
              <a:ahLst/>
              <a:cxnLst/>
              <a:rect l="l" t="t" r="r" b="b"/>
              <a:pathLst>
                <a:path w="1330" h="4168" extrusionOk="0">
                  <a:moveTo>
                    <a:pt x="0" y="1"/>
                  </a:moveTo>
                  <a:cubicBezTo>
                    <a:pt x="18" y="1366"/>
                    <a:pt x="719" y="3593"/>
                    <a:pt x="1329" y="4167"/>
                  </a:cubicBezTo>
                  <a:cubicBezTo>
                    <a:pt x="1132" y="3610"/>
                    <a:pt x="970" y="3179"/>
                    <a:pt x="826" y="2713"/>
                  </a:cubicBezTo>
                  <a:cubicBezTo>
                    <a:pt x="665" y="2246"/>
                    <a:pt x="539" y="1743"/>
                    <a:pt x="413" y="1312"/>
                  </a:cubicBezTo>
                  <a:cubicBezTo>
                    <a:pt x="288" y="863"/>
                    <a:pt x="216" y="39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0"/>
            <p:cNvSpPr/>
            <p:nvPr/>
          </p:nvSpPr>
          <p:spPr>
            <a:xfrm>
              <a:off x="3948925" y="1451725"/>
              <a:ext cx="22475" cy="79500"/>
            </a:xfrm>
            <a:custGeom>
              <a:avLst/>
              <a:gdLst/>
              <a:ahLst/>
              <a:cxnLst/>
              <a:rect l="l" t="t" r="r" b="b"/>
              <a:pathLst>
                <a:path w="899" h="3180" extrusionOk="0">
                  <a:moveTo>
                    <a:pt x="791" y="0"/>
                  </a:moveTo>
                  <a:lnTo>
                    <a:pt x="791" y="0"/>
                  </a:lnTo>
                  <a:cubicBezTo>
                    <a:pt x="486" y="1042"/>
                    <a:pt x="127" y="2083"/>
                    <a:pt x="1" y="3179"/>
                  </a:cubicBezTo>
                  <a:cubicBezTo>
                    <a:pt x="450" y="2532"/>
                    <a:pt x="899" y="719"/>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0"/>
            <p:cNvSpPr/>
            <p:nvPr/>
          </p:nvSpPr>
          <p:spPr>
            <a:xfrm>
              <a:off x="3922000" y="1440500"/>
              <a:ext cx="23825" cy="75000"/>
            </a:xfrm>
            <a:custGeom>
              <a:avLst/>
              <a:gdLst/>
              <a:ahLst/>
              <a:cxnLst/>
              <a:rect l="l" t="t" r="r" b="b"/>
              <a:pathLst>
                <a:path w="953" h="3000" extrusionOk="0">
                  <a:moveTo>
                    <a:pt x="952" y="0"/>
                  </a:moveTo>
                  <a:lnTo>
                    <a:pt x="952" y="0"/>
                  </a:lnTo>
                  <a:cubicBezTo>
                    <a:pt x="593" y="503"/>
                    <a:pt x="0" y="2515"/>
                    <a:pt x="72" y="2999"/>
                  </a:cubicBezTo>
                  <a:cubicBezTo>
                    <a:pt x="521" y="2048"/>
                    <a:pt x="809" y="1024"/>
                    <a:pt x="9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0"/>
            <p:cNvSpPr/>
            <p:nvPr/>
          </p:nvSpPr>
          <p:spPr>
            <a:xfrm>
              <a:off x="3882925" y="1546900"/>
              <a:ext cx="22025" cy="86675"/>
            </a:xfrm>
            <a:custGeom>
              <a:avLst/>
              <a:gdLst/>
              <a:ahLst/>
              <a:cxnLst/>
              <a:rect l="l" t="t" r="r" b="b"/>
              <a:pathLst>
                <a:path w="881" h="3467" extrusionOk="0">
                  <a:moveTo>
                    <a:pt x="127" y="1"/>
                  </a:moveTo>
                  <a:lnTo>
                    <a:pt x="1" y="37"/>
                  </a:lnTo>
                  <a:cubicBezTo>
                    <a:pt x="109" y="1204"/>
                    <a:pt x="342" y="2353"/>
                    <a:pt x="719" y="3467"/>
                  </a:cubicBezTo>
                  <a:lnTo>
                    <a:pt x="881" y="3431"/>
                  </a:lnTo>
                  <a:lnTo>
                    <a:pt x="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0"/>
            <p:cNvSpPr/>
            <p:nvPr/>
          </p:nvSpPr>
          <p:spPr>
            <a:xfrm>
              <a:off x="3847025" y="1555425"/>
              <a:ext cx="24700" cy="95675"/>
            </a:xfrm>
            <a:custGeom>
              <a:avLst/>
              <a:gdLst/>
              <a:ahLst/>
              <a:cxnLst/>
              <a:rect l="l" t="t" r="r" b="b"/>
              <a:pathLst>
                <a:path w="988" h="3827" extrusionOk="0">
                  <a:moveTo>
                    <a:pt x="72" y="1"/>
                  </a:moveTo>
                  <a:lnTo>
                    <a:pt x="72" y="1"/>
                  </a:lnTo>
                  <a:cubicBezTo>
                    <a:pt x="0" y="899"/>
                    <a:pt x="503" y="3018"/>
                    <a:pt x="988" y="3826"/>
                  </a:cubicBezTo>
                  <a:lnTo>
                    <a:pt x="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0"/>
            <p:cNvSpPr/>
            <p:nvPr/>
          </p:nvSpPr>
          <p:spPr>
            <a:xfrm>
              <a:off x="3901800" y="1440950"/>
              <a:ext cx="24250" cy="67375"/>
            </a:xfrm>
            <a:custGeom>
              <a:avLst/>
              <a:gdLst/>
              <a:ahLst/>
              <a:cxnLst/>
              <a:rect l="l" t="t" r="r" b="b"/>
              <a:pathLst>
                <a:path w="970" h="2695" extrusionOk="0">
                  <a:moveTo>
                    <a:pt x="970" y="0"/>
                  </a:moveTo>
                  <a:cubicBezTo>
                    <a:pt x="647" y="431"/>
                    <a:pt x="0" y="2209"/>
                    <a:pt x="0" y="2694"/>
                  </a:cubicBezTo>
                  <a:cubicBezTo>
                    <a:pt x="377" y="2191"/>
                    <a:pt x="970" y="557"/>
                    <a:pt x="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0"/>
            <p:cNvSpPr/>
            <p:nvPr/>
          </p:nvSpPr>
          <p:spPr>
            <a:xfrm>
              <a:off x="3998325" y="1480000"/>
              <a:ext cx="13500" cy="54350"/>
            </a:xfrm>
            <a:custGeom>
              <a:avLst/>
              <a:gdLst/>
              <a:ahLst/>
              <a:cxnLst/>
              <a:rect l="l" t="t" r="r" b="b"/>
              <a:pathLst>
                <a:path w="540" h="2174" extrusionOk="0">
                  <a:moveTo>
                    <a:pt x="270" y="1"/>
                  </a:moveTo>
                  <a:cubicBezTo>
                    <a:pt x="90" y="701"/>
                    <a:pt x="0" y="1437"/>
                    <a:pt x="18" y="2174"/>
                  </a:cubicBezTo>
                  <a:cubicBezTo>
                    <a:pt x="414" y="1509"/>
                    <a:pt x="539" y="539"/>
                    <a:pt x="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0"/>
            <p:cNvSpPr/>
            <p:nvPr/>
          </p:nvSpPr>
          <p:spPr>
            <a:xfrm>
              <a:off x="4024825" y="1571150"/>
              <a:ext cx="18875" cy="24275"/>
            </a:xfrm>
            <a:custGeom>
              <a:avLst/>
              <a:gdLst/>
              <a:ahLst/>
              <a:cxnLst/>
              <a:rect l="l" t="t" r="r" b="b"/>
              <a:pathLst>
                <a:path w="755" h="971" extrusionOk="0">
                  <a:moveTo>
                    <a:pt x="395" y="0"/>
                  </a:moveTo>
                  <a:cubicBezTo>
                    <a:pt x="0" y="162"/>
                    <a:pt x="54" y="467"/>
                    <a:pt x="126" y="755"/>
                  </a:cubicBezTo>
                  <a:cubicBezTo>
                    <a:pt x="162" y="862"/>
                    <a:pt x="251" y="934"/>
                    <a:pt x="359" y="970"/>
                  </a:cubicBezTo>
                  <a:cubicBezTo>
                    <a:pt x="467" y="952"/>
                    <a:pt x="557" y="880"/>
                    <a:pt x="611" y="773"/>
                  </a:cubicBezTo>
                  <a:cubicBezTo>
                    <a:pt x="754" y="503"/>
                    <a:pt x="647" y="162"/>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0"/>
            <p:cNvSpPr/>
            <p:nvPr/>
          </p:nvSpPr>
          <p:spPr>
            <a:xfrm>
              <a:off x="3974075" y="1471025"/>
              <a:ext cx="17100" cy="51650"/>
            </a:xfrm>
            <a:custGeom>
              <a:avLst/>
              <a:gdLst/>
              <a:ahLst/>
              <a:cxnLst/>
              <a:rect l="l" t="t" r="r" b="b"/>
              <a:pathLst>
                <a:path w="684" h="2066" extrusionOk="0">
                  <a:moveTo>
                    <a:pt x="593" y="0"/>
                  </a:moveTo>
                  <a:lnTo>
                    <a:pt x="1" y="2030"/>
                  </a:lnTo>
                  <a:lnTo>
                    <a:pt x="126" y="2066"/>
                  </a:lnTo>
                  <a:cubicBezTo>
                    <a:pt x="468" y="1419"/>
                    <a:pt x="683" y="557"/>
                    <a:pt x="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0"/>
            <p:cNvSpPr/>
            <p:nvPr/>
          </p:nvSpPr>
          <p:spPr>
            <a:xfrm>
              <a:off x="3979925" y="1628175"/>
              <a:ext cx="15275" cy="32350"/>
            </a:xfrm>
            <a:custGeom>
              <a:avLst/>
              <a:gdLst/>
              <a:ahLst/>
              <a:cxnLst/>
              <a:rect l="l" t="t" r="r" b="b"/>
              <a:pathLst>
                <a:path w="611" h="1294" extrusionOk="0">
                  <a:moveTo>
                    <a:pt x="0" y="0"/>
                  </a:moveTo>
                  <a:lnTo>
                    <a:pt x="36" y="395"/>
                  </a:lnTo>
                  <a:lnTo>
                    <a:pt x="611" y="1293"/>
                  </a:lnTo>
                  <a:cubicBezTo>
                    <a:pt x="557" y="826"/>
                    <a:pt x="467" y="37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0"/>
            <p:cNvSpPr/>
            <p:nvPr/>
          </p:nvSpPr>
          <p:spPr>
            <a:xfrm>
              <a:off x="3977675" y="1638050"/>
              <a:ext cx="7200" cy="31000"/>
            </a:xfrm>
            <a:custGeom>
              <a:avLst/>
              <a:gdLst/>
              <a:ahLst/>
              <a:cxnLst/>
              <a:rect l="l" t="t" r="r" b="b"/>
              <a:pathLst>
                <a:path w="288" h="1240" extrusionOk="0">
                  <a:moveTo>
                    <a:pt x="126" y="0"/>
                  </a:moveTo>
                  <a:lnTo>
                    <a:pt x="126" y="0"/>
                  </a:lnTo>
                  <a:cubicBezTo>
                    <a:pt x="0" y="665"/>
                    <a:pt x="0" y="844"/>
                    <a:pt x="162" y="1240"/>
                  </a:cubicBezTo>
                  <a:cubicBezTo>
                    <a:pt x="234" y="791"/>
                    <a:pt x="288" y="395"/>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0"/>
            <p:cNvSpPr/>
            <p:nvPr/>
          </p:nvSpPr>
          <p:spPr>
            <a:xfrm>
              <a:off x="4027500" y="1493025"/>
              <a:ext cx="9450" cy="20675"/>
            </a:xfrm>
            <a:custGeom>
              <a:avLst/>
              <a:gdLst/>
              <a:ahLst/>
              <a:cxnLst/>
              <a:rect l="l" t="t" r="r" b="b"/>
              <a:pathLst>
                <a:path w="378" h="827" extrusionOk="0">
                  <a:moveTo>
                    <a:pt x="55" y="0"/>
                  </a:moveTo>
                  <a:lnTo>
                    <a:pt x="55" y="0"/>
                  </a:lnTo>
                  <a:cubicBezTo>
                    <a:pt x="91" y="324"/>
                    <a:pt x="1" y="557"/>
                    <a:pt x="198" y="827"/>
                  </a:cubicBezTo>
                  <a:cubicBezTo>
                    <a:pt x="306" y="521"/>
                    <a:pt x="378" y="288"/>
                    <a:pt x="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0"/>
            <p:cNvSpPr/>
            <p:nvPr/>
          </p:nvSpPr>
          <p:spPr>
            <a:xfrm>
              <a:off x="3970475" y="1720200"/>
              <a:ext cx="13500" cy="7675"/>
            </a:xfrm>
            <a:custGeom>
              <a:avLst/>
              <a:gdLst/>
              <a:ahLst/>
              <a:cxnLst/>
              <a:rect l="l" t="t" r="r" b="b"/>
              <a:pathLst>
                <a:path w="540" h="307" extrusionOk="0">
                  <a:moveTo>
                    <a:pt x="55" y="1"/>
                  </a:moveTo>
                  <a:lnTo>
                    <a:pt x="1" y="109"/>
                  </a:lnTo>
                  <a:lnTo>
                    <a:pt x="504" y="306"/>
                  </a:lnTo>
                  <a:lnTo>
                    <a:pt x="540" y="198"/>
                  </a:lnTo>
                  <a:lnTo>
                    <a:pt x="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0"/>
            <p:cNvSpPr/>
            <p:nvPr/>
          </p:nvSpPr>
          <p:spPr>
            <a:xfrm>
              <a:off x="4099800" y="1563075"/>
              <a:ext cx="7650" cy="7200"/>
            </a:xfrm>
            <a:custGeom>
              <a:avLst/>
              <a:gdLst/>
              <a:ahLst/>
              <a:cxnLst/>
              <a:rect l="l" t="t" r="r" b="b"/>
              <a:pathLst>
                <a:path w="306" h="288" extrusionOk="0">
                  <a:moveTo>
                    <a:pt x="72" y="0"/>
                  </a:moveTo>
                  <a:cubicBezTo>
                    <a:pt x="54" y="54"/>
                    <a:pt x="18" y="90"/>
                    <a:pt x="0" y="144"/>
                  </a:cubicBezTo>
                  <a:cubicBezTo>
                    <a:pt x="72" y="180"/>
                    <a:pt x="144" y="234"/>
                    <a:pt x="234" y="287"/>
                  </a:cubicBezTo>
                  <a:lnTo>
                    <a:pt x="306" y="198"/>
                  </a:lnTo>
                  <a:lnTo>
                    <a:pt x="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0"/>
            <p:cNvSpPr/>
            <p:nvPr/>
          </p:nvSpPr>
          <p:spPr>
            <a:xfrm>
              <a:off x="3839375" y="1581025"/>
              <a:ext cx="4075" cy="8550"/>
            </a:xfrm>
            <a:custGeom>
              <a:avLst/>
              <a:gdLst/>
              <a:ahLst/>
              <a:cxnLst/>
              <a:rect l="l" t="t" r="r" b="b"/>
              <a:pathLst>
                <a:path w="163" h="342" extrusionOk="0">
                  <a:moveTo>
                    <a:pt x="1" y="0"/>
                  </a:moveTo>
                  <a:lnTo>
                    <a:pt x="73" y="342"/>
                  </a:lnTo>
                  <a:lnTo>
                    <a:pt x="162" y="324"/>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0"/>
            <p:cNvSpPr/>
            <p:nvPr/>
          </p:nvSpPr>
          <p:spPr>
            <a:xfrm>
              <a:off x="4062525" y="1534775"/>
              <a:ext cx="7200" cy="7650"/>
            </a:xfrm>
            <a:custGeom>
              <a:avLst/>
              <a:gdLst/>
              <a:ahLst/>
              <a:cxnLst/>
              <a:rect l="l" t="t" r="r" b="b"/>
              <a:pathLst>
                <a:path w="288" h="306" extrusionOk="0">
                  <a:moveTo>
                    <a:pt x="216" y="1"/>
                  </a:moveTo>
                  <a:lnTo>
                    <a:pt x="1" y="198"/>
                  </a:lnTo>
                  <a:lnTo>
                    <a:pt x="126" y="306"/>
                  </a:lnTo>
                  <a:lnTo>
                    <a:pt x="288" y="90"/>
                  </a:lnTo>
                  <a:lnTo>
                    <a:pt x="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30"/>
          <p:cNvGrpSpPr/>
          <p:nvPr/>
        </p:nvGrpSpPr>
        <p:grpSpPr>
          <a:xfrm rot="960447">
            <a:off x="8607936" y="3736037"/>
            <a:ext cx="330922" cy="945973"/>
            <a:chOff x="5733200" y="1136350"/>
            <a:chExt cx="157175" cy="449300"/>
          </a:xfrm>
        </p:grpSpPr>
        <p:sp>
          <p:nvSpPr>
            <p:cNvPr id="1415" name="Google Shape;1415;p30"/>
            <p:cNvSpPr/>
            <p:nvPr/>
          </p:nvSpPr>
          <p:spPr>
            <a:xfrm>
              <a:off x="5733200" y="1136350"/>
              <a:ext cx="157175" cy="449300"/>
            </a:xfrm>
            <a:custGeom>
              <a:avLst/>
              <a:gdLst/>
              <a:ahLst/>
              <a:cxnLst/>
              <a:rect l="l" t="t" r="r" b="b"/>
              <a:pathLst>
                <a:path w="6287" h="17972" extrusionOk="0">
                  <a:moveTo>
                    <a:pt x="4399" y="464"/>
                  </a:moveTo>
                  <a:cubicBezTo>
                    <a:pt x="4607" y="464"/>
                    <a:pt x="4795" y="500"/>
                    <a:pt x="4885" y="582"/>
                  </a:cubicBezTo>
                  <a:cubicBezTo>
                    <a:pt x="5011" y="726"/>
                    <a:pt x="5101" y="888"/>
                    <a:pt x="5119" y="1067"/>
                  </a:cubicBezTo>
                  <a:cubicBezTo>
                    <a:pt x="5155" y="1858"/>
                    <a:pt x="5155" y="2648"/>
                    <a:pt x="5173" y="3438"/>
                  </a:cubicBezTo>
                  <a:cubicBezTo>
                    <a:pt x="5173" y="3779"/>
                    <a:pt x="4921" y="3905"/>
                    <a:pt x="4670" y="3959"/>
                  </a:cubicBezTo>
                  <a:cubicBezTo>
                    <a:pt x="4554" y="3979"/>
                    <a:pt x="4438" y="3990"/>
                    <a:pt x="4322" y="3990"/>
                  </a:cubicBezTo>
                  <a:cubicBezTo>
                    <a:pt x="3933" y="3990"/>
                    <a:pt x="3547" y="3875"/>
                    <a:pt x="3215" y="3653"/>
                  </a:cubicBezTo>
                  <a:cubicBezTo>
                    <a:pt x="2856" y="3438"/>
                    <a:pt x="2982" y="3061"/>
                    <a:pt x="3018" y="2755"/>
                  </a:cubicBezTo>
                  <a:cubicBezTo>
                    <a:pt x="3089" y="2235"/>
                    <a:pt x="3179" y="1714"/>
                    <a:pt x="3287" y="1139"/>
                  </a:cubicBezTo>
                  <a:lnTo>
                    <a:pt x="3287" y="1139"/>
                  </a:lnTo>
                  <a:cubicBezTo>
                    <a:pt x="3413" y="1893"/>
                    <a:pt x="3125" y="2630"/>
                    <a:pt x="3269" y="3402"/>
                  </a:cubicBezTo>
                  <a:lnTo>
                    <a:pt x="3413" y="3402"/>
                  </a:lnTo>
                  <a:lnTo>
                    <a:pt x="3574" y="1211"/>
                  </a:lnTo>
                  <a:lnTo>
                    <a:pt x="3700" y="1211"/>
                  </a:lnTo>
                  <a:cubicBezTo>
                    <a:pt x="3718" y="2001"/>
                    <a:pt x="3556" y="2809"/>
                    <a:pt x="3772" y="3600"/>
                  </a:cubicBezTo>
                  <a:cubicBezTo>
                    <a:pt x="3969" y="2791"/>
                    <a:pt x="3898" y="1965"/>
                    <a:pt x="3987" y="1139"/>
                  </a:cubicBezTo>
                  <a:lnTo>
                    <a:pt x="4796" y="924"/>
                  </a:lnTo>
                  <a:lnTo>
                    <a:pt x="4796" y="780"/>
                  </a:lnTo>
                  <a:lnTo>
                    <a:pt x="3628" y="636"/>
                  </a:lnTo>
                  <a:cubicBezTo>
                    <a:pt x="3785" y="532"/>
                    <a:pt x="4110" y="464"/>
                    <a:pt x="4399" y="464"/>
                  </a:cubicBezTo>
                  <a:close/>
                  <a:moveTo>
                    <a:pt x="2941" y="4150"/>
                  </a:moveTo>
                  <a:cubicBezTo>
                    <a:pt x="3028" y="4150"/>
                    <a:pt x="3136" y="4188"/>
                    <a:pt x="3305" y="4246"/>
                  </a:cubicBezTo>
                  <a:cubicBezTo>
                    <a:pt x="3693" y="4375"/>
                    <a:pt x="4074" y="4498"/>
                    <a:pt x="4457" y="4498"/>
                  </a:cubicBezTo>
                  <a:cubicBezTo>
                    <a:pt x="4712" y="4498"/>
                    <a:pt x="4968" y="4444"/>
                    <a:pt x="5227" y="4300"/>
                  </a:cubicBezTo>
                  <a:cubicBezTo>
                    <a:pt x="5622" y="4462"/>
                    <a:pt x="5676" y="4731"/>
                    <a:pt x="5640" y="5090"/>
                  </a:cubicBezTo>
                  <a:cubicBezTo>
                    <a:pt x="5424" y="7730"/>
                    <a:pt x="5209" y="10370"/>
                    <a:pt x="5011" y="12992"/>
                  </a:cubicBezTo>
                  <a:cubicBezTo>
                    <a:pt x="4993" y="13423"/>
                    <a:pt x="4939" y="13477"/>
                    <a:pt x="4544" y="13567"/>
                  </a:cubicBezTo>
                  <a:cubicBezTo>
                    <a:pt x="4292" y="13634"/>
                    <a:pt x="4037" y="13666"/>
                    <a:pt x="3784" y="13666"/>
                  </a:cubicBezTo>
                  <a:cubicBezTo>
                    <a:pt x="3080" y="13666"/>
                    <a:pt x="2397" y="13414"/>
                    <a:pt x="1868" y="12938"/>
                  </a:cubicBezTo>
                  <a:cubicBezTo>
                    <a:pt x="1671" y="12795"/>
                    <a:pt x="1581" y="12579"/>
                    <a:pt x="1617" y="12364"/>
                  </a:cubicBezTo>
                  <a:cubicBezTo>
                    <a:pt x="1671" y="11861"/>
                    <a:pt x="1707" y="11340"/>
                    <a:pt x="1760" y="10837"/>
                  </a:cubicBezTo>
                  <a:cubicBezTo>
                    <a:pt x="1850" y="10011"/>
                    <a:pt x="1940" y="9185"/>
                    <a:pt x="2012" y="8323"/>
                  </a:cubicBezTo>
                  <a:cubicBezTo>
                    <a:pt x="2466" y="8434"/>
                    <a:pt x="2906" y="8545"/>
                    <a:pt x="3335" y="8545"/>
                  </a:cubicBezTo>
                  <a:cubicBezTo>
                    <a:pt x="3736" y="8545"/>
                    <a:pt x="4126" y="8448"/>
                    <a:pt x="4508" y="8161"/>
                  </a:cubicBezTo>
                  <a:cubicBezTo>
                    <a:pt x="4487" y="8161"/>
                    <a:pt x="4465" y="8160"/>
                    <a:pt x="4443" y="8160"/>
                  </a:cubicBezTo>
                  <a:cubicBezTo>
                    <a:pt x="4094" y="8160"/>
                    <a:pt x="3744" y="8243"/>
                    <a:pt x="3377" y="8243"/>
                  </a:cubicBezTo>
                  <a:cubicBezTo>
                    <a:pt x="3162" y="8243"/>
                    <a:pt x="2942" y="8215"/>
                    <a:pt x="2712" y="8125"/>
                  </a:cubicBezTo>
                  <a:cubicBezTo>
                    <a:pt x="2820" y="7874"/>
                    <a:pt x="2910" y="7658"/>
                    <a:pt x="2982" y="7443"/>
                  </a:cubicBezTo>
                  <a:cubicBezTo>
                    <a:pt x="3036" y="7299"/>
                    <a:pt x="3161" y="7174"/>
                    <a:pt x="2946" y="7084"/>
                  </a:cubicBezTo>
                  <a:lnTo>
                    <a:pt x="2712" y="7425"/>
                  </a:lnTo>
                  <a:lnTo>
                    <a:pt x="2425" y="7982"/>
                  </a:lnTo>
                  <a:cubicBezTo>
                    <a:pt x="2084" y="7964"/>
                    <a:pt x="2084" y="7766"/>
                    <a:pt x="2102" y="7587"/>
                  </a:cubicBezTo>
                  <a:cubicBezTo>
                    <a:pt x="2209" y="6725"/>
                    <a:pt x="2299" y="5845"/>
                    <a:pt x="2389" y="4965"/>
                  </a:cubicBezTo>
                  <a:cubicBezTo>
                    <a:pt x="2708" y="4965"/>
                    <a:pt x="2973" y="5200"/>
                    <a:pt x="3326" y="5200"/>
                  </a:cubicBezTo>
                  <a:cubicBezTo>
                    <a:pt x="3430" y="5200"/>
                    <a:pt x="3541" y="5179"/>
                    <a:pt x="3664" y="5126"/>
                  </a:cubicBezTo>
                  <a:lnTo>
                    <a:pt x="2443" y="4587"/>
                  </a:lnTo>
                  <a:cubicBezTo>
                    <a:pt x="2695" y="4266"/>
                    <a:pt x="2786" y="4150"/>
                    <a:pt x="2941" y="4150"/>
                  </a:cubicBezTo>
                  <a:close/>
                  <a:moveTo>
                    <a:pt x="1527" y="13046"/>
                  </a:moveTo>
                  <a:cubicBezTo>
                    <a:pt x="2215" y="13625"/>
                    <a:pt x="2927" y="13970"/>
                    <a:pt x="3712" y="13970"/>
                  </a:cubicBezTo>
                  <a:cubicBezTo>
                    <a:pt x="4096" y="13970"/>
                    <a:pt x="4497" y="13887"/>
                    <a:pt x="4921" y="13711"/>
                  </a:cubicBezTo>
                  <a:lnTo>
                    <a:pt x="4921" y="13711"/>
                  </a:lnTo>
                  <a:cubicBezTo>
                    <a:pt x="4921" y="13980"/>
                    <a:pt x="4903" y="14106"/>
                    <a:pt x="4921" y="14249"/>
                  </a:cubicBezTo>
                  <a:cubicBezTo>
                    <a:pt x="4957" y="14609"/>
                    <a:pt x="5011" y="14968"/>
                    <a:pt x="5047" y="15309"/>
                  </a:cubicBezTo>
                  <a:cubicBezTo>
                    <a:pt x="5065" y="15453"/>
                    <a:pt x="5119" y="15596"/>
                    <a:pt x="5137" y="15740"/>
                  </a:cubicBezTo>
                  <a:cubicBezTo>
                    <a:pt x="5171" y="16148"/>
                    <a:pt x="5092" y="16298"/>
                    <a:pt x="4704" y="16298"/>
                  </a:cubicBezTo>
                  <a:cubicBezTo>
                    <a:pt x="4682" y="16298"/>
                    <a:pt x="4658" y="16298"/>
                    <a:pt x="4634" y="16297"/>
                  </a:cubicBezTo>
                  <a:cubicBezTo>
                    <a:pt x="3395" y="16243"/>
                    <a:pt x="2227" y="15866"/>
                    <a:pt x="1096" y="15489"/>
                  </a:cubicBezTo>
                  <a:lnTo>
                    <a:pt x="1527" y="13046"/>
                  </a:lnTo>
                  <a:close/>
                  <a:moveTo>
                    <a:pt x="575" y="16027"/>
                  </a:moveTo>
                  <a:cubicBezTo>
                    <a:pt x="862" y="16081"/>
                    <a:pt x="1132" y="16135"/>
                    <a:pt x="1401" y="16207"/>
                  </a:cubicBezTo>
                  <a:cubicBezTo>
                    <a:pt x="2245" y="16405"/>
                    <a:pt x="3089" y="16638"/>
                    <a:pt x="3951" y="16818"/>
                  </a:cubicBezTo>
                  <a:cubicBezTo>
                    <a:pt x="4158" y="16836"/>
                    <a:pt x="4369" y="16845"/>
                    <a:pt x="4580" y="16845"/>
                  </a:cubicBezTo>
                  <a:cubicBezTo>
                    <a:pt x="4791" y="16845"/>
                    <a:pt x="5002" y="16836"/>
                    <a:pt x="5209" y="16818"/>
                  </a:cubicBezTo>
                  <a:lnTo>
                    <a:pt x="5348" y="17375"/>
                  </a:lnTo>
                  <a:lnTo>
                    <a:pt x="5348" y="17375"/>
                  </a:lnTo>
                  <a:cubicBezTo>
                    <a:pt x="5038" y="17440"/>
                    <a:pt x="4725" y="17472"/>
                    <a:pt x="4413" y="17472"/>
                  </a:cubicBezTo>
                  <a:cubicBezTo>
                    <a:pt x="4039" y="17472"/>
                    <a:pt x="3666" y="17426"/>
                    <a:pt x="3305" y="17339"/>
                  </a:cubicBezTo>
                  <a:cubicBezTo>
                    <a:pt x="2570" y="17159"/>
                    <a:pt x="1848" y="16891"/>
                    <a:pt x="1055" y="16891"/>
                  </a:cubicBezTo>
                  <a:cubicBezTo>
                    <a:pt x="898" y="16891"/>
                    <a:pt x="738" y="16902"/>
                    <a:pt x="575" y="16925"/>
                  </a:cubicBezTo>
                  <a:lnTo>
                    <a:pt x="575" y="16027"/>
                  </a:lnTo>
                  <a:close/>
                  <a:moveTo>
                    <a:pt x="4260" y="1"/>
                  </a:moveTo>
                  <a:cubicBezTo>
                    <a:pt x="3964" y="1"/>
                    <a:pt x="3666" y="47"/>
                    <a:pt x="3377" y="169"/>
                  </a:cubicBezTo>
                  <a:cubicBezTo>
                    <a:pt x="3197" y="241"/>
                    <a:pt x="3054" y="385"/>
                    <a:pt x="3000" y="582"/>
                  </a:cubicBezTo>
                  <a:cubicBezTo>
                    <a:pt x="2766" y="1606"/>
                    <a:pt x="2587" y="2648"/>
                    <a:pt x="2389" y="3689"/>
                  </a:cubicBezTo>
                  <a:cubicBezTo>
                    <a:pt x="2371" y="3779"/>
                    <a:pt x="2335" y="3869"/>
                    <a:pt x="2263" y="3941"/>
                  </a:cubicBezTo>
                  <a:cubicBezTo>
                    <a:pt x="1796" y="4246"/>
                    <a:pt x="1778" y="4695"/>
                    <a:pt x="1814" y="5180"/>
                  </a:cubicBezTo>
                  <a:cubicBezTo>
                    <a:pt x="1832" y="5413"/>
                    <a:pt x="1814" y="5629"/>
                    <a:pt x="1796" y="5862"/>
                  </a:cubicBezTo>
                  <a:cubicBezTo>
                    <a:pt x="1491" y="7964"/>
                    <a:pt x="1204" y="10083"/>
                    <a:pt x="898" y="12202"/>
                  </a:cubicBezTo>
                  <a:cubicBezTo>
                    <a:pt x="791" y="13046"/>
                    <a:pt x="629" y="13890"/>
                    <a:pt x="521" y="14734"/>
                  </a:cubicBezTo>
                  <a:cubicBezTo>
                    <a:pt x="485" y="15022"/>
                    <a:pt x="521" y="15273"/>
                    <a:pt x="216" y="15471"/>
                  </a:cubicBezTo>
                  <a:cubicBezTo>
                    <a:pt x="108" y="15578"/>
                    <a:pt x="36" y="15722"/>
                    <a:pt x="36" y="15884"/>
                  </a:cubicBezTo>
                  <a:cubicBezTo>
                    <a:pt x="0" y="16261"/>
                    <a:pt x="0" y="16656"/>
                    <a:pt x="36" y="17033"/>
                  </a:cubicBezTo>
                  <a:cubicBezTo>
                    <a:pt x="50" y="17328"/>
                    <a:pt x="141" y="17458"/>
                    <a:pt x="352" y="17458"/>
                  </a:cubicBezTo>
                  <a:cubicBezTo>
                    <a:pt x="410" y="17458"/>
                    <a:pt x="479" y="17448"/>
                    <a:pt x="557" y="17428"/>
                  </a:cubicBezTo>
                  <a:cubicBezTo>
                    <a:pt x="760" y="17368"/>
                    <a:pt x="971" y="17340"/>
                    <a:pt x="1183" y="17340"/>
                  </a:cubicBezTo>
                  <a:cubicBezTo>
                    <a:pt x="1479" y="17340"/>
                    <a:pt x="1776" y="17396"/>
                    <a:pt x="2048" y="17500"/>
                  </a:cubicBezTo>
                  <a:cubicBezTo>
                    <a:pt x="3043" y="17810"/>
                    <a:pt x="4068" y="17972"/>
                    <a:pt x="5110" y="17972"/>
                  </a:cubicBezTo>
                  <a:cubicBezTo>
                    <a:pt x="5214" y="17972"/>
                    <a:pt x="5319" y="17970"/>
                    <a:pt x="5424" y="17967"/>
                  </a:cubicBezTo>
                  <a:cubicBezTo>
                    <a:pt x="5927" y="17967"/>
                    <a:pt x="6107" y="17805"/>
                    <a:pt x="5981" y="17303"/>
                  </a:cubicBezTo>
                  <a:cubicBezTo>
                    <a:pt x="5891" y="16836"/>
                    <a:pt x="5712" y="16369"/>
                    <a:pt x="5604" y="15902"/>
                  </a:cubicBezTo>
                  <a:cubicBezTo>
                    <a:pt x="5568" y="15668"/>
                    <a:pt x="5568" y="15417"/>
                    <a:pt x="5586" y="15183"/>
                  </a:cubicBezTo>
                  <a:cubicBezTo>
                    <a:pt x="5604" y="15004"/>
                    <a:pt x="5676" y="14824"/>
                    <a:pt x="5676" y="14645"/>
                  </a:cubicBezTo>
                  <a:cubicBezTo>
                    <a:pt x="5765" y="12525"/>
                    <a:pt x="5837" y="10406"/>
                    <a:pt x="5945" y="8305"/>
                  </a:cubicBezTo>
                  <a:cubicBezTo>
                    <a:pt x="5981" y="7263"/>
                    <a:pt x="6053" y="6222"/>
                    <a:pt x="6214" y="5198"/>
                  </a:cubicBezTo>
                  <a:cubicBezTo>
                    <a:pt x="6286" y="4695"/>
                    <a:pt x="6214" y="4336"/>
                    <a:pt x="5765" y="4084"/>
                  </a:cubicBezTo>
                  <a:cubicBezTo>
                    <a:pt x="5694" y="2917"/>
                    <a:pt x="5658" y="1750"/>
                    <a:pt x="5568" y="600"/>
                  </a:cubicBezTo>
                  <a:cubicBezTo>
                    <a:pt x="5514" y="385"/>
                    <a:pt x="5370" y="205"/>
                    <a:pt x="5173" y="115"/>
                  </a:cubicBezTo>
                  <a:cubicBezTo>
                    <a:pt x="4879" y="51"/>
                    <a:pt x="4570" y="1"/>
                    <a:pt x="4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0"/>
            <p:cNvSpPr/>
            <p:nvPr/>
          </p:nvSpPr>
          <p:spPr>
            <a:xfrm>
              <a:off x="5794250" y="1291875"/>
              <a:ext cx="18000" cy="30100"/>
            </a:xfrm>
            <a:custGeom>
              <a:avLst/>
              <a:gdLst/>
              <a:ahLst/>
              <a:cxnLst/>
              <a:rect l="l" t="t" r="r" b="b"/>
              <a:pathLst>
                <a:path w="720" h="1204" extrusionOk="0">
                  <a:moveTo>
                    <a:pt x="594" y="1"/>
                  </a:moveTo>
                  <a:cubicBezTo>
                    <a:pt x="378" y="360"/>
                    <a:pt x="1" y="683"/>
                    <a:pt x="270" y="1204"/>
                  </a:cubicBezTo>
                  <a:lnTo>
                    <a:pt x="504" y="863"/>
                  </a:lnTo>
                  <a:lnTo>
                    <a:pt x="719" y="37"/>
                  </a:lnTo>
                  <a:lnTo>
                    <a:pt x="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0"/>
            <p:cNvSpPr/>
            <p:nvPr/>
          </p:nvSpPr>
          <p:spPr>
            <a:xfrm>
              <a:off x="5783025" y="1359675"/>
              <a:ext cx="59750" cy="105125"/>
            </a:xfrm>
            <a:custGeom>
              <a:avLst/>
              <a:gdLst/>
              <a:ahLst/>
              <a:cxnLst/>
              <a:rect l="l" t="t" r="r" b="b"/>
              <a:pathLst>
                <a:path w="2390" h="4205" extrusionOk="0">
                  <a:moveTo>
                    <a:pt x="1276" y="1"/>
                  </a:moveTo>
                  <a:cubicBezTo>
                    <a:pt x="1258" y="414"/>
                    <a:pt x="1312" y="809"/>
                    <a:pt x="1186" y="1132"/>
                  </a:cubicBezTo>
                  <a:cubicBezTo>
                    <a:pt x="1007" y="1599"/>
                    <a:pt x="755" y="2030"/>
                    <a:pt x="450" y="2443"/>
                  </a:cubicBezTo>
                  <a:cubicBezTo>
                    <a:pt x="19" y="3000"/>
                    <a:pt x="1" y="3125"/>
                    <a:pt x="432" y="3682"/>
                  </a:cubicBezTo>
                  <a:cubicBezTo>
                    <a:pt x="522" y="3251"/>
                    <a:pt x="665" y="2820"/>
                    <a:pt x="845" y="2407"/>
                  </a:cubicBezTo>
                  <a:cubicBezTo>
                    <a:pt x="1186" y="1725"/>
                    <a:pt x="1689" y="1078"/>
                    <a:pt x="1545" y="234"/>
                  </a:cubicBezTo>
                  <a:cubicBezTo>
                    <a:pt x="1627" y="229"/>
                    <a:pt x="1698" y="226"/>
                    <a:pt x="1762" y="226"/>
                  </a:cubicBezTo>
                  <a:cubicBezTo>
                    <a:pt x="2144" y="226"/>
                    <a:pt x="2210" y="333"/>
                    <a:pt x="2210" y="719"/>
                  </a:cubicBezTo>
                  <a:cubicBezTo>
                    <a:pt x="2228" y="1347"/>
                    <a:pt x="2012" y="1958"/>
                    <a:pt x="1599" y="2443"/>
                  </a:cubicBezTo>
                  <a:cubicBezTo>
                    <a:pt x="1402" y="2641"/>
                    <a:pt x="1240" y="2856"/>
                    <a:pt x="1114" y="3072"/>
                  </a:cubicBezTo>
                  <a:cubicBezTo>
                    <a:pt x="1007" y="3305"/>
                    <a:pt x="935" y="3574"/>
                    <a:pt x="935" y="3826"/>
                  </a:cubicBezTo>
                  <a:cubicBezTo>
                    <a:pt x="935" y="4026"/>
                    <a:pt x="1026" y="4204"/>
                    <a:pt x="1264" y="4204"/>
                  </a:cubicBezTo>
                  <a:cubicBezTo>
                    <a:pt x="1324" y="4204"/>
                    <a:pt x="1394" y="4193"/>
                    <a:pt x="1474" y="4167"/>
                  </a:cubicBezTo>
                  <a:cubicBezTo>
                    <a:pt x="989" y="3772"/>
                    <a:pt x="1186" y="3395"/>
                    <a:pt x="1438" y="3036"/>
                  </a:cubicBezTo>
                  <a:cubicBezTo>
                    <a:pt x="1510" y="2892"/>
                    <a:pt x="1635" y="2784"/>
                    <a:pt x="1743" y="2641"/>
                  </a:cubicBezTo>
                  <a:cubicBezTo>
                    <a:pt x="2102" y="2174"/>
                    <a:pt x="2300" y="1599"/>
                    <a:pt x="2336" y="1006"/>
                  </a:cubicBezTo>
                  <a:cubicBezTo>
                    <a:pt x="2390" y="162"/>
                    <a:pt x="2354" y="144"/>
                    <a:pt x="1527" y="18"/>
                  </a:cubicBezTo>
                  <a:cubicBezTo>
                    <a:pt x="1456" y="1"/>
                    <a:pt x="1366" y="1"/>
                    <a:pt x="1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0"/>
            <p:cNvSpPr/>
            <p:nvPr/>
          </p:nvSpPr>
          <p:spPr>
            <a:xfrm>
              <a:off x="5841850" y="1255950"/>
              <a:ext cx="24275" cy="10025"/>
            </a:xfrm>
            <a:custGeom>
              <a:avLst/>
              <a:gdLst/>
              <a:ahLst/>
              <a:cxnLst/>
              <a:rect l="l" t="t" r="r" b="b"/>
              <a:pathLst>
                <a:path w="971" h="401" extrusionOk="0">
                  <a:moveTo>
                    <a:pt x="970" y="1"/>
                  </a:moveTo>
                  <a:cubicBezTo>
                    <a:pt x="647" y="73"/>
                    <a:pt x="270" y="1"/>
                    <a:pt x="1" y="378"/>
                  </a:cubicBezTo>
                  <a:cubicBezTo>
                    <a:pt x="90" y="393"/>
                    <a:pt x="175" y="401"/>
                    <a:pt x="255" y="401"/>
                  </a:cubicBezTo>
                  <a:cubicBezTo>
                    <a:pt x="561" y="401"/>
                    <a:pt x="800" y="285"/>
                    <a:pt x="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0"/>
            <p:cNvSpPr/>
            <p:nvPr/>
          </p:nvSpPr>
          <p:spPr>
            <a:xfrm>
              <a:off x="5784375" y="1502000"/>
              <a:ext cx="8575" cy="18425"/>
            </a:xfrm>
            <a:custGeom>
              <a:avLst/>
              <a:gdLst/>
              <a:ahLst/>
              <a:cxnLst/>
              <a:rect l="l" t="t" r="r" b="b"/>
              <a:pathLst>
                <a:path w="343" h="737" extrusionOk="0">
                  <a:moveTo>
                    <a:pt x="216" y="1"/>
                  </a:moveTo>
                  <a:cubicBezTo>
                    <a:pt x="1" y="162"/>
                    <a:pt x="19" y="360"/>
                    <a:pt x="162" y="737"/>
                  </a:cubicBezTo>
                  <a:lnTo>
                    <a:pt x="342" y="55"/>
                  </a:lnTo>
                  <a:lnTo>
                    <a:pt x="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0"/>
            <p:cNvSpPr/>
            <p:nvPr/>
          </p:nvSpPr>
          <p:spPr>
            <a:xfrm>
              <a:off x="5838250" y="1172450"/>
              <a:ext cx="8125" cy="59300"/>
            </a:xfrm>
            <a:custGeom>
              <a:avLst/>
              <a:gdLst/>
              <a:ahLst/>
              <a:cxnLst/>
              <a:rect l="l" t="t" r="r" b="b"/>
              <a:pathLst>
                <a:path w="325" h="2372" extrusionOk="0">
                  <a:moveTo>
                    <a:pt x="1" y="0"/>
                  </a:moveTo>
                  <a:cubicBezTo>
                    <a:pt x="1" y="719"/>
                    <a:pt x="1" y="1437"/>
                    <a:pt x="1" y="2138"/>
                  </a:cubicBezTo>
                  <a:cubicBezTo>
                    <a:pt x="19" y="2209"/>
                    <a:pt x="109" y="2281"/>
                    <a:pt x="198" y="2371"/>
                  </a:cubicBezTo>
                  <a:cubicBezTo>
                    <a:pt x="324" y="1437"/>
                    <a:pt x="288" y="41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0"/>
            <p:cNvSpPr/>
            <p:nvPr/>
          </p:nvSpPr>
          <p:spPr>
            <a:xfrm>
              <a:off x="5847250" y="1178725"/>
              <a:ext cx="10350" cy="37300"/>
            </a:xfrm>
            <a:custGeom>
              <a:avLst/>
              <a:gdLst/>
              <a:ahLst/>
              <a:cxnLst/>
              <a:rect l="l" t="t" r="r" b="b"/>
              <a:pathLst>
                <a:path w="414" h="1492" extrusionOk="0">
                  <a:moveTo>
                    <a:pt x="269" y="1"/>
                  </a:moveTo>
                  <a:cubicBezTo>
                    <a:pt x="108" y="486"/>
                    <a:pt x="0" y="971"/>
                    <a:pt x="234" y="1492"/>
                  </a:cubicBezTo>
                  <a:lnTo>
                    <a:pt x="413" y="37"/>
                  </a:lnTo>
                  <a:lnTo>
                    <a:pt x="2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0"/>
          <p:cNvGrpSpPr/>
          <p:nvPr/>
        </p:nvGrpSpPr>
        <p:grpSpPr>
          <a:xfrm>
            <a:off x="8053680" y="4531449"/>
            <a:ext cx="547351" cy="932376"/>
            <a:chOff x="5470100" y="1514075"/>
            <a:chExt cx="259975" cy="442850"/>
          </a:xfrm>
        </p:grpSpPr>
        <p:sp>
          <p:nvSpPr>
            <p:cNvPr id="1423" name="Google Shape;1423;p30"/>
            <p:cNvSpPr/>
            <p:nvPr/>
          </p:nvSpPr>
          <p:spPr>
            <a:xfrm>
              <a:off x="5470100" y="1514075"/>
              <a:ext cx="259975" cy="442850"/>
            </a:xfrm>
            <a:custGeom>
              <a:avLst/>
              <a:gdLst/>
              <a:ahLst/>
              <a:cxnLst/>
              <a:rect l="l" t="t" r="r" b="b"/>
              <a:pathLst>
                <a:path w="10399" h="17714" extrusionOk="0">
                  <a:moveTo>
                    <a:pt x="1684" y="515"/>
                  </a:moveTo>
                  <a:cubicBezTo>
                    <a:pt x="1711" y="515"/>
                    <a:pt x="1737" y="518"/>
                    <a:pt x="1760" y="523"/>
                  </a:cubicBezTo>
                  <a:cubicBezTo>
                    <a:pt x="1922" y="595"/>
                    <a:pt x="2066" y="703"/>
                    <a:pt x="2155" y="865"/>
                  </a:cubicBezTo>
                  <a:cubicBezTo>
                    <a:pt x="2533" y="1547"/>
                    <a:pt x="2892" y="2265"/>
                    <a:pt x="3251" y="2966"/>
                  </a:cubicBezTo>
                  <a:cubicBezTo>
                    <a:pt x="3413" y="3271"/>
                    <a:pt x="3233" y="3487"/>
                    <a:pt x="3035" y="3648"/>
                  </a:cubicBezTo>
                  <a:cubicBezTo>
                    <a:pt x="2684" y="3908"/>
                    <a:pt x="2255" y="4038"/>
                    <a:pt x="1826" y="4038"/>
                  </a:cubicBezTo>
                  <a:cubicBezTo>
                    <a:pt x="1750" y="4038"/>
                    <a:pt x="1674" y="4034"/>
                    <a:pt x="1599" y="4025"/>
                  </a:cubicBezTo>
                  <a:cubicBezTo>
                    <a:pt x="1186" y="3990"/>
                    <a:pt x="1132" y="3594"/>
                    <a:pt x="1024" y="3307"/>
                  </a:cubicBezTo>
                  <a:cubicBezTo>
                    <a:pt x="862" y="2804"/>
                    <a:pt x="719" y="2301"/>
                    <a:pt x="557" y="1745"/>
                  </a:cubicBezTo>
                  <a:lnTo>
                    <a:pt x="557" y="1745"/>
                  </a:lnTo>
                  <a:cubicBezTo>
                    <a:pt x="988" y="2391"/>
                    <a:pt x="1078" y="3163"/>
                    <a:pt x="1527" y="3756"/>
                  </a:cubicBezTo>
                  <a:lnTo>
                    <a:pt x="1670" y="3684"/>
                  </a:lnTo>
                  <a:lnTo>
                    <a:pt x="844" y="1637"/>
                  </a:lnTo>
                  <a:lnTo>
                    <a:pt x="952" y="1583"/>
                  </a:lnTo>
                  <a:cubicBezTo>
                    <a:pt x="1329" y="2301"/>
                    <a:pt x="1545" y="3092"/>
                    <a:pt x="2084" y="3720"/>
                  </a:cubicBezTo>
                  <a:cubicBezTo>
                    <a:pt x="1904" y="2912"/>
                    <a:pt x="1473" y="2194"/>
                    <a:pt x="1186" y="1403"/>
                  </a:cubicBezTo>
                  <a:lnTo>
                    <a:pt x="1814" y="865"/>
                  </a:lnTo>
                  <a:lnTo>
                    <a:pt x="1760" y="739"/>
                  </a:lnTo>
                  <a:lnTo>
                    <a:pt x="647" y="1134"/>
                  </a:lnTo>
                  <a:cubicBezTo>
                    <a:pt x="795" y="870"/>
                    <a:pt x="1369" y="515"/>
                    <a:pt x="1684" y="515"/>
                  </a:cubicBezTo>
                  <a:close/>
                  <a:moveTo>
                    <a:pt x="3804" y="3716"/>
                  </a:moveTo>
                  <a:cubicBezTo>
                    <a:pt x="4157" y="3716"/>
                    <a:pt x="4320" y="3926"/>
                    <a:pt x="4436" y="4259"/>
                  </a:cubicBezTo>
                  <a:cubicBezTo>
                    <a:pt x="5388" y="6701"/>
                    <a:pt x="6376" y="9162"/>
                    <a:pt x="7364" y="11622"/>
                  </a:cubicBezTo>
                  <a:cubicBezTo>
                    <a:pt x="7525" y="12017"/>
                    <a:pt x="7507" y="12071"/>
                    <a:pt x="7184" y="12341"/>
                  </a:cubicBezTo>
                  <a:cubicBezTo>
                    <a:pt x="6648" y="12811"/>
                    <a:pt x="5969" y="13054"/>
                    <a:pt x="5272" y="13054"/>
                  </a:cubicBezTo>
                  <a:cubicBezTo>
                    <a:pt x="5012" y="13054"/>
                    <a:pt x="4749" y="13020"/>
                    <a:pt x="4490" y="12951"/>
                  </a:cubicBezTo>
                  <a:cubicBezTo>
                    <a:pt x="4275" y="12915"/>
                    <a:pt x="4077" y="12754"/>
                    <a:pt x="4023" y="12538"/>
                  </a:cubicBezTo>
                  <a:cubicBezTo>
                    <a:pt x="3844" y="12071"/>
                    <a:pt x="3664" y="11586"/>
                    <a:pt x="3484" y="11119"/>
                  </a:cubicBezTo>
                  <a:lnTo>
                    <a:pt x="2586" y="8749"/>
                  </a:lnTo>
                  <a:cubicBezTo>
                    <a:pt x="3466" y="8551"/>
                    <a:pt x="4328" y="8390"/>
                    <a:pt x="4759" y="7510"/>
                  </a:cubicBezTo>
                  <a:lnTo>
                    <a:pt x="4759" y="7510"/>
                  </a:lnTo>
                  <a:cubicBezTo>
                    <a:pt x="4239" y="7743"/>
                    <a:pt x="3808" y="8210"/>
                    <a:pt x="3125" y="8282"/>
                  </a:cubicBezTo>
                  <a:cubicBezTo>
                    <a:pt x="3107" y="7994"/>
                    <a:pt x="3089" y="7761"/>
                    <a:pt x="3071" y="7528"/>
                  </a:cubicBezTo>
                  <a:cubicBezTo>
                    <a:pt x="3053" y="7402"/>
                    <a:pt x="3089" y="7222"/>
                    <a:pt x="2874" y="7222"/>
                  </a:cubicBezTo>
                  <a:lnTo>
                    <a:pt x="2820" y="7653"/>
                  </a:lnTo>
                  <a:lnTo>
                    <a:pt x="2838" y="8264"/>
                  </a:lnTo>
                  <a:cubicBezTo>
                    <a:pt x="2762" y="8293"/>
                    <a:pt x="2701" y="8306"/>
                    <a:pt x="2650" y="8306"/>
                  </a:cubicBezTo>
                  <a:cubicBezTo>
                    <a:pt x="2482" y="8306"/>
                    <a:pt x="2430" y="8168"/>
                    <a:pt x="2389" y="8030"/>
                  </a:cubicBezTo>
                  <a:cubicBezTo>
                    <a:pt x="2084" y="7222"/>
                    <a:pt x="1778" y="6396"/>
                    <a:pt x="1491" y="5570"/>
                  </a:cubicBezTo>
                  <a:cubicBezTo>
                    <a:pt x="1850" y="5390"/>
                    <a:pt x="2317" y="5588"/>
                    <a:pt x="2694" y="5139"/>
                  </a:cubicBezTo>
                  <a:lnTo>
                    <a:pt x="2694" y="5139"/>
                  </a:lnTo>
                  <a:lnTo>
                    <a:pt x="1347" y="5211"/>
                  </a:lnTo>
                  <a:cubicBezTo>
                    <a:pt x="1473" y="4582"/>
                    <a:pt x="1473" y="4582"/>
                    <a:pt x="1958" y="4510"/>
                  </a:cubicBezTo>
                  <a:cubicBezTo>
                    <a:pt x="2640" y="4439"/>
                    <a:pt x="3305" y="4313"/>
                    <a:pt x="3718" y="3720"/>
                  </a:cubicBezTo>
                  <a:cubicBezTo>
                    <a:pt x="3748" y="3718"/>
                    <a:pt x="3777" y="3716"/>
                    <a:pt x="3804" y="3716"/>
                  </a:cubicBezTo>
                  <a:close/>
                  <a:moveTo>
                    <a:pt x="7579" y="12305"/>
                  </a:moveTo>
                  <a:cubicBezTo>
                    <a:pt x="7687" y="12538"/>
                    <a:pt x="7741" y="12664"/>
                    <a:pt x="7813" y="12790"/>
                  </a:cubicBezTo>
                  <a:cubicBezTo>
                    <a:pt x="8010" y="13095"/>
                    <a:pt x="8208" y="13400"/>
                    <a:pt x="8405" y="13688"/>
                  </a:cubicBezTo>
                  <a:cubicBezTo>
                    <a:pt x="8477" y="13813"/>
                    <a:pt x="8585" y="13903"/>
                    <a:pt x="8657" y="14029"/>
                  </a:cubicBezTo>
                  <a:cubicBezTo>
                    <a:pt x="8890" y="14406"/>
                    <a:pt x="8872" y="14568"/>
                    <a:pt x="8459" y="14747"/>
                  </a:cubicBezTo>
                  <a:cubicBezTo>
                    <a:pt x="7328" y="15250"/>
                    <a:pt x="6106" y="15430"/>
                    <a:pt x="4939" y="15573"/>
                  </a:cubicBezTo>
                  <a:lnTo>
                    <a:pt x="4239" y="13203"/>
                  </a:lnTo>
                  <a:lnTo>
                    <a:pt x="4239" y="13203"/>
                  </a:lnTo>
                  <a:cubicBezTo>
                    <a:pt x="4615" y="13297"/>
                    <a:pt x="4976" y="13348"/>
                    <a:pt x="5322" y="13348"/>
                  </a:cubicBezTo>
                  <a:cubicBezTo>
                    <a:pt x="6165" y="13348"/>
                    <a:pt x="6917" y="13043"/>
                    <a:pt x="7579" y="12305"/>
                  </a:cubicBezTo>
                  <a:close/>
                  <a:moveTo>
                    <a:pt x="9213" y="14963"/>
                  </a:moveTo>
                  <a:lnTo>
                    <a:pt x="9573" y="15412"/>
                  </a:lnTo>
                  <a:cubicBezTo>
                    <a:pt x="9034" y="15825"/>
                    <a:pt x="8405" y="16130"/>
                    <a:pt x="7741" y="16292"/>
                  </a:cubicBezTo>
                  <a:cubicBezTo>
                    <a:pt x="6843" y="16471"/>
                    <a:pt x="5927" y="16543"/>
                    <a:pt x="5101" y="17100"/>
                  </a:cubicBezTo>
                  <a:lnTo>
                    <a:pt x="4706" y="16292"/>
                  </a:lnTo>
                  <a:cubicBezTo>
                    <a:pt x="4993" y="16220"/>
                    <a:pt x="5262" y="16148"/>
                    <a:pt x="5532" y="16094"/>
                  </a:cubicBezTo>
                  <a:cubicBezTo>
                    <a:pt x="6376" y="15897"/>
                    <a:pt x="7238" y="15735"/>
                    <a:pt x="8082" y="15519"/>
                  </a:cubicBezTo>
                  <a:cubicBezTo>
                    <a:pt x="8477" y="15358"/>
                    <a:pt x="8854" y="15178"/>
                    <a:pt x="9213" y="14963"/>
                  </a:cubicBezTo>
                  <a:close/>
                  <a:moveTo>
                    <a:pt x="1825" y="1"/>
                  </a:moveTo>
                  <a:cubicBezTo>
                    <a:pt x="1810" y="1"/>
                    <a:pt x="1794" y="1"/>
                    <a:pt x="1778" y="3"/>
                  </a:cubicBezTo>
                  <a:cubicBezTo>
                    <a:pt x="1186" y="146"/>
                    <a:pt x="611" y="362"/>
                    <a:pt x="180" y="829"/>
                  </a:cubicBezTo>
                  <a:cubicBezTo>
                    <a:pt x="54" y="972"/>
                    <a:pt x="0" y="1170"/>
                    <a:pt x="18" y="1367"/>
                  </a:cubicBezTo>
                  <a:cubicBezTo>
                    <a:pt x="270" y="2409"/>
                    <a:pt x="575" y="3415"/>
                    <a:pt x="844" y="4421"/>
                  </a:cubicBezTo>
                  <a:cubicBezTo>
                    <a:pt x="880" y="4510"/>
                    <a:pt x="880" y="4618"/>
                    <a:pt x="844" y="4708"/>
                  </a:cubicBezTo>
                  <a:cubicBezTo>
                    <a:pt x="557" y="5193"/>
                    <a:pt x="755" y="5606"/>
                    <a:pt x="988" y="6019"/>
                  </a:cubicBezTo>
                  <a:cubicBezTo>
                    <a:pt x="1114" y="6216"/>
                    <a:pt x="1204" y="6414"/>
                    <a:pt x="1275" y="6630"/>
                  </a:cubicBezTo>
                  <a:cubicBezTo>
                    <a:pt x="1958" y="8659"/>
                    <a:pt x="2622" y="10688"/>
                    <a:pt x="3287" y="12718"/>
                  </a:cubicBezTo>
                  <a:cubicBezTo>
                    <a:pt x="3556" y="13526"/>
                    <a:pt x="3790" y="14352"/>
                    <a:pt x="4077" y="15160"/>
                  </a:cubicBezTo>
                  <a:cubicBezTo>
                    <a:pt x="4167" y="15430"/>
                    <a:pt x="4310" y="15645"/>
                    <a:pt x="4113" y="15950"/>
                  </a:cubicBezTo>
                  <a:cubicBezTo>
                    <a:pt x="4059" y="16094"/>
                    <a:pt x="4059" y="16256"/>
                    <a:pt x="4131" y="16417"/>
                  </a:cubicBezTo>
                  <a:cubicBezTo>
                    <a:pt x="4275" y="16759"/>
                    <a:pt x="4454" y="17118"/>
                    <a:pt x="4652" y="17441"/>
                  </a:cubicBezTo>
                  <a:cubicBezTo>
                    <a:pt x="4753" y="17623"/>
                    <a:pt x="4854" y="17714"/>
                    <a:pt x="4971" y="17714"/>
                  </a:cubicBezTo>
                  <a:cubicBezTo>
                    <a:pt x="5062" y="17714"/>
                    <a:pt x="5162" y="17659"/>
                    <a:pt x="5280" y="17549"/>
                  </a:cubicBezTo>
                  <a:cubicBezTo>
                    <a:pt x="5675" y="17226"/>
                    <a:pt x="6160" y="17010"/>
                    <a:pt x="6663" y="16956"/>
                  </a:cubicBezTo>
                  <a:cubicBezTo>
                    <a:pt x="7795" y="16795"/>
                    <a:pt x="8890" y="16435"/>
                    <a:pt x="9896" y="15897"/>
                  </a:cubicBezTo>
                  <a:cubicBezTo>
                    <a:pt x="10345" y="15681"/>
                    <a:pt x="10399" y="15430"/>
                    <a:pt x="10111" y="15053"/>
                  </a:cubicBezTo>
                  <a:cubicBezTo>
                    <a:pt x="9806" y="14675"/>
                    <a:pt x="9447" y="14352"/>
                    <a:pt x="9160" y="13975"/>
                  </a:cubicBezTo>
                  <a:cubicBezTo>
                    <a:pt x="9016" y="13777"/>
                    <a:pt x="8890" y="13562"/>
                    <a:pt x="8818" y="13328"/>
                  </a:cubicBezTo>
                  <a:cubicBezTo>
                    <a:pt x="8746" y="13167"/>
                    <a:pt x="8728" y="12969"/>
                    <a:pt x="8657" y="12808"/>
                  </a:cubicBezTo>
                  <a:cubicBezTo>
                    <a:pt x="7795" y="10868"/>
                    <a:pt x="6933" y="8946"/>
                    <a:pt x="6088" y="7007"/>
                  </a:cubicBezTo>
                  <a:cubicBezTo>
                    <a:pt x="5693" y="6055"/>
                    <a:pt x="5280" y="5085"/>
                    <a:pt x="4975" y="4115"/>
                  </a:cubicBezTo>
                  <a:cubicBezTo>
                    <a:pt x="4813" y="3612"/>
                    <a:pt x="4598" y="3325"/>
                    <a:pt x="4077" y="3289"/>
                  </a:cubicBezTo>
                  <a:cubicBezTo>
                    <a:pt x="3502" y="2265"/>
                    <a:pt x="2946" y="1260"/>
                    <a:pt x="2335" y="254"/>
                  </a:cubicBezTo>
                  <a:cubicBezTo>
                    <a:pt x="2218" y="104"/>
                    <a:pt x="2025" y="1"/>
                    <a:pt x="1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0"/>
            <p:cNvSpPr/>
            <p:nvPr/>
          </p:nvSpPr>
          <p:spPr>
            <a:xfrm>
              <a:off x="5528900" y="1673975"/>
              <a:ext cx="13050" cy="31450"/>
            </a:xfrm>
            <a:custGeom>
              <a:avLst/>
              <a:gdLst/>
              <a:ahLst/>
              <a:cxnLst/>
              <a:rect l="l" t="t" r="r" b="b"/>
              <a:pathLst>
                <a:path w="522" h="1258" extrusionOk="0">
                  <a:moveTo>
                    <a:pt x="342" y="0"/>
                  </a:moveTo>
                  <a:lnTo>
                    <a:pt x="216" y="36"/>
                  </a:lnTo>
                  <a:cubicBezTo>
                    <a:pt x="181" y="449"/>
                    <a:pt x="1" y="916"/>
                    <a:pt x="468" y="1257"/>
                  </a:cubicBezTo>
                  <a:lnTo>
                    <a:pt x="522" y="844"/>
                  </a:lnTo>
                  <a:lnTo>
                    <a:pt x="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0"/>
            <p:cNvSpPr/>
            <p:nvPr/>
          </p:nvSpPr>
          <p:spPr>
            <a:xfrm>
              <a:off x="5569775" y="1726500"/>
              <a:ext cx="50300" cy="101725"/>
            </a:xfrm>
            <a:custGeom>
              <a:avLst/>
              <a:gdLst/>
              <a:ahLst/>
              <a:cxnLst/>
              <a:rect l="l" t="t" r="r" b="b"/>
              <a:pathLst>
                <a:path w="2012" h="4069" extrusionOk="0">
                  <a:moveTo>
                    <a:pt x="845" y="1"/>
                  </a:moveTo>
                  <a:cubicBezTo>
                    <a:pt x="704" y="1"/>
                    <a:pt x="512" y="63"/>
                    <a:pt x="216" y="162"/>
                  </a:cubicBezTo>
                  <a:cubicBezTo>
                    <a:pt x="162" y="198"/>
                    <a:pt x="90" y="216"/>
                    <a:pt x="0" y="252"/>
                  </a:cubicBezTo>
                  <a:cubicBezTo>
                    <a:pt x="162" y="647"/>
                    <a:pt x="377" y="970"/>
                    <a:pt x="413" y="1311"/>
                  </a:cubicBezTo>
                  <a:cubicBezTo>
                    <a:pt x="449" y="1796"/>
                    <a:pt x="413" y="2317"/>
                    <a:pt x="323" y="2802"/>
                  </a:cubicBezTo>
                  <a:cubicBezTo>
                    <a:pt x="198" y="3502"/>
                    <a:pt x="216" y="3610"/>
                    <a:pt x="844" y="3933"/>
                  </a:cubicBezTo>
                  <a:cubicBezTo>
                    <a:pt x="755" y="3502"/>
                    <a:pt x="683" y="3053"/>
                    <a:pt x="647" y="2604"/>
                  </a:cubicBezTo>
                  <a:cubicBezTo>
                    <a:pt x="665" y="1832"/>
                    <a:pt x="826" y="1042"/>
                    <a:pt x="323" y="342"/>
                  </a:cubicBezTo>
                  <a:cubicBezTo>
                    <a:pt x="551" y="220"/>
                    <a:pt x="698" y="153"/>
                    <a:pt x="808" y="153"/>
                  </a:cubicBezTo>
                  <a:cubicBezTo>
                    <a:pt x="942" y="153"/>
                    <a:pt x="1023" y="251"/>
                    <a:pt x="1132" y="467"/>
                  </a:cubicBezTo>
                  <a:cubicBezTo>
                    <a:pt x="1437" y="1042"/>
                    <a:pt x="1509" y="1689"/>
                    <a:pt x="1365" y="2299"/>
                  </a:cubicBezTo>
                  <a:cubicBezTo>
                    <a:pt x="1275" y="2551"/>
                    <a:pt x="1221" y="2820"/>
                    <a:pt x="1204" y="3089"/>
                  </a:cubicBezTo>
                  <a:cubicBezTo>
                    <a:pt x="1204" y="3341"/>
                    <a:pt x="1275" y="3592"/>
                    <a:pt x="1383" y="3844"/>
                  </a:cubicBezTo>
                  <a:cubicBezTo>
                    <a:pt x="1447" y="3972"/>
                    <a:pt x="1550" y="4069"/>
                    <a:pt x="1687" y="4069"/>
                  </a:cubicBezTo>
                  <a:cubicBezTo>
                    <a:pt x="1780" y="4069"/>
                    <a:pt x="1888" y="4024"/>
                    <a:pt x="2012" y="3915"/>
                  </a:cubicBezTo>
                  <a:cubicBezTo>
                    <a:pt x="1401" y="3772"/>
                    <a:pt x="1401" y="3341"/>
                    <a:pt x="1473" y="2892"/>
                  </a:cubicBezTo>
                  <a:cubicBezTo>
                    <a:pt x="1491" y="2730"/>
                    <a:pt x="1545" y="2586"/>
                    <a:pt x="1581" y="2425"/>
                  </a:cubicBezTo>
                  <a:cubicBezTo>
                    <a:pt x="1688" y="1832"/>
                    <a:pt x="1617" y="1240"/>
                    <a:pt x="1383" y="701"/>
                  </a:cubicBezTo>
                  <a:cubicBezTo>
                    <a:pt x="1178" y="188"/>
                    <a:pt x="1089" y="1"/>
                    <a:pt x="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0"/>
            <p:cNvSpPr/>
            <p:nvPr/>
          </p:nvSpPr>
          <p:spPr>
            <a:xfrm>
              <a:off x="5552250" y="1617400"/>
              <a:ext cx="17550" cy="19325"/>
            </a:xfrm>
            <a:custGeom>
              <a:avLst/>
              <a:gdLst/>
              <a:ahLst/>
              <a:cxnLst/>
              <a:rect l="l" t="t" r="r" b="b"/>
              <a:pathLst>
                <a:path w="702" h="773" extrusionOk="0">
                  <a:moveTo>
                    <a:pt x="701" y="0"/>
                  </a:moveTo>
                  <a:lnTo>
                    <a:pt x="701" y="0"/>
                  </a:lnTo>
                  <a:cubicBezTo>
                    <a:pt x="450" y="198"/>
                    <a:pt x="73" y="306"/>
                    <a:pt x="1" y="772"/>
                  </a:cubicBezTo>
                  <a:cubicBezTo>
                    <a:pt x="432" y="629"/>
                    <a:pt x="665" y="413"/>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0"/>
            <p:cNvSpPr/>
            <p:nvPr/>
          </p:nvSpPr>
          <p:spPr>
            <a:xfrm>
              <a:off x="5592675" y="1872425"/>
              <a:ext cx="8100" cy="13025"/>
            </a:xfrm>
            <a:custGeom>
              <a:avLst/>
              <a:gdLst/>
              <a:ahLst/>
              <a:cxnLst/>
              <a:rect l="l" t="t" r="r" b="b"/>
              <a:pathLst>
                <a:path w="324" h="521" extrusionOk="0">
                  <a:moveTo>
                    <a:pt x="0" y="0"/>
                  </a:moveTo>
                  <a:lnTo>
                    <a:pt x="180" y="521"/>
                  </a:lnTo>
                  <a:lnTo>
                    <a:pt x="323" y="485"/>
                  </a:lnTo>
                  <a:cubicBezTo>
                    <a:pt x="305" y="270"/>
                    <a:pt x="305" y="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0"/>
            <p:cNvSpPr/>
            <p:nvPr/>
          </p:nvSpPr>
          <p:spPr>
            <a:xfrm>
              <a:off x="5607025" y="1871525"/>
              <a:ext cx="9900" cy="17075"/>
            </a:xfrm>
            <a:custGeom>
              <a:avLst/>
              <a:gdLst/>
              <a:ahLst/>
              <a:cxnLst/>
              <a:rect l="l" t="t" r="r" b="b"/>
              <a:pathLst>
                <a:path w="396" h="683" extrusionOk="0">
                  <a:moveTo>
                    <a:pt x="109" y="0"/>
                  </a:moveTo>
                  <a:cubicBezTo>
                    <a:pt x="1" y="234"/>
                    <a:pt x="109" y="413"/>
                    <a:pt x="396" y="683"/>
                  </a:cubicBezTo>
                  <a:lnTo>
                    <a:pt x="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0"/>
            <p:cNvSpPr/>
            <p:nvPr/>
          </p:nvSpPr>
          <p:spPr>
            <a:xfrm>
              <a:off x="5507800" y="1554525"/>
              <a:ext cx="30575" cy="50775"/>
            </a:xfrm>
            <a:custGeom>
              <a:avLst/>
              <a:gdLst/>
              <a:ahLst/>
              <a:cxnLst/>
              <a:rect l="l" t="t" r="r" b="b"/>
              <a:pathLst>
                <a:path w="1223" h="2031" extrusionOk="0">
                  <a:moveTo>
                    <a:pt x="1" y="1"/>
                  </a:moveTo>
                  <a:lnTo>
                    <a:pt x="1" y="1"/>
                  </a:lnTo>
                  <a:cubicBezTo>
                    <a:pt x="324" y="647"/>
                    <a:pt x="629" y="1294"/>
                    <a:pt x="953" y="1923"/>
                  </a:cubicBezTo>
                  <a:cubicBezTo>
                    <a:pt x="1007" y="1976"/>
                    <a:pt x="1114" y="1994"/>
                    <a:pt x="1222" y="2030"/>
                  </a:cubicBezTo>
                  <a:cubicBezTo>
                    <a:pt x="917" y="1150"/>
                    <a:pt x="432" y="25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0"/>
            <p:cNvSpPr/>
            <p:nvPr/>
          </p:nvSpPr>
          <p:spPr>
            <a:xfrm>
              <a:off x="5524425" y="1552300"/>
              <a:ext cx="16175" cy="35025"/>
            </a:xfrm>
            <a:custGeom>
              <a:avLst/>
              <a:gdLst/>
              <a:ahLst/>
              <a:cxnLst/>
              <a:rect l="l" t="t" r="r" b="b"/>
              <a:pathLst>
                <a:path w="647" h="1401" extrusionOk="0">
                  <a:moveTo>
                    <a:pt x="162" y="0"/>
                  </a:moveTo>
                  <a:lnTo>
                    <a:pt x="0" y="54"/>
                  </a:lnTo>
                  <a:cubicBezTo>
                    <a:pt x="90" y="539"/>
                    <a:pt x="198" y="1024"/>
                    <a:pt x="647" y="1401"/>
                  </a:cubicBezTo>
                  <a:lnTo>
                    <a:pt x="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30"/>
          <p:cNvGrpSpPr/>
          <p:nvPr/>
        </p:nvGrpSpPr>
        <p:grpSpPr>
          <a:xfrm rot="2983648">
            <a:off x="-185841" y="3128260"/>
            <a:ext cx="418301" cy="895571"/>
            <a:chOff x="5536550" y="879700"/>
            <a:chExt cx="210150" cy="449925"/>
          </a:xfrm>
        </p:grpSpPr>
        <p:sp>
          <p:nvSpPr>
            <p:cNvPr id="1432" name="Google Shape;1432;p30"/>
            <p:cNvSpPr/>
            <p:nvPr/>
          </p:nvSpPr>
          <p:spPr>
            <a:xfrm>
              <a:off x="5536550" y="879700"/>
              <a:ext cx="210150" cy="449925"/>
            </a:xfrm>
            <a:custGeom>
              <a:avLst/>
              <a:gdLst/>
              <a:ahLst/>
              <a:cxnLst/>
              <a:rect l="l" t="t" r="r" b="b"/>
              <a:pathLst>
                <a:path w="8406" h="17997" extrusionOk="0">
                  <a:moveTo>
                    <a:pt x="1796" y="504"/>
                  </a:moveTo>
                  <a:cubicBezTo>
                    <a:pt x="1886" y="504"/>
                    <a:pt x="2030" y="647"/>
                    <a:pt x="2101" y="755"/>
                  </a:cubicBezTo>
                  <a:cubicBezTo>
                    <a:pt x="2191" y="881"/>
                    <a:pt x="2245" y="1043"/>
                    <a:pt x="2299" y="1204"/>
                  </a:cubicBezTo>
                  <a:cubicBezTo>
                    <a:pt x="2550" y="1905"/>
                    <a:pt x="2784" y="2605"/>
                    <a:pt x="3035" y="3341"/>
                  </a:cubicBezTo>
                  <a:cubicBezTo>
                    <a:pt x="2726" y="3786"/>
                    <a:pt x="2214" y="4038"/>
                    <a:pt x="1682" y="4038"/>
                  </a:cubicBezTo>
                  <a:cubicBezTo>
                    <a:pt x="1504" y="4038"/>
                    <a:pt x="1325" y="4010"/>
                    <a:pt x="1150" y="3952"/>
                  </a:cubicBezTo>
                  <a:cubicBezTo>
                    <a:pt x="826" y="3808"/>
                    <a:pt x="808" y="3503"/>
                    <a:pt x="755" y="3234"/>
                  </a:cubicBezTo>
                  <a:cubicBezTo>
                    <a:pt x="665" y="2874"/>
                    <a:pt x="647" y="2479"/>
                    <a:pt x="575" y="1959"/>
                  </a:cubicBezTo>
                  <a:lnTo>
                    <a:pt x="575" y="1959"/>
                  </a:lnTo>
                  <a:cubicBezTo>
                    <a:pt x="898" y="2605"/>
                    <a:pt x="862" y="3252"/>
                    <a:pt x="1257" y="3719"/>
                  </a:cubicBezTo>
                  <a:cubicBezTo>
                    <a:pt x="1221" y="2928"/>
                    <a:pt x="934" y="2174"/>
                    <a:pt x="719" y="1420"/>
                  </a:cubicBezTo>
                  <a:lnTo>
                    <a:pt x="880" y="1384"/>
                  </a:lnTo>
                  <a:lnTo>
                    <a:pt x="1670" y="3952"/>
                  </a:lnTo>
                  <a:cubicBezTo>
                    <a:pt x="1778" y="3539"/>
                    <a:pt x="1778" y="3539"/>
                    <a:pt x="1617" y="3000"/>
                  </a:cubicBezTo>
                  <a:cubicBezTo>
                    <a:pt x="1527" y="2731"/>
                    <a:pt x="1473" y="2461"/>
                    <a:pt x="1383" y="2174"/>
                  </a:cubicBezTo>
                  <a:cubicBezTo>
                    <a:pt x="1311" y="1887"/>
                    <a:pt x="1221" y="1599"/>
                    <a:pt x="1132" y="1294"/>
                  </a:cubicBezTo>
                  <a:lnTo>
                    <a:pt x="1850" y="881"/>
                  </a:lnTo>
                  <a:lnTo>
                    <a:pt x="1778" y="737"/>
                  </a:lnTo>
                  <a:lnTo>
                    <a:pt x="503" y="1007"/>
                  </a:lnTo>
                  <a:cubicBezTo>
                    <a:pt x="844" y="683"/>
                    <a:pt x="1311" y="504"/>
                    <a:pt x="1796" y="504"/>
                  </a:cubicBezTo>
                  <a:close/>
                  <a:moveTo>
                    <a:pt x="3447" y="3959"/>
                  </a:moveTo>
                  <a:cubicBezTo>
                    <a:pt x="3655" y="3959"/>
                    <a:pt x="3867" y="4159"/>
                    <a:pt x="3933" y="4437"/>
                  </a:cubicBezTo>
                  <a:cubicBezTo>
                    <a:pt x="4310" y="5999"/>
                    <a:pt x="4688" y="7544"/>
                    <a:pt x="5065" y="9124"/>
                  </a:cubicBezTo>
                  <a:cubicBezTo>
                    <a:pt x="5316" y="10166"/>
                    <a:pt x="5586" y="11208"/>
                    <a:pt x="5855" y="12267"/>
                  </a:cubicBezTo>
                  <a:cubicBezTo>
                    <a:pt x="5963" y="12716"/>
                    <a:pt x="5945" y="12734"/>
                    <a:pt x="5550" y="12986"/>
                  </a:cubicBezTo>
                  <a:cubicBezTo>
                    <a:pt x="5072" y="13307"/>
                    <a:pt x="4583" y="13444"/>
                    <a:pt x="4084" y="13444"/>
                  </a:cubicBezTo>
                  <a:cubicBezTo>
                    <a:pt x="3664" y="13444"/>
                    <a:pt x="3237" y="13347"/>
                    <a:pt x="2802" y="13183"/>
                  </a:cubicBezTo>
                  <a:cubicBezTo>
                    <a:pt x="2604" y="13129"/>
                    <a:pt x="2443" y="12968"/>
                    <a:pt x="2407" y="12770"/>
                  </a:cubicBezTo>
                  <a:cubicBezTo>
                    <a:pt x="2137" y="11459"/>
                    <a:pt x="1850" y="10148"/>
                    <a:pt x="1563" y="8801"/>
                  </a:cubicBezTo>
                  <a:cubicBezTo>
                    <a:pt x="2425" y="8693"/>
                    <a:pt x="3323" y="8675"/>
                    <a:pt x="3844" y="7831"/>
                  </a:cubicBezTo>
                  <a:lnTo>
                    <a:pt x="3844" y="7831"/>
                  </a:lnTo>
                  <a:cubicBezTo>
                    <a:pt x="3323" y="8011"/>
                    <a:pt x="2838" y="8388"/>
                    <a:pt x="2227" y="8388"/>
                  </a:cubicBezTo>
                  <a:lnTo>
                    <a:pt x="1958" y="6448"/>
                  </a:lnTo>
                  <a:cubicBezTo>
                    <a:pt x="1652" y="6754"/>
                    <a:pt x="1581" y="7221"/>
                    <a:pt x="1760" y="7598"/>
                  </a:cubicBezTo>
                  <a:cubicBezTo>
                    <a:pt x="1886" y="7831"/>
                    <a:pt x="1886" y="8119"/>
                    <a:pt x="1760" y="8334"/>
                  </a:cubicBezTo>
                  <a:cubicBezTo>
                    <a:pt x="1706" y="8351"/>
                    <a:pt x="1659" y="8359"/>
                    <a:pt x="1618" y="8359"/>
                  </a:cubicBezTo>
                  <a:cubicBezTo>
                    <a:pt x="1481" y="8359"/>
                    <a:pt x="1411" y="8270"/>
                    <a:pt x="1383" y="8119"/>
                  </a:cubicBezTo>
                  <a:cubicBezTo>
                    <a:pt x="1329" y="7867"/>
                    <a:pt x="1293" y="7598"/>
                    <a:pt x="1239" y="7346"/>
                  </a:cubicBezTo>
                  <a:cubicBezTo>
                    <a:pt x="1096" y="6736"/>
                    <a:pt x="952" y="6107"/>
                    <a:pt x="808" y="5443"/>
                  </a:cubicBezTo>
                  <a:cubicBezTo>
                    <a:pt x="964" y="5443"/>
                    <a:pt x="1112" y="5451"/>
                    <a:pt x="1246" y="5451"/>
                  </a:cubicBezTo>
                  <a:cubicBezTo>
                    <a:pt x="1313" y="5451"/>
                    <a:pt x="1377" y="5449"/>
                    <a:pt x="1437" y="5443"/>
                  </a:cubicBezTo>
                  <a:cubicBezTo>
                    <a:pt x="1617" y="5425"/>
                    <a:pt x="1796" y="5371"/>
                    <a:pt x="1994" y="5335"/>
                  </a:cubicBezTo>
                  <a:lnTo>
                    <a:pt x="1994" y="5191"/>
                  </a:lnTo>
                  <a:lnTo>
                    <a:pt x="826" y="5083"/>
                  </a:lnTo>
                  <a:cubicBezTo>
                    <a:pt x="898" y="4545"/>
                    <a:pt x="970" y="4473"/>
                    <a:pt x="1437" y="4473"/>
                  </a:cubicBezTo>
                  <a:cubicBezTo>
                    <a:pt x="1542" y="4476"/>
                    <a:pt x="1647" y="4478"/>
                    <a:pt x="1751" y="4478"/>
                  </a:cubicBezTo>
                  <a:cubicBezTo>
                    <a:pt x="2273" y="4478"/>
                    <a:pt x="2784" y="4416"/>
                    <a:pt x="3233" y="4042"/>
                  </a:cubicBezTo>
                  <a:cubicBezTo>
                    <a:pt x="3299" y="3985"/>
                    <a:pt x="3373" y="3959"/>
                    <a:pt x="3447" y="3959"/>
                  </a:cubicBezTo>
                  <a:close/>
                  <a:moveTo>
                    <a:pt x="5981" y="12986"/>
                  </a:moveTo>
                  <a:cubicBezTo>
                    <a:pt x="6035" y="13093"/>
                    <a:pt x="6088" y="13219"/>
                    <a:pt x="6124" y="13345"/>
                  </a:cubicBezTo>
                  <a:cubicBezTo>
                    <a:pt x="6196" y="13794"/>
                    <a:pt x="6376" y="14207"/>
                    <a:pt x="6645" y="14566"/>
                  </a:cubicBezTo>
                  <a:cubicBezTo>
                    <a:pt x="7094" y="15213"/>
                    <a:pt x="6968" y="15536"/>
                    <a:pt x="6196" y="15644"/>
                  </a:cubicBezTo>
                  <a:cubicBezTo>
                    <a:pt x="5155" y="15769"/>
                    <a:pt x="4095" y="15787"/>
                    <a:pt x="3035" y="15859"/>
                  </a:cubicBezTo>
                  <a:cubicBezTo>
                    <a:pt x="2981" y="15859"/>
                    <a:pt x="2928" y="15805"/>
                    <a:pt x="2910" y="15805"/>
                  </a:cubicBezTo>
                  <a:lnTo>
                    <a:pt x="2550" y="13524"/>
                  </a:lnTo>
                  <a:lnTo>
                    <a:pt x="2550" y="13524"/>
                  </a:lnTo>
                  <a:cubicBezTo>
                    <a:pt x="3143" y="13632"/>
                    <a:pt x="3718" y="13704"/>
                    <a:pt x="4310" y="13740"/>
                  </a:cubicBezTo>
                  <a:cubicBezTo>
                    <a:pt x="4921" y="13722"/>
                    <a:pt x="5442" y="13435"/>
                    <a:pt x="5963" y="12986"/>
                  </a:cubicBezTo>
                  <a:close/>
                  <a:moveTo>
                    <a:pt x="7256" y="15877"/>
                  </a:moveTo>
                  <a:lnTo>
                    <a:pt x="7579" y="16362"/>
                  </a:lnTo>
                  <a:cubicBezTo>
                    <a:pt x="6735" y="16757"/>
                    <a:pt x="5819" y="16973"/>
                    <a:pt x="4903" y="16991"/>
                  </a:cubicBezTo>
                  <a:cubicBezTo>
                    <a:pt x="4221" y="17026"/>
                    <a:pt x="3538" y="17170"/>
                    <a:pt x="2802" y="17260"/>
                  </a:cubicBezTo>
                  <a:lnTo>
                    <a:pt x="2550" y="16524"/>
                  </a:lnTo>
                  <a:cubicBezTo>
                    <a:pt x="2892" y="16488"/>
                    <a:pt x="3161" y="16452"/>
                    <a:pt x="3448" y="16434"/>
                  </a:cubicBezTo>
                  <a:cubicBezTo>
                    <a:pt x="4257" y="16380"/>
                    <a:pt x="5065" y="16344"/>
                    <a:pt x="5873" y="16254"/>
                  </a:cubicBezTo>
                  <a:cubicBezTo>
                    <a:pt x="6340" y="16146"/>
                    <a:pt x="6807" y="16021"/>
                    <a:pt x="7256" y="15877"/>
                  </a:cubicBezTo>
                  <a:close/>
                  <a:moveTo>
                    <a:pt x="1990" y="1"/>
                  </a:moveTo>
                  <a:cubicBezTo>
                    <a:pt x="1944" y="1"/>
                    <a:pt x="1897" y="6"/>
                    <a:pt x="1850" y="19"/>
                  </a:cubicBezTo>
                  <a:cubicBezTo>
                    <a:pt x="1419" y="109"/>
                    <a:pt x="988" y="234"/>
                    <a:pt x="575" y="396"/>
                  </a:cubicBezTo>
                  <a:cubicBezTo>
                    <a:pt x="18" y="647"/>
                    <a:pt x="0" y="773"/>
                    <a:pt x="90" y="1402"/>
                  </a:cubicBezTo>
                  <a:cubicBezTo>
                    <a:pt x="126" y="1725"/>
                    <a:pt x="126" y="2048"/>
                    <a:pt x="162" y="2372"/>
                  </a:cubicBezTo>
                  <a:cubicBezTo>
                    <a:pt x="234" y="2946"/>
                    <a:pt x="270" y="3503"/>
                    <a:pt x="377" y="4078"/>
                  </a:cubicBezTo>
                  <a:cubicBezTo>
                    <a:pt x="449" y="4275"/>
                    <a:pt x="413" y="4509"/>
                    <a:pt x="306" y="4706"/>
                  </a:cubicBezTo>
                  <a:cubicBezTo>
                    <a:pt x="144" y="4976"/>
                    <a:pt x="108" y="5335"/>
                    <a:pt x="252" y="5622"/>
                  </a:cubicBezTo>
                  <a:cubicBezTo>
                    <a:pt x="431" y="6161"/>
                    <a:pt x="575" y="6718"/>
                    <a:pt x="683" y="7274"/>
                  </a:cubicBezTo>
                  <a:cubicBezTo>
                    <a:pt x="988" y="8765"/>
                    <a:pt x="1239" y="10274"/>
                    <a:pt x="1509" y="11764"/>
                  </a:cubicBezTo>
                  <a:cubicBezTo>
                    <a:pt x="1724" y="12932"/>
                    <a:pt x="1904" y="14099"/>
                    <a:pt x="2119" y="15248"/>
                  </a:cubicBezTo>
                  <a:cubicBezTo>
                    <a:pt x="2173" y="15572"/>
                    <a:pt x="2335" y="15859"/>
                    <a:pt x="2048" y="16146"/>
                  </a:cubicBezTo>
                  <a:cubicBezTo>
                    <a:pt x="1958" y="16236"/>
                    <a:pt x="1976" y="16470"/>
                    <a:pt x="2012" y="16613"/>
                  </a:cubicBezTo>
                  <a:cubicBezTo>
                    <a:pt x="2119" y="16973"/>
                    <a:pt x="2227" y="17314"/>
                    <a:pt x="2371" y="17655"/>
                  </a:cubicBezTo>
                  <a:cubicBezTo>
                    <a:pt x="2459" y="17887"/>
                    <a:pt x="2548" y="17997"/>
                    <a:pt x="2686" y="17997"/>
                  </a:cubicBezTo>
                  <a:cubicBezTo>
                    <a:pt x="2773" y="17997"/>
                    <a:pt x="2879" y="17954"/>
                    <a:pt x="3017" y="17871"/>
                  </a:cubicBezTo>
                  <a:cubicBezTo>
                    <a:pt x="3359" y="17655"/>
                    <a:pt x="3754" y="17529"/>
                    <a:pt x="4167" y="17511"/>
                  </a:cubicBezTo>
                  <a:cubicBezTo>
                    <a:pt x="5388" y="17475"/>
                    <a:pt x="6591" y="17278"/>
                    <a:pt x="7759" y="16901"/>
                  </a:cubicBezTo>
                  <a:cubicBezTo>
                    <a:pt x="8279" y="16721"/>
                    <a:pt x="8405" y="16542"/>
                    <a:pt x="8118" y="16057"/>
                  </a:cubicBezTo>
                  <a:cubicBezTo>
                    <a:pt x="7866" y="15626"/>
                    <a:pt x="7543" y="15231"/>
                    <a:pt x="7274" y="14799"/>
                  </a:cubicBezTo>
                  <a:cubicBezTo>
                    <a:pt x="7184" y="14620"/>
                    <a:pt x="7112" y="14440"/>
                    <a:pt x="7076" y="14243"/>
                  </a:cubicBezTo>
                  <a:cubicBezTo>
                    <a:pt x="7040" y="14081"/>
                    <a:pt x="7076" y="13902"/>
                    <a:pt x="7022" y="13758"/>
                  </a:cubicBezTo>
                  <a:cubicBezTo>
                    <a:pt x="6502" y="11872"/>
                    <a:pt x="5963" y="10004"/>
                    <a:pt x="5442" y="8119"/>
                  </a:cubicBezTo>
                  <a:cubicBezTo>
                    <a:pt x="5119" y="6933"/>
                    <a:pt x="4777" y="5730"/>
                    <a:pt x="4544" y="4527"/>
                  </a:cubicBezTo>
                  <a:cubicBezTo>
                    <a:pt x="4436" y="4024"/>
                    <a:pt x="4310" y="3665"/>
                    <a:pt x="3790" y="3593"/>
                  </a:cubicBezTo>
                  <a:cubicBezTo>
                    <a:pt x="3718" y="3377"/>
                    <a:pt x="3646" y="3180"/>
                    <a:pt x="3574" y="3018"/>
                  </a:cubicBezTo>
                  <a:cubicBezTo>
                    <a:pt x="3251" y="2246"/>
                    <a:pt x="2946" y="1474"/>
                    <a:pt x="2640" y="701"/>
                  </a:cubicBezTo>
                  <a:cubicBezTo>
                    <a:pt x="2604" y="576"/>
                    <a:pt x="2568" y="468"/>
                    <a:pt x="2515" y="360"/>
                  </a:cubicBezTo>
                  <a:cubicBezTo>
                    <a:pt x="2425" y="137"/>
                    <a:pt x="2213" y="1"/>
                    <a:pt x="1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0"/>
            <p:cNvSpPr/>
            <p:nvPr/>
          </p:nvSpPr>
          <p:spPr>
            <a:xfrm>
              <a:off x="5603000" y="1100225"/>
              <a:ext cx="44025" cy="102375"/>
            </a:xfrm>
            <a:custGeom>
              <a:avLst/>
              <a:gdLst/>
              <a:ahLst/>
              <a:cxnLst/>
              <a:rect l="l" t="t" r="r" b="b"/>
              <a:pathLst>
                <a:path w="1761" h="4095" extrusionOk="0">
                  <a:moveTo>
                    <a:pt x="1028" y="1"/>
                  </a:moveTo>
                  <a:cubicBezTo>
                    <a:pt x="869" y="1"/>
                    <a:pt x="665" y="40"/>
                    <a:pt x="395" y="106"/>
                  </a:cubicBezTo>
                  <a:cubicBezTo>
                    <a:pt x="341" y="124"/>
                    <a:pt x="306" y="142"/>
                    <a:pt x="288" y="178"/>
                  </a:cubicBezTo>
                  <a:cubicBezTo>
                    <a:pt x="377" y="591"/>
                    <a:pt x="557" y="986"/>
                    <a:pt x="539" y="1363"/>
                  </a:cubicBezTo>
                  <a:cubicBezTo>
                    <a:pt x="485" y="1848"/>
                    <a:pt x="377" y="2333"/>
                    <a:pt x="198" y="2782"/>
                  </a:cubicBezTo>
                  <a:cubicBezTo>
                    <a:pt x="0" y="3374"/>
                    <a:pt x="54" y="3590"/>
                    <a:pt x="719" y="3931"/>
                  </a:cubicBezTo>
                  <a:cubicBezTo>
                    <a:pt x="521" y="3446"/>
                    <a:pt x="485" y="2889"/>
                    <a:pt x="629" y="2369"/>
                  </a:cubicBezTo>
                  <a:cubicBezTo>
                    <a:pt x="826" y="1686"/>
                    <a:pt x="952" y="968"/>
                    <a:pt x="593" y="303"/>
                  </a:cubicBezTo>
                  <a:cubicBezTo>
                    <a:pt x="786" y="214"/>
                    <a:pt x="934" y="167"/>
                    <a:pt x="1049" y="167"/>
                  </a:cubicBezTo>
                  <a:cubicBezTo>
                    <a:pt x="1234" y="167"/>
                    <a:pt x="1335" y="289"/>
                    <a:pt x="1401" y="555"/>
                  </a:cubicBezTo>
                  <a:cubicBezTo>
                    <a:pt x="1563" y="1183"/>
                    <a:pt x="1545" y="1848"/>
                    <a:pt x="1311" y="2458"/>
                  </a:cubicBezTo>
                  <a:cubicBezTo>
                    <a:pt x="1168" y="2836"/>
                    <a:pt x="1078" y="3231"/>
                    <a:pt x="1078" y="3644"/>
                  </a:cubicBezTo>
                  <a:cubicBezTo>
                    <a:pt x="1061" y="3991"/>
                    <a:pt x="1182" y="4095"/>
                    <a:pt x="1609" y="4095"/>
                  </a:cubicBezTo>
                  <a:cubicBezTo>
                    <a:pt x="1645" y="4095"/>
                    <a:pt x="1684" y="4094"/>
                    <a:pt x="1724" y="4093"/>
                  </a:cubicBezTo>
                  <a:cubicBezTo>
                    <a:pt x="1096" y="3769"/>
                    <a:pt x="1275" y="3303"/>
                    <a:pt x="1401" y="2836"/>
                  </a:cubicBezTo>
                  <a:cubicBezTo>
                    <a:pt x="1419" y="2782"/>
                    <a:pt x="1437" y="2728"/>
                    <a:pt x="1473" y="2674"/>
                  </a:cubicBezTo>
                  <a:cubicBezTo>
                    <a:pt x="1706" y="2117"/>
                    <a:pt x="1760" y="1525"/>
                    <a:pt x="1635" y="932"/>
                  </a:cubicBezTo>
                  <a:cubicBezTo>
                    <a:pt x="1532" y="249"/>
                    <a:pt x="1429" y="1"/>
                    <a:pt x="1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0"/>
            <p:cNvSpPr/>
            <p:nvPr/>
          </p:nvSpPr>
          <p:spPr>
            <a:xfrm>
              <a:off x="5605250" y="990150"/>
              <a:ext cx="20675" cy="15750"/>
            </a:xfrm>
            <a:custGeom>
              <a:avLst/>
              <a:gdLst/>
              <a:ahLst/>
              <a:cxnLst/>
              <a:rect l="l" t="t" r="r" b="b"/>
              <a:pathLst>
                <a:path w="827" h="630" extrusionOk="0">
                  <a:moveTo>
                    <a:pt x="826" y="1"/>
                  </a:moveTo>
                  <a:lnTo>
                    <a:pt x="826" y="1"/>
                  </a:lnTo>
                  <a:cubicBezTo>
                    <a:pt x="467" y="55"/>
                    <a:pt x="144" y="288"/>
                    <a:pt x="0" y="630"/>
                  </a:cubicBezTo>
                  <a:cubicBezTo>
                    <a:pt x="395" y="630"/>
                    <a:pt x="718" y="378"/>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0"/>
            <p:cNvSpPr/>
            <p:nvPr/>
          </p:nvSpPr>
          <p:spPr>
            <a:xfrm>
              <a:off x="5627675" y="1247425"/>
              <a:ext cx="8125" cy="15750"/>
            </a:xfrm>
            <a:custGeom>
              <a:avLst/>
              <a:gdLst/>
              <a:ahLst/>
              <a:cxnLst/>
              <a:rect l="l" t="t" r="r" b="b"/>
              <a:pathLst>
                <a:path w="325" h="630" extrusionOk="0">
                  <a:moveTo>
                    <a:pt x="1" y="1"/>
                  </a:moveTo>
                  <a:lnTo>
                    <a:pt x="163" y="629"/>
                  </a:lnTo>
                  <a:lnTo>
                    <a:pt x="324" y="593"/>
                  </a:lnTo>
                  <a:cubicBezTo>
                    <a:pt x="252" y="396"/>
                    <a:pt x="324" y="14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0"/>
            <p:cNvSpPr/>
            <p:nvPr/>
          </p:nvSpPr>
          <p:spPr>
            <a:xfrm>
              <a:off x="5611975" y="1244275"/>
              <a:ext cx="8100" cy="17550"/>
            </a:xfrm>
            <a:custGeom>
              <a:avLst/>
              <a:gdLst/>
              <a:ahLst/>
              <a:cxnLst/>
              <a:rect l="l" t="t" r="r" b="b"/>
              <a:pathLst>
                <a:path w="324" h="702" extrusionOk="0">
                  <a:moveTo>
                    <a:pt x="234" y="1"/>
                  </a:moveTo>
                  <a:lnTo>
                    <a:pt x="36" y="37"/>
                  </a:lnTo>
                  <a:cubicBezTo>
                    <a:pt x="0" y="288"/>
                    <a:pt x="108" y="558"/>
                    <a:pt x="324" y="701"/>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0"/>
            <p:cNvSpPr/>
            <p:nvPr/>
          </p:nvSpPr>
          <p:spPr>
            <a:xfrm>
              <a:off x="5572450" y="916075"/>
              <a:ext cx="25625" cy="57500"/>
            </a:xfrm>
            <a:custGeom>
              <a:avLst/>
              <a:gdLst/>
              <a:ahLst/>
              <a:cxnLst/>
              <a:rect l="l" t="t" r="r" b="b"/>
              <a:pathLst>
                <a:path w="1025" h="2300" extrusionOk="0">
                  <a:moveTo>
                    <a:pt x="234" y="1"/>
                  </a:moveTo>
                  <a:lnTo>
                    <a:pt x="1" y="55"/>
                  </a:lnTo>
                  <a:cubicBezTo>
                    <a:pt x="127" y="450"/>
                    <a:pt x="234" y="845"/>
                    <a:pt x="360" y="1240"/>
                  </a:cubicBezTo>
                  <a:cubicBezTo>
                    <a:pt x="648" y="2138"/>
                    <a:pt x="648" y="2138"/>
                    <a:pt x="1025" y="229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0"/>
            <p:cNvSpPr/>
            <p:nvPr/>
          </p:nvSpPr>
          <p:spPr>
            <a:xfrm>
              <a:off x="5589075" y="917425"/>
              <a:ext cx="10350" cy="39525"/>
            </a:xfrm>
            <a:custGeom>
              <a:avLst/>
              <a:gdLst/>
              <a:ahLst/>
              <a:cxnLst/>
              <a:rect l="l" t="t" r="r" b="b"/>
              <a:pathLst>
                <a:path w="414" h="1581" extrusionOk="0">
                  <a:moveTo>
                    <a:pt x="90" y="1"/>
                  </a:moveTo>
                  <a:lnTo>
                    <a:pt x="90" y="1"/>
                  </a:lnTo>
                  <a:cubicBezTo>
                    <a:pt x="0" y="539"/>
                    <a:pt x="108" y="1096"/>
                    <a:pt x="414" y="1581"/>
                  </a:cubicBezTo>
                  <a:cubicBezTo>
                    <a:pt x="360" y="1042"/>
                    <a:pt x="360" y="485"/>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9" name="Google Shape;1439;p30"/>
          <p:cNvSpPr txBox="1">
            <a:spLocks noGrp="1"/>
          </p:cNvSpPr>
          <p:nvPr>
            <p:ph type="title"/>
          </p:nvPr>
        </p:nvSpPr>
        <p:spPr>
          <a:xfrm>
            <a:off x="1644600" y="808050"/>
            <a:ext cx="58548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40" name="Google Shape;1440;p30"/>
          <p:cNvSpPr txBox="1">
            <a:spLocks noGrp="1"/>
          </p:cNvSpPr>
          <p:nvPr>
            <p:ph type="subTitle" idx="1"/>
          </p:nvPr>
        </p:nvSpPr>
        <p:spPr>
          <a:xfrm>
            <a:off x="1722450" y="2696250"/>
            <a:ext cx="56991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2346"/>
        <p:cNvGrpSpPr/>
        <p:nvPr/>
      </p:nvGrpSpPr>
      <p:grpSpPr>
        <a:xfrm>
          <a:off x="0" y="0"/>
          <a:ext cx="0" cy="0"/>
          <a:chOff x="0" y="0"/>
          <a:chExt cx="0" cy="0"/>
        </a:xfrm>
      </p:grpSpPr>
      <p:grpSp>
        <p:nvGrpSpPr>
          <p:cNvPr id="2347" name="Google Shape;2347;p49"/>
          <p:cNvGrpSpPr/>
          <p:nvPr/>
        </p:nvGrpSpPr>
        <p:grpSpPr>
          <a:xfrm>
            <a:off x="524769" y="-47310"/>
            <a:ext cx="1333649" cy="694429"/>
            <a:chOff x="8056454" y="-37210"/>
            <a:chExt cx="1333649" cy="694429"/>
          </a:xfrm>
        </p:grpSpPr>
        <p:sp>
          <p:nvSpPr>
            <p:cNvPr id="2348" name="Google Shape;2348;p49"/>
            <p:cNvSpPr/>
            <p:nvPr/>
          </p:nvSpPr>
          <p:spPr>
            <a:xfrm>
              <a:off x="8077200" y="25"/>
              <a:ext cx="1312904" cy="657194"/>
            </a:xfrm>
            <a:custGeom>
              <a:avLst/>
              <a:gdLst/>
              <a:ahLst/>
              <a:cxnLst/>
              <a:rect l="l" t="t" r="r" b="b"/>
              <a:pathLst>
                <a:path w="22984" h="11505" extrusionOk="0">
                  <a:moveTo>
                    <a:pt x="12217" y="9339"/>
                  </a:moveTo>
                  <a:cubicBezTo>
                    <a:pt x="12358" y="9339"/>
                    <a:pt x="12510" y="9363"/>
                    <a:pt x="12660" y="9363"/>
                  </a:cubicBezTo>
                  <a:cubicBezTo>
                    <a:pt x="12710" y="9363"/>
                    <a:pt x="12760" y="9360"/>
                    <a:pt x="12810" y="9353"/>
                  </a:cubicBezTo>
                  <a:lnTo>
                    <a:pt x="12810" y="9353"/>
                  </a:lnTo>
                  <a:cubicBezTo>
                    <a:pt x="12717" y="9819"/>
                    <a:pt x="12652" y="10227"/>
                    <a:pt x="12186" y="10227"/>
                  </a:cubicBezTo>
                  <a:cubicBezTo>
                    <a:pt x="12151" y="10227"/>
                    <a:pt x="12115" y="10225"/>
                    <a:pt x="12076" y="10220"/>
                  </a:cubicBezTo>
                  <a:cubicBezTo>
                    <a:pt x="11842" y="10187"/>
                    <a:pt x="11609" y="10020"/>
                    <a:pt x="11676" y="9753"/>
                  </a:cubicBezTo>
                  <a:cubicBezTo>
                    <a:pt x="11786" y="9405"/>
                    <a:pt x="11986" y="9339"/>
                    <a:pt x="12217" y="9339"/>
                  </a:cubicBezTo>
                  <a:close/>
                  <a:moveTo>
                    <a:pt x="7965" y="0"/>
                  </a:moveTo>
                  <a:cubicBezTo>
                    <a:pt x="7643" y="0"/>
                    <a:pt x="7434" y="236"/>
                    <a:pt x="7206" y="413"/>
                  </a:cubicBezTo>
                  <a:cubicBezTo>
                    <a:pt x="5938" y="1314"/>
                    <a:pt x="4771" y="2348"/>
                    <a:pt x="3703" y="3482"/>
                  </a:cubicBezTo>
                  <a:cubicBezTo>
                    <a:pt x="2202" y="5083"/>
                    <a:pt x="1068" y="6951"/>
                    <a:pt x="368" y="9019"/>
                  </a:cubicBezTo>
                  <a:cubicBezTo>
                    <a:pt x="1" y="10153"/>
                    <a:pt x="234" y="10587"/>
                    <a:pt x="1402" y="10854"/>
                  </a:cubicBezTo>
                  <a:cubicBezTo>
                    <a:pt x="2569" y="11121"/>
                    <a:pt x="3737" y="11254"/>
                    <a:pt x="4937" y="11321"/>
                  </a:cubicBezTo>
                  <a:cubicBezTo>
                    <a:pt x="8254" y="11463"/>
                    <a:pt x="11570" y="11504"/>
                    <a:pt x="14886" y="11504"/>
                  </a:cubicBezTo>
                  <a:cubicBezTo>
                    <a:pt x="16240" y="11504"/>
                    <a:pt x="17594" y="11497"/>
                    <a:pt x="18947" y="11488"/>
                  </a:cubicBezTo>
                  <a:cubicBezTo>
                    <a:pt x="20315" y="11454"/>
                    <a:pt x="21716" y="11421"/>
                    <a:pt x="22984" y="10654"/>
                  </a:cubicBezTo>
                  <a:cubicBezTo>
                    <a:pt x="21983" y="5583"/>
                    <a:pt x="19148" y="813"/>
                    <a:pt x="16679" y="46"/>
                  </a:cubicBezTo>
                  <a:lnTo>
                    <a:pt x="16679" y="146"/>
                  </a:lnTo>
                  <a:cubicBezTo>
                    <a:pt x="16846" y="313"/>
                    <a:pt x="17046" y="513"/>
                    <a:pt x="17280" y="680"/>
                  </a:cubicBezTo>
                  <a:cubicBezTo>
                    <a:pt x="18547" y="1747"/>
                    <a:pt x="19581" y="3048"/>
                    <a:pt x="20348" y="4516"/>
                  </a:cubicBezTo>
                  <a:cubicBezTo>
                    <a:pt x="21149" y="6151"/>
                    <a:pt x="21850" y="7818"/>
                    <a:pt x="22383" y="9520"/>
                  </a:cubicBezTo>
                  <a:cubicBezTo>
                    <a:pt x="22550" y="9820"/>
                    <a:pt x="22550" y="10187"/>
                    <a:pt x="22383" y="10487"/>
                  </a:cubicBezTo>
                  <a:cubicBezTo>
                    <a:pt x="21300" y="10827"/>
                    <a:pt x="20159" y="11024"/>
                    <a:pt x="19041" y="11024"/>
                  </a:cubicBezTo>
                  <a:cubicBezTo>
                    <a:pt x="18954" y="11024"/>
                    <a:pt x="18867" y="11023"/>
                    <a:pt x="18781" y="11021"/>
                  </a:cubicBezTo>
                  <a:cubicBezTo>
                    <a:pt x="14478" y="11021"/>
                    <a:pt x="10141" y="11021"/>
                    <a:pt x="5838" y="10921"/>
                  </a:cubicBezTo>
                  <a:cubicBezTo>
                    <a:pt x="5723" y="10923"/>
                    <a:pt x="5608" y="10924"/>
                    <a:pt x="5494" y="10924"/>
                  </a:cubicBezTo>
                  <a:cubicBezTo>
                    <a:pt x="4012" y="10924"/>
                    <a:pt x="2557" y="10725"/>
                    <a:pt x="1101" y="10354"/>
                  </a:cubicBezTo>
                  <a:cubicBezTo>
                    <a:pt x="1168" y="10020"/>
                    <a:pt x="1435" y="10053"/>
                    <a:pt x="1635" y="10020"/>
                  </a:cubicBezTo>
                  <a:cubicBezTo>
                    <a:pt x="3837" y="9653"/>
                    <a:pt x="6005" y="9420"/>
                    <a:pt x="8206" y="9353"/>
                  </a:cubicBezTo>
                  <a:cubicBezTo>
                    <a:pt x="8974" y="9353"/>
                    <a:pt x="9708" y="9319"/>
                    <a:pt x="10441" y="9286"/>
                  </a:cubicBezTo>
                  <a:cubicBezTo>
                    <a:pt x="10510" y="9280"/>
                    <a:pt x="10575" y="9277"/>
                    <a:pt x="10636" y="9277"/>
                  </a:cubicBezTo>
                  <a:cubicBezTo>
                    <a:pt x="10936" y="9277"/>
                    <a:pt x="11148" y="9366"/>
                    <a:pt x="11175" y="9753"/>
                  </a:cubicBezTo>
                  <a:cubicBezTo>
                    <a:pt x="11242" y="9987"/>
                    <a:pt x="11375" y="10187"/>
                    <a:pt x="11576" y="10354"/>
                  </a:cubicBezTo>
                  <a:cubicBezTo>
                    <a:pt x="11825" y="10544"/>
                    <a:pt x="12075" y="10651"/>
                    <a:pt x="12302" y="10651"/>
                  </a:cubicBezTo>
                  <a:cubicBezTo>
                    <a:pt x="12590" y="10651"/>
                    <a:pt x="12842" y="10479"/>
                    <a:pt x="13010" y="10087"/>
                  </a:cubicBezTo>
                  <a:cubicBezTo>
                    <a:pt x="13221" y="9533"/>
                    <a:pt x="13536" y="9396"/>
                    <a:pt x="13972" y="9396"/>
                  </a:cubicBezTo>
                  <a:cubicBezTo>
                    <a:pt x="14088" y="9396"/>
                    <a:pt x="14212" y="9406"/>
                    <a:pt x="14344" y="9420"/>
                  </a:cubicBezTo>
                  <a:cubicBezTo>
                    <a:pt x="16546" y="9586"/>
                    <a:pt x="18747" y="9820"/>
                    <a:pt x="20916" y="10120"/>
                  </a:cubicBezTo>
                  <a:cubicBezTo>
                    <a:pt x="21416" y="10187"/>
                    <a:pt x="21916" y="10287"/>
                    <a:pt x="22383" y="10487"/>
                  </a:cubicBezTo>
                  <a:cubicBezTo>
                    <a:pt x="22283" y="10120"/>
                    <a:pt x="21983" y="9820"/>
                    <a:pt x="21583" y="9820"/>
                  </a:cubicBezTo>
                  <a:cubicBezTo>
                    <a:pt x="21249" y="9753"/>
                    <a:pt x="20916" y="9653"/>
                    <a:pt x="20582" y="9620"/>
                  </a:cubicBezTo>
                  <a:cubicBezTo>
                    <a:pt x="17290" y="9181"/>
                    <a:pt x="13998" y="8831"/>
                    <a:pt x="10679" y="8831"/>
                  </a:cubicBezTo>
                  <a:cubicBezTo>
                    <a:pt x="9459" y="8831"/>
                    <a:pt x="8235" y="8878"/>
                    <a:pt x="7006" y="8986"/>
                  </a:cubicBezTo>
                  <a:cubicBezTo>
                    <a:pt x="5838" y="9086"/>
                    <a:pt x="4637" y="9153"/>
                    <a:pt x="3470" y="9319"/>
                  </a:cubicBezTo>
                  <a:lnTo>
                    <a:pt x="601" y="9753"/>
                  </a:lnTo>
                  <a:cubicBezTo>
                    <a:pt x="2002" y="5550"/>
                    <a:pt x="4804" y="2581"/>
                    <a:pt x="8307" y="80"/>
                  </a:cubicBezTo>
                  <a:cubicBezTo>
                    <a:pt x="8179" y="24"/>
                    <a:pt x="8066" y="0"/>
                    <a:pt x="7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9" name="Google Shape;2349;p49"/>
            <p:cNvGrpSpPr/>
            <p:nvPr/>
          </p:nvGrpSpPr>
          <p:grpSpPr>
            <a:xfrm rot="3837012">
              <a:off x="8240732" y="-47989"/>
              <a:ext cx="380303" cy="647639"/>
              <a:chOff x="9902900" y="3070600"/>
              <a:chExt cx="291875" cy="497050"/>
            </a:xfrm>
          </p:grpSpPr>
          <p:sp>
            <p:nvSpPr>
              <p:cNvPr id="2350" name="Google Shape;2350;p49"/>
              <p:cNvSpPr/>
              <p:nvPr/>
            </p:nvSpPr>
            <p:spPr>
              <a:xfrm>
                <a:off x="10055575" y="3215625"/>
                <a:ext cx="98350" cy="275700"/>
              </a:xfrm>
              <a:custGeom>
                <a:avLst/>
                <a:gdLst/>
                <a:ahLst/>
                <a:cxnLst/>
                <a:rect l="l" t="t" r="r" b="b"/>
                <a:pathLst>
                  <a:path w="3934" h="11028" extrusionOk="0">
                    <a:moveTo>
                      <a:pt x="3790" y="0"/>
                    </a:moveTo>
                    <a:cubicBezTo>
                      <a:pt x="3772" y="18"/>
                      <a:pt x="3736" y="54"/>
                      <a:pt x="3718" y="72"/>
                    </a:cubicBezTo>
                    <a:cubicBezTo>
                      <a:pt x="2694" y="2209"/>
                      <a:pt x="1814" y="4382"/>
                      <a:pt x="1078" y="6627"/>
                    </a:cubicBezTo>
                    <a:cubicBezTo>
                      <a:pt x="665" y="7920"/>
                      <a:pt x="359" y="9249"/>
                      <a:pt x="36" y="10560"/>
                    </a:cubicBezTo>
                    <a:cubicBezTo>
                      <a:pt x="0" y="10722"/>
                      <a:pt x="0" y="10866"/>
                      <a:pt x="36" y="11027"/>
                    </a:cubicBezTo>
                    <a:lnTo>
                      <a:pt x="126" y="11027"/>
                    </a:lnTo>
                    <a:cubicBezTo>
                      <a:pt x="162" y="10956"/>
                      <a:pt x="198" y="10866"/>
                      <a:pt x="216" y="10794"/>
                    </a:cubicBezTo>
                    <a:cubicBezTo>
                      <a:pt x="395" y="10147"/>
                      <a:pt x="539" y="9483"/>
                      <a:pt x="736" y="8836"/>
                    </a:cubicBezTo>
                    <a:cubicBezTo>
                      <a:pt x="1527" y="6196"/>
                      <a:pt x="2479" y="3628"/>
                      <a:pt x="3592" y="1096"/>
                    </a:cubicBezTo>
                    <a:cubicBezTo>
                      <a:pt x="3718" y="755"/>
                      <a:pt x="3825" y="395"/>
                      <a:pt x="3933" y="36"/>
                    </a:cubicBezTo>
                    <a:lnTo>
                      <a:pt x="37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9"/>
              <p:cNvSpPr/>
              <p:nvPr/>
            </p:nvSpPr>
            <p:spPr>
              <a:xfrm>
                <a:off x="9994950" y="3153650"/>
                <a:ext cx="85775" cy="247425"/>
              </a:xfrm>
              <a:custGeom>
                <a:avLst/>
                <a:gdLst/>
                <a:ahLst/>
                <a:cxnLst/>
                <a:rect l="l" t="t" r="r" b="b"/>
                <a:pathLst>
                  <a:path w="3431" h="9897" extrusionOk="0">
                    <a:moveTo>
                      <a:pt x="3431" y="1"/>
                    </a:moveTo>
                    <a:lnTo>
                      <a:pt x="3431" y="1"/>
                    </a:lnTo>
                    <a:cubicBezTo>
                      <a:pt x="3269" y="55"/>
                      <a:pt x="3143" y="163"/>
                      <a:pt x="3072" y="324"/>
                    </a:cubicBezTo>
                    <a:cubicBezTo>
                      <a:pt x="2479" y="1527"/>
                      <a:pt x="1850" y="2695"/>
                      <a:pt x="1348" y="3916"/>
                    </a:cubicBezTo>
                    <a:cubicBezTo>
                      <a:pt x="665" y="5568"/>
                      <a:pt x="90" y="7274"/>
                      <a:pt x="1" y="9088"/>
                    </a:cubicBezTo>
                    <a:cubicBezTo>
                      <a:pt x="1" y="9358"/>
                      <a:pt x="19" y="9627"/>
                      <a:pt x="54" y="9897"/>
                    </a:cubicBezTo>
                    <a:lnTo>
                      <a:pt x="180" y="9897"/>
                    </a:lnTo>
                    <a:cubicBezTo>
                      <a:pt x="270" y="8119"/>
                      <a:pt x="773" y="6448"/>
                      <a:pt x="1383" y="4814"/>
                    </a:cubicBezTo>
                    <a:cubicBezTo>
                      <a:pt x="2012" y="3180"/>
                      <a:pt x="2748" y="1599"/>
                      <a:pt x="34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9"/>
              <p:cNvSpPr/>
              <p:nvPr/>
            </p:nvSpPr>
            <p:spPr>
              <a:xfrm>
                <a:off x="10015600" y="3190925"/>
                <a:ext cx="99250" cy="267625"/>
              </a:xfrm>
              <a:custGeom>
                <a:avLst/>
                <a:gdLst/>
                <a:ahLst/>
                <a:cxnLst/>
                <a:rect l="l" t="t" r="r" b="b"/>
                <a:pathLst>
                  <a:path w="3970" h="10705" extrusionOk="0">
                    <a:moveTo>
                      <a:pt x="3970" y="1"/>
                    </a:moveTo>
                    <a:cubicBezTo>
                      <a:pt x="3000" y="611"/>
                      <a:pt x="1" y="9681"/>
                      <a:pt x="378" y="10704"/>
                    </a:cubicBezTo>
                    <a:cubicBezTo>
                      <a:pt x="1312" y="7041"/>
                      <a:pt x="2515" y="3467"/>
                      <a:pt x="3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9"/>
              <p:cNvSpPr/>
              <p:nvPr/>
            </p:nvSpPr>
            <p:spPr>
              <a:xfrm>
                <a:off x="10111700" y="3345375"/>
                <a:ext cx="83075" cy="222275"/>
              </a:xfrm>
              <a:custGeom>
                <a:avLst/>
                <a:gdLst/>
                <a:ahLst/>
                <a:cxnLst/>
                <a:rect l="l" t="t" r="r" b="b"/>
                <a:pathLst>
                  <a:path w="3323" h="8891" extrusionOk="0">
                    <a:moveTo>
                      <a:pt x="3071" y="1"/>
                    </a:moveTo>
                    <a:cubicBezTo>
                      <a:pt x="1976" y="2946"/>
                      <a:pt x="629" y="5801"/>
                      <a:pt x="0" y="8890"/>
                    </a:cubicBezTo>
                    <a:cubicBezTo>
                      <a:pt x="36" y="8873"/>
                      <a:pt x="54" y="8837"/>
                      <a:pt x="72" y="8819"/>
                    </a:cubicBezTo>
                    <a:cubicBezTo>
                      <a:pt x="521" y="7633"/>
                      <a:pt x="952" y="6448"/>
                      <a:pt x="1401" y="5263"/>
                    </a:cubicBezTo>
                    <a:cubicBezTo>
                      <a:pt x="1940" y="3790"/>
                      <a:pt x="2532" y="2335"/>
                      <a:pt x="3071" y="863"/>
                    </a:cubicBezTo>
                    <a:cubicBezTo>
                      <a:pt x="3143" y="611"/>
                      <a:pt x="3323" y="288"/>
                      <a:pt x="3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9"/>
              <p:cNvSpPr/>
              <p:nvPr/>
            </p:nvSpPr>
            <p:spPr>
              <a:xfrm>
                <a:off x="9955000" y="3124025"/>
                <a:ext cx="83975" cy="214200"/>
              </a:xfrm>
              <a:custGeom>
                <a:avLst/>
                <a:gdLst/>
                <a:ahLst/>
                <a:cxnLst/>
                <a:rect l="l" t="t" r="r" b="b"/>
                <a:pathLst>
                  <a:path w="3359" h="8568" extrusionOk="0">
                    <a:moveTo>
                      <a:pt x="3251" y="1"/>
                    </a:moveTo>
                    <a:cubicBezTo>
                      <a:pt x="3071" y="234"/>
                      <a:pt x="2928" y="468"/>
                      <a:pt x="2784" y="719"/>
                    </a:cubicBezTo>
                    <a:cubicBezTo>
                      <a:pt x="2173" y="2012"/>
                      <a:pt x="1527" y="3305"/>
                      <a:pt x="988" y="4652"/>
                    </a:cubicBezTo>
                    <a:cubicBezTo>
                      <a:pt x="647" y="5622"/>
                      <a:pt x="359" y="6628"/>
                      <a:pt x="126" y="7633"/>
                    </a:cubicBezTo>
                    <a:cubicBezTo>
                      <a:pt x="0" y="7939"/>
                      <a:pt x="54" y="8298"/>
                      <a:pt x="252" y="8567"/>
                    </a:cubicBezTo>
                    <a:cubicBezTo>
                      <a:pt x="701" y="5514"/>
                      <a:pt x="2012" y="2784"/>
                      <a:pt x="3359" y="72"/>
                    </a:cubicBezTo>
                    <a:lnTo>
                      <a:pt x="3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9"/>
              <p:cNvSpPr/>
              <p:nvPr/>
            </p:nvSpPr>
            <p:spPr>
              <a:xfrm>
                <a:off x="10078475" y="3293750"/>
                <a:ext cx="87575" cy="235725"/>
              </a:xfrm>
              <a:custGeom>
                <a:avLst/>
                <a:gdLst/>
                <a:ahLst/>
                <a:cxnLst/>
                <a:rect l="l" t="t" r="r" b="b"/>
                <a:pathLst>
                  <a:path w="3503" h="9429" extrusionOk="0">
                    <a:moveTo>
                      <a:pt x="3448" y="0"/>
                    </a:moveTo>
                    <a:cubicBezTo>
                      <a:pt x="3376" y="108"/>
                      <a:pt x="3305" y="234"/>
                      <a:pt x="3251" y="359"/>
                    </a:cubicBezTo>
                    <a:cubicBezTo>
                      <a:pt x="2083" y="2892"/>
                      <a:pt x="1060" y="5514"/>
                      <a:pt x="216" y="8172"/>
                    </a:cubicBezTo>
                    <a:cubicBezTo>
                      <a:pt x="126" y="8585"/>
                      <a:pt x="36" y="8998"/>
                      <a:pt x="0" y="9429"/>
                    </a:cubicBezTo>
                    <a:lnTo>
                      <a:pt x="3502" y="36"/>
                    </a:lnTo>
                    <a:lnTo>
                      <a:pt x="3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9"/>
              <p:cNvSpPr/>
              <p:nvPr/>
            </p:nvSpPr>
            <p:spPr>
              <a:xfrm>
                <a:off x="9935675" y="3095750"/>
                <a:ext cx="68275" cy="148625"/>
              </a:xfrm>
              <a:custGeom>
                <a:avLst/>
                <a:gdLst/>
                <a:ahLst/>
                <a:cxnLst/>
                <a:rect l="l" t="t" r="r" b="b"/>
                <a:pathLst>
                  <a:path w="2731" h="5945" extrusionOk="0">
                    <a:moveTo>
                      <a:pt x="2731" y="0"/>
                    </a:moveTo>
                    <a:lnTo>
                      <a:pt x="2731" y="0"/>
                    </a:lnTo>
                    <a:cubicBezTo>
                      <a:pt x="1402" y="1760"/>
                      <a:pt x="396" y="3682"/>
                      <a:pt x="1" y="5945"/>
                    </a:cubicBezTo>
                    <a:lnTo>
                      <a:pt x="2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9"/>
              <p:cNvSpPr/>
              <p:nvPr/>
            </p:nvSpPr>
            <p:spPr>
              <a:xfrm>
                <a:off x="9903800" y="3073750"/>
                <a:ext cx="59750" cy="132925"/>
              </a:xfrm>
              <a:custGeom>
                <a:avLst/>
                <a:gdLst/>
                <a:ahLst/>
                <a:cxnLst/>
                <a:rect l="l" t="t" r="r" b="b"/>
                <a:pathLst>
                  <a:path w="2390" h="5317" extrusionOk="0">
                    <a:moveTo>
                      <a:pt x="2389" y="0"/>
                    </a:moveTo>
                    <a:cubicBezTo>
                      <a:pt x="1491" y="1293"/>
                      <a:pt x="1" y="4616"/>
                      <a:pt x="306" y="5316"/>
                    </a:cubicBezTo>
                    <a:cubicBezTo>
                      <a:pt x="737" y="3412"/>
                      <a:pt x="1653" y="1742"/>
                      <a:pt x="2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9"/>
              <p:cNvSpPr/>
              <p:nvPr/>
            </p:nvSpPr>
            <p:spPr>
              <a:xfrm>
                <a:off x="9902900" y="3070600"/>
                <a:ext cx="26975" cy="72750"/>
              </a:xfrm>
              <a:custGeom>
                <a:avLst/>
                <a:gdLst/>
                <a:ahLst/>
                <a:cxnLst/>
                <a:rect l="l" t="t" r="r" b="b"/>
                <a:pathLst>
                  <a:path w="1079" h="2910" extrusionOk="0">
                    <a:moveTo>
                      <a:pt x="755" y="0"/>
                    </a:moveTo>
                    <a:lnTo>
                      <a:pt x="1" y="2892"/>
                    </a:lnTo>
                    <a:lnTo>
                      <a:pt x="109" y="2910"/>
                    </a:lnTo>
                    <a:cubicBezTo>
                      <a:pt x="612" y="2299"/>
                      <a:pt x="1079" y="378"/>
                      <a:pt x="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9" name="Google Shape;2359;p49"/>
          <p:cNvGrpSpPr/>
          <p:nvPr/>
        </p:nvGrpSpPr>
        <p:grpSpPr>
          <a:xfrm>
            <a:off x="8430088" y="1626798"/>
            <a:ext cx="784374" cy="3526078"/>
            <a:chOff x="8440425" y="2070625"/>
            <a:chExt cx="704675" cy="3167800"/>
          </a:xfrm>
        </p:grpSpPr>
        <p:sp>
          <p:nvSpPr>
            <p:cNvPr id="2360" name="Google Shape;2360;p49"/>
            <p:cNvSpPr/>
            <p:nvPr/>
          </p:nvSpPr>
          <p:spPr>
            <a:xfrm>
              <a:off x="8440425" y="2070625"/>
              <a:ext cx="704675" cy="3167800"/>
            </a:xfrm>
            <a:custGeom>
              <a:avLst/>
              <a:gdLst/>
              <a:ahLst/>
              <a:cxnLst/>
              <a:rect l="l" t="t" r="r" b="b"/>
              <a:pathLst>
                <a:path w="28187" h="126712" extrusionOk="0">
                  <a:moveTo>
                    <a:pt x="19787" y="0"/>
                  </a:moveTo>
                  <a:cubicBezTo>
                    <a:pt x="18144" y="0"/>
                    <a:pt x="16498" y="24"/>
                    <a:pt x="14844" y="55"/>
                  </a:cubicBezTo>
                  <a:cubicBezTo>
                    <a:pt x="13143" y="88"/>
                    <a:pt x="11442" y="155"/>
                    <a:pt x="9774" y="288"/>
                  </a:cubicBezTo>
                  <a:cubicBezTo>
                    <a:pt x="9747" y="290"/>
                    <a:pt x="9719" y="291"/>
                    <a:pt x="9691" y="291"/>
                  </a:cubicBezTo>
                  <a:cubicBezTo>
                    <a:pt x="9483" y="291"/>
                    <a:pt x="9251" y="250"/>
                    <a:pt x="9032" y="250"/>
                  </a:cubicBezTo>
                  <a:cubicBezTo>
                    <a:pt x="8698" y="250"/>
                    <a:pt x="8392" y="344"/>
                    <a:pt x="8239" y="822"/>
                  </a:cubicBezTo>
                  <a:cubicBezTo>
                    <a:pt x="6438" y="2256"/>
                    <a:pt x="4904" y="3957"/>
                    <a:pt x="3303" y="5592"/>
                  </a:cubicBezTo>
                  <a:cubicBezTo>
                    <a:pt x="2569" y="6393"/>
                    <a:pt x="2302" y="7527"/>
                    <a:pt x="2569" y="8594"/>
                  </a:cubicBezTo>
                  <a:cubicBezTo>
                    <a:pt x="2631" y="8841"/>
                    <a:pt x="2807" y="9031"/>
                    <a:pt x="3045" y="9031"/>
                  </a:cubicBezTo>
                  <a:cubicBezTo>
                    <a:pt x="3064" y="9031"/>
                    <a:pt x="3083" y="9030"/>
                    <a:pt x="3102" y="9028"/>
                  </a:cubicBezTo>
                  <a:cubicBezTo>
                    <a:pt x="3132" y="9024"/>
                    <a:pt x="3160" y="9023"/>
                    <a:pt x="3186" y="9023"/>
                  </a:cubicBezTo>
                  <a:cubicBezTo>
                    <a:pt x="3428" y="9023"/>
                    <a:pt x="3536" y="9164"/>
                    <a:pt x="3536" y="9495"/>
                  </a:cubicBezTo>
                  <a:cubicBezTo>
                    <a:pt x="3503" y="9895"/>
                    <a:pt x="3569" y="10329"/>
                    <a:pt x="3569" y="10729"/>
                  </a:cubicBezTo>
                  <a:cubicBezTo>
                    <a:pt x="3569" y="16233"/>
                    <a:pt x="3569" y="21737"/>
                    <a:pt x="3303" y="27207"/>
                  </a:cubicBezTo>
                  <a:cubicBezTo>
                    <a:pt x="3102" y="30710"/>
                    <a:pt x="3002" y="34179"/>
                    <a:pt x="2869" y="37648"/>
                  </a:cubicBezTo>
                  <a:cubicBezTo>
                    <a:pt x="2802" y="40083"/>
                    <a:pt x="2735" y="42485"/>
                    <a:pt x="2669" y="44920"/>
                  </a:cubicBezTo>
                  <a:cubicBezTo>
                    <a:pt x="2602" y="49223"/>
                    <a:pt x="2535" y="53560"/>
                    <a:pt x="2469" y="57896"/>
                  </a:cubicBezTo>
                  <a:cubicBezTo>
                    <a:pt x="2435" y="59731"/>
                    <a:pt x="2402" y="61565"/>
                    <a:pt x="2402" y="63367"/>
                  </a:cubicBezTo>
                  <a:cubicBezTo>
                    <a:pt x="2335" y="69004"/>
                    <a:pt x="2302" y="74641"/>
                    <a:pt x="2168" y="80279"/>
                  </a:cubicBezTo>
                  <a:cubicBezTo>
                    <a:pt x="2102" y="83681"/>
                    <a:pt x="2002" y="87117"/>
                    <a:pt x="1868" y="90553"/>
                  </a:cubicBezTo>
                  <a:cubicBezTo>
                    <a:pt x="1735" y="93455"/>
                    <a:pt x="1635" y="96357"/>
                    <a:pt x="1435" y="99292"/>
                  </a:cubicBezTo>
                  <a:cubicBezTo>
                    <a:pt x="1268" y="102295"/>
                    <a:pt x="1101" y="105330"/>
                    <a:pt x="934" y="108366"/>
                  </a:cubicBezTo>
                  <a:cubicBezTo>
                    <a:pt x="767" y="111401"/>
                    <a:pt x="567" y="114437"/>
                    <a:pt x="434" y="117439"/>
                  </a:cubicBezTo>
                  <a:cubicBezTo>
                    <a:pt x="300" y="120374"/>
                    <a:pt x="100" y="123276"/>
                    <a:pt x="100" y="126212"/>
                  </a:cubicBezTo>
                  <a:cubicBezTo>
                    <a:pt x="100" y="126378"/>
                    <a:pt x="67" y="126545"/>
                    <a:pt x="0" y="126712"/>
                  </a:cubicBezTo>
                  <a:lnTo>
                    <a:pt x="634" y="126712"/>
                  </a:lnTo>
                  <a:cubicBezTo>
                    <a:pt x="801" y="123610"/>
                    <a:pt x="968" y="120541"/>
                    <a:pt x="1134" y="117472"/>
                  </a:cubicBezTo>
                  <a:cubicBezTo>
                    <a:pt x="1268" y="114737"/>
                    <a:pt x="1401" y="112001"/>
                    <a:pt x="1568" y="109300"/>
                  </a:cubicBezTo>
                  <a:cubicBezTo>
                    <a:pt x="1768" y="106097"/>
                    <a:pt x="1968" y="102862"/>
                    <a:pt x="2135" y="99659"/>
                  </a:cubicBezTo>
                  <a:cubicBezTo>
                    <a:pt x="2268" y="97124"/>
                    <a:pt x="2369" y="94589"/>
                    <a:pt x="2502" y="92054"/>
                  </a:cubicBezTo>
                  <a:cubicBezTo>
                    <a:pt x="2702" y="87918"/>
                    <a:pt x="2802" y="83815"/>
                    <a:pt x="2869" y="79678"/>
                  </a:cubicBezTo>
                  <a:cubicBezTo>
                    <a:pt x="2969" y="76109"/>
                    <a:pt x="2969" y="72540"/>
                    <a:pt x="3036" y="68937"/>
                  </a:cubicBezTo>
                  <a:cubicBezTo>
                    <a:pt x="3102" y="64668"/>
                    <a:pt x="3102" y="60398"/>
                    <a:pt x="3169" y="56128"/>
                  </a:cubicBezTo>
                  <a:cubicBezTo>
                    <a:pt x="3303" y="49990"/>
                    <a:pt x="3369" y="43819"/>
                    <a:pt x="3569" y="37682"/>
                  </a:cubicBezTo>
                  <a:cubicBezTo>
                    <a:pt x="3636" y="35280"/>
                    <a:pt x="3703" y="32845"/>
                    <a:pt x="3803" y="30443"/>
                  </a:cubicBezTo>
                  <a:cubicBezTo>
                    <a:pt x="4003" y="26740"/>
                    <a:pt x="4136" y="23038"/>
                    <a:pt x="4170" y="19335"/>
                  </a:cubicBezTo>
                  <a:cubicBezTo>
                    <a:pt x="4203" y="16066"/>
                    <a:pt x="4203" y="12830"/>
                    <a:pt x="4003" y="9561"/>
                  </a:cubicBezTo>
                  <a:cubicBezTo>
                    <a:pt x="3974" y="9330"/>
                    <a:pt x="3970" y="9148"/>
                    <a:pt x="4210" y="9148"/>
                  </a:cubicBezTo>
                  <a:cubicBezTo>
                    <a:pt x="4246" y="9148"/>
                    <a:pt x="4288" y="9152"/>
                    <a:pt x="4337" y="9161"/>
                  </a:cubicBezTo>
                  <a:cubicBezTo>
                    <a:pt x="5404" y="9328"/>
                    <a:pt x="6505" y="9261"/>
                    <a:pt x="7572" y="9328"/>
                  </a:cubicBezTo>
                  <a:cubicBezTo>
                    <a:pt x="7939" y="9328"/>
                    <a:pt x="7939" y="9461"/>
                    <a:pt x="7939" y="9728"/>
                  </a:cubicBezTo>
                  <a:cubicBezTo>
                    <a:pt x="7939" y="12764"/>
                    <a:pt x="7873" y="15766"/>
                    <a:pt x="7772" y="18768"/>
                  </a:cubicBezTo>
                  <a:cubicBezTo>
                    <a:pt x="7639" y="22104"/>
                    <a:pt x="7472" y="25440"/>
                    <a:pt x="7472" y="28775"/>
                  </a:cubicBezTo>
                  <a:cubicBezTo>
                    <a:pt x="7406" y="35146"/>
                    <a:pt x="7406" y="41518"/>
                    <a:pt x="7506" y="47922"/>
                  </a:cubicBezTo>
                  <a:cubicBezTo>
                    <a:pt x="7572" y="52659"/>
                    <a:pt x="7539" y="57429"/>
                    <a:pt x="7539" y="62199"/>
                  </a:cubicBezTo>
                  <a:cubicBezTo>
                    <a:pt x="7539" y="68504"/>
                    <a:pt x="7372" y="74808"/>
                    <a:pt x="7039" y="81113"/>
                  </a:cubicBezTo>
                  <a:cubicBezTo>
                    <a:pt x="6939" y="83281"/>
                    <a:pt x="6838" y="85482"/>
                    <a:pt x="6738" y="87651"/>
                  </a:cubicBezTo>
                  <a:cubicBezTo>
                    <a:pt x="6605" y="90820"/>
                    <a:pt x="6438" y="93989"/>
                    <a:pt x="6338" y="97158"/>
                  </a:cubicBezTo>
                  <a:cubicBezTo>
                    <a:pt x="6238" y="99826"/>
                    <a:pt x="6171" y="102528"/>
                    <a:pt x="6105" y="105230"/>
                  </a:cubicBezTo>
                  <a:cubicBezTo>
                    <a:pt x="6071" y="105463"/>
                    <a:pt x="6138" y="105697"/>
                    <a:pt x="5804" y="105797"/>
                  </a:cubicBezTo>
                  <a:cubicBezTo>
                    <a:pt x="5638" y="105830"/>
                    <a:pt x="5704" y="106097"/>
                    <a:pt x="5704" y="106197"/>
                  </a:cubicBezTo>
                  <a:cubicBezTo>
                    <a:pt x="5704" y="106299"/>
                    <a:pt x="5743" y="106343"/>
                    <a:pt x="5806" y="106343"/>
                  </a:cubicBezTo>
                  <a:cubicBezTo>
                    <a:pt x="5826" y="106343"/>
                    <a:pt x="5847" y="106339"/>
                    <a:pt x="5871" y="106331"/>
                  </a:cubicBezTo>
                  <a:cubicBezTo>
                    <a:pt x="5961" y="106268"/>
                    <a:pt x="6016" y="106244"/>
                    <a:pt x="6050" y="106244"/>
                  </a:cubicBezTo>
                  <a:cubicBezTo>
                    <a:pt x="6143" y="106244"/>
                    <a:pt x="6071" y="106424"/>
                    <a:pt x="6071" y="106498"/>
                  </a:cubicBezTo>
                  <a:cubicBezTo>
                    <a:pt x="6105" y="106731"/>
                    <a:pt x="6071" y="106931"/>
                    <a:pt x="6071" y="107165"/>
                  </a:cubicBezTo>
                  <a:cubicBezTo>
                    <a:pt x="5971" y="110500"/>
                    <a:pt x="6004" y="113803"/>
                    <a:pt x="6071" y="117138"/>
                  </a:cubicBezTo>
                  <a:cubicBezTo>
                    <a:pt x="6138" y="120341"/>
                    <a:pt x="6238" y="123510"/>
                    <a:pt x="6338" y="126712"/>
                  </a:cubicBezTo>
                  <a:lnTo>
                    <a:pt x="6939" y="126712"/>
                  </a:lnTo>
                  <a:cubicBezTo>
                    <a:pt x="6872" y="123943"/>
                    <a:pt x="6738" y="121208"/>
                    <a:pt x="6705" y="118473"/>
                  </a:cubicBezTo>
                  <a:cubicBezTo>
                    <a:pt x="6672" y="115437"/>
                    <a:pt x="6672" y="112402"/>
                    <a:pt x="6672" y="109366"/>
                  </a:cubicBezTo>
                  <a:lnTo>
                    <a:pt x="6672" y="106564"/>
                  </a:lnTo>
                  <a:cubicBezTo>
                    <a:pt x="6672" y="106358"/>
                    <a:pt x="6646" y="106152"/>
                    <a:pt x="6891" y="106152"/>
                  </a:cubicBezTo>
                  <a:cubicBezTo>
                    <a:pt x="6924" y="106152"/>
                    <a:pt x="6962" y="106156"/>
                    <a:pt x="7005" y="106164"/>
                  </a:cubicBezTo>
                  <a:cubicBezTo>
                    <a:pt x="7572" y="106231"/>
                    <a:pt x="8173" y="106264"/>
                    <a:pt x="8773" y="106364"/>
                  </a:cubicBezTo>
                  <a:cubicBezTo>
                    <a:pt x="13710" y="106965"/>
                    <a:pt x="18614" y="107832"/>
                    <a:pt x="23550" y="108532"/>
                  </a:cubicBezTo>
                  <a:cubicBezTo>
                    <a:pt x="25085" y="108766"/>
                    <a:pt x="26586" y="108966"/>
                    <a:pt x="28120" y="109166"/>
                  </a:cubicBezTo>
                  <a:lnTo>
                    <a:pt x="28120" y="108232"/>
                  </a:lnTo>
                  <a:cubicBezTo>
                    <a:pt x="24618" y="107732"/>
                    <a:pt x="21149" y="107198"/>
                    <a:pt x="17680" y="106731"/>
                  </a:cubicBezTo>
                  <a:cubicBezTo>
                    <a:pt x="14177" y="106131"/>
                    <a:pt x="10608" y="105764"/>
                    <a:pt x="7072" y="105597"/>
                  </a:cubicBezTo>
                  <a:cubicBezTo>
                    <a:pt x="6705" y="105597"/>
                    <a:pt x="6705" y="105463"/>
                    <a:pt x="6705" y="105197"/>
                  </a:cubicBezTo>
                  <a:cubicBezTo>
                    <a:pt x="6738" y="103462"/>
                    <a:pt x="6772" y="101727"/>
                    <a:pt x="6838" y="99993"/>
                  </a:cubicBezTo>
                  <a:cubicBezTo>
                    <a:pt x="6872" y="98525"/>
                    <a:pt x="6905" y="97057"/>
                    <a:pt x="6972" y="95590"/>
                  </a:cubicBezTo>
                  <a:cubicBezTo>
                    <a:pt x="7072" y="92888"/>
                    <a:pt x="7205" y="90219"/>
                    <a:pt x="7339" y="87551"/>
                  </a:cubicBezTo>
                  <a:cubicBezTo>
                    <a:pt x="7406" y="85516"/>
                    <a:pt x="7472" y="83448"/>
                    <a:pt x="7572" y="81413"/>
                  </a:cubicBezTo>
                  <a:cubicBezTo>
                    <a:pt x="7739" y="77777"/>
                    <a:pt x="7873" y="74174"/>
                    <a:pt x="7939" y="70538"/>
                  </a:cubicBezTo>
                  <a:cubicBezTo>
                    <a:pt x="8006" y="67703"/>
                    <a:pt x="8073" y="64868"/>
                    <a:pt x="8039" y="62032"/>
                  </a:cubicBezTo>
                  <a:cubicBezTo>
                    <a:pt x="8039" y="61762"/>
                    <a:pt x="8093" y="61627"/>
                    <a:pt x="8372" y="61627"/>
                  </a:cubicBezTo>
                  <a:cubicBezTo>
                    <a:pt x="8403" y="61627"/>
                    <a:pt x="8436" y="61629"/>
                    <a:pt x="8473" y="61632"/>
                  </a:cubicBezTo>
                  <a:cubicBezTo>
                    <a:pt x="9107" y="61665"/>
                    <a:pt x="9774" y="61732"/>
                    <a:pt x="10441" y="61732"/>
                  </a:cubicBezTo>
                  <a:cubicBezTo>
                    <a:pt x="13510" y="61799"/>
                    <a:pt x="16612" y="61966"/>
                    <a:pt x="19681" y="62132"/>
                  </a:cubicBezTo>
                  <a:lnTo>
                    <a:pt x="28187" y="62633"/>
                  </a:lnTo>
                  <a:lnTo>
                    <a:pt x="28187" y="61932"/>
                  </a:lnTo>
                  <a:cubicBezTo>
                    <a:pt x="28020" y="61899"/>
                    <a:pt x="27887" y="61866"/>
                    <a:pt x="27720" y="61832"/>
                  </a:cubicBezTo>
                  <a:cubicBezTo>
                    <a:pt x="23951" y="61599"/>
                    <a:pt x="20148" y="61365"/>
                    <a:pt x="16379" y="61232"/>
                  </a:cubicBezTo>
                  <a:cubicBezTo>
                    <a:pt x="14503" y="61160"/>
                    <a:pt x="12628" y="61105"/>
                    <a:pt x="10753" y="61105"/>
                  </a:cubicBezTo>
                  <a:cubicBezTo>
                    <a:pt x="10026" y="61105"/>
                    <a:pt x="9300" y="61113"/>
                    <a:pt x="8573" y="61132"/>
                  </a:cubicBezTo>
                  <a:cubicBezTo>
                    <a:pt x="8173" y="61132"/>
                    <a:pt x="8106" y="60998"/>
                    <a:pt x="8106" y="60631"/>
                  </a:cubicBezTo>
                  <a:cubicBezTo>
                    <a:pt x="8106" y="53760"/>
                    <a:pt x="8039" y="46922"/>
                    <a:pt x="8039" y="40050"/>
                  </a:cubicBezTo>
                  <a:cubicBezTo>
                    <a:pt x="8006" y="36214"/>
                    <a:pt x="8006" y="32344"/>
                    <a:pt x="8073" y="28608"/>
                  </a:cubicBezTo>
                  <a:cubicBezTo>
                    <a:pt x="8139" y="24839"/>
                    <a:pt x="8306" y="21103"/>
                    <a:pt x="8406" y="17334"/>
                  </a:cubicBezTo>
                  <a:cubicBezTo>
                    <a:pt x="8440" y="16833"/>
                    <a:pt x="8540" y="16733"/>
                    <a:pt x="9040" y="16733"/>
                  </a:cubicBezTo>
                  <a:cubicBezTo>
                    <a:pt x="11842" y="16867"/>
                    <a:pt x="14644" y="16967"/>
                    <a:pt x="17446" y="17067"/>
                  </a:cubicBezTo>
                  <a:lnTo>
                    <a:pt x="22083" y="17234"/>
                  </a:lnTo>
                  <a:lnTo>
                    <a:pt x="28187" y="17467"/>
                  </a:lnTo>
                  <a:lnTo>
                    <a:pt x="28187" y="16733"/>
                  </a:lnTo>
                  <a:cubicBezTo>
                    <a:pt x="27120" y="16600"/>
                    <a:pt x="26086" y="16533"/>
                    <a:pt x="25051" y="16533"/>
                  </a:cubicBezTo>
                  <a:cubicBezTo>
                    <a:pt x="21049" y="16366"/>
                    <a:pt x="17079" y="16233"/>
                    <a:pt x="13076" y="16233"/>
                  </a:cubicBezTo>
                  <a:cubicBezTo>
                    <a:pt x="12609" y="16222"/>
                    <a:pt x="12139" y="16214"/>
                    <a:pt x="11667" y="16214"/>
                  </a:cubicBezTo>
                  <a:cubicBezTo>
                    <a:pt x="10723" y="16214"/>
                    <a:pt x="9774" y="16244"/>
                    <a:pt x="8840" y="16333"/>
                  </a:cubicBezTo>
                  <a:cubicBezTo>
                    <a:pt x="8799" y="16337"/>
                    <a:pt x="8762" y="16339"/>
                    <a:pt x="8729" y="16339"/>
                  </a:cubicBezTo>
                  <a:cubicBezTo>
                    <a:pt x="8483" y="16339"/>
                    <a:pt x="8406" y="16230"/>
                    <a:pt x="8406" y="15966"/>
                  </a:cubicBezTo>
                  <a:cubicBezTo>
                    <a:pt x="8440" y="13865"/>
                    <a:pt x="8440" y="11796"/>
                    <a:pt x="8306" y="9695"/>
                  </a:cubicBezTo>
                  <a:cubicBezTo>
                    <a:pt x="8273" y="9395"/>
                    <a:pt x="8340" y="9328"/>
                    <a:pt x="8673" y="9328"/>
                  </a:cubicBezTo>
                  <a:cubicBezTo>
                    <a:pt x="11642" y="9395"/>
                    <a:pt x="14644" y="9428"/>
                    <a:pt x="17613" y="9561"/>
                  </a:cubicBezTo>
                  <a:cubicBezTo>
                    <a:pt x="20815" y="9662"/>
                    <a:pt x="24051" y="9895"/>
                    <a:pt x="27253" y="10062"/>
                  </a:cubicBezTo>
                  <a:cubicBezTo>
                    <a:pt x="27553" y="10062"/>
                    <a:pt x="27853" y="10095"/>
                    <a:pt x="28154" y="10129"/>
                  </a:cubicBezTo>
                  <a:lnTo>
                    <a:pt x="28154" y="9528"/>
                  </a:lnTo>
                  <a:cubicBezTo>
                    <a:pt x="20281" y="8894"/>
                    <a:pt x="12409" y="8794"/>
                    <a:pt x="4537" y="8794"/>
                  </a:cubicBezTo>
                  <a:cubicBezTo>
                    <a:pt x="4494" y="8794"/>
                    <a:pt x="4452" y="8795"/>
                    <a:pt x="4410" y="8795"/>
                  </a:cubicBezTo>
                  <a:cubicBezTo>
                    <a:pt x="4223" y="8795"/>
                    <a:pt x="4052" y="8773"/>
                    <a:pt x="3970" y="8527"/>
                  </a:cubicBezTo>
                  <a:cubicBezTo>
                    <a:pt x="3939" y="8465"/>
                    <a:pt x="3900" y="8439"/>
                    <a:pt x="3855" y="8439"/>
                  </a:cubicBezTo>
                  <a:cubicBezTo>
                    <a:pt x="3803" y="8439"/>
                    <a:pt x="3741" y="8474"/>
                    <a:pt x="3669" y="8527"/>
                  </a:cubicBezTo>
                  <a:cubicBezTo>
                    <a:pt x="3500" y="8654"/>
                    <a:pt x="3438" y="8701"/>
                    <a:pt x="3322" y="8701"/>
                  </a:cubicBezTo>
                  <a:cubicBezTo>
                    <a:pt x="3255" y="8701"/>
                    <a:pt x="3170" y="8685"/>
                    <a:pt x="3036" y="8661"/>
                  </a:cubicBezTo>
                  <a:cubicBezTo>
                    <a:pt x="3136" y="8094"/>
                    <a:pt x="3236" y="7560"/>
                    <a:pt x="3303" y="6993"/>
                  </a:cubicBezTo>
                  <a:cubicBezTo>
                    <a:pt x="3332" y="6641"/>
                    <a:pt x="3619" y="6341"/>
                    <a:pt x="3959" y="6341"/>
                  </a:cubicBezTo>
                  <a:cubicBezTo>
                    <a:pt x="4006" y="6341"/>
                    <a:pt x="4054" y="6347"/>
                    <a:pt x="4103" y="6359"/>
                  </a:cubicBezTo>
                  <a:cubicBezTo>
                    <a:pt x="6138" y="6526"/>
                    <a:pt x="8139" y="6693"/>
                    <a:pt x="10174" y="6860"/>
                  </a:cubicBezTo>
                  <a:cubicBezTo>
                    <a:pt x="11842" y="6960"/>
                    <a:pt x="13510" y="7060"/>
                    <a:pt x="15178" y="7193"/>
                  </a:cubicBezTo>
                  <a:lnTo>
                    <a:pt x="23917" y="7794"/>
                  </a:lnTo>
                  <a:lnTo>
                    <a:pt x="28120" y="8094"/>
                  </a:lnTo>
                  <a:lnTo>
                    <a:pt x="28120" y="7493"/>
                  </a:lnTo>
                  <a:cubicBezTo>
                    <a:pt x="19981" y="6860"/>
                    <a:pt x="11809" y="6393"/>
                    <a:pt x="3669" y="5992"/>
                  </a:cubicBezTo>
                  <a:cubicBezTo>
                    <a:pt x="3603" y="5859"/>
                    <a:pt x="3603" y="5792"/>
                    <a:pt x="3669" y="5759"/>
                  </a:cubicBezTo>
                  <a:cubicBezTo>
                    <a:pt x="5037" y="4591"/>
                    <a:pt x="6338" y="3357"/>
                    <a:pt x="7539" y="2056"/>
                  </a:cubicBezTo>
                  <a:cubicBezTo>
                    <a:pt x="8250" y="1216"/>
                    <a:pt x="9274" y="720"/>
                    <a:pt x="10368" y="720"/>
                  </a:cubicBezTo>
                  <a:cubicBezTo>
                    <a:pt x="10403" y="720"/>
                    <a:pt x="10439" y="721"/>
                    <a:pt x="10474" y="722"/>
                  </a:cubicBezTo>
                  <a:cubicBezTo>
                    <a:pt x="10987" y="727"/>
                    <a:pt x="11500" y="729"/>
                    <a:pt x="12013" y="729"/>
                  </a:cubicBezTo>
                  <a:cubicBezTo>
                    <a:pt x="14490" y="729"/>
                    <a:pt x="16970" y="682"/>
                    <a:pt x="19464" y="682"/>
                  </a:cubicBezTo>
                  <a:cubicBezTo>
                    <a:pt x="19980" y="682"/>
                    <a:pt x="20497" y="684"/>
                    <a:pt x="21015" y="688"/>
                  </a:cubicBezTo>
                  <a:cubicBezTo>
                    <a:pt x="23284" y="722"/>
                    <a:pt x="25552" y="822"/>
                    <a:pt x="27820" y="889"/>
                  </a:cubicBezTo>
                  <a:cubicBezTo>
                    <a:pt x="27920" y="889"/>
                    <a:pt x="28020" y="889"/>
                    <a:pt x="28120" y="855"/>
                  </a:cubicBezTo>
                  <a:lnTo>
                    <a:pt x="28120" y="255"/>
                  </a:lnTo>
                  <a:cubicBezTo>
                    <a:pt x="27253" y="155"/>
                    <a:pt x="26352" y="121"/>
                    <a:pt x="25485" y="121"/>
                  </a:cubicBezTo>
                  <a:cubicBezTo>
                    <a:pt x="23587" y="32"/>
                    <a:pt x="21690" y="0"/>
                    <a:pt x="1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9"/>
            <p:cNvSpPr/>
            <p:nvPr/>
          </p:nvSpPr>
          <p:spPr>
            <a:xfrm>
              <a:off x="8960800" y="4198500"/>
              <a:ext cx="182650" cy="97600"/>
            </a:xfrm>
            <a:custGeom>
              <a:avLst/>
              <a:gdLst/>
              <a:ahLst/>
              <a:cxnLst/>
              <a:rect l="l" t="t" r="r" b="b"/>
              <a:pathLst>
                <a:path w="7306" h="3904" extrusionOk="0">
                  <a:moveTo>
                    <a:pt x="901" y="1"/>
                  </a:moveTo>
                  <a:cubicBezTo>
                    <a:pt x="734" y="34"/>
                    <a:pt x="434" y="1"/>
                    <a:pt x="500" y="234"/>
                  </a:cubicBezTo>
                  <a:cubicBezTo>
                    <a:pt x="601" y="801"/>
                    <a:pt x="267" y="1235"/>
                    <a:pt x="167" y="1702"/>
                  </a:cubicBezTo>
                  <a:cubicBezTo>
                    <a:pt x="0" y="2569"/>
                    <a:pt x="200" y="2936"/>
                    <a:pt x="1068" y="3136"/>
                  </a:cubicBezTo>
                  <a:cubicBezTo>
                    <a:pt x="1801" y="3236"/>
                    <a:pt x="2535" y="3303"/>
                    <a:pt x="3302" y="3370"/>
                  </a:cubicBezTo>
                  <a:cubicBezTo>
                    <a:pt x="4637" y="3536"/>
                    <a:pt x="5971" y="3703"/>
                    <a:pt x="7305" y="3903"/>
                  </a:cubicBezTo>
                  <a:lnTo>
                    <a:pt x="7305" y="2736"/>
                  </a:lnTo>
                  <a:cubicBezTo>
                    <a:pt x="6538" y="2669"/>
                    <a:pt x="5771" y="2569"/>
                    <a:pt x="5037" y="2402"/>
                  </a:cubicBezTo>
                  <a:cubicBezTo>
                    <a:pt x="3903" y="2235"/>
                    <a:pt x="2735" y="2169"/>
                    <a:pt x="1568" y="2169"/>
                  </a:cubicBezTo>
                  <a:cubicBezTo>
                    <a:pt x="1474" y="2169"/>
                    <a:pt x="1360" y="2185"/>
                    <a:pt x="1254" y="2185"/>
                  </a:cubicBezTo>
                  <a:cubicBezTo>
                    <a:pt x="1094" y="2185"/>
                    <a:pt x="954" y="2149"/>
                    <a:pt x="934" y="1969"/>
                  </a:cubicBezTo>
                  <a:cubicBezTo>
                    <a:pt x="867" y="1535"/>
                    <a:pt x="934" y="1101"/>
                    <a:pt x="1168" y="734"/>
                  </a:cubicBezTo>
                  <a:cubicBezTo>
                    <a:pt x="1193" y="684"/>
                    <a:pt x="1237" y="667"/>
                    <a:pt x="1289" y="667"/>
                  </a:cubicBezTo>
                  <a:cubicBezTo>
                    <a:pt x="1376" y="667"/>
                    <a:pt x="1485" y="714"/>
                    <a:pt x="1568" y="734"/>
                  </a:cubicBezTo>
                  <a:cubicBezTo>
                    <a:pt x="3503" y="1035"/>
                    <a:pt x="5404" y="1435"/>
                    <a:pt x="7272" y="1902"/>
                  </a:cubicBezTo>
                  <a:lnTo>
                    <a:pt x="7272" y="1068"/>
                  </a:lnTo>
                  <a:cubicBezTo>
                    <a:pt x="6071" y="668"/>
                    <a:pt x="4804" y="401"/>
                    <a:pt x="3536" y="234"/>
                  </a:cubicBezTo>
                  <a:cubicBezTo>
                    <a:pt x="2669" y="101"/>
                    <a:pt x="1768" y="1"/>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9"/>
            <p:cNvSpPr/>
            <p:nvPr/>
          </p:nvSpPr>
          <p:spPr>
            <a:xfrm>
              <a:off x="8951625" y="2966775"/>
              <a:ext cx="192650" cy="87600"/>
            </a:xfrm>
            <a:custGeom>
              <a:avLst/>
              <a:gdLst/>
              <a:ahLst/>
              <a:cxnLst/>
              <a:rect l="l" t="t" r="r" b="b"/>
              <a:pathLst>
                <a:path w="7706" h="3504" extrusionOk="0">
                  <a:moveTo>
                    <a:pt x="5036" y="1"/>
                  </a:moveTo>
                  <a:cubicBezTo>
                    <a:pt x="4592" y="1"/>
                    <a:pt x="4148" y="12"/>
                    <a:pt x="3703" y="34"/>
                  </a:cubicBezTo>
                  <a:cubicBezTo>
                    <a:pt x="2802" y="68"/>
                    <a:pt x="1902" y="168"/>
                    <a:pt x="968" y="234"/>
                  </a:cubicBezTo>
                  <a:cubicBezTo>
                    <a:pt x="734" y="268"/>
                    <a:pt x="300" y="301"/>
                    <a:pt x="367" y="535"/>
                  </a:cubicBezTo>
                  <a:cubicBezTo>
                    <a:pt x="534" y="1035"/>
                    <a:pt x="267" y="1435"/>
                    <a:pt x="167" y="1836"/>
                  </a:cubicBezTo>
                  <a:cubicBezTo>
                    <a:pt x="0" y="2703"/>
                    <a:pt x="234" y="3036"/>
                    <a:pt x="1101" y="3103"/>
                  </a:cubicBezTo>
                  <a:cubicBezTo>
                    <a:pt x="1835" y="3170"/>
                    <a:pt x="2569" y="3203"/>
                    <a:pt x="3303" y="3270"/>
                  </a:cubicBezTo>
                  <a:cubicBezTo>
                    <a:pt x="4770" y="3337"/>
                    <a:pt x="6205" y="3403"/>
                    <a:pt x="7672" y="3503"/>
                  </a:cubicBezTo>
                  <a:lnTo>
                    <a:pt x="7706" y="2369"/>
                  </a:lnTo>
                  <a:cubicBezTo>
                    <a:pt x="6305" y="2336"/>
                    <a:pt x="4904" y="2269"/>
                    <a:pt x="3536" y="2236"/>
                  </a:cubicBezTo>
                  <a:cubicBezTo>
                    <a:pt x="2802" y="2203"/>
                    <a:pt x="2035" y="2203"/>
                    <a:pt x="1301" y="2203"/>
                  </a:cubicBezTo>
                  <a:cubicBezTo>
                    <a:pt x="934" y="2203"/>
                    <a:pt x="801" y="2136"/>
                    <a:pt x="867" y="1736"/>
                  </a:cubicBezTo>
                  <a:cubicBezTo>
                    <a:pt x="1001" y="968"/>
                    <a:pt x="1101" y="868"/>
                    <a:pt x="1902" y="868"/>
                  </a:cubicBezTo>
                  <a:cubicBezTo>
                    <a:pt x="3836" y="868"/>
                    <a:pt x="5738" y="902"/>
                    <a:pt x="7672" y="968"/>
                  </a:cubicBezTo>
                  <a:lnTo>
                    <a:pt x="7672" y="134"/>
                  </a:lnTo>
                  <a:cubicBezTo>
                    <a:pt x="6805" y="45"/>
                    <a:pt x="5923" y="1"/>
                    <a:pt x="5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2">
    <p:spTree>
      <p:nvGrpSpPr>
        <p:cNvPr id="1" name="Shape 2363"/>
        <p:cNvGrpSpPr/>
        <p:nvPr/>
      </p:nvGrpSpPr>
      <p:grpSpPr>
        <a:xfrm>
          <a:off x="0" y="0"/>
          <a:ext cx="0" cy="0"/>
          <a:chOff x="0" y="0"/>
          <a:chExt cx="0" cy="0"/>
        </a:xfrm>
      </p:grpSpPr>
      <p:grpSp>
        <p:nvGrpSpPr>
          <p:cNvPr id="2364" name="Google Shape;2364;p50"/>
          <p:cNvGrpSpPr/>
          <p:nvPr/>
        </p:nvGrpSpPr>
        <p:grpSpPr>
          <a:xfrm>
            <a:off x="-23885" y="-33700"/>
            <a:ext cx="809983" cy="2536163"/>
            <a:chOff x="-116975" y="-109900"/>
            <a:chExt cx="809983" cy="2536163"/>
          </a:xfrm>
        </p:grpSpPr>
        <p:sp>
          <p:nvSpPr>
            <p:cNvPr id="2365" name="Google Shape;2365;p50"/>
            <p:cNvSpPr/>
            <p:nvPr/>
          </p:nvSpPr>
          <p:spPr>
            <a:xfrm>
              <a:off x="-116307" y="-109900"/>
              <a:ext cx="395807" cy="2193973"/>
            </a:xfrm>
            <a:custGeom>
              <a:avLst/>
              <a:gdLst/>
              <a:ahLst/>
              <a:cxnLst/>
              <a:rect l="l" t="t" r="r" b="b"/>
              <a:pathLst>
                <a:path w="20148" h="111681" extrusionOk="0">
                  <a:moveTo>
                    <a:pt x="18847" y="0"/>
                  </a:moveTo>
                  <a:cubicBezTo>
                    <a:pt x="18980" y="5704"/>
                    <a:pt x="18914" y="11408"/>
                    <a:pt x="18880" y="17112"/>
                  </a:cubicBezTo>
                  <a:cubicBezTo>
                    <a:pt x="18814" y="25785"/>
                    <a:pt x="18780" y="34458"/>
                    <a:pt x="18880" y="43164"/>
                  </a:cubicBezTo>
                  <a:cubicBezTo>
                    <a:pt x="18947" y="47267"/>
                    <a:pt x="18880" y="51370"/>
                    <a:pt x="18814" y="55473"/>
                  </a:cubicBezTo>
                  <a:cubicBezTo>
                    <a:pt x="18713" y="60043"/>
                    <a:pt x="18380" y="64613"/>
                    <a:pt x="18347" y="69183"/>
                  </a:cubicBezTo>
                  <a:cubicBezTo>
                    <a:pt x="18280" y="72952"/>
                    <a:pt x="18280" y="76722"/>
                    <a:pt x="18413" y="80491"/>
                  </a:cubicBezTo>
                  <a:cubicBezTo>
                    <a:pt x="18480" y="82192"/>
                    <a:pt x="18480" y="83893"/>
                    <a:pt x="18547" y="85628"/>
                  </a:cubicBezTo>
                  <a:cubicBezTo>
                    <a:pt x="18713" y="88463"/>
                    <a:pt x="18847" y="91299"/>
                    <a:pt x="19114" y="94134"/>
                  </a:cubicBezTo>
                  <a:cubicBezTo>
                    <a:pt x="19281" y="95935"/>
                    <a:pt x="19447" y="97770"/>
                    <a:pt x="19581" y="99605"/>
                  </a:cubicBezTo>
                  <a:cubicBezTo>
                    <a:pt x="19714" y="101206"/>
                    <a:pt x="19547" y="102840"/>
                    <a:pt x="19748" y="104475"/>
                  </a:cubicBezTo>
                  <a:cubicBezTo>
                    <a:pt x="19781" y="104742"/>
                    <a:pt x="19781" y="105009"/>
                    <a:pt x="19748" y="105242"/>
                  </a:cubicBezTo>
                  <a:cubicBezTo>
                    <a:pt x="19381" y="105109"/>
                    <a:pt x="19047" y="104975"/>
                    <a:pt x="18713" y="104875"/>
                  </a:cubicBezTo>
                  <a:cubicBezTo>
                    <a:pt x="18580" y="104842"/>
                    <a:pt x="18513" y="104742"/>
                    <a:pt x="18513" y="104608"/>
                  </a:cubicBezTo>
                  <a:cubicBezTo>
                    <a:pt x="18380" y="101940"/>
                    <a:pt x="18280" y="99271"/>
                    <a:pt x="18246" y="96636"/>
                  </a:cubicBezTo>
                  <a:cubicBezTo>
                    <a:pt x="18180" y="93167"/>
                    <a:pt x="17980" y="89698"/>
                    <a:pt x="17880" y="86262"/>
                  </a:cubicBezTo>
                  <a:cubicBezTo>
                    <a:pt x="17713" y="81659"/>
                    <a:pt x="17679" y="77055"/>
                    <a:pt x="17746" y="72485"/>
                  </a:cubicBezTo>
                  <a:cubicBezTo>
                    <a:pt x="17779" y="69650"/>
                    <a:pt x="17813" y="66815"/>
                    <a:pt x="17813" y="63979"/>
                  </a:cubicBezTo>
                  <a:cubicBezTo>
                    <a:pt x="17846" y="57475"/>
                    <a:pt x="17880" y="50970"/>
                    <a:pt x="17880" y="44499"/>
                  </a:cubicBezTo>
                  <a:cubicBezTo>
                    <a:pt x="17880" y="40663"/>
                    <a:pt x="17846" y="36826"/>
                    <a:pt x="17846" y="32990"/>
                  </a:cubicBezTo>
                  <a:cubicBezTo>
                    <a:pt x="17846" y="30055"/>
                    <a:pt x="17846" y="27086"/>
                    <a:pt x="17980" y="24151"/>
                  </a:cubicBezTo>
                  <a:cubicBezTo>
                    <a:pt x="18180" y="19748"/>
                    <a:pt x="18180" y="15344"/>
                    <a:pt x="18246" y="10941"/>
                  </a:cubicBezTo>
                  <a:cubicBezTo>
                    <a:pt x="18313" y="8039"/>
                    <a:pt x="18180" y="5170"/>
                    <a:pt x="18013" y="2302"/>
                  </a:cubicBezTo>
                  <a:cubicBezTo>
                    <a:pt x="18013" y="1535"/>
                    <a:pt x="17946" y="767"/>
                    <a:pt x="17846" y="33"/>
                  </a:cubicBezTo>
                  <a:lnTo>
                    <a:pt x="17513" y="33"/>
                  </a:lnTo>
                  <a:cubicBezTo>
                    <a:pt x="17579" y="1468"/>
                    <a:pt x="17679" y="2902"/>
                    <a:pt x="17679" y="4337"/>
                  </a:cubicBezTo>
                  <a:cubicBezTo>
                    <a:pt x="17713" y="7505"/>
                    <a:pt x="17713" y="10608"/>
                    <a:pt x="17646" y="13743"/>
                  </a:cubicBezTo>
                  <a:cubicBezTo>
                    <a:pt x="17579" y="18080"/>
                    <a:pt x="17379" y="22383"/>
                    <a:pt x="17312" y="26719"/>
                  </a:cubicBezTo>
                  <a:cubicBezTo>
                    <a:pt x="17279" y="30555"/>
                    <a:pt x="17212" y="34358"/>
                    <a:pt x="17279" y="38194"/>
                  </a:cubicBezTo>
                  <a:cubicBezTo>
                    <a:pt x="17346" y="43231"/>
                    <a:pt x="17312" y="48268"/>
                    <a:pt x="17212" y="53305"/>
                  </a:cubicBezTo>
                  <a:cubicBezTo>
                    <a:pt x="17146" y="57408"/>
                    <a:pt x="17212" y="61511"/>
                    <a:pt x="17146" y="65580"/>
                  </a:cubicBezTo>
                  <a:cubicBezTo>
                    <a:pt x="17079" y="70417"/>
                    <a:pt x="17079" y="75287"/>
                    <a:pt x="17079" y="80124"/>
                  </a:cubicBezTo>
                  <a:cubicBezTo>
                    <a:pt x="17112" y="82059"/>
                    <a:pt x="17146" y="84027"/>
                    <a:pt x="17246" y="85962"/>
                  </a:cubicBezTo>
                  <a:cubicBezTo>
                    <a:pt x="17346" y="88764"/>
                    <a:pt x="17546" y="91532"/>
                    <a:pt x="17579" y="94301"/>
                  </a:cubicBezTo>
                  <a:cubicBezTo>
                    <a:pt x="17613" y="96636"/>
                    <a:pt x="17679" y="98938"/>
                    <a:pt x="17779" y="101273"/>
                  </a:cubicBezTo>
                  <a:cubicBezTo>
                    <a:pt x="17813" y="102273"/>
                    <a:pt x="17980" y="103274"/>
                    <a:pt x="17913" y="104275"/>
                  </a:cubicBezTo>
                  <a:cubicBezTo>
                    <a:pt x="17946" y="104642"/>
                    <a:pt x="17679" y="104942"/>
                    <a:pt x="17312" y="104975"/>
                  </a:cubicBezTo>
                  <a:cubicBezTo>
                    <a:pt x="12709" y="105709"/>
                    <a:pt x="8173" y="106710"/>
                    <a:pt x="3703" y="107977"/>
                  </a:cubicBezTo>
                  <a:cubicBezTo>
                    <a:pt x="2469" y="108311"/>
                    <a:pt x="1268" y="108611"/>
                    <a:pt x="33" y="108945"/>
                  </a:cubicBezTo>
                  <a:lnTo>
                    <a:pt x="33" y="109645"/>
                  </a:lnTo>
                  <a:cubicBezTo>
                    <a:pt x="1701" y="109212"/>
                    <a:pt x="3369" y="108811"/>
                    <a:pt x="5037" y="108344"/>
                  </a:cubicBezTo>
                  <a:cubicBezTo>
                    <a:pt x="8873" y="107310"/>
                    <a:pt x="12776" y="106443"/>
                    <a:pt x="16712" y="105676"/>
                  </a:cubicBezTo>
                  <a:cubicBezTo>
                    <a:pt x="17046" y="105609"/>
                    <a:pt x="17413" y="105542"/>
                    <a:pt x="17746" y="105442"/>
                  </a:cubicBezTo>
                  <a:cubicBezTo>
                    <a:pt x="17872" y="105396"/>
                    <a:pt x="18002" y="105374"/>
                    <a:pt x="18130" y="105374"/>
                  </a:cubicBezTo>
                  <a:cubicBezTo>
                    <a:pt x="18376" y="105374"/>
                    <a:pt x="18616" y="105456"/>
                    <a:pt x="18814" y="105609"/>
                  </a:cubicBezTo>
                  <a:cubicBezTo>
                    <a:pt x="18180" y="105909"/>
                    <a:pt x="17479" y="106143"/>
                    <a:pt x="16779" y="106243"/>
                  </a:cubicBezTo>
                  <a:cubicBezTo>
                    <a:pt x="14010" y="106810"/>
                    <a:pt x="11342" y="107744"/>
                    <a:pt x="8706" y="108611"/>
                  </a:cubicBezTo>
                  <a:cubicBezTo>
                    <a:pt x="6038" y="109478"/>
                    <a:pt x="3336" y="110112"/>
                    <a:pt x="634" y="110846"/>
                  </a:cubicBezTo>
                  <a:cubicBezTo>
                    <a:pt x="434" y="110913"/>
                    <a:pt x="200" y="110980"/>
                    <a:pt x="0" y="111080"/>
                  </a:cubicBezTo>
                  <a:lnTo>
                    <a:pt x="0" y="111680"/>
                  </a:lnTo>
                  <a:cubicBezTo>
                    <a:pt x="100" y="111647"/>
                    <a:pt x="200" y="111613"/>
                    <a:pt x="300" y="111580"/>
                  </a:cubicBezTo>
                  <a:cubicBezTo>
                    <a:pt x="3369" y="110980"/>
                    <a:pt x="6405" y="110179"/>
                    <a:pt x="9373" y="109212"/>
                  </a:cubicBezTo>
                  <a:cubicBezTo>
                    <a:pt x="11275" y="108611"/>
                    <a:pt x="13109" y="107877"/>
                    <a:pt x="15044" y="107444"/>
                  </a:cubicBezTo>
                  <a:cubicBezTo>
                    <a:pt x="16512" y="107143"/>
                    <a:pt x="17913" y="106743"/>
                    <a:pt x="19314" y="106276"/>
                  </a:cubicBezTo>
                  <a:cubicBezTo>
                    <a:pt x="20148" y="105976"/>
                    <a:pt x="20148" y="105943"/>
                    <a:pt x="20148" y="105075"/>
                  </a:cubicBezTo>
                  <a:cubicBezTo>
                    <a:pt x="20148" y="102040"/>
                    <a:pt x="20114" y="98971"/>
                    <a:pt x="19814" y="95935"/>
                  </a:cubicBezTo>
                  <a:cubicBezTo>
                    <a:pt x="19581" y="93133"/>
                    <a:pt x="19381" y="90298"/>
                    <a:pt x="19281" y="87496"/>
                  </a:cubicBezTo>
                  <a:cubicBezTo>
                    <a:pt x="19180" y="84894"/>
                    <a:pt x="19114" y="82292"/>
                    <a:pt x="19047" y="79690"/>
                  </a:cubicBezTo>
                  <a:cubicBezTo>
                    <a:pt x="18947" y="74253"/>
                    <a:pt x="18947" y="68816"/>
                    <a:pt x="19180" y="63379"/>
                  </a:cubicBezTo>
                  <a:cubicBezTo>
                    <a:pt x="19381" y="58742"/>
                    <a:pt x="19581" y="54139"/>
                    <a:pt x="19581" y="49502"/>
                  </a:cubicBezTo>
                  <a:cubicBezTo>
                    <a:pt x="19581" y="45132"/>
                    <a:pt x="19547" y="40796"/>
                    <a:pt x="19547" y="36426"/>
                  </a:cubicBezTo>
                  <a:cubicBezTo>
                    <a:pt x="19581" y="29721"/>
                    <a:pt x="19581" y="22983"/>
                    <a:pt x="19581" y="16278"/>
                  </a:cubicBezTo>
                  <a:cubicBezTo>
                    <a:pt x="19581" y="15378"/>
                    <a:pt x="19614" y="14444"/>
                    <a:pt x="19614" y="13543"/>
                  </a:cubicBezTo>
                  <a:cubicBezTo>
                    <a:pt x="19647" y="9040"/>
                    <a:pt x="19714" y="4503"/>
                    <a:pt x="19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0"/>
            <p:cNvSpPr/>
            <p:nvPr/>
          </p:nvSpPr>
          <p:spPr>
            <a:xfrm>
              <a:off x="-116307" y="-109900"/>
              <a:ext cx="809315" cy="2413486"/>
            </a:xfrm>
            <a:custGeom>
              <a:avLst/>
              <a:gdLst/>
              <a:ahLst/>
              <a:cxnLst/>
              <a:rect l="l" t="t" r="r" b="b"/>
              <a:pathLst>
                <a:path w="41197" h="122855" extrusionOk="0">
                  <a:moveTo>
                    <a:pt x="40429" y="0"/>
                  </a:moveTo>
                  <a:cubicBezTo>
                    <a:pt x="40562" y="1001"/>
                    <a:pt x="40596" y="2002"/>
                    <a:pt x="40562" y="3002"/>
                  </a:cubicBezTo>
                  <a:cubicBezTo>
                    <a:pt x="40629" y="5804"/>
                    <a:pt x="40496" y="8606"/>
                    <a:pt x="40429" y="11442"/>
                  </a:cubicBezTo>
                  <a:cubicBezTo>
                    <a:pt x="40362" y="15711"/>
                    <a:pt x="40162" y="19981"/>
                    <a:pt x="40095" y="24251"/>
                  </a:cubicBezTo>
                  <a:cubicBezTo>
                    <a:pt x="40062" y="27420"/>
                    <a:pt x="39895" y="30622"/>
                    <a:pt x="39829" y="33824"/>
                  </a:cubicBezTo>
                  <a:cubicBezTo>
                    <a:pt x="39728" y="37694"/>
                    <a:pt x="39462" y="41563"/>
                    <a:pt x="39462" y="45433"/>
                  </a:cubicBezTo>
                  <a:cubicBezTo>
                    <a:pt x="39428" y="52438"/>
                    <a:pt x="39562" y="59476"/>
                    <a:pt x="39395" y="66481"/>
                  </a:cubicBezTo>
                  <a:cubicBezTo>
                    <a:pt x="39228" y="72419"/>
                    <a:pt x="39195" y="78356"/>
                    <a:pt x="38861" y="84294"/>
                  </a:cubicBezTo>
                  <a:cubicBezTo>
                    <a:pt x="38761" y="86529"/>
                    <a:pt x="38661" y="88764"/>
                    <a:pt x="38528" y="91032"/>
                  </a:cubicBezTo>
                  <a:cubicBezTo>
                    <a:pt x="38327" y="94601"/>
                    <a:pt x="38061" y="98137"/>
                    <a:pt x="37994" y="101673"/>
                  </a:cubicBezTo>
                  <a:cubicBezTo>
                    <a:pt x="37860" y="105342"/>
                    <a:pt x="37727" y="109011"/>
                    <a:pt x="37760" y="112681"/>
                  </a:cubicBezTo>
                  <a:cubicBezTo>
                    <a:pt x="37760" y="112814"/>
                    <a:pt x="37860" y="113014"/>
                    <a:pt x="37694" y="113148"/>
                  </a:cubicBezTo>
                  <a:cubicBezTo>
                    <a:pt x="37060" y="112647"/>
                    <a:pt x="36426" y="112214"/>
                    <a:pt x="35726" y="111847"/>
                  </a:cubicBezTo>
                  <a:cubicBezTo>
                    <a:pt x="35395" y="111634"/>
                    <a:pt x="34997" y="111522"/>
                    <a:pt x="34604" y="111522"/>
                  </a:cubicBezTo>
                  <a:cubicBezTo>
                    <a:pt x="34442" y="111522"/>
                    <a:pt x="34280" y="111541"/>
                    <a:pt x="34124" y="111580"/>
                  </a:cubicBezTo>
                  <a:cubicBezTo>
                    <a:pt x="29388" y="112881"/>
                    <a:pt x="24618" y="113982"/>
                    <a:pt x="19948" y="115483"/>
                  </a:cubicBezTo>
                  <a:cubicBezTo>
                    <a:pt x="14377" y="117284"/>
                    <a:pt x="8940" y="119386"/>
                    <a:pt x="3436" y="121287"/>
                  </a:cubicBezTo>
                  <a:cubicBezTo>
                    <a:pt x="2302" y="121687"/>
                    <a:pt x="1168" y="122054"/>
                    <a:pt x="0" y="122354"/>
                  </a:cubicBezTo>
                  <a:lnTo>
                    <a:pt x="0" y="122855"/>
                  </a:lnTo>
                  <a:lnTo>
                    <a:pt x="601" y="122721"/>
                  </a:lnTo>
                  <a:cubicBezTo>
                    <a:pt x="4236" y="121721"/>
                    <a:pt x="7772" y="120420"/>
                    <a:pt x="11342" y="119152"/>
                  </a:cubicBezTo>
                  <a:cubicBezTo>
                    <a:pt x="16645" y="117317"/>
                    <a:pt x="21982" y="115549"/>
                    <a:pt x="27420" y="114148"/>
                  </a:cubicBezTo>
                  <a:cubicBezTo>
                    <a:pt x="29888" y="113515"/>
                    <a:pt x="32423" y="113048"/>
                    <a:pt x="34825" y="112147"/>
                  </a:cubicBezTo>
                  <a:cubicBezTo>
                    <a:pt x="34854" y="112137"/>
                    <a:pt x="34884" y="112133"/>
                    <a:pt x="34913" y="112133"/>
                  </a:cubicBezTo>
                  <a:cubicBezTo>
                    <a:pt x="34984" y="112133"/>
                    <a:pt x="35054" y="112157"/>
                    <a:pt x="35125" y="112180"/>
                  </a:cubicBezTo>
                  <a:cubicBezTo>
                    <a:pt x="36059" y="112814"/>
                    <a:pt x="37060" y="113381"/>
                    <a:pt x="37727" y="114349"/>
                  </a:cubicBezTo>
                  <a:cubicBezTo>
                    <a:pt x="37994" y="114615"/>
                    <a:pt x="38061" y="115049"/>
                    <a:pt x="37927" y="115383"/>
                  </a:cubicBezTo>
                  <a:cubicBezTo>
                    <a:pt x="37827" y="115516"/>
                    <a:pt x="37894" y="115716"/>
                    <a:pt x="38027" y="115783"/>
                  </a:cubicBezTo>
                  <a:cubicBezTo>
                    <a:pt x="38083" y="115805"/>
                    <a:pt x="38138" y="115816"/>
                    <a:pt x="38192" y="115816"/>
                  </a:cubicBezTo>
                  <a:cubicBezTo>
                    <a:pt x="38298" y="115816"/>
                    <a:pt x="38394" y="115772"/>
                    <a:pt x="38461" y="115683"/>
                  </a:cubicBezTo>
                  <a:cubicBezTo>
                    <a:pt x="38761" y="115416"/>
                    <a:pt x="38861" y="114949"/>
                    <a:pt x="38694" y="114549"/>
                  </a:cubicBezTo>
                  <a:cubicBezTo>
                    <a:pt x="38494" y="114015"/>
                    <a:pt x="38428" y="113448"/>
                    <a:pt x="38494" y="112881"/>
                  </a:cubicBezTo>
                  <a:cubicBezTo>
                    <a:pt x="38494" y="108645"/>
                    <a:pt x="38594" y="104408"/>
                    <a:pt x="38794" y="100172"/>
                  </a:cubicBezTo>
                  <a:cubicBezTo>
                    <a:pt x="38995" y="96402"/>
                    <a:pt x="39195" y="92600"/>
                    <a:pt x="39395" y="88797"/>
                  </a:cubicBezTo>
                  <a:cubicBezTo>
                    <a:pt x="39628" y="84761"/>
                    <a:pt x="39829" y="80691"/>
                    <a:pt x="39895" y="76622"/>
                  </a:cubicBezTo>
                  <a:cubicBezTo>
                    <a:pt x="39962" y="73586"/>
                    <a:pt x="40029" y="70551"/>
                    <a:pt x="40129" y="67515"/>
                  </a:cubicBezTo>
                  <a:cubicBezTo>
                    <a:pt x="40229" y="63412"/>
                    <a:pt x="40229" y="59309"/>
                    <a:pt x="40229" y="55206"/>
                  </a:cubicBezTo>
                  <a:cubicBezTo>
                    <a:pt x="40195" y="49569"/>
                    <a:pt x="40162" y="43898"/>
                    <a:pt x="40362" y="38261"/>
                  </a:cubicBezTo>
                  <a:cubicBezTo>
                    <a:pt x="40496" y="34225"/>
                    <a:pt x="40596" y="30188"/>
                    <a:pt x="40729" y="26119"/>
                  </a:cubicBezTo>
                  <a:cubicBezTo>
                    <a:pt x="40796" y="23550"/>
                    <a:pt x="40829" y="20982"/>
                    <a:pt x="40896" y="18447"/>
                  </a:cubicBezTo>
                  <a:cubicBezTo>
                    <a:pt x="41029" y="14811"/>
                    <a:pt x="41096" y="11141"/>
                    <a:pt x="41163" y="7505"/>
                  </a:cubicBezTo>
                  <a:cubicBezTo>
                    <a:pt x="41196" y="5004"/>
                    <a:pt x="41129" y="2502"/>
                    <a:pt x="40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0"/>
            <p:cNvSpPr/>
            <p:nvPr/>
          </p:nvSpPr>
          <p:spPr>
            <a:xfrm>
              <a:off x="-116307" y="-109900"/>
              <a:ext cx="743131" cy="2283731"/>
            </a:xfrm>
            <a:custGeom>
              <a:avLst/>
              <a:gdLst/>
              <a:ahLst/>
              <a:cxnLst/>
              <a:rect l="l" t="t" r="r" b="b"/>
              <a:pathLst>
                <a:path w="37828" h="116250" extrusionOk="0">
                  <a:moveTo>
                    <a:pt x="37160" y="0"/>
                  </a:moveTo>
                  <a:cubicBezTo>
                    <a:pt x="37193" y="1034"/>
                    <a:pt x="37060" y="2035"/>
                    <a:pt x="37060" y="3036"/>
                  </a:cubicBezTo>
                  <a:lnTo>
                    <a:pt x="37060" y="7739"/>
                  </a:lnTo>
                  <a:cubicBezTo>
                    <a:pt x="37027" y="15545"/>
                    <a:pt x="37027" y="23350"/>
                    <a:pt x="37027" y="31122"/>
                  </a:cubicBezTo>
                  <a:cubicBezTo>
                    <a:pt x="37027" y="34058"/>
                    <a:pt x="37027" y="37027"/>
                    <a:pt x="37127" y="39929"/>
                  </a:cubicBezTo>
                  <a:cubicBezTo>
                    <a:pt x="37260" y="42497"/>
                    <a:pt x="37260" y="45066"/>
                    <a:pt x="37260" y="47601"/>
                  </a:cubicBezTo>
                  <a:cubicBezTo>
                    <a:pt x="37260" y="53205"/>
                    <a:pt x="37293" y="58809"/>
                    <a:pt x="36960" y="64379"/>
                  </a:cubicBezTo>
                  <a:cubicBezTo>
                    <a:pt x="36760" y="67949"/>
                    <a:pt x="36493" y="71485"/>
                    <a:pt x="36259" y="75054"/>
                  </a:cubicBezTo>
                  <a:cubicBezTo>
                    <a:pt x="36093" y="77989"/>
                    <a:pt x="35926" y="80891"/>
                    <a:pt x="35859" y="83827"/>
                  </a:cubicBezTo>
                  <a:cubicBezTo>
                    <a:pt x="35759" y="86929"/>
                    <a:pt x="35659" y="90031"/>
                    <a:pt x="35559" y="93133"/>
                  </a:cubicBezTo>
                  <a:cubicBezTo>
                    <a:pt x="35425" y="96102"/>
                    <a:pt x="35392" y="99071"/>
                    <a:pt x="35192" y="102073"/>
                  </a:cubicBezTo>
                  <a:cubicBezTo>
                    <a:pt x="35025" y="104808"/>
                    <a:pt x="34825" y="107577"/>
                    <a:pt x="34792" y="110312"/>
                  </a:cubicBezTo>
                  <a:cubicBezTo>
                    <a:pt x="34792" y="110346"/>
                    <a:pt x="34725" y="110379"/>
                    <a:pt x="34725" y="110412"/>
                  </a:cubicBezTo>
                  <a:cubicBezTo>
                    <a:pt x="33657" y="109979"/>
                    <a:pt x="32523" y="109679"/>
                    <a:pt x="31389" y="109478"/>
                  </a:cubicBezTo>
                  <a:cubicBezTo>
                    <a:pt x="29221" y="109011"/>
                    <a:pt x="27086" y="108478"/>
                    <a:pt x="24851" y="108378"/>
                  </a:cubicBezTo>
                  <a:cubicBezTo>
                    <a:pt x="24777" y="108383"/>
                    <a:pt x="24702" y="108386"/>
                    <a:pt x="24628" y="108386"/>
                  </a:cubicBezTo>
                  <a:cubicBezTo>
                    <a:pt x="24271" y="108386"/>
                    <a:pt x="23921" y="108321"/>
                    <a:pt x="23617" y="108211"/>
                  </a:cubicBezTo>
                  <a:cubicBezTo>
                    <a:pt x="23492" y="108120"/>
                    <a:pt x="23375" y="108087"/>
                    <a:pt x="23263" y="108087"/>
                  </a:cubicBezTo>
                  <a:cubicBezTo>
                    <a:pt x="23046" y="108087"/>
                    <a:pt x="22848" y="108212"/>
                    <a:pt x="22650" y="108278"/>
                  </a:cubicBezTo>
                  <a:cubicBezTo>
                    <a:pt x="16479" y="110212"/>
                    <a:pt x="10307" y="112147"/>
                    <a:pt x="4170" y="114082"/>
                  </a:cubicBezTo>
                  <a:cubicBezTo>
                    <a:pt x="2769" y="114482"/>
                    <a:pt x="1401" y="114982"/>
                    <a:pt x="0" y="115316"/>
                  </a:cubicBezTo>
                  <a:lnTo>
                    <a:pt x="0" y="116250"/>
                  </a:lnTo>
                  <a:cubicBezTo>
                    <a:pt x="2135" y="115549"/>
                    <a:pt x="4270" y="114882"/>
                    <a:pt x="6438" y="114182"/>
                  </a:cubicBezTo>
                  <a:cubicBezTo>
                    <a:pt x="11708" y="112481"/>
                    <a:pt x="16979" y="110846"/>
                    <a:pt x="22216" y="109011"/>
                  </a:cubicBezTo>
                  <a:cubicBezTo>
                    <a:pt x="22659" y="108839"/>
                    <a:pt x="23121" y="108739"/>
                    <a:pt x="23588" y="108739"/>
                  </a:cubicBezTo>
                  <a:cubicBezTo>
                    <a:pt x="23753" y="108739"/>
                    <a:pt x="23918" y="108752"/>
                    <a:pt x="24084" y="108778"/>
                  </a:cubicBezTo>
                  <a:cubicBezTo>
                    <a:pt x="27086" y="109212"/>
                    <a:pt x="30022" y="109979"/>
                    <a:pt x="32990" y="110613"/>
                  </a:cubicBezTo>
                  <a:cubicBezTo>
                    <a:pt x="33624" y="110779"/>
                    <a:pt x="34158" y="111146"/>
                    <a:pt x="34758" y="111380"/>
                  </a:cubicBezTo>
                  <a:cubicBezTo>
                    <a:pt x="34850" y="111408"/>
                    <a:pt x="34926" y="111421"/>
                    <a:pt x="34990" y="111421"/>
                  </a:cubicBezTo>
                  <a:cubicBezTo>
                    <a:pt x="35230" y="111421"/>
                    <a:pt x="35292" y="111236"/>
                    <a:pt x="35292" y="110946"/>
                  </a:cubicBezTo>
                  <a:cubicBezTo>
                    <a:pt x="35325" y="110412"/>
                    <a:pt x="35325" y="109845"/>
                    <a:pt x="35359" y="109278"/>
                  </a:cubicBezTo>
                  <a:cubicBezTo>
                    <a:pt x="35525" y="106243"/>
                    <a:pt x="35759" y="103207"/>
                    <a:pt x="35892" y="100138"/>
                  </a:cubicBezTo>
                  <a:cubicBezTo>
                    <a:pt x="36059" y="96502"/>
                    <a:pt x="36226" y="92900"/>
                    <a:pt x="36326" y="89264"/>
                  </a:cubicBezTo>
                  <a:cubicBezTo>
                    <a:pt x="36426" y="85561"/>
                    <a:pt x="36560" y="81859"/>
                    <a:pt x="36726" y="78156"/>
                  </a:cubicBezTo>
                  <a:cubicBezTo>
                    <a:pt x="36893" y="74887"/>
                    <a:pt x="37127" y="71618"/>
                    <a:pt x="37360" y="68349"/>
                  </a:cubicBezTo>
                  <a:cubicBezTo>
                    <a:pt x="37594" y="64480"/>
                    <a:pt x="37760" y="60577"/>
                    <a:pt x="37794" y="56674"/>
                  </a:cubicBezTo>
                  <a:cubicBezTo>
                    <a:pt x="37827" y="48935"/>
                    <a:pt x="37594" y="41196"/>
                    <a:pt x="37527" y="33424"/>
                  </a:cubicBezTo>
                  <a:cubicBezTo>
                    <a:pt x="37393" y="22283"/>
                    <a:pt x="37460" y="11141"/>
                    <a:pt x="37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0"/>
            <p:cNvSpPr/>
            <p:nvPr/>
          </p:nvSpPr>
          <p:spPr>
            <a:xfrm>
              <a:off x="341115" y="-109900"/>
              <a:ext cx="48504" cy="2125805"/>
            </a:xfrm>
            <a:custGeom>
              <a:avLst/>
              <a:gdLst/>
              <a:ahLst/>
              <a:cxnLst/>
              <a:rect l="l" t="t" r="r" b="b"/>
              <a:pathLst>
                <a:path w="2469" h="108211" extrusionOk="0">
                  <a:moveTo>
                    <a:pt x="1768" y="0"/>
                  </a:moveTo>
                  <a:cubicBezTo>
                    <a:pt x="1768" y="767"/>
                    <a:pt x="1702" y="1535"/>
                    <a:pt x="1702" y="2335"/>
                  </a:cubicBezTo>
                  <a:cubicBezTo>
                    <a:pt x="1602" y="5838"/>
                    <a:pt x="1468" y="9340"/>
                    <a:pt x="1268" y="12843"/>
                  </a:cubicBezTo>
                  <a:cubicBezTo>
                    <a:pt x="1068" y="16979"/>
                    <a:pt x="834" y="21149"/>
                    <a:pt x="668" y="25285"/>
                  </a:cubicBezTo>
                  <a:cubicBezTo>
                    <a:pt x="501" y="28854"/>
                    <a:pt x="334" y="32423"/>
                    <a:pt x="234" y="36026"/>
                  </a:cubicBezTo>
                  <a:cubicBezTo>
                    <a:pt x="134" y="40329"/>
                    <a:pt x="34" y="44632"/>
                    <a:pt x="0" y="48935"/>
                  </a:cubicBezTo>
                  <a:cubicBezTo>
                    <a:pt x="0" y="55773"/>
                    <a:pt x="0" y="62612"/>
                    <a:pt x="0" y="69450"/>
                  </a:cubicBezTo>
                  <a:cubicBezTo>
                    <a:pt x="0" y="76688"/>
                    <a:pt x="0" y="83960"/>
                    <a:pt x="34" y="91232"/>
                  </a:cubicBezTo>
                  <a:cubicBezTo>
                    <a:pt x="67" y="94434"/>
                    <a:pt x="100" y="97670"/>
                    <a:pt x="234" y="100872"/>
                  </a:cubicBezTo>
                  <a:cubicBezTo>
                    <a:pt x="301" y="102607"/>
                    <a:pt x="301" y="104341"/>
                    <a:pt x="201" y="106076"/>
                  </a:cubicBezTo>
                  <a:cubicBezTo>
                    <a:pt x="100" y="106777"/>
                    <a:pt x="167" y="107510"/>
                    <a:pt x="334" y="108211"/>
                  </a:cubicBezTo>
                  <a:cubicBezTo>
                    <a:pt x="567" y="108211"/>
                    <a:pt x="634" y="108111"/>
                    <a:pt x="634" y="107844"/>
                  </a:cubicBezTo>
                  <a:lnTo>
                    <a:pt x="634" y="107077"/>
                  </a:lnTo>
                  <a:cubicBezTo>
                    <a:pt x="668" y="105442"/>
                    <a:pt x="868" y="103808"/>
                    <a:pt x="801" y="102173"/>
                  </a:cubicBezTo>
                  <a:cubicBezTo>
                    <a:pt x="701" y="99171"/>
                    <a:pt x="701" y="96202"/>
                    <a:pt x="701" y="93200"/>
                  </a:cubicBezTo>
                  <a:cubicBezTo>
                    <a:pt x="734" y="82392"/>
                    <a:pt x="734" y="71585"/>
                    <a:pt x="768" y="60810"/>
                  </a:cubicBezTo>
                  <a:cubicBezTo>
                    <a:pt x="768" y="56440"/>
                    <a:pt x="801" y="52104"/>
                    <a:pt x="834" y="47768"/>
                  </a:cubicBezTo>
                  <a:cubicBezTo>
                    <a:pt x="934" y="42731"/>
                    <a:pt x="1068" y="37660"/>
                    <a:pt x="1235" y="32623"/>
                  </a:cubicBezTo>
                  <a:cubicBezTo>
                    <a:pt x="1368" y="28954"/>
                    <a:pt x="1535" y="25285"/>
                    <a:pt x="1702" y="21649"/>
                  </a:cubicBezTo>
                  <a:cubicBezTo>
                    <a:pt x="1868" y="17713"/>
                    <a:pt x="2102" y="13743"/>
                    <a:pt x="2269" y="9807"/>
                  </a:cubicBezTo>
                  <a:cubicBezTo>
                    <a:pt x="2402" y="6538"/>
                    <a:pt x="2469" y="3269"/>
                    <a:pt x="2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0"/>
            <p:cNvSpPr/>
            <p:nvPr/>
          </p:nvSpPr>
          <p:spPr>
            <a:xfrm>
              <a:off x="-116307" y="2165633"/>
              <a:ext cx="747060" cy="260630"/>
            </a:xfrm>
            <a:custGeom>
              <a:avLst/>
              <a:gdLst/>
              <a:ahLst/>
              <a:cxnLst/>
              <a:rect l="l" t="t" r="r" b="b"/>
              <a:pathLst>
                <a:path w="38028" h="13267" extrusionOk="0">
                  <a:moveTo>
                    <a:pt x="37652" y="0"/>
                  </a:moveTo>
                  <a:cubicBezTo>
                    <a:pt x="37586" y="0"/>
                    <a:pt x="37519" y="12"/>
                    <a:pt x="37460" y="24"/>
                  </a:cubicBezTo>
                  <a:cubicBezTo>
                    <a:pt x="36993" y="124"/>
                    <a:pt x="36526" y="257"/>
                    <a:pt x="36093" y="391"/>
                  </a:cubicBezTo>
                  <a:cubicBezTo>
                    <a:pt x="32924" y="1425"/>
                    <a:pt x="29755" y="2459"/>
                    <a:pt x="26552" y="3426"/>
                  </a:cubicBezTo>
                  <a:cubicBezTo>
                    <a:pt x="18680" y="5828"/>
                    <a:pt x="11008" y="8763"/>
                    <a:pt x="3236" y="11465"/>
                  </a:cubicBezTo>
                  <a:cubicBezTo>
                    <a:pt x="2135" y="11832"/>
                    <a:pt x="1068" y="12266"/>
                    <a:pt x="0" y="12633"/>
                  </a:cubicBezTo>
                  <a:lnTo>
                    <a:pt x="0" y="13266"/>
                  </a:lnTo>
                  <a:cubicBezTo>
                    <a:pt x="67" y="13233"/>
                    <a:pt x="167" y="13200"/>
                    <a:pt x="234" y="13166"/>
                  </a:cubicBezTo>
                  <a:lnTo>
                    <a:pt x="20114" y="6328"/>
                  </a:lnTo>
                  <a:cubicBezTo>
                    <a:pt x="24885" y="4694"/>
                    <a:pt x="29755" y="3393"/>
                    <a:pt x="34525" y="1792"/>
                  </a:cubicBezTo>
                  <a:cubicBezTo>
                    <a:pt x="35559" y="1458"/>
                    <a:pt x="36626" y="1091"/>
                    <a:pt x="37627" y="624"/>
                  </a:cubicBezTo>
                  <a:cubicBezTo>
                    <a:pt x="37827" y="524"/>
                    <a:pt x="38027" y="391"/>
                    <a:pt x="37927" y="190"/>
                  </a:cubicBezTo>
                  <a:cubicBezTo>
                    <a:pt x="37884" y="40"/>
                    <a:pt x="37771" y="0"/>
                    <a:pt x="37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0"/>
            <p:cNvSpPr/>
            <p:nvPr/>
          </p:nvSpPr>
          <p:spPr>
            <a:xfrm>
              <a:off x="-116975" y="1237982"/>
              <a:ext cx="237901" cy="342236"/>
            </a:xfrm>
            <a:custGeom>
              <a:avLst/>
              <a:gdLst/>
              <a:ahLst/>
              <a:cxnLst/>
              <a:rect l="l" t="t" r="r" b="b"/>
              <a:pathLst>
                <a:path w="12110" h="17421" extrusionOk="0">
                  <a:moveTo>
                    <a:pt x="11849" y="1"/>
                  </a:moveTo>
                  <a:cubicBezTo>
                    <a:pt x="11755" y="1"/>
                    <a:pt x="11690" y="79"/>
                    <a:pt x="11642" y="175"/>
                  </a:cubicBezTo>
                  <a:cubicBezTo>
                    <a:pt x="11509" y="408"/>
                    <a:pt x="11376" y="642"/>
                    <a:pt x="11209" y="842"/>
                  </a:cubicBezTo>
                  <a:cubicBezTo>
                    <a:pt x="7806" y="5512"/>
                    <a:pt x="4504" y="10282"/>
                    <a:pt x="1235" y="15019"/>
                  </a:cubicBezTo>
                  <a:cubicBezTo>
                    <a:pt x="901" y="15619"/>
                    <a:pt x="501" y="16186"/>
                    <a:pt x="34" y="16686"/>
                  </a:cubicBezTo>
                  <a:lnTo>
                    <a:pt x="1" y="17420"/>
                  </a:lnTo>
                  <a:cubicBezTo>
                    <a:pt x="101" y="17320"/>
                    <a:pt x="201" y="17187"/>
                    <a:pt x="301" y="17053"/>
                  </a:cubicBezTo>
                  <a:cubicBezTo>
                    <a:pt x="3937" y="11683"/>
                    <a:pt x="7673" y="6346"/>
                    <a:pt x="11476" y="1075"/>
                  </a:cubicBezTo>
                  <a:cubicBezTo>
                    <a:pt x="11642" y="842"/>
                    <a:pt x="11809" y="608"/>
                    <a:pt x="11976" y="341"/>
                  </a:cubicBezTo>
                  <a:cubicBezTo>
                    <a:pt x="12043" y="241"/>
                    <a:pt x="12109" y="141"/>
                    <a:pt x="11976" y="41"/>
                  </a:cubicBezTo>
                  <a:cubicBezTo>
                    <a:pt x="11929" y="13"/>
                    <a:pt x="11887" y="1"/>
                    <a:pt x="118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0"/>
            <p:cNvSpPr/>
            <p:nvPr/>
          </p:nvSpPr>
          <p:spPr>
            <a:xfrm>
              <a:off x="-116307" y="-17583"/>
              <a:ext cx="273930" cy="369680"/>
            </a:xfrm>
            <a:custGeom>
              <a:avLst/>
              <a:gdLst/>
              <a:ahLst/>
              <a:cxnLst/>
              <a:rect l="l" t="t" r="r" b="b"/>
              <a:pathLst>
                <a:path w="13944" h="18818" extrusionOk="0">
                  <a:moveTo>
                    <a:pt x="13625" y="0"/>
                  </a:moveTo>
                  <a:cubicBezTo>
                    <a:pt x="13532" y="0"/>
                    <a:pt x="13479" y="102"/>
                    <a:pt x="13410" y="171"/>
                  </a:cubicBezTo>
                  <a:cubicBezTo>
                    <a:pt x="13276" y="305"/>
                    <a:pt x="13176" y="405"/>
                    <a:pt x="13076" y="572"/>
                  </a:cubicBezTo>
                  <a:cubicBezTo>
                    <a:pt x="9373" y="5342"/>
                    <a:pt x="5904" y="10278"/>
                    <a:pt x="2335" y="15149"/>
                  </a:cubicBezTo>
                  <a:cubicBezTo>
                    <a:pt x="1568" y="16216"/>
                    <a:pt x="767" y="17250"/>
                    <a:pt x="0" y="18318"/>
                  </a:cubicBezTo>
                  <a:lnTo>
                    <a:pt x="0" y="18818"/>
                  </a:lnTo>
                  <a:cubicBezTo>
                    <a:pt x="1134" y="17283"/>
                    <a:pt x="2268" y="15716"/>
                    <a:pt x="3403" y="14148"/>
                  </a:cubicBezTo>
                  <a:cubicBezTo>
                    <a:pt x="6205" y="10312"/>
                    <a:pt x="8940" y="6442"/>
                    <a:pt x="11875" y="2706"/>
                  </a:cubicBezTo>
                  <a:cubicBezTo>
                    <a:pt x="12442" y="1939"/>
                    <a:pt x="13076" y="1205"/>
                    <a:pt x="13710" y="438"/>
                  </a:cubicBezTo>
                  <a:cubicBezTo>
                    <a:pt x="13777" y="338"/>
                    <a:pt x="13943" y="238"/>
                    <a:pt x="13777" y="71"/>
                  </a:cubicBezTo>
                  <a:cubicBezTo>
                    <a:pt x="13715" y="20"/>
                    <a:pt x="13666" y="0"/>
                    <a:pt x="13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0"/>
            <p:cNvSpPr/>
            <p:nvPr/>
          </p:nvSpPr>
          <p:spPr>
            <a:xfrm>
              <a:off x="-116307" y="659246"/>
              <a:ext cx="231988" cy="320685"/>
            </a:xfrm>
            <a:custGeom>
              <a:avLst/>
              <a:gdLst/>
              <a:ahLst/>
              <a:cxnLst/>
              <a:rect l="l" t="t" r="r" b="b"/>
              <a:pathLst>
                <a:path w="11809" h="16324" extrusionOk="0">
                  <a:moveTo>
                    <a:pt x="11534" y="0"/>
                  </a:moveTo>
                  <a:cubicBezTo>
                    <a:pt x="11428" y="0"/>
                    <a:pt x="11351" y="135"/>
                    <a:pt x="11275" y="212"/>
                  </a:cubicBezTo>
                  <a:cubicBezTo>
                    <a:pt x="11075" y="478"/>
                    <a:pt x="10841" y="745"/>
                    <a:pt x="10641" y="1012"/>
                  </a:cubicBezTo>
                  <a:cubicBezTo>
                    <a:pt x="7439" y="5115"/>
                    <a:pt x="4503" y="9418"/>
                    <a:pt x="1535" y="13721"/>
                  </a:cubicBezTo>
                  <a:cubicBezTo>
                    <a:pt x="1068" y="14455"/>
                    <a:pt x="567" y="15156"/>
                    <a:pt x="0" y="15823"/>
                  </a:cubicBezTo>
                  <a:lnTo>
                    <a:pt x="0" y="16323"/>
                  </a:lnTo>
                  <a:cubicBezTo>
                    <a:pt x="134" y="16290"/>
                    <a:pt x="167" y="16190"/>
                    <a:pt x="234" y="16090"/>
                  </a:cubicBezTo>
                  <a:cubicBezTo>
                    <a:pt x="3069" y="11987"/>
                    <a:pt x="5904" y="7917"/>
                    <a:pt x="8873" y="3948"/>
                  </a:cubicBezTo>
                  <a:cubicBezTo>
                    <a:pt x="9740" y="2747"/>
                    <a:pt x="10641" y="1579"/>
                    <a:pt x="11542" y="412"/>
                  </a:cubicBezTo>
                  <a:cubicBezTo>
                    <a:pt x="11608" y="312"/>
                    <a:pt x="11809" y="178"/>
                    <a:pt x="11642" y="45"/>
                  </a:cubicBezTo>
                  <a:cubicBezTo>
                    <a:pt x="11602" y="13"/>
                    <a:pt x="11567" y="0"/>
                    <a:pt x="11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0"/>
            <p:cNvSpPr/>
            <p:nvPr/>
          </p:nvSpPr>
          <p:spPr>
            <a:xfrm>
              <a:off x="-116307" y="825963"/>
              <a:ext cx="196607" cy="240474"/>
            </a:xfrm>
            <a:custGeom>
              <a:avLst/>
              <a:gdLst/>
              <a:ahLst/>
              <a:cxnLst/>
              <a:rect l="l" t="t" r="r" b="b"/>
              <a:pathLst>
                <a:path w="10008" h="12241" extrusionOk="0">
                  <a:moveTo>
                    <a:pt x="9710" y="1"/>
                  </a:moveTo>
                  <a:cubicBezTo>
                    <a:pt x="9603" y="1"/>
                    <a:pt x="9513" y="126"/>
                    <a:pt x="9440" y="198"/>
                  </a:cubicBezTo>
                  <a:cubicBezTo>
                    <a:pt x="8173" y="1433"/>
                    <a:pt x="7038" y="2733"/>
                    <a:pt x="5971" y="4134"/>
                  </a:cubicBezTo>
                  <a:cubicBezTo>
                    <a:pt x="3970" y="6670"/>
                    <a:pt x="2002" y="9238"/>
                    <a:pt x="0" y="11807"/>
                  </a:cubicBezTo>
                  <a:lnTo>
                    <a:pt x="33" y="12240"/>
                  </a:lnTo>
                  <a:cubicBezTo>
                    <a:pt x="167" y="12207"/>
                    <a:pt x="200" y="12107"/>
                    <a:pt x="267" y="12007"/>
                  </a:cubicBezTo>
                  <a:cubicBezTo>
                    <a:pt x="1334" y="10639"/>
                    <a:pt x="2368" y="9238"/>
                    <a:pt x="3436" y="7904"/>
                  </a:cubicBezTo>
                  <a:cubicBezTo>
                    <a:pt x="5437" y="5369"/>
                    <a:pt x="7372" y="2733"/>
                    <a:pt x="9674" y="432"/>
                  </a:cubicBezTo>
                  <a:cubicBezTo>
                    <a:pt x="9807" y="332"/>
                    <a:pt x="10007" y="232"/>
                    <a:pt x="9840" y="65"/>
                  </a:cubicBezTo>
                  <a:cubicBezTo>
                    <a:pt x="9794" y="19"/>
                    <a:pt x="9751" y="1"/>
                    <a:pt x="97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0"/>
            <p:cNvSpPr/>
            <p:nvPr/>
          </p:nvSpPr>
          <p:spPr>
            <a:xfrm>
              <a:off x="-116307" y="1449924"/>
              <a:ext cx="178907" cy="224012"/>
            </a:xfrm>
            <a:custGeom>
              <a:avLst/>
              <a:gdLst/>
              <a:ahLst/>
              <a:cxnLst/>
              <a:rect l="l" t="t" r="r" b="b"/>
              <a:pathLst>
                <a:path w="9107" h="11403" extrusionOk="0">
                  <a:moveTo>
                    <a:pt x="8904" y="1"/>
                  </a:moveTo>
                  <a:cubicBezTo>
                    <a:pt x="8840" y="1"/>
                    <a:pt x="8778" y="36"/>
                    <a:pt x="8740" y="94"/>
                  </a:cubicBezTo>
                  <a:cubicBezTo>
                    <a:pt x="8239" y="561"/>
                    <a:pt x="7739" y="1062"/>
                    <a:pt x="7305" y="1562"/>
                  </a:cubicBezTo>
                  <a:cubicBezTo>
                    <a:pt x="5304" y="3964"/>
                    <a:pt x="3436" y="6466"/>
                    <a:pt x="1535" y="8967"/>
                  </a:cubicBezTo>
                  <a:cubicBezTo>
                    <a:pt x="1101" y="9668"/>
                    <a:pt x="567" y="10302"/>
                    <a:pt x="0" y="10902"/>
                  </a:cubicBezTo>
                  <a:lnTo>
                    <a:pt x="0" y="11402"/>
                  </a:lnTo>
                  <a:cubicBezTo>
                    <a:pt x="33" y="11369"/>
                    <a:pt x="100" y="11336"/>
                    <a:pt x="134" y="11302"/>
                  </a:cubicBezTo>
                  <a:cubicBezTo>
                    <a:pt x="1168" y="9968"/>
                    <a:pt x="2202" y="8600"/>
                    <a:pt x="3236" y="7266"/>
                  </a:cubicBezTo>
                  <a:cubicBezTo>
                    <a:pt x="5104" y="4931"/>
                    <a:pt x="6805" y="2429"/>
                    <a:pt x="8940" y="294"/>
                  </a:cubicBezTo>
                  <a:cubicBezTo>
                    <a:pt x="9007" y="228"/>
                    <a:pt x="9107" y="161"/>
                    <a:pt x="9040" y="61"/>
                  </a:cubicBezTo>
                  <a:cubicBezTo>
                    <a:pt x="8998" y="19"/>
                    <a:pt x="8950" y="1"/>
                    <a:pt x="8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0"/>
            <p:cNvSpPr/>
            <p:nvPr/>
          </p:nvSpPr>
          <p:spPr>
            <a:xfrm>
              <a:off x="-116307" y="971737"/>
              <a:ext cx="151384" cy="208080"/>
            </a:xfrm>
            <a:custGeom>
              <a:avLst/>
              <a:gdLst/>
              <a:ahLst/>
              <a:cxnLst/>
              <a:rect l="l" t="t" r="r" b="b"/>
              <a:pathLst>
                <a:path w="7706" h="10592" extrusionOk="0">
                  <a:moveTo>
                    <a:pt x="7478" y="1"/>
                  </a:moveTo>
                  <a:cubicBezTo>
                    <a:pt x="7406" y="1"/>
                    <a:pt x="7349" y="52"/>
                    <a:pt x="7305" y="117"/>
                  </a:cubicBezTo>
                  <a:lnTo>
                    <a:pt x="7172" y="284"/>
                  </a:lnTo>
                  <a:cubicBezTo>
                    <a:pt x="5704" y="2118"/>
                    <a:pt x="4337" y="4020"/>
                    <a:pt x="2969" y="5921"/>
                  </a:cubicBezTo>
                  <a:cubicBezTo>
                    <a:pt x="1968" y="7322"/>
                    <a:pt x="967" y="8723"/>
                    <a:pt x="0" y="10091"/>
                  </a:cubicBezTo>
                  <a:lnTo>
                    <a:pt x="0" y="10591"/>
                  </a:lnTo>
                  <a:cubicBezTo>
                    <a:pt x="33" y="10558"/>
                    <a:pt x="100" y="10491"/>
                    <a:pt x="134" y="10458"/>
                  </a:cubicBezTo>
                  <a:cubicBezTo>
                    <a:pt x="2035" y="7556"/>
                    <a:pt x="4103" y="4754"/>
                    <a:pt x="6205" y="1985"/>
                  </a:cubicBezTo>
                  <a:cubicBezTo>
                    <a:pt x="6638" y="1418"/>
                    <a:pt x="7072" y="851"/>
                    <a:pt x="7539" y="317"/>
                  </a:cubicBezTo>
                  <a:cubicBezTo>
                    <a:pt x="7606" y="217"/>
                    <a:pt x="7706" y="150"/>
                    <a:pt x="7606" y="50"/>
                  </a:cubicBezTo>
                  <a:cubicBezTo>
                    <a:pt x="7559" y="15"/>
                    <a:pt x="7517" y="1"/>
                    <a:pt x="7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0"/>
            <p:cNvSpPr/>
            <p:nvPr/>
          </p:nvSpPr>
          <p:spPr>
            <a:xfrm>
              <a:off x="-95345" y="163456"/>
              <a:ext cx="196607" cy="239473"/>
            </a:xfrm>
            <a:custGeom>
              <a:avLst/>
              <a:gdLst/>
              <a:ahLst/>
              <a:cxnLst/>
              <a:rect l="l" t="t" r="r" b="b"/>
              <a:pathLst>
                <a:path w="10008" h="12190" extrusionOk="0">
                  <a:moveTo>
                    <a:pt x="9800" y="1"/>
                  </a:moveTo>
                  <a:cubicBezTo>
                    <a:pt x="9753" y="1"/>
                    <a:pt x="9706" y="20"/>
                    <a:pt x="9674" y="63"/>
                  </a:cubicBezTo>
                  <a:cubicBezTo>
                    <a:pt x="9541" y="163"/>
                    <a:pt x="9441" y="263"/>
                    <a:pt x="9341" y="396"/>
                  </a:cubicBezTo>
                  <a:cubicBezTo>
                    <a:pt x="8106" y="1897"/>
                    <a:pt x="6839" y="3398"/>
                    <a:pt x="5605" y="4900"/>
                  </a:cubicBezTo>
                  <a:cubicBezTo>
                    <a:pt x="3703" y="7168"/>
                    <a:pt x="2002" y="9536"/>
                    <a:pt x="167" y="11838"/>
                  </a:cubicBezTo>
                  <a:cubicBezTo>
                    <a:pt x="101" y="11938"/>
                    <a:pt x="1" y="12071"/>
                    <a:pt x="101" y="12171"/>
                  </a:cubicBezTo>
                  <a:cubicBezTo>
                    <a:pt x="126" y="12184"/>
                    <a:pt x="150" y="12190"/>
                    <a:pt x="173" y="12190"/>
                  </a:cubicBezTo>
                  <a:cubicBezTo>
                    <a:pt x="271" y="12190"/>
                    <a:pt x="347" y="12092"/>
                    <a:pt x="401" y="12038"/>
                  </a:cubicBezTo>
                  <a:cubicBezTo>
                    <a:pt x="768" y="11571"/>
                    <a:pt x="1135" y="11137"/>
                    <a:pt x="1502" y="10670"/>
                  </a:cubicBezTo>
                  <a:cubicBezTo>
                    <a:pt x="4170" y="7201"/>
                    <a:pt x="6872" y="3765"/>
                    <a:pt x="9841" y="496"/>
                  </a:cubicBezTo>
                  <a:cubicBezTo>
                    <a:pt x="9908" y="430"/>
                    <a:pt x="9974" y="330"/>
                    <a:pt x="10008" y="196"/>
                  </a:cubicBezTo>
                  <a:cubicBezTo>
                    <a:pt x="10008" y="83"/>
                    <a:pt x="9901" y="1"/>
                    <a:pt x="9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0"/>
            <p:cNvSpPr/>
            <p:nvPr/>
          </p:nvSpPr>
          <p:spPr>
            <a:xfrm>
              <a:off x="-74382" y="1597899"/>
              <a:ext cx="86536" cy="112743"/>
            </a:xfrm>
            <a:custGeom>
              <a:avLst/>
              <a:gdLst/>
              <a:ahLst/>
              <a:cxnLst/>
              <a:rect l="l" t="t" r="r" b="b"/>
              <a:pathLst>
                <a:path w="4405" h="5739" extrusionOk="0">
                  <a:moveTo>
                    <a:pt x="4053" y="0"/>
                  </a:moveTo>
                  <a:cubicBezTo>
                    <a:pt x="3871" y="0"/>
                    <a:pt x="3743" y="308"/>
                    <a:pt x="3637" y="468"/>
                  </a:cubicBezTo>
                  <a:cubicBezTo>
                    <a:pt x="2703" y="1635"/>
                    <a:pt x="1836" y="2870"/>
                    <a:pt x="1035" y="4137"/>
                  </a:cubicBezTo>
                  <a:cubicBezTo>
                    <a:pt x="701" y="4638"/>
                    <a:pt x="335" y="5138"/>
                    <a:pt x="1" y="5638"/>
                  </a:cubicBezTo>
                  <a:lnTo>
                    <a:pt x="134" y="5738"/>
                  </a:lnTo>
                  <a:cubicBezTo>
                    <a:pt x="435" y="5371"/>
                    <a:pt x="735" y="5005"/>
                    <a:pt x="1002" y="4604"/>
                  </a:cubicBezTo>
                  <a:cubicBezTo>
                    <a:pt x="1936" y="3237"/>
                    <a:pt x="2836" y="1869"/>
                    <a:pt x="3870" y="568"/>
                  </a:cubicBezTo>
                  <a:cubicBezTo>
                    <a:pt x="4004" y="401"/>
                    <a:pt x="4404" y="201"/>
                    <a:pt x="4204" y="68"/>
                  </a:cubicBezTo>
                  <a:cubicBezTo>
                    <a:pt x="4150" y="20"/>
                    <a:pt x="4100" y="0"/>
                    <a:pt x="4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8" name="Google Shape;2378;p50"/>
          <p:cNvGrpSpPr/>
          <p:nvPr/>
        </p:nvGrpSpPr>
        <p:grpSpPr>
          <a:xfrm flipH="1">
            <a:off x="7508225" y="133350"/>
            <a:ext cx="1635775" cy="1399825"/>
            <a:chOff x="-855000" y="-163025"/>
            <a:chExt cx="1635775" cy="1399825"/>
          </a:xfrm>
        </p:grpSpPr>
        <p:sp>
          <p:nvSpPr>
            <p:cNvPr id="2379" name="Google Shape;2379;p50"/>
            <p:cNvSpPr/>
            <p:nvPr/>
          </p:nvSpPr>
          <p:spPr>
            <a:xfrm flipH="1">
              <a:off x="-781850" y="378500"/>
              <a:ext cx="125675" cy="11825"/>
            </a:xfrm>
            <a:custGeom>
              <a:avLst/>
              <a:gdLst/>
              <a:ahLst/>
              <a:cxnLst/>
              <a:rect l="l" t="t" r="r" b="b"/>
              <a:pathLst>
                <a:path w="5027" h="473" fill="none" extrusionOk="0">
                  <a:moveTo>
                    <a:pt x="1" y="472"/>
                  </a:moveTo>
                  <a:cubicBezTo>
                    <a:pt x="1652" y="401"/>
                    <a:pt x="3398" y="213"/>
                    <a:pt x="5026" y="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0"/>
            <p:cNvSpPr/>
            <p:nvPr/>
          </p:nvSpPr>
          <p:spPr>
            <a:xfrm flipH="1">
              <a:off x="-724050" y="-157125"/>
              <a:ext cx="66100" cy="545675"/>
            </a:xfrm>
            <a:custGeom>
              <a:avLst/>
              <a:gdLst/>
              <a:ahLst/>
              <a:cxnLst/>
              <a:rect l="l" t="t" r="r" b="b"/>
              <a:pathLst>
                <a:path w="2644" h="21827" fill="none" extrusionOk="0">
                  <a:moveTo>
                    <a:pt x="0" y="21826"/>
                  </a:moveTo>
                  <a:cubicBezTo>
                    <a:pt x="614" y="20576"/>
                    <a:pt x="826" y="19113"/>
                    <a:pt x="1393" y="17815"/>
                  </a:cubicBezTo>
                  <a:cubicBezTo>
                    <a:pt x="2077" y="16305"/>
                    <a:pt x="2242" y="14347"/>
                    <a:pt x="2360" y="12671"/>
                  </a:cubicBezTo>
                  <a:cubicBezTo>
                    <a:pt x="2643" y="8424"/>
                    <a:pt x="1322" y="4130"/>
                    <a:pt x="354"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0"/>
            <p:cNvSpPr/>
            <p:nvPr/>
          </p:nvSpPr>
          <p:spPr>
            <a:xfrm flipH="1">
              <a:off x="-799550" y="-160650"/>
              <a:ext cx="132175" cy="4150"/>
            </a:xfrm>
            <a:custGeom>
              <a:avLst/>
              <a:gdLst/>
              <a:ahLst/>
              <a:cxnLst/>
              <a:rect l="l" t="t" r="r" b="b"/>
              <a:pathLst>
                <a:path w="5287" h="166" fill="none" extrusionOk="0">
                  <a:moveTo>
                    <a:pt x="1" y="142"/>
                  </a:moveTo>
                  <a:cubicBezTo>
                    <a:pt x="1771" y="165"/>
                    <a:pt x="3517" y="0"/>
                    <a:pt x="5286" y="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0"/>
            <p:cNvSpPr/>
            <p:nvPr/>
          </p:nvSpPr>
          <p:spPr>
            <a:xfrm flipH="1">
              <a:off x="-855000" y="-163025"/>
              <a:ext cx="68450" cy="536225"/>
            </a:xfrm>
            <a:custGeom>
              <a:avLst/>
              <a:gdLst/>
              <a:ahLst/>
              <a:cxnLst/>
              <a:rect l="l" t="t" r="r" b="b"/>
              <a:pathLst>
                <a:path w="2738" h="21449" fill="none" extrusionOk="0">
                  <a:moveTo>
                    <a:pt x="354" y="1"/>
                  </a:moveTo>
                  <a:cubicBezTo>
                    <a:pt x="2218" y="3375"/>
                    <a:pt x="2525" y="7103"/>
                    <a:pt x="2643" y="10878"/>
                  </a:cubicBezTo>
                  <a:cubicBezTo>
                    <a:pt x="2737" y="14536"/>
                    <a:pt x="1911" y="18334"/>
                    <a:pt x="0" y="21449"/>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0"/>
            <p:cNvSpPr/>
            <p:nvPr/>
          </p:nvSpPr>
          <p:spPr>
            <a:xfrm flipH="1">
              <a:off x="-665050" y="157875"/>
              <a:ext cx="102675" cy="226550"/>
            </a:xfrm>
            <a:custGeom>
              <a:avLst/>
              <a:gdLst/>
              <a:ahLst/>
              <a:cxnLst/>
              <a:rect l="l" t="t" r="r" b="b"/>
              <a:pathLst>
                <a:path w="4107" h="9062" fill="none" extrusionOk="0">
                  <a:moveTo>
                    <a:pt x="4107" y="9061"/>
                  </a:moveTo>
                  <a:cubicBezTo>
                    <a:pt x="2526" y="7858"/>
                    <a:pt x="449" y="6301"/>
                    <a:pt x="190" y="4177"/>
                  </a:cubicBezTo>
                  <a:cubicBezTo>
                    <a:pt x="1" y="2785"/>
                    <a:pt x="520" y="1393"/>
                    <a:pt x="567"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0"/>
            <p:cNvSpPr/>
            <p:nvPr/>
          </p:nvSpPr>
          <p:spPr>
            <a:xfrm flipH="1">
              <a:off x="-665050" y="-147675"/>
              <a:ext cx="102675" cy="226525"/>
            </a:xfrm>
            <a:custGeom>
              <a:avLst/>
              <a:gdLst/>
              <a:ahLst/>
              <a:cxnLst/>
              <a:rect l="l" t="t" r="r" b="b"/>
              <a:pathLst>
                <a:path w="4107" h="9061" fill="none" extrusionOk="0">
                  <a:moveTo>
                    <a:pt x="4107" y="0"/>
                  </a:moveTo>
                  <a:cubicBezTo>
                    <a:pt x="2526" y="1227"/>
                    <a:pt x="449" y="2761"/>
                    <a:pt x="190" y="4885"/>
                  </a:cubicBezTo>
                  <a:cubicBezTo>
                    <a:pt x="1" y="6277"/>
                    <a:pt x="520" y="7669"/>
                    <a:pt x="567" y="906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0"/>
            <p:cNvSpPr/>
            <p:nvPr/>
          </p:nvSpPr>
          <p:spPr>
            <a:xfrm flipH="1">
              <a:off x="-583050" y="64675"/>
              <a:ext cx="7675" cy="93225"/>
            </a:xfrm>
            <a:custGeom>
              <a:avLst/>
              <a:gdLst/>
              <a:ahLst/>
              <a:cxnLst/>
              <a:rect l="l" t="t" r="r" b="b"/>
              <a:pathLst>
                <a:path w="307" h="3729" fill="none" extrusionOk="0">
                  <a:moveTo>
                    <a:pt x="0" y="3729"/>
                  </a:moveTo>
                  <a:cubicBezTo>
                    <a:pt x="47" y="2738"/>
                    <a:pt x="307" y="779"/>
                    <a:pt x="0"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0"/>
            <p:cNvSpPr/>
            <p:nvPr/>
          </p:nvSpPr>
          <p:spPr>
            <a:xfrm flipH="1">
              <a:off x="-566550" y="60550"/>
              <a:ext cx="116250" cy="183475"/>
            </a:xfrm>
            <a:custGeom>
              <a:avLst/>
              <a:gdLst/>
              <a:ahLst/>
              <a:cxnLst/>
              <a:rect l="l" t="t" r="r" b="b"/>
              <a:pathLst>
                <a:path w="4650" h="7339" fill="none" extrusionOk="0">
                  <a:moveTo>
                    <a:pt x="4649" y="7339"/>
                  </a:moveTo>
                  <a:cubicBezTo>
                    <a:pt x="4272" y="6749"/>
                    <a:pt x="3587" y="6253"/>
                    <a:pt x="2997" y="5829"/>
                  </a:cubicBezTo>
                  <a:cubicBezTo>
                    <a:pt x="2431" y="5380"/>
                    <a:pt x="1936" y="5026"/>
                    <a:pt x="1393" y="4649"/>
                  </a:cubicBezTo>
                  <a:cubicBezTo>
                    <a:pt x="1110" y="4436"/>
                    <a:pt x="378" y="4130"/>
                    <a:pt x="190" y="3799"/>
                  </a:cubicBezTo>
                  <a:cubicBezTo>
                    <a:pt x="1" y="3493"/>
                    <a:pt x="142" y="2973"/>
                    <a:pt x="190" y="2549"/>
                  </a:cubicBezTo>
                  <a:cubicBezTo>
                    <a:pt x="260" y="1699"/>
                    <a:pt x="260" y="850"/>
                    <a:pt x="166" y="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0"/>
            <p:cNvSpPr/>
            <p:nvPr/>
          </p:nvSpPr>
          <p:spPr>
            <a:xfrm flipH="1">
              <a:off x="-564775" y="-30300"/>
              <a:ext cx="110925" cy="89700"/>
            </a:xfrm>
            <a:custGeom>
              <a:avLst/>
              <a:gdLst/>
              <a:ahLst/>
              <a:cxnLst/>
              <a:rect l="l" t="t" r="r" b="b"/>
              <a:pathLst>
                <a:path w="4437" h="3588" fill="none" extrusionOk="0">
                  <a:moveTo>
                    <a:pt x="0" y="3587"/>
                  </a:moveTo>
                  <a:cubicBezTo>
                    <a:pt x="1039" y="2903"/>
                    <a:pt x="2148" y="2478"/>
                    <a:pt x="3091" y="1629"/>
                  </a:cubicBezTo>
                  <a:cubicBezTo>
                    <a:pt x="3587" y="1157"/>
                    <a:pt x="3894" y="378"/>
                    <a:pt x="4436"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0"/>
            <p:cNvSpPr/>
            <p:nvPr/>
          </p:nvSpPr>
          <p:spPr>
            <a:xfrm flipH="1">
              <a:off x="-453875" y="81775"/>
              <a:ext cx="70800" cy="61975"/>
            </a:xfrm>
            <a:custGeom>
              <a:avLst/>
              <a:gdLst/>
              <a:ahLst/>
              <a:cxnLst/>
              <a:rect l="l" t="t" r="r" b="b"/>
              <a:pathLst>
                <a:path w="2832" h="2479" fill="none" extrusionOk="0">
                  <a:moveTo>
                    <a:pt x="2690" y="2313"/>
                  </a:moveTo>
                  <a:cubicBezTo>
                    <a:pt x="2053" y="2431"/>
                    <a:pt x="967" y="2478"/>
                    <a:pt x="401" y="2101"/>
                  </a:cubicBezTo>
                  <a:cubicBezTo>
                    <a:pt x="0" y="1794"/>
                    <a:pt x="165" y="1015"/>
                    <a:pt x="212" y="567"/>
                  </a:cubicBezTo>
                  <a:cubicBezTo>
                    <a:pt x="260" y="1"/>
                    <a:pt x="755" y="142"/>
                    <a:pt x="1227" y="142"/>
                  </a:cubicBezTo>
                  <a:cubicBezTo>
                    <a:pt x="1770" y="119"/>
                    <a:pt x="2289" y="48"/>
                    <a:pt x="2831" y="24"/>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0"/>
            <p:cNvSpPr/>
            <p:nvPr/>
          </p:nvSpPr>
          <p:spPr>
            <a:xfrm flipH="1">
              <a:off x="-388975" y="-66875"/>
              <a:ext cx="666000" cy="214750"/>
            </a:xfrm>
            <a:custGeom>
              <a:avLst/>
              <a:gdLst/>
              <a:ahLst/>
              <a:cxnLst/>
              <a:rect l="l" t="t" r="r" b="b"/>
              <a:pathLst>
                <a:path w="26640" h="8590" fill="none" extrusionOk="0">
                  <a:moveTo>
                    <a:pt x="26640" y="7717"/>
                  </a:moveTo>
                  <a:cubicBezTo>
                    <a:pt x="24398" y="8118"/>
                    <a:pt x="22369" y="8000"/>
                    <a:pt x="20387" y="6773"/>
                  </a:cubicBezTo>
                  <a:cubicBezTo>
                    <a:pt x="17980" y="5310"/>
                    <a:pt x="16234" y="2832"/>
                    <a:pt x="13592" y="1723"/>
                  </a:cubicBezTo>
                  <a:cubicBezTo>
                    <a:pt x="9463" y="1"/>
                    <a:pt x="5546" y="2502"/>
                    <a:pt x="2809" y="5404"/>
                  </a:cubicBezTo>
                  <a:cubicBezTo>
                    <a:pt x="1841" y="6442"/>
                    <a:pt x="850" y="7481"/>
                    <a:pt x="1" y="859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0"/>
            <p:cNvSpPr/>
            <p:nvPr/>
          </p:nvSpPr>
          <p:spPr>
            <a:xfrm flipH="1">
              <a:off x="-394875" y="-117000"/>
              <a:ext cx="696075" cy="228300"/>
            </a:xfrm>
            <a:custGeom>
              <a:avLst/>
              <a:gdLst/>
              <a:ahLst/>
              <a:cxnLst/>
              <a:rect l="l" t="t" r="r" b="b"/>
              <a:pathLst>
                <a:path w="27843" h="9132" fill="none" extrusionOk="0">
                  <a:moveTo>
                    <a:pt x="27843" y="8023"/>
                  </a:moveTo>
                  <a:cubicBezTo>
                    <a:pt x="25578" y="8424"/>
                    <a:pt x="23973" y="8093"/>
                    <a:pt x="21968" y="6867"/>
                  </a:cubicBezTo>
                  <a:cubicBezTo>
                    <a:pt x="19561" y="5427"/>
                    <a:pt x="17626" y="2832"/>
                    <a:pt x="14983" y="1723"/>
                  </a:cubicBezTo>
                  <a:cubicBezTo>
                    <a:pt x="10854" y="0"/>
                    <a:pt x="6064" y="2383"/>
                    <a:pt x="3304" y="5309"/>
                  </a:cubicBezTo>
                  <a:cubicBezTo>
                    <a:pt x="2336" y="6324"/>
                    <a:pt x="874" y="8023"/>
                    <a:pt x="0" y="9132"/>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0"/>
            <p:cNvSpPr/>
            <p:nvPr/>
          </p:nvSpPr>
          <p:spPr>
            <a:xfrm flipH="1">
              <a:off x="267550" y="105975"/>
              <a:ext cx="59025" cy="46625"/>
            </a:xfrm>
            <a:custGeom>
              <a:avLst/>
              <a:gdLst/>
              <a:ahLst/>
              <a:cxnLst/>
              <a:rect l="l" t="t" r="r" b="b"/>
              <a:pathLst>
                <a:path w="2361" h="1865" fill="none" extrusionOk="0">
                  <a:moveTo>
                    <a:pt x="1" y="0"/>
                  </a:moveTo>
                  <a:cubicBezTo>
                    <a:pt x="709" y="614"/>
                    <a:pt x="1487" y="1392"/>
                    <a:pt x="2360" y="1864"/>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0"/>
            <p:cNvSpPr/>
            <p:nvPr/>
          </p:nvSpPr>
          <p:spPr>
            <a:xfrm flipH="1">
              <a:off x="390825" y="232800"/>
              <a:ext cx="53125" cy="34225"/>
            </a:xfrm>
            <a:custGeom>
              <a:avLst/>
              <a:gdLst/>
              <a:ahLst/>
              <a:cxnLst/>
              <a:rect l="l" t="t" r="r" b="b"/>
              <a:pathLst>
                <a:path w="2125" h="1369" fill="none" extrusionOk="0">
                  <a:moveTo>
                    <a:pt x="0" y="0"/>
                  </a:moveTo>
                  <a:cubicBezTo>
                    <a:pt x="449" y="614"/>
                    <a:pt x="1440" y="1015"/>
                    <a:pt x="2124" y="1369"/>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0"/>
            <p:cNvSpPr/>
            <p:nvPr/>
          </p:nvSpPr>
          <p:spPr>
            <a:xfrm flipH="1">
              <a:off x="327725" y="100075"/>
              <a:ext cx="116225" cy="130375"/>
            </a:xfrm>
            <a:custGeom>
              <a:avLst/>
              <a:gdLst/>
              <a:ahLst/>
              <a:cxnLst/>
              <a:rect l="l" t="t" r="r" b="b"/>
              <a:pathLst>
                <a:path w="4649" h="5215" fill="none" extrusionOk="0">
                  <a:moveTo>
                    <a:pt x="0" y="5215"/>
                  </a:moveTo>
                  <a:cubicBezTo>
                    <a:pt x="732" y="3894"/>
                    <a:pt x="1935" y="2785"/>
                    <a:pt x="2997" y="1746"/>
                  </a:cubicBezTo>
                  <a:cubicBezTo>
                    <a:pt x="3327" y="1416"/>
                    <a:pt x="4484" y="0"/>
                    <a:pt x="4649" y="48"/>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0"/>
            <p:cNvSpPr/>
            <p:nvPr/>
          </p:nvSpPr>
          <p:spPr>
            <a:xfrm flipH="1">
              <a:off x="268725" y="156100"/>
              <a:ext cx="117425" cy="112125"/>
            </a:xfrm>
            <a:custGeom>
              <a:avLst/>
              <a:gdLst/>
              <a:ahLst/>
              <a:cxnLst/>
              <a:rect l="l" t="t" r="r" b="b"/>
              <a:pathLst>
                <a:path w="4697" h="4485" fill="none" extrusionOk="0">
                  <a:moveTo>
                    <a:pt x="1" y="4484"/>
                  </a:moveTo>
                  <a:cubicBezTo>
                    <a:pt x="1582" y="3682"/>
                    <a:pt x="3021" y="567"/>
                    <a:pt x="4696"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0"/>
            <p:cNvSpPr/>
            <p:nvPr/>
          </p:nvSpPr>
          <p:spPr>
            <a:xfrm flipH="1">
              <a:off x="383750" y="246950"/>
              <a:ext cx="48400" cy="60775"/>
            </a:xfrm>
            <a:custGeom>
              <a:avLst/>
              <a:gdLst/>
              <a:ahLst/>
              <a:cxnLst/>
              <a:rect l="l" t="t" r="r" b="b"/>
              <a:pathLst>
                <a:path w="1936" h="2431" fill="none" extrusionOk="0">
                  <a:moveTo>
                    <a:pt x="24" y="1"/>
                  </a:moveTo>
                  <a:cubicBezTo>
                    <a:pt x="0" y="803"/>
                    <a:pt x="48" y="1629"/>
                    <a:pt x="166" y="2431"/>
                  </a:cubicBezTo>
                  <a:cubicBezTo>
                    <a:pt x="755" y="2384"/>
                    <a:pt x="1345" y="2266"/>
                    <a:pt x="1935" y="210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0"/>
            <p:cNvSpPr/>
            <p:nvPr/>
          </p:nvSpPr>
          <p:spPr>
            <a:xfrm flipH="1">
              <a:off x="374325" y="264650"/>
              <a:ext cx="15350" cy="36000"/>
            </a:xfrm>
            <a:custGeom>
              <a:avLst/>
              <a:gdLst/>
              <a:ahLst/>
              <a:cxnLst/>
              <a:rect l="l" t="t" r="r" b="b"/>
              <a:pathLst>
                <a:path w="614" h="1440" fill="none" extrusionOk="0">
                  <a:moveTo>
                    <a:pt x="614" y="1440"/>
                  </a:moveTo>
                  <a:cubicBezTo>
                    <a:pt x="236" y="1062"/>
                    <a:pt x="24" y="543"/>
                    <a:pt x="0" y="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0"/>
            <p:cNvSpPr/>
            <p:nvPr/>
          </p:nvSpPr>
          <p:spPr>
            <a:xfrm flipH="1">
              <a:off x="323000" y="304175"/>
              <a:ext cx="135100" cy="107975"/>
            </a:xfrm>
            <a:custGeom>
              <a:avLst/>
              <a:gdLst/>
              <a:ahLst/>
              <a:cxnLst/>
              <a:rect l="l" t="t" r="r" b="b"/>
              <a:pathLst>
                <a:path w="5404" h="4319" fill="none" extrusionOk="0">
                  <a:moveTo>
                    <a:pt x="0" y="142"/>
                  </a:moveTo>
                  <a:cubicBezTo>
                    <a:pt x="1156" y="142"/>
                    <a:pt x="2596" y="331"/>
                    <a:pt x="3681" y="0"/>
                  </a:cubicBezTo>
                  <a:cubicBezTo>
                    <a:pt x="3988" y="637"/>
                    <a:pt x="5403" y="4012"/>
                    <a:pt x="5215" y="4318"/>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0"/>
            <p:cNvSpPr/>
            <p:nvPr/>
          </p:nvSpPr>
          <p:spPr>
            <a:xfrm flipH="1">
              <a:off x="461625" y="306525"/>
              <a:ext cx="30100" cy="103250"/>
            </a:xfrm>
            <a:custGeom>
              <a:avLst/>
              <a:gdLst/>
              <a:ahLst/>
              <a:cxnLst/>
              <a:rect l="l" t="t" r="r" b="b"/>
              <a:pathLst>
                <a:path w="1204" h="4130" fill="none" extrusionOk="0">
                  <a:moveTo>
                    <a:pt x="1204" y="1"/>
                  </a:moveTo>
                  <a:cubicBezTo>
                    <a:pt x="968" y="1440"/>
                    <a:pt x="165" y="2691"/>
                    <a:pt x="0" y="413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0"/>
            <p:cNvSpPr/>
            <p:nvPr/>
          </p:nvSpPr>
          <p:spPr>
            <a:xfrm flipH="1">
              <a:off x="162550" y="407400"/>
              <a:ext cx="476050" cy="13600"/>
            </a:xfrm>
            <a:custGeom>
              <a:avLst/>
              <a:gdLst/>
              <a:ahLst/>
              <a:cxnLst/>
              <a:rect l="l" t="t" r="r" b="b"/>
              <a:pathLst>
                <a:path w="19042" h="544" fill="none" extrusionOk="0">
                  <a:moveTo>
                    <a:pt x="0" y="189"/>
                  </a:moveTo>
                  <a:cubicBezTo>
                    <a:pt x="2360" y="543"/>
                    <a:pt x="4931" y="71"/>
                    <a:pt x="7315" y="24"/>
                  </a:cubicBezTo>
                  <a:cubicBezTo>
                    <a:pt x="9061" y="1"/>
                    <a:pt x="10807" y="189"/>
                    <a:pt x="12553" y="236"/>
                  </a:cubicBezTo>
                  <a:cubicBezTo>
                    <a:pt x="14700" y="307"/>
                    <a:pt x="16894" y="449"/>
                    <a:pt x="19041" y="378"/>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0"/>
            <p:cNvSpPr/>
            <p:nvPr/>
          </p:nvSpPr>
          <p:spPr>
            <a:xfrm flipH="1">
              <a:off x="636825" y="408575"/>
              <a:ext cx="143350" cy="693725"/>
            </a:xfrm>
            <a:custGeom>
              <a:avLst/>
              <a:gdLst/>
              <a:ahLst/>
              <a:cxnLst/>
              <a:rect l="l" t="t" r="r" b="b"/>
              <a:pathLst>
                <a:path w="5734" h="27749" fill="none" extrusionOk="0">
                  <a:moveTo>
                    <a:pt x="5710" y="1"/>
                  </a:moveTo>
                  <a:cubicBezTo>
                    <a:pt x="5734" y="1912"/>
                    <a:pt x="4696" y="4083"/>
                    <a:pt x="4200" y="5947"/>
                  </a:cubicBezTo>
                  <a:cubicBezTo>
                    <a:pt x="3516" y="8542"/>
                    <a:pt x="3091" y="11326"/>
                    <a:pt x="2548" y="13969"/>
                  </a:cubicBezTo>
                  <a:cubicBezTo>
                    <a:pt x="1628" y="18287"/>
                    <a:pt x="1180" y="23502"/>
                    <a:pt x="0" y="27749"/>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0"/>
            <p:cNvSpPr/>
            <p:nvPr/>
          </p:nvSpPr>
          <p:spPr>
            <a:xfrm flipH="1">
              <a:off x="38100" y="419200"/>
              <a:ext cx="120950" cy="684275"/>
            </a:xfrm>
            <a:custGeom>
              <a:avLst/>
              <a:gdLst/>
              <a:ahLst/>
              <a:cxnLst/>
              <a:rect l="l" t="t" r="r" b="b"/>
              <a:pathLst>
                <a:path w="4838" h="27371" fill="none" extrusionOk="0">
                  <a:moveTo>
                    <a:pt x="4838" y="27371"/>
                  </a:moveTo>
                  <a:cubicBezTo>
                    <a:pt x="4626" y="24469"/>
                    <a:pt x="4342" y="20882"/>
                    <a:pt x="3894" y="18027"/>
                  </a:cubicBezTo>
                  <a:cubicBezTo>
                    <a:pt x="3469" y="15432"/>
                    <a:pt x="2809" y="12907"/>
                    <a:pt x="2313" y="10335"/>
                  </a:cubicBezTo>
                  <a:cubicBezTo>
                    <a:pt x="1865" y="7976"/>
                    <a:pt x="1181" y="5852"/>
                    <a:pt x="544" y="3563"/>
                  </a:cubicBezTo>
                  <a:cubicBezTo>
                    <a:pt x="213" y="2384"/>
                    <a:pt x="261" y="1180"/>
                    <a:pt x="1" y="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0"/>
            <p:cNvSpPr/>
            <p:nvPr/>
          </p:nvSpPr>
          <p:spPr>
            <a:xfrm flipH="1">
              <a:off x="38675" y="1102275"/>
              <a:ext cx="740925" cy="67275"/>
            </a:xfrm>
            <a:custGeom>
              <a:avLst/>
              <a:gdLst/>
              <a:ahLst/>
              <a:cxnLst/>
              <a:rect l="l" t="t" r="r" b="b"/>
              <a:pathLst>
                <a:path w="29637" h="2691" fill="none" extrusionOk="0">
                  <a:moveTo>
                    <a:pt x="1" y="1"/>
                  </a:moveTo>
                  <a:cubicBezTo>
                    <a:pt x="4224" y="2643"/>
                    <a:pt x="9675" y="2643"/>
                    <a:pt x="14441" y="2691"/>
                  </a:cubicBezTo>
                  <a:cubicBezTo>
                    <a:pt x="17815" y="2691"/>
                    <a:pt x="21166" y="2360"/>
                    <a:pt x="24469" y="1652"/>
                  </a:cubicBezTo>
                  <a:cubicBezTo>
                    <a:pt x="26121" y="1299"/>
                    <a:pt x="28197" y="992"/>
                    <a:pt x="29636" y="48"/>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0"/>
            <p:cNvSpPr/>
            <p:nvPr/>
          </p:nvSpPr>
          <p:spPr>
            <a:xfrm flipH="1">
              <a:off x="29825" y="1169525"/>
              <a:ext cx="741500" cy="67275"/>
            </a:xfrm>
            <a:custGeom>
              <a:avLst/>
              <a:gdLst/>
              <a:ahLst/>
              <a:cxnLst/>
              <a:rect l="l" t="t" r="r" b="b"/>
              <a:pathLst>
                <a:path w="29660" h="2691" fill="none" extrusionOk="0">
                  <a:moveTo>
                    <a:pt x="0" y="1"/>
                  </a:moveTo>
                  <a:cubicBezTo>
                    <a:pt x="4224" y="2643"/>
                    <a:pt x="9698" y="2643"/>
                    <a:pt x="14440" y="2691"/>
                  </a:cubicBezTo>
                  <a:cubicBezTo>
                    <a:pt x="17814" y="2691"/>
                    <a:pt x="21165" y="2360"/>
                    <a:pt x="24468" y="1652"/>
                  </a:cubicBezTo>
                  <a:cubicBezTo>
                    <a:pt x="26144" y="1298"/>
                    <a:pt x="28196" y="992"/>
                    <a:pt x="29659" y="48"/>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0"/>
            <p:cNvSpPr/>
            <p:nvPr/>
          </p:nvSpPr>
          <p:spPr>
            <a:xfrm flipH="1">
              <a:off x="770125" y="1101100"/>
              <a:ext cx="10650" cy="68450"/>
            </a:xfrm>
            <a:custGeom>
              <a:avLst/>
              <a:gdLst/>
              <a:ahLst/>
              <a:cxnLst/>
              <a:rect l="l" t="t" r="r" b="b"/>
              <a:pathLst>
                <a:path w="426" h="2738" fill="none" extrusionOk="0">
                  <a:moveTo>
                    <a:pt x="378" y="2738"/>
                  </a:moveTo>
                  <a:cubicBezTo>
                    <a:pt x="425" y="1817"/>
                    <a:pt x="1" y="921"/>
                    <a:pt x="48"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0"/>
            <p:cNvSpPr/>
            <p:nvPr/>
          </p:nvSpPr>
          <p:spPr>
            <a:xfrm flipH="1">
              <a:off x="26300" y="1095200"/>
              <a:ext cx="9450" cy="80250"/>
            </a:xfrm>
            <a:custGeom>
              <a:avLst/>
              <a:gdLst/>
              <a:ahLst/>
              <a:cxnLst/>
              <a:rect l="l" t="t" r="r" b="b"/>
              <a:pathLst>
                <a:path w="378" h="3210" fill="none" extrusionOk="0">
                  <a:moveTo>
                    <a:pt x="142" y="3210"/>
                  </a:moveTo>
                  <a:cubicBezTo>
                    <a:pt x="378" y="2195"/>
                    <a:pt x="0" y="1039"/>
                    <a:pt x="0" y="1"/>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0"/>
            <p:cNvSpPr/>
            <p:nvPr/>
          </p:nvSpPr>
          <p:spPr>
            <a:xfrm flipH="1">
              <a:off x="-616100" y="343100"/>
              <a:ext cx="14200" cy="568675"/>
            </a:xfrm>
            <a:custGeom>
              <a:avLst/>
              <a:gdLst/>
              <a:ahLst/>
              <a:cxnLst/>
              <a:rect l="l" t="t" r="r" b="b"/>
              <a:pathLst>
                <a:path w="568" h="22747" fill="none" extrusionOk="0">
                  <a:moveTo>
                    <a:pt x="331" y="1"/>
                  </a:moveTo>
                  <a:cubicBezTo>
                    <a:pt x="1" y="1416"/>
                    <a:pt x="473" y="3233"/>
                    <a:pt x="331" y="4720"/>
                  </a:cubicBezTo>
                  <a:cubicBezTo>
                    <a:pt x="95" y="7126"/>
                    <a:pt x="119" y="9533"/>
                    <a:pt x="331" y="11940"/>
                  </a:cubicBezTo>
                  <a:cubicBezTo>
                    <a:pt x="567" y="14347"/>
                    <a:pt x="355" y="16753"/>
                    <a:pt x="260" y="19184"/>
                  </a:cubicBezTo>
                  <a:cubicBezTo>
                    <a:pt x="213" y="20316"/>
                    <a:pt x="308" y="21614"/>
                    <a:pt x="95" y="22747"/>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0"/>
            <p:cNvSpPr/>
            <p:nvPr/>
          </p:nvSpPr>
          <p:spPr>
            <a:xfrm flipH="1">
              <a:off x="-636150" y="904675"/>
              <a:ext cx="61375" cy="83200"/>
            </a:xfrm>
            <a:custGeom>
              <a:avLst/>
              <a:gdLst/>
              <a:ahLst/>
              <a:cxnLst/>
              <a:rect l="l" t="t" r="r" b="b"/>
              <a:pathLst>
                <a:path w="2455" h="3328" fill="none" extrusionOk="0">
                  <a:moveTo>
                    <a:pt x="1133" y="213"/>
                  </a:moveTo>
                  <a:cubicBezTo>
                    <a:pt x="166" y="213"/>
                    <a:pt x="0" y="2077"/>
                    <a:pt x="756" y="2478"/>
                  </a:cubicBezTo>
                  <a:cubicBezTo>
                    <a:pt x="2289" y="3327"/>
                    <a:pt x="2454" y="0"/>
                    <a:pt x="1039" y="260"/>
                  </a:cubicBezTo>
                </a:path>
              </a:pathLst>
            </a:custGeom>
            <a:noFill/>
            <a:ln w="147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0"/>
            <p:cNvSpPr/>
            <p:nvPr/>
          </p:nvSpPr>
          <p:spPr>
            <a:xfrm flipH="1">
              <a:off x="610875" y="413300"/>
              <a:ext cx="5325" cy="44275"/>
            </a:xfrm>
            <a:custGeom>
              <a:avLst/>
              <a:gdLst/>
              <a:ahLst/>
              <a:cxnLst/>
              <a:rect l="l" t="t" r="r" b="b"/>
              <a:pathLst>
                <a:path w="213" h="1771" fill="none" extrusionOk="0">
                  <a:moveTo>
                    <a:pt x="71" y="1770"/>
                  </a:moveTo>
                  <a:cubicBezTo>
                    <a:pt x="71" y="1180"/>
                    <a:pt x="1" y="543"/>
                    <a:pt x="213"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0"/>
            <p:cNvSpPr/>
            <p:nvPr/>
          </p:nvSpPr>
          <p:spPr>
            <a:xfrm flipH="1">
              <a:off x="586100" y="419800"/>
              <a:ext cx="600" cy="32450"/>
            </a:xfrm>
            <a:custGeom>
              <a:avLst/>
              <a:gdLst/>
              <a:ahLst/>
              <a:cxnLst/>
              <a:rect l="l" t="t" r="r" b="b"/>
              <a:pathLst>
                <a:path w="24" h="1298" fill="none" extrusionOk="0">
                  <a:moveTo>
                    <a:pt x="0" y="1298"/>
                  </a:moveTo>
                  <a:cubicBezTo>
                    <a:pt x="24" y="849"/>
                    <a:pt x="24" y="425"/>
                    <a:pt x="0"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0"/>
            <p:cNvSpPr/>
            <p:nvPr/>
          </p:nvSpPr>
          <p:spPr>
            <a:xfrm flipH="1">
              <a:off x="556000" y="413300"/>
              <a:ext cx="2975" cy="44850"/>
            </a:xfrm>
            <a:custGeom>
              <a:avLst/>
              <a:gdLst/>
              <a:ahLst/>
              <a:cxnLst/>
              <a:rect l="l" t="t" r="r" b="b"/>
              <a:pathLst>
                <a:path w="119" h="1794" fill="none" extrusionOk="0">
                  <a:moveTo>
                    <a:pt x="118" y="1794"/>
                  </a:moveTo>
                  <a:cubicBezTo>
                    <a:pt x="0" y="1487"/>
                    <a:pt x="95" y="496"/>
                    <a:pt x="95"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0"/>
            <p:cNvSpPr/>
            <p:nvPr/>
          </p:nvSpPr>
          <p:spPr>
            <a:xfrm flipH="1">
              <a:off x="524750" y="413300"/>
              <a:ext cx="6500" cy="56075"/>
            </a:xfrm>
            <a:custGeom>
              <a:avLst/>
              <a:gdLst/>
              <a:ahLst/>
              <a:cxnLst/>
              <a:rect l="l" t="t" r="r" b="b"/>
              <a:pathLst>
                <a:path w="260" h="2243" fill="none" extrusionOk="0">
                  <a:moveTo>
                    <a:pt x="48" y="2242"/>
                  </a:moveTo>
                  <a:cubicBezTo>
                    <a:pt x="0" y="1487"/>
                    <a:pt x="71" y="732"/>
                    <a:pt x="260"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0"/>
            <p:cNvSpPr/>
            <p:nvPr/>
          </p:nvSpPr>
          <p:spPr>
            <a:xfrm flipH="1">
              <a:off x="478725" y="410950"/>
              <a:ext cx="2975" cy="71400"/>
            </a:xfrm>
            <a:custGeom>
              <a:avLst/>
              <a:gdLst/>
              <a:ahLst/>
              <a:cxnLst/>
              <a:rect l="l" t="t" r="r" b="b"/>
              <a:pathLst>
                <a:path w="119" h="2856" fill="none" extrusionOk="0">
                  <a:moveTo>
                    <a:pt x="48" y="2855"/>
                  </a:moveTo>
                  <a:cubicBezTo>
                    <a:pt x="0" y="1911"/>
                    <a:pt x="24" y="944"/>
                    <a:pt x="118"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0"/>
            <p:cNvSpPr/>
            <p:nvPr/>
          </p:nvSpPr>
          <p:spPr>
            <a:xfrm flipH="1">
              <a:off x="426225" y="408000"/>
              <a:ext cx="4750" cy="61375"/>
            </a:xfrm>
            <a:custGeom>
              <a:avLst/>
              <a:gdLst/>
              <a:ahLst/>
              <a:cxnLst/>
              <a:rect l="l" t="t" r="r" b="b"/>
              <a:pathLst>
                <a:path w="190" h="2455" fill="none" extrusionOk="0">
                  <a:moveTo>
                    <a:pt x="1" y="2454"/>
                  </a:moveTo>
                  <a:cubicBezTo>
                    <a:pt x="24" y="1628"/>
                    <a:pt x="95" y="826"/>
                    <a:pt x="189"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0"/>
            <p:cNvSpPr/>
            <p:nvPr/>
          </p:nvSpPr>
          <p:spPr>
            <a:xfrm flipH="1">
              <a:off x="398500" y="408000"/>
              <a:ext cx="3575" cy="48375"/>
            </a:xfrm>
            <a:custGeom>
              <a:avLst/>
              <a:gdLst/>
              <a:ahLst/>
              <a:cxnLst/>
              <a:rect l="l" t="t" r="r" b="b"/>
              <a:pathLst>
                <a:path w="143" h="1935" fill="none" extrusionOk="0">
                  <a:moveTo>
                    <a:pt x="48" y="1935"/>
                  </a:moveTo>
                  <a:cubicBezTo>
                    <a:pt x="1" y="1298"/>
                    <a:pt x="48" y="637"/>
                    <a:pt x="142"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0"/>
            <p:cNvSpPr/>
            <p:nvPr/>
          </p:nvSpPr>
          <p:spPr>
            <a:xfrm flipH="1">
              <a:off x="360175" y="410950"/>
              <a:ext cx="3550" cy="37775"/>
            </a:xfrm>
            <a:custGeom>
              <a:avLst/>
              <a:gdLst/>
              <a:ahLst/>
              <a:cxnLst/>
              <a:rect l="l" t="t" r="r" b="b"/>
              <a:pathLst>
                <a:path w="142" h="1511" fill="none" extrusionOk="0">
                  <a:moveTo>
                    <a:pt x="48" y="1510"/>
                  </a:moveTo>
                  <a:cubicBezTo>
                    <a:pt x="0" y="1015"/>
                    <a:pt x="24" y="496"/>
                    <a:pt x="142"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0"/>
            <p:cNvSpPr/>
            <p:nvPr/>
          </p:nvSpPr>
          <p:spPr>
            <a:xfrm flipH="1">
              <a:off x="319450" y="422150"/>
              <a:ext cx="3575" cy="35425"/>
            </a:xfrm>
            <a:custGeom>
              <a:avLst/>
              <a:gdLst/>
              <a:ahLst/>
              <a:cxnLst/>
              <a:rect l="l" t="t" r="r" b="b"/>
              <a:pathLst>
                <a:path w="143" h="1417" fill="none" extrusionOk="0">
                  <a:moveTo>
                    <a:pt x="0" y="1416"/>
                  </a:moveTo>
                  <a:cubicBezTo>
                    <a:pt x="71" y="968"/>
                    <a:pt x="71" y="449"/>
                    <a:pt x="142"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0"/>
            <p:cNvSpPr/>
            <p:nvPr/>
          </p:nvSpPr>
          <p:spPr>
            <a:xfrm flipH="1">
              <a:off x="266950" y="422150"/>
              <a:ext cx="5350" cy="41900"/>
            </a:xfrm>
            <a:custGeom>
              <a:avLst/>
              <a:gdLst/>
              <a:ahLst/>
              <a:cxnLst/>
              <a:rect l="l" t="t" r="r" b="b"/>
              <a:pathLst>
                <a:path w="214" h="1676" fill="none" extrusionOk="0">
                  <a:moveTo>
                    <a:pt x="1" y="1676"/>
                  </a:moveTo>
                  <a:cubicBezTo>
                    <a:pt x="95" y="1133"/>
                    <a:pt x="95" y="543"/>
                    <a:pt x="213"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0"/>
            <p:cNvSpPr/>
            <p:nvPr/>
          </p:nvSpPr>
          <p:spPr>
            <a:xfrm flipH="1">
              <a:off x="218000" y="416850"/>
              <a:ext cx="5325" cy="44850"/>
            </a:xfrm>
            <a:custGeom>
              <a:avLst/>
              <a:gdLst/>
              <a:ahLst/>
              <a:cxnLst/>
              <a:rect l="l" t="t" r="r" b="b"/>
              <a:pathLst>
                <a:path w="213" h="1794" fill="none" extrusionOk="0">
                  <a:moveTo>
                    <a:pt x="118" y="1793"/>
                  </a:moveTo>
                  <a:cubicBezTo>
                    <a:pt x="0" y="1369"/>
                    <a:pt x="165" y="519"/>
                    <a:pt x="212"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0"/>
            <p:cNvSpPr/>
            <p:nvPr/>
          </p:nvSpPr>
          <p:spPr>
            <a:xfrm flipH="1">
              <a:off x="183200" y="419800"/>
              <a:ext cx="2975" cy="40125"/>
            </a:xfrm>
            <a:custGeom>
              <a:avLst/>
              <a:gdLst/>
              <a:ahLst/>
              <a:cxnLst/>
              <a:rect l="l" t="t" r="r" b="b"/>
              <a:pathLst>
                <a:path w="119" h="1605" fill="none" extrusionOk="0">
                  <a:moveTo>
                    <a:pt x="1" y="1604"/>
                  </a:moveTo>
                  <a:cubicBezTo>
                    <a:pt x="24" y="1062"/>
                    <a:pt x="71" y="519"/>
                    <a:pt x="119"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0"/>
            <p:cNvSpPr/>
            <p:nvPr/>
          </p:nvSpPr>
          <p:spPr>
            <a:xfrm flipH="1">
              <a:off x="730600" y="1065700"/>
              <a:ext cx="10050" cy="53125"/>
            </a:xfrm>
            <a:custGeom>
              <a:avLst/>
              <a:gdLst/>
              <a:ahLst/>
              <a:cxnLst/>
              <a:rect l="l" t="t" r="r" b="b"/>
              <a:pathLst>
                <a:path w="402" h="2125" fill="none" extrusionOk="0">
                  <a:moveTo>
                    <a:pt x="0" y="2124"/>
                  </a:moveTo>
                  <a:cubicBezTo>
                    <a:pt x="47" y="1393"/>
                    <a:pt x="189" y="685"/>
                    <a:pt x="401"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0"/>
            <p:cNvSpPr/>
            <p:nvPr/>
          </p:nvSpPr>
          <p:spPr>
            <a:xfrm flipH="1">
              <a:off x="696975" y="1071600"/>
              <a:ext cx="11250" cy="60200"/>
            </a:xfrm>
            <a:custGeom>
              <a:avLst/>
              <a:gdLst/>
              <a:ahLst/>
              <a:cxnLst/>
              <a:rect l="l" t="t" r="r" b="b"/>
              <a:pathLst>
                <a:path w="450" h="2408" fill="none" extrusionOk="0">
                  <a:moveTo>
                    <a:pt x="1" y="2408"/>
                  </a:moveTo>
                  <a:cubicBezTo>
                    <a:pt x="237" y="2219"/>
                    <a:pt x="308" y="426"/>
                    <a:pt x="449"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0"/>
            <p:cNvSpPr/>
            <p:nvPr/>
          </p:nvSpPr>
          <p:spPr>
            <a:xfrm flipH="1">
              <a:off x="659225" y="1039750"/>
              <a:ext cx="13000" cy="102075"/>
            </a:xfrm>
            <a:custGeom>
              <a:avLst/>
              <a:gdLst/>
              <a:ahLst/>
              <a:cxnLst/>
              <a:rect l="l" t="t" r="r" b="b"/>
              <a:pathLst>
                <a:path w="520" h="4083" fill="none" extrusionOk="0">
                  <a:moveTo>
                    <a:pt x="0" y="4083"/>
                  </a:moveTo>
                  <a:cubicBezTo>
                    <a:pt x="71" y="2714"/>
                    <a:pt x="260" y="1346"/>
                    <a:pt x="519"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0"/>
            <p:cNvSpPr/>
            <p:nvPr/>
          </p:nvSpPr>
          <p:spPr>
            <a:xfrm flipH="1">
              <a:off x="625025" y="1104050"/>
              <a:ext cx="5925" cy="46625"/>
            </a:xfrm>
            <a:custGeom>
              <a:avLst/>
              <a:gdLst/>
              <a:ahLst/>
              <a:cxnLst/>
              <a:rect l="l" t="t" r="r" b="b"/>
              <a:pathLst>
                <a:path w="237" h="1865" fill="none" extrusionOk="0">
                  <a:moveTo>
                    <a:pt x="48" y="1865"/>
                  </a:moveTo>
                  <a:cubicBezTo>
                    <a:pt x="1" y="1228"/>
                    <a:pt x="72" y="614"/>
                    <a:pt x="237"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0"/>
            <p:cNvSpPr/>
            <p:nvPr/>
          </p:nvSpPr>
          <p:spPr>
            <a:xfrm flipH="1">
              <a:off x="581950" y="1063950"/>
              <a:ext cx="5925" cy="95575"/>
            </a:xfrm>
            <a:custGeom>
              <a:avLst/>
              <a:gdLst/>
              <a:ahLst/>
              <a:cxnLst/>
              <a:rect l="l" t="t" r="r" b="b"/>
              <a:pathLst>
                <a:path w="237" h="3823" fill="none" extrusionOk="0">
                  <a:moveTo>
                    <a:pt x="0" y="3823"/>
                  </a:moveTo>
                  <a:cubicBezTo>
                    <a:pt x="189" y="2572"/>
                    <a:pt x="47" y="1274"/>
                    <a:pt x="236"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0"/>
            <p:cNvSpPr/>
            <p:nvPr/>
          </p:nvSpPr>
          <p:spPr>
            <a:xfrm flipH="1">
              <a:off x="516475" y="1117025"/>
              <a:ext cx="5925" cy="45450"/>
            </a:xfrm>
            <a:custGeom>
              <a:avLst/>
              <a:gdLst/>
              <a:ahLst/>
              <a:cxnLst/>
              <a:rect l="l" t="t" r="r" b="b"/>
              <a:pathLst>
                <a:path w="237" h="1818" fill="none" extrusionOk="0">
                  <a:moveTo>
                    <a:pt x="0" y="1818"/>
                  </a:moveTo>
                  <a:cubicBezTo>
                    <a:pt x="236" y="1393"/>
                    <a:pt x="24" y="543"/>
                    <a:pt x="95"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0"/>
            <p:cNvSpPr/>
            <p:nvPr/>
          </p:nvSpPr>
          <p:spPr>
            <a:xfrm flipH="1">
              <a:off x="466350" y="1054500"/>
              <a:ext cx="12400" cy="111525"/>
            </a:xfrm>
            <a:custGeom>
              <a:avLst/>
              <a:gdLst/>
              <a:ahLst/>
              <a:cxnLst/>
              <a:rect l="l" t="t" r="r" b="b"/>
              <a:pathLst>
                <a:path w="496" h="4461" fill="none" extrusionOk="0">
                  <a:moveTo>
                    <a:pt x="449" y="4460"/>
                  </a:moveTo>
                  <a:cubicBezTo>
                    <a:pt x="496" y="2997"/>
                    <a:pt x="0" y="1487"/>
                    <a:pt x="189"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0"/>
            <p:cNvSpPr/>
            <p:nvPr/>
          </p:nvSpPr>
          <p:spPr>
            <a:xfrm flipH="1">
              <a:off x="425650" y="1118200"/>
              <a:ext cx="10050" cy="44275"/>
            </a:xfrm>
            <a:custGeom>
              <a:avLst/>
              <a:gdLst/>
              <a:ahLst/>
              <a:cxnLst/>
              <a:rect l="l" t="t" r="r" b="b"/>
              <a:pathLst>
                <a:path w="402" h="1771" fill="none" extrusionOk="0">
                  <a:moveTo>
                    <a:pt x="237" y="1771"/>
                  </a:moveTo>
                  <a:cubicBezTo>
                    <a:pt x="402" y="1228"/>
                    <a:pt x="1" y="591"/>
                    <a:pt x="48"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0"/>
            <p:cNvSpPr/>
            <p:nvPr/>
          </p:nvSpPr>
          <p:spPr>
            <a:xfrm flipH="1">
              <a:off x="394975" y="1113500"/>
              <a:ext cx="1200" cy="48375"/>
            </a:xfrm>
            <a:custGeom>
              <a:avLst/>
              <a:gdLst/>
              <a:ahLst/>
              <a:cxnLst/>
              <a:rect l="l" t="t" r="r" b="b"/>
              <a:pathLst>
                <a:path w="48" h="1935" fill="none" extrusionOk="0">
                  <a:moveTo>
                    <a:pt x="48" y="1935"/>
                  </a:moveTo>
                  <a:cubicBezTo>
                    <a:pt x="48" y="1298"/>
                    <a:pt x="1" y="637"/>
                    <a:pt x="1"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0"/>
            <p:cNvSpPr/>
            <p:nvPr/>
          </p:nvSpPr>
          <p:spPr>
            <a:xfrm flipH="1">
              <a:off x="341875" y="1076925"/>
              <a:ext cx="2975" cy="85550"/>
            </a:xfrm>
            <a:custGeom>
              <a:avLst/>
              <a:gdLst/>
              <a:ahLst/>
              <a:cxnLst/>
              <a:rect l="l" t="t" r="r" b="b"/>
              <a:pathLst>
                <a:path w="119" h="3422" fill="none" extrusionOk="0">
                  <a:moveTo>
                    <a:pt x="118" y="3422"/>
                  </a:moveTo>
                  <a:cubicBezTo>
                    <a:pt x="118" y="2383"/>
                    <a:pt x="0" y="1109"/>
                    <a:pt x="118"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0"/>
            <p:cNvSpPr/>
            <p:nvPr/>
          </p:nvSpPr>
          <p:spPr>
            <a:xfrm flipH="1">
              <a:off x="263425" y="1114075"/>
              <a:ext cx="2375" cy="37775"/>
            </a:xfrm>
            <a:custGeom>
              <a:avLst/>
              <a:gdLst/>
              <a:ahLst/>
              <a:cxnLst/>
              <a:rect l="l" t="t" r="r" b="b"/>
              <a:pathLst>
                <a:path w="95" h="1511" fill="none" extrusionOk="0">
                  <a:moveTo>
                    <a:pt x="95" y="1511"/>
                  </a:moveTo>
                  <a:cubicBezTo>
                    <a:pt x="24" y="1039"/>
                    <a:pt x="24" y="496"/>
                    <a:pt x="0"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0"/>
            <p:cNvSpPr/>
            <p:nvPr/>
          </p:nvSpPr>
          <p:spPr>
            <a:xfrm flipH="1">
              <a:off x="202675" y="1060400"/>
              <a:ext cx="17125" cy="86750"/>
            </a:xfrm>
            <a:custGeom>
              <a:avLst/>
              <a:gdLst/>
              <a:ahLst/>
              <a:cxnLst/>
              <a:rect l="l" t="t" r="r" b="b"/>
              <a:pathLst>
                <a:path w="685" h="3470" fill="none" extrusionOk="0">
                  <a:moveTo>
                    <a:pt x="685" y="3469"/>
                  </a:moveTo>
                  <a:cubicBezTo>
                    <a:pt x="331" y="2360"/>
                    <a:pt x="402" y="1133"/>
                    <a:pt x="1"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0"/>
            <p:cNvSpPr/>
            <p:nvPr/>
          </p:nvSpPr>
          <p:spPr>
            <a:xfrm flipH="1">
              <a:off x="137200" y="1059800"/>
              <a:ext cx="15350" cy="73775"/>
            </a:xfrm>
            <a:custGeom>
              <a:avLst/>
              <a:gdLst/>
              <a:ahLst/>
              <a:cxnLst/>
              <a:rect l="l" t="t" r="r" b="b"/>
              <a:pathLst>
                <a:path w="614" h="2951" fill="none" extrusionOk="0">
                  <a:moveTo>
                    <a:pt x="614" y="2950"/>
                  </a:moveTo>
                  <a:cubicBezTo>
                    <a:pt x="472" y="1959"/>
                    <a:pt x="260" y="968"/>
                    <a:pt x="1"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0"/>
            <p:cNvSpPr/>
            <p:nvPr/>
          </p:nvSpPr>
          <p:spPr>
            <a:xfrm flipH="1">
              <a:off x="90000" y="1088725"/>
              <a:ext cx="6500" cy="27750"/>
            </a:xfrm>
            <a:custGeom>
              <a:avLst/>
              <a:gdLst/>
              <a:ahLst/>
              <a:cxnLst/>
              <a:rect l="l" t="t" r="r" b="b"/>
              <a:pathLst>
                <a:path w="260" h="1110" fill="none" extrusionOk="0">
                  <a:moveTo>
                    <a:pt x="260" y="1109"/>
                  </a:moveTo>
                  <a:cubicBezTo>
                    <a:pt x="142" y="732"/>
                    <a:pt x="71" y="378"/>
                    <a:pt x="0"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0"/>
            <p:cNvSpPr/>
            <p:nvPr/>
          </p:nvSpPr>
          <p:spPr>
            <a:xfrm flipH="1">
              <a:off x="437450" y="314200"/>
              <a:ext cx="5325" cy="33650"/>
            </a:xfrm>
            <a:custGeom>
              <a:avLst/>
              <a:gdLst/>
              <a:ahLst/>
              <a:cxnLst/>
              <a:rect l="l" t="t" r="r" b="b"/>
              <a:pathLst>
                <a:path w="213" h="1346" fill="none" extrusionOk="0">
                  <a:moveTo>
                    <a:pt x="1" y="1345"/>
                  </a:moveTo>
                  <a:cubicBezTo>
                    <a:pt x="71" y="897"/>
                    <a:pt x="48" y="425"/>
                    <a:pt x="213"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0"/>
            <p:cNvSpPr/>
            <p:nvPr/>
          </p:nvSpPr>
          <p:spPr>
            <a:xfrm flipH="1">
              <a:off x="387900" y="312425"/>
              <a:ext cx="8275" cy="33650"/>
            </a:xfrm>
            <a:custGeom>
              <a:avLst/>
              <a:gdLst/>
              <a:ahLst/>
              <a:cxnLst/>
              <a:rect l="l" t="t" r="r" b="b"/>
              <a:pathLst>
                <a:path w="331" h="1346" fill="none" extrusionOk="0">
                  <a:moveTo>
                    <a:pt x="237" y="1346"/>
                  </a:moveTo>
                  <a:cubicBezTo>
                    <a:pt x="331" y="968"/>
                    <a:pt x="119" y="378"/>
                    <a:pt x="1"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0"/>
            <p:cNvSpPr/>
            <p:nvPr/>
          </p:nvSpPr>
          <p:spPr>
            <a:xfrm flipH="1">
              <a:off x="380225" y="192675"/>
              <a:ext cx="42500" cy="50775"/>
            </a:xfrm>
            <a:custGeom>
              <a:avLst/>
              <a:gdLst/>
              <a:ahLst/>
              <a:cxnLst/>
              <a:rect l="l" t="t" r="r" b="b"/>
              <a:pathLst>
                <a:path w="1700" h="2031" fill="none" extrusionOk="0">
                  <a:moveTo>
                    <a:pt x="1" y="2030"/>
                  </a:moveTo>
                  <a:cubicBezTo>
                    <a:pt x="166" y="1865"/>
                    <a:pt x="308" y="1676"/>
                    <a:pt x="402" y="1487"/>
                  </a:cubicBezTo>
                  <a:cubicBezTo>
                    <a:pt x="780" y="945"/>
                    <a:pt x="1204" y="426"/>
                    <a:pt x="1700"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0"/>
            <p:cNvSpPr/>
            <p:nvPr/>
          </p:nvSpPr>
          <p:spPr>
            <a:xfrm flipH="1">
              <a:off x="348950" y="163200"/>
              <a:ext cx="13000" cy="11225"/>
            </a:xfrm>
            <a:custGeom>
              <a:avLst/>
              <a:gdLst/>
              <a:ahLst/>
              <a:cxnLst/>
              <a:rect l="l" t="t" r="r" b="b"/>
              <a:pathLst>
                <a:path w="520" h="449" fill="none" extrusionOk="0">
                  <a:moveTo>
                    <a:pt x="0" y="448"/>
                  </a:moveTo>
                  <a:cubicBezTo>
                    <a:pt x="189" y="307"/>
                    <a:pt x="378" y="165"/>
                    <a:pt x="519"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0"/>
            <p:cNvSpPr/>
            <p:nvPr/>
          </p:nvSpPr>
          <p:spPr>
            <a:xfrm flipH="1">
              <a:off x="321225" y="135475"/>
              <a:ext cx="9475" cy="11800"/>
            </a:xfrm>
            <a:custGeom>
              <a:avLst/>
              <a:gdLst/>
              <a:ahLst/>
              <a:cxnLst/>
              <a:rect l="l" t="t" r="r" b="b"/>
              <a:pathLst>
                <a:path w="379" h="472" fill="none" extrusionOk="0">
                  <a:moveTo>
                    <a:pt x="1" y="472"/>
                  </a:moveTo>
                  <a:cubicBezTo>
                    <a:pt x="119" y="307"/>
                    <a:pt x="237" y="142"/>
                    <a:pt x="378"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0"/>
            <p:cNvSpPr/>
            <p:nvPr/>
          </p:nvSpPr>
          <p:spPr>
            <a:xfrm flipH="1">
              <a:off x="-62200" y="-72775"/>
              <a:ext cx="104450" cy="23625"/>
            </a:xfrm>
            <a:custGeom>
              <a:avLst/>
              <a:gdLst/>
              <a:ahLst/>
              <a:cxnLst/>
              <a:rect l="l" t="t" r="r" b="b"/>
              <a:pathLst>
                <a:path w="4178" h="945" fill="none" extrusionOk="0">
                  <a:moveTo>
                    <a:pt x="1" y="496"/>
                  </a:moveTo>
                  <a:cubicBezTo>
                    <a:pt x="308" y="260"/>
                    <a:pt x="803" y="213"/>
                    <a:pt x="1157" y="166"/>
                  </a:cubicBezTo>
                  <a:cubicBezTo>
                    <a:pt x="2384" y="1"/>
                    <a:pt x="3186" y="260"/>
                    <a:pt x="4177" y="945"/>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0"/>
            <p:cNvSpPr/>
            <p:nvPr/>
          </p:nvSpPr>
          <p:spPr>
            <a:xfrm flipH="1">
              <a:off x="-408450" y="93000"/>
              <a:ext cx="14175" cy="43675"/>
            </a:xfrm>
            <a:custGeom>
              <a:avLst/>
              <a:gdLst/>
              <a:ahLst/>
              <a:cxnLst/>
              <a:rect l="l" t="t" r="r" b="b"/>
              <a:pathLst>
                <a:path w="567" h="1747" fill="none" extrusionOk="0">
                  <a:moveTo>
                    <a:pt x="567" y="1746"/>
                  </a:moveTo>
                  <a:cubicBezTo>
                    <a:pt x="307" y="1180"/>
                    <a:pt x="118" y="590"/>
                    <a:pt x="0"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0"/>
            <p:cNvSpPr/>
            <p:nvPr/>
          </p:nvSpPr>
          <p:spPr>
            <a:xfrm flipH="1">
              <a:off x="-426750" y="84150"/>
              <a:ext cx="14775" cy="51350"/>
            </a:xfrm>
            <a:custGeom>
              <a:avLst/>
              <a:gdLst/>
              <a:ahLst/>
              <a:cxnLst/>
              <a:rect l="l" t="t" r="r" b="b"/>
              <a:pathLst>
                <a:path w="591" h="2054" fill="none" extrusionOk="0">
                  <a:moveTo>
                    <a:pt x="590" y="2053"/>
                  </a:moveTo>
                  <a:cubicBezTo>
                    <a:pt x="354" y="1392"/>
                    <a:pt x="24" y="708"/>
                    <a:pt x="0"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0"/>
            <p:cNvSpPr/>
            <p:nvPr/>
          </p:nvSpPr>
          <p:spPr>
            <a:xfrm flipH="1">
              <a:off x="-446800" y="91825"/>
              <a:ext cx="7700" cy="45425"/>
            </a:xfrm>
            <a:custGeom>
              <a:avLst/>
              <a:gdLst/>
              <a:ahLst/>
              <a:cxnLst/>
              <a:rect l="l" t="t" r="r" b="b"/>
              <a:pathLst>
                <a:path w="308" h="1817" fill="none" extrusionOk="0">
                  <a:moveTo>
                    <a:pt x="307" y="1817"/>
                  </a:moveTo>
                  <a:cubicBezTo>
                    <a:pt x="119" y="1227"/>
                    <a:pt x="1" y="613"/>
                    <a:pt x="1"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0"/>
            <p:cNvSpPr/>
            <p:nvPr/>
          </p:nvSpPr>
          <p:spPr>
            <a:xfrm flipH="1">
              <a:off x="-568900" y="128375"/>
              <a:ext cx="109750" cy="62575"/>
            </a:xfrm>
            <a:custGeom>
              <a:avLst/>
              <a:gdLst/>
              <a:ahLst/>
              <a:cxnLst/>
              <a:rect l="l" t="t" r="r" b="b"/>
              <a:pathLst>
                <a:path w="4390" h="2503" fill="none" extrusionOk="0">
                  <a:moveTo>
                    <a:pt x="1" y="1"/>
                  </a:moveTo>
                  <a:cubicBezTo>
                    <a:pt x="308" y="260"/>
                    <a:pt x="661" y="496"/>
                    <a:pt x="1039" y="709"/>
                  </a:cubicBezTo>
                  <a:cubicBezTo>
                    <a:pt x="1440" y="945"/>
                    <a:pt x="1865" y="1110"/>
                    <a:pt x="2266" y="1322"/>
                  </a:cubicBezTo>
                  <a:cubicBezTo>
                    <a:pt x="2950" y="1676"/>
                    <a:pt x="3658" y="2266"/>
                    <a:pt x="4390" y="2502"/>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0"/>
            <p:cNvSpPr/>
            <p:nvPr/>
          </p:nvSpPr>
          <p:spPr>
            <a:xfrm flipH="1">
              <a:off x="-571250" y="109500"/>
              <a:ext cx="108550" cy="26000"/>
            </a:xfrm>
            <a:custGeom>
              <a:avLst/>
              <a:gdLst/>
              <a:ahLst/>
              <a:cxnLst/>
              <a:rect l="l" t="t" r="r" b="b"/>
              <a:pathLst>
                <a:path w="4342" h="1040" fill="none" extrusionOk="0">
                  <a:moveTo>
                    <a:pt x="0" y="1"/>
                  </a:moveTo>
                  <a:cubicBezTo>
                    <a:pt x="213" y="449"/>
                    <a:pt x="1652" y="473"/>
                    <a:pt x="2030" y="520"/>
                  </a:cubicBezTo>
                  <a:cubicBezTo>
                    <a:pt x="2808" y="638"/>
                    <a:pt x="3540" y="992"/>
                    <a:pt x="4342" y="1039"/>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0"/>
            <p:cNvSpPr/>
            <p:nvPr/>
          </p:nvSpPr>
          <p:spPr>
            <a:xfrm flipH="1">
              <a:off x="-574200" y="55250"/>
              <a:ext cx="115050" cy="40725"/>
            </a:xfrm>
            <a:custGeom>
              <a:avLst/>
              <a:gdLst/>
              <a:ahLst/>
              <a:cxnLst/>
              <a:rect l="l" t="t" r="r" b="b"/>
              <a:pathLst>
                <a:path w="4602" h="1629" fill="none" extrusionOk="0">
                  <a:moveTo>
                    <a:pt x="1" y="1510"/>
                  </a:moveTo>
                  <a:cubicBezTo>
                    <a:pt x="897" y="1628"/>
                    <a:pt x="1912" y="920"/>
                    <a:pt x="2714" y="590"/>
                  </a:cubicBezTo>
                  <a:cubicBezTo>
                    <a:pt x="3328" y="354"/>
                    <a:pt x="3941" y="165"/>
                    <a:pt x="4602"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0"/>
            <p:cNvSpPr/>
            <p:nvPr/>
          </p:nvSpPr>
          <p:spPr>
            <a:xfrm flipH="1">
              <a:off x="-567725" y="16300"/>
              <a:ext cx="103250" cy="54300"/>
            </a:xfrm>
            <a:custGeom>
              <a:avLst/>
              <a:gdLst/>
              <a:ahLst/>
              <a:cxnLst/>
              <a:rect l="l" t="t" r="r" b="b"/>
              <a:pathLst>
                <a:path w="4130" h="2172" fill="none" extrusionOk="0">
                  <a:moveTo>
                    <a:pt x="0" y="2172"/>
                  </a:moveTo>
                  <a:cubicBezTo>
                    <a:pt x="755" y="1818"/>
                    <a:pt x="1487" y="1369"/>
                    <a:pt x="2218" y="992"/>
                  </a:cubicBezTo>
                  <a:cubicBezTo>
                    <a:pt x="2855" y="685"/>
                    <a:pt x="3516" y="355"/>
                    <a:pt x="4129"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0"/>
            <p:cNvSpPr/>
            <p:nvPr/>
          </p:nvSpPr>
          <p:spPr>
            <a:xfrm flipH="1">
              <a:off x="-820775" y="-138825"/>
              <a:ext cx="37775" cy="234800"/>
            </a:xfrm>
            <a:custGeom>
              <a:avLst/>
              <a:gdLst/>
              <a:ahLst/>
              <a:cxnLst/>
              <a:rect l="l" t="t" r="r" b="b"/>
              <a:pathLst>
                <a:path w="1511" h="9392" fill="none" extrusionOk="0">
                  <a:moveTo>
                    <a:pt x="1" y="0"/>
                  </a:moveTo>
                  <a:cubicBezTo>
                    <a:pt x="142" y="425"/>
                    <a:pt x="331" y="802"/>
                    <a:pt x="496" y="1204"/>
                  </a:cubicBezTo>
                  <a:cubicBezTo>
                    <a:pt x="1511" y="3752"/>
                    <a:pt x="1133" y="6725"/>
                    <a:pt x="1463" y="939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0"/>
            <p:cNvSpPr/>
            <p:nvPr/>
          </p:nvSpPr>
          <p:spPr>
            <a:xfrm flipH="1">
              <a:off x="-800725" y="240475"/>
              <a:ext cx="36600" cy="104425"/>
            </a:xfrm>
            <a:custGeom>
              <a:avLst/>
              <a:gdLst/>
              <a:ahLst/>
              <a:cxnLst/>
              <a:rect l="l" t="t" r="r" b="b"/>
              <a:pathLst>
                <a:path w="1464" h="4177" fill="none" extrusionOk="0">
                  <a:moveTo>
                    <a:pt x="1" y="4176"/>
                  </a:moveTo>
                  <a:cubicBezTo>
                    <a:pt x="874" y="3610"/>
                    <a:pt x="1086" y="1015"/>
                    <a:pt x="1463"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0"/>
            <p:cNvSpPr/>
            <p:nvPr/>
          </p:nvSpPr>
          <p:spPr>
            <a:xfrm flipH="1">
              <a:off x="-675075" y="331900"/>
              <a:ext cx="32475" cy="13600"/>
            </a:xfrm>
            <a:custGeom>
              <a:avLst/>
              <a:gdLst/>
              <a:ahLst/>
              <a:cxnLst/>
              <a:rect l="l" t="t" r="r" b="b"/>
              <a:pathLst>
                <a:path w="1299" h="544" fill="none" extrusionOk="0">
                  <a:moveTo>
                    <a:pt x="1" y="0"/>
                  </a:moveTo>
                  <a:cubicBezTo>
                    <a:pt x="449" y="165"/>
                    <a:pt x="898" y="354"/>
                    <a:pt x="1299" y="543"/>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0"/>
            <p:cNvSpPr/>
            <p:nvPr/>
          </p:nvSpPr>
          <p:spPr>
            <a:xfrm flipH="1">
              <a:off x="-681575" y="295325"/>
              <a:ext cx="34825" cy="14175"/>
            </a:xfrm>
            <a:custGeom>
              <a:avLst/>
              <a:gdLst/>
              <a:ahLst/>
              <a:cxnLst/>
              <a:rect l="l" t="t" r="r" b="b"/>
              <a:pathLst>
                <a:path w="1393" h="567" fill="none" extrusionOk="0">
                  <a:moveTo>
                    <a:pt x="0" y="0"/>
                  </a:moveTo>
                  <a:cubicBezTo>
                    <a:pt x="472" y="166"/>
                    <a:pt x="897" y="472"/>
                    <a:pt x="1392" y="567"/>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0"/>
            <p:cNvSpPr/>
            <p:nvPr/>
          </p:nvSpPr>
          <p:spPr>
            <a:xfrm flipH="1">
              <a:off x="-690425" y="261100"/>
              <a:ext cx="33075" cy="14775"/>
            </a:xfrm>
            <a:custGeom>
              <a:avLst/>
              <a:gdLst/>
              <a:ahLst/>
              <a:cxnLst/>
              <a:rect l="l" t="t" r="r" b="b"/>
              <a:pathLst>
                <a:path w="1323" h="591" fill="none" extrusionOk="0">
                  <a:moveTo>
                    <a:pt x="1" y="1"/>
                  </a:moveTo>
                  <a:cubicBezTo>
                    <a:pt x="426" y="237"/>
                    <a:pt x="874" y="426"/>
                    <a:pt x="1322" y="59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0"/>
            <p:cNvSpPr/>
            <p:nvPr/>
          </p:nvSpPr>
          <p:spPr>
            <a:xfrm flipH="1">
              <a:off x="-705750" y="234575"/>
              <a:ext cx="34225" cy="7675"/>
            </a:xfrm>
            <a:custGeom>
              <a:avLst/>
              <a:gdLst/>
              <a:ahLst/>
              <a:cxnLst/>
              <a:rect l="l" t="t" r="r" b="b"/>
              <a:pathLst>
                <a:path w="1369" h="307" fill="none" extrusionOk="0">
                  <a:moveTo>
                    <a:pt x="0" y="0"/>
                  </a:moveTo>
                  <a:cubicBezTo>
                    <a:pt x="472" y="71"/>
                    <a:pt x="897" y="307"/>
                    <a:pt x="1369" y="307"/>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0"/>
            <p:cNvSpPr/>
            <p:nvPr/>
          </p:nvSpPr>
          <p:spPr>
            <a:xfrm flipH="1">
              <a:off x="-705750" y="200350"/>
              <a:ext cx="31275" cy="5325"/>
            </a:xfrm>
            <a:custGeom>
              <a:avLst/>
              <a:gdLst/>
              <a:ahLst/>
              <a:cxnLst/>
              <a:rect l="l" t="t" r="r" b="b"/>
              <a:pathLst>
                <a:path w="1251" h="213" fill="none" extrusionOk="0">
                  <a:moveTo>
                    <a:pt x="0" y="1"/>
                  </a:moveTo>
                  <a:cubicBezTo>
                    <a:pt x="401" y="119"/>
                    <a:pt x="826" y="189"/>
                    <a:pt x="1251" y="213"/>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0"/>
            <p:cNvSpPr/>
            <p:nvPr/>
          </p:nvSpPr>
          <p:spPr>
            <a:xfrm flipH="1">
              <a:off x="-717550" y="150800"/>
              <a:ext cx="27750" cy="3575"/>
            </a:xfrm>
            <a:custGeom>
              <a:avLst/>
              <a:gdLst/>
              <a:ahLst/>
              <a:cxnLst/>
              <a:rect l="l" t="t" r="r" b="b"/>
              <a:pathLst>
                <a:path w="1110" h="143" fill="none" extrusionOk="0">
                  <a:moveTo>
                    <a:pt x="1" y="1"/>
                  </a:moveTo>
                  <a:cubicBezTo>
                    <a:pt x="354" y="95"/>
                    <a:pt x="732" y="142"/>
                    <a:pt x="1110" y="142"/>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0"/>
            <p:cNvSpPr/>
            <p:nvPr/>
          </p:nvSpPr>
          <p:spPr>
            <a:xfrm flipH="1">
              <a:off x="-716375" y="109500"/>
              <a:ext cx="28925" cy="4750"/>
            </a:xfrm>
            <a:custGeom>
              <a:avLst/>
              <a:gdLst/>
              <a:ahLst/>
              <a:cxnLst/>
              <a:rect l="l" t="t" r="r" b="b"/>
              <a:pathLst>
                <a:path w="1157" h="190" fill="none" extrusionOk="0">
                  <a:moveTo>
                    <a:pt x="0" y="72"/>
                  </a:moveTo>
                  <a:cubicBezTo>
                    <a:pt x="378" y="190"/>
                    <a:pt x="802" y="142"/>
                    <a:pt x="1156"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0"/>
            <p:cNvSpPr/>
            <p:nvPr/>
          </p:nvSpPr>
          <p:spPr>
            <a:xfrm flipH="1">
              <a:off x="-709300" y="60550"/>
              <a:ext cx="25400" cy="7700"/>
            </a:xfrm>
            <a:custGeom>
              <a:avLst/>
              <a:gdLst/>
              <a:ahLst/>
              <a:cxnLst/>
              <a:rect l="l" t="t" r="r" b="b"/>
              <a:pathLst>
                <a:path w="1016" h="308" fill="none" extrusionOk="0">
                  <a:moveTo>
                    <a:pt x="1" y="307"/>
                  </a:moveTo>
                  <a:cubicBezTo>
                    <a:pt x="331" y="189"/>
                    <a:pt x="685" y="118"/>
                    <a:pt x="1015"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0"/>
            <p:cNvSpPr/>
            <p:nvPr/>
          </p:nvSpPr>
          <p:spPr>
            <a:xfrm flipH="1">
              <a:off x="-702800" y="14550"/>
              <a:ext cx="22425" cy="8275"/>
            </a:xfrm>
            <a:custGeom>
              <a:avLst/>
              <a:gdLst/>
              <a:ahLst/>
              <a:cxnLst/>
              <a:rect l="l" t="t" r="r" b="b"/>
              <a:pathLst>
                <a:path w="897" h="331" fill="none" extrusionOk="0">
                  <a:moveTo>
                    <a:pt x="0" y="330"/>
                  </a:moveTo>
                  <a:cubicBezTo>
                    <a:pt x="307" y="236"/>
                    <a:pt x="613" y="142"/>
                    <a:pt x="897"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0"/>
            <p:cNvSpPr/>
            <p:nvPr/>
          </p:nvSpPr>
          <p:spPr>
            <a:xfrm flipH="1">
              <a:off x="-690425" y="-32050"/>
              <a:ext cx="19500" cy="7100"/>
            </a:xfrm>
            <a:custGeom>
              <a:avLst/>
              <a:gdLst/>
              <a:ahLst/>
              <a:cxnLst/>
              <a:rect l="l" t="t" r="r" b="b"/>
              <a:pathLst>
                <a:path w="780" h="284" fill="none" extrusionOk="0">
                  <a:moveTo>
                    <a:pt x="0" y="283"/>
                  </a:moveTo>
                  <a:cubicBezTo>
                    <a:pt x="284" y="260"/>
                    <a:pt x="543" y="165"/>
                    <a:pt x="779"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0"/>
            <p:cNvSpPr/>
            <p:nvPr/>
          </p:nvSpPr>
          <p:spPr>
            <a:xfrm flipH="1">
              <a:off x="-679800" y="-68050"/>
              <a:ext cx="19500" cy="18900"/>
            </a:xfrm>
            <a:custGeom>
              <a:avLst/>
              <a:gdLst/>
              <a:ahLst/>
              <a:cxnLst/>
              <a:rect l="l" t="t" r="r" b="b"/>
              <a:pathLst>
                <a:path w="780" h="756" fill="none" extrusionOk="0">
                  <a:moveTo>
                    <a:pt x="1" y="756"/>
                  </a:moveTo>
                  <a:cubicBezTo>
                    <a:pt x="260" y="473"/>
                    <a:pt x="732" y="449"/>
                    <a:pt x="779"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0"/>
            <p:cNvSpPr/>
            <p:nvPr/>
          </p:nvSpPr>
          <p:spPr>
            <a:xfrm flipH="1">
              <a:off x="-669775" y="-100500"/>
              <a:ext cx="15950" cy="17150"/>
            </a:xfrm>
            <a:custGeom>
              <a:avLst/>
              <a:gdLst/>
              <a:ahLst/>
              <a:cxnLst/>
              <a:rect l="l" t="t" r="r" b="b"/>
              <a:pathLst>
                <a:path w="638" h="686" fill="none" extrusionOk="0">
                  <a:moveTo>
                    <a:pt x="0" y="685"/>
                  </a:moveTo>
                  <a:cubicBezTo>
                    <a:pt x="213" y="473"/>
                    <a:pt x="449" y="260"/>
                    <a:pt x="637"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0"/>
            <p:cNvSpPr/>
            <p:nvPr/>
          </p:nvSpPr>
          <p:spPr>
            <a:xfrm flipH="1">
              <a:off x="-672725" y="-121725"/>
              <a:ext cx="18325" cy="8875"/>
            </a:xfrm>
            <a:custGeom>
              <a:avLst/>
              <a:gdLst/>
              <a:ahLst/>
              <a:cxnLst/>
              <a:rect l="l" t="t" r="r" b="b"/>
              <a:pathLst>
                <a:path w="733" h="355" fill="none" extrusionOk="0">
                  <a:moveTo>
                    <a:pt x="1" y="354"/>
                  </a:moveTo>
                  <a:cubicBezTo>
                    <a:pt x="237" y="213"/>
                    <a:pt x="473" y="95"/>
                    <a:pt x="732"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0"/>
            <p:cNvSpPr/>
            <p:nvPr/>
          </p:nvSpPr>
          <p:spPr>
            <a:xfrm flipH="1">
              <a:off x="-602525" y="246950"/>
              <a:ext cx="28925" cy="15375"/>
            </a:xfrm>
            <a:custGeom>
              <a:avLst/>
              <a:gdLst/>
              <a:ahLst/>
              <a:cxnLst/>
              <a:rect l="l" t="t" r="r" b="b"/>
              <a:pathLst>
                <a:path w="1157" h="615" fill="none" extrusionOk="0">
                  <a:moveTo>
                    <a:pt x="0" y="1"/>
                  </a:moveTo>
                  <a:cubicBezTo>
                    <a:pt x="425" y="119"/>
                    <a:pt x="755" y="425"/>
                    <a:pt x="1156" y="614"/>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0"/>
            <p:cNvSpPr/>
            <p:nvPr/>
          </p:nvSpPr>
          <p:spPr>
            <a:xfrm flipH="1">
              <a:off x="-597800" y="219225"/>
              <a:ext cx="21250" cy="14175"/>
            </a:xfrm>
            <a:custGeom>
              <a:avLst/>
              <a:gdLst/>
              <a:ahLst/>
              <a:cxnLst/>
              <a:rect l="l" t="t" r="r" b="b"/>
              <a:pathLst>
                <a:path w="850" h="567" fill="none" extrusionOk="0">
                  <a:moveTo>
                    <a:pt x="0" y="1"/>
                  </a:moveTo>
                  <a:cubicBezTo>
                    <a:pt x="283" y="189"/>
                    <a:pt x="567" y="425"/>
                    <a:pt x="850" y="567"/>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0"/>
            <p:cNvSpPr/>
            <p:nvPr/>
          </p:nvSpPr>
          <p:spPr>
            <a:xfrm flipH="1">
              <a:off x="-596025" y="179700"/>
              <a:ext cx="21250" cy="5350"/>
            </a:xfrm>
            <a:custGeom>
              <a:avLst/>
              <a:gdLst/>
              <a:ahLst/>
              <a:cxnLst/>
              <a:rect l="l" t="t" r="r" b="b"/>
              <a:pathLst>
                <a:path w="850" h="214" fill="none" extrusionOk="0">
                  <a:moveTo>
                    <a:pt x="0" y="1"/>
                  </a:moveTo>
                  <a:cubicBezTo>
                    <a:pt x="260" y="119"/>
                    <a:pt x="567" y="189"/>
                    <a:pt x="850" y="213"/>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0"/>
            <p:cNvSpPr/>
            <p:nvPr/>
          </p:nvSpPr>
          <p:spPr>
            <a:xfrm flipH="1">
              <a:off x="-603125" y="142550"/>
              <a:ext cx="23050" cy="7675"/>
            </a:xfrm>
            <a:custGeom>
              <a:avLst/>
              <a:gdLst/>
              <a:ahLst/>
              <a:cxnLst/>
              <a:rect l="l" t="t" r="r" b="b"/>
              <a:pathLst>
                <a:path w="922" h="307" fill="none" extrusionOk="0">
                  <a:moveTo>
                    <a:pt x="1" y="0"/>
                  </a:moveTo>
                  <a:cubicBezTo>
                    <a:pt x="260" y="213"/>
                    <a:pt x="591" y="307"/>
                    <a:pt x="921" y="26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0"/>
            <p:cNvSpPr/>
            <p:nvPr/>
          </p:nvSpPr>
          <p:spPr>
            <a:xfrm flipH="1">
              <a:off x="-601350" y="104200"/>
              <a:ext cx="23025" cy="3575"/>
            </a:xfrm>
            <a:custGeom>
              <a:avLst/>
              <a:gdLst/>
              <a:ahLst/>
              <a:cxnLst/>
              <a:rect l="l" t="t" r="r" b="b"/>
              <a:pathLst>
                <a:path w="921" h="143" fill="none" extrusionOk="0">
                  <a:moveTo>
                    <a:pt x="0" y="118"/>
                  </a:moveTo>
                  <a:cubicBezTo>
                    <a:pt x="307" y="142"/>
                    <a:pt x="637" y="118"/>
                    <a:pt x="920"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0"/>
            <p:cNvSpPr/>
            <p:nvPr/>
          </p:nvSpPr>
          <p:spPr>
            <a:xfrm flipH="1">
              <a:off x="-598975" y="66450"/>
              <a:ext cx="20650" cy="9450"/>
            </a:xfrm>
            <a:custGeom>
              <a:avLst/>
              <a:gdLst/>
              <a:ahLst/>
              <a:cxnLst/>
              <a:rect l="l" t="t" r="r" b="b"/>
              <a:pathLst>
                <a:path w="826" h="378" fill="none" extrusionOk="0">
                  <a:moveTo>
                    <a:pt x="0" y="331"/>
                  </a:moveTo>
                  <a:cubicBezTo>
                    <a:pt x="307" y="378"/>
                    <a:pt x="614" y="260"/>
                    <a:pt x="826"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0"/>
            <p:cNvSpPr/>
            <p:nvPr/>
          </p:nvSpPr>
          <p:spPr>
            <a:xfrm flipH="1">
              <a:off x="-590725" y="37550"/>
              <a:ext cx="15350" cy="7675"/>
            </a:xfrm>
            <a:custGeom>
              <a:avLst/>
              <a:gdLst/>
              <a:ahLst/>
              <a:cxnLst/>
              <a:rect l="l" t="t" r="r" b="b"/>
              <a:pathLst>
                <a:path w="614" h="307" fill="none" extrusionOk="0">
                  <a:moveTo>
                    <a:pt x="0" y="307"/>
                  </a:moveTo>
                  <a:cubicBezTo>
                    <a:pt x="236" y="283"/>
                    <a:pt x="472" y="189"/>
                    <a:pt x="614"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0"/>
            <p:cNvSpPr/>
            <p:nvPr/>
          </p:nvSpPr>
          <p:spPr>
            <a:xfrm flipH="1">
              <a:off x="-588950" y="2750"/>
              <a:ext cx="17725" cy="8875"/>
            </a:xfrm>
            <a:custGeom>
              <a:avLst/>
              <a:gdLst/>
              <a:ahLst/>
              <a:cxnLst/>
              <a:rect l="l" t="t" r="r" b="b"/>
              <a:pathLst>
                <a:path w="709" h="355" fill="none" extrusionOk="0">
                  <a:moveTo>
                    <a:pt x="1" y="354"/>
                  </a:moveTo>
                  <a:cubicBezTo>
                    <a:pt x="284" y="354"/>
                    <a:pt x="544" y="212"/>
                    <a:pt x="709" y="0"/>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0"/>
            <p:cNvSpPr/>
            <p:nvPr/>
          </p:nvSpPr>
          <p:spPr>
            <a:xfrm flipH="1">
              <a:off x="-594275" y="-23225"/>
              <a:ext cx="22450" cy="8300"/>
            </a:xfrm>
            <a:custGeom>
              <a:avLst/>
              <a:gdLst/>
              <a:ahLst/>
              <a:cxnLst/>
              <a:rect l="l" t="t" r="r" b="b"/>
              <a:pathLst>
                <a:path w="898" h="332" fill="none" extrusionOk="0">
                  <a:moveTo>
                    <a:pt x="0" y="331"/>
                  </a:moveTo>
                  <a:cubicBezTo>
                    <a:pt x="307" y="284"/>
                    <a:pt x="567" y="48"/>
                    <a:pt x="897" y="1"/>
                  </a:cubicBezTo>
                </a:path>
              </a:pathLst>
            </a:custGeom>
            <a:noFill/>
            <a:ln w="76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3">
    <p:spTree>
      <p:nvGrpSpPr>
        <p:cNvPr id="1" name="Shape 2471"/>
        <p:cNvGrpSpPr/>
        <p:nvPr/>
      </p:nvGrpSpPr>
      <p:grpSpPr>
        <a:xfrm>
          <a:off x="0" y="0"/>
          <a:ext cx="0" cy="0"/>
          <a:chOff x="0" y="0"/>
          <a:chExt cx="0" cy="0"/>
        </a:xfrm>
      </p:grpSpPr>
      <p:sp>
        <p:nvSpPr>
          <p:cNvPr id="2472" name="Google Shape;2472;p51"/>
          <p:cNvSpPr/>
          <p:nvPr/>
        </p:nvSpPr>
        <p:spPr>
          <a:xfrm rot="8423947">
            <a:off x="-329941" y="4104104"/>
            <a:ext cx="1368215" cy="448894"/>
          </a:xfrm>
          <a:custGeom>
            <a:avLst/>
            <a:gdLst/>
            <a:ahLst/>
            <a:cxnLst/>
            <a:rect l="l" t="t" r="r" b="b"/>
            <a:pathLst>
              <a:path w="43016" h="14113" extrusionOk="0">
                <a:moveTo>
                  <a:pt x="18835" y="1"/>
                </a:moveTo>
                <a:cubicBezTo>
                  <a:pt x="18343" y="1"/>
                  <a:pt x="17840" y="75"/>
                  <a:pt x="17346" y="224"/>
                </a:cubicBezTo>
                <a:cubicBezTo>
                  <a:pt x="14778" y="992"/>
                  <a:pt x="12776" y="3327"/>
                  <a:pt x="11342" y="5528"/>
                </a:cubicBezTo>
                <a:cubicBezTo>
                  <a:pt x="9974" y="7663"/>
                  <a:pt x="9107" y="10065"/>
                  <a:pt x="8740" y="12567"/>
                </a:cubicBezTo>
                <a:cubicBezTo>
                  <a:pt x="8040" y="10532"/>
                  <a:pt x="7272" y="8497"/>
                  <a:pt x="5971" y="6762"/>
                </a:cubicBezTo>
                <a:cubicBezTo>
                  <a:pt x="4950" y="5401"/>
                  <a:pt x="3494" y="4063"/>
                  <a:pt x="1768" y="4063"/>
                </a:cubicBezTo>
                <a:cubicBezTo>
                  <a:pt x="1465" y="4063"/>
                  <a:pt x="1153" y="4104"/>
                  <a:pt x="834" y="4194"/>
                </a:cubicBezTo>
                <a:cubicBezTo>
                  <a:pt x="801" y="3860"/>
                  <a:pt x="1101" y="3694"/>
                  <a:pt x="1468" y="3360"/>
                </a:cubicBezTo>
                <a:cubicBezTo>
                  <a:pt x="2002" y="2926"/>
                  <a:pt x="2569" y="2526"/>
                  <a:pt x="3169" y="2159"/>
                </a:cubicBezTo>
                <a:cubicBezTo>
                  <a:pt x="3316" y="2042"/>
                  <a:pt x="3205" y="1847"/>
                  <a:pt x="3063" y="1847"/>
                </a:cubicBezTo>
                <a:cubicBezTo>
                  <a:pt x="3043" y="1847"/>
                  <a:pt x="3023" y="1851"/>
                  <a:pt x="3003" y="1859"/>
                </a:cubicBezTo>
                <a:cubicBezTo>
                  <a:pt x="1935" y="2393"/>
                  <a:pt x="934" y="3093"/>
                  <a:pt x="101" y="3960"/>
                </a:cubicBezTo>
                <a:cubicBezTo>
                  <a:pt x="0" y="4027"/>
                  <a:pt x="0" y="4161"/>
                  <a:pt x="34" y="4294"/>
                </a:cubicBezTo>
                <a:cubicBezTo>
                  <a:pt x="968" y="5528"/>
                  <a:pt x="1835" y="6929"/>
                  <a:pt x="2936" y="8030"/>
                </a:cubicBezTo>
                <a:cubicBezTo>
                  <a:pt x="2979" y="8073"/>
                  <a:pt x="3028" y="8092"/>
                  <a:pt x="3077" y="8092"/>
                </a:cubicBezTo>
                <a:cubicBezTo>
                  <a:pt x="3216" y="8092"/>
                  <a:pt x="3344" y="7937"/>
                  <a:pt x="3269" y="7763"/>
                </a:cubicBezTo>
                <a:cubicBezTo>
                  <a:pt x="2636" y="6629"/>
                  <a:pt x="1535" y="5728"/>
                  <a:pt x="934" y="4561"/>
                </a:cubicBezTo>
                <a:cubicBezTo>
                  <a:pt x="1180" y="4505"/>
                  <a:pt x="1419" y="4478"/>
                  <a:pt x="1653" y="4478"/>
                </a:cubicBezTo>
                <a:cubicBezTo>
                  <a:pt x="3772" y="4478"/>
                  <a:pt x="5410" y="6648"/>
                  <a:pt x="6372" y="8330"/>
                </a:cubicBezTo>
                <a:cubicBezTo>
                  <a:pt x="7306" y="10098"/>
                  <a:pt x="8040" y="12000"/>
                  <a:pt x="8607" y="13934"/>
                </a:cubicBezTo>
                <a:cubicBezTo>
                  <a:pt x="8651" y="14053"/>
                  <a:pt x="8761" y="14112"/>
                  <a:pt x="8870" y="14112"/>
                </a:cubicBezTo>
                <a:cubicBezTo>
                  <a:pt x="9006" y="14112"/>
                  <a:pt x="9140" y="14019"/>
                  <a:pt x="9140" y="13834"/>
                </a:cubicBezTo>
                <a:cubicBezTo>
                  <a:pt x="9541" y="9097"/>
                  <a:pt x="12076" y="3460"/>
                  <a:pt x="16512" y="1192"/>
                </a:cubicBezTo>
                <a:cubicBezTo>
                  <a:pt x="17237" y="799"/>
                  <a:pt x="18038" y="598"/>
                  <a:pt x="18837" y="598"/>
                </a:cubicBezTo>
                <a:cubicBezTo>
                  <a:pt x="19326" y="598"/>
                  <a:pt x="19813" y="673"/>
                  <a:pt x="20282" y="825"/>
                </a:cubicBezTo>
                <a:cubicBezTo>
                  <a:pt x="21683" y="1325"/>
                  <a:pt x="22283" y="2593"/>
                  <a:pt x="22617" y="3927"/>
                </a:cubicBezTo>
                <a:cubicBezTo>
                  <a:pt x="23317" y="6796"/>
                  <a:pt x="23784" y="9665"/>
                  <a:pt x="24018" y="12600"/>
                </a:cubicBezTo>
                <a:cubicBezTo>
                  <a:pt x="24018" y="12767"/>
                  <a:pt x="24151" y="12861"/>
                  <a:pt x="24287" y="12861"/>
                </a:cubicBezTo>
                <a:cubicBezTo>
                  <a:pt x="24396" y="12861"/>
                  <a:pt x="24507" y="12800"/>
                  <a:pt x="24551" y="12667"/>
                </a:cubicBezTo>
                <a:cubicBezTo>
                  <a:pt x="25352" y="10332"/>
                  <a:pt x="26853" y="7930"/>
                  <a:pt x="28988" y="6596"/>
                </a:cubicBezTo>
                <a:cubicBezTo>
                  <a:pt x="29566" y="6235"/>
                  <a:pt x="30168" y="6049"/>
                  <a:pt x="30753" y="6049"/>
                </a:cubicBezTo>
                <a:cubicBezTo>
                  <a:pt x="31518" y="6049"/>
                  <a:pt x="32252" y="6367"/>
                  <a:pt x="32857" y="7029"/>
                </a:cubicBezTo>
                <a:cubicBezTo>
                  <a:pt x="33958" y="8163"/>
                  <a:pt x="34158" y="9898"/>
                  <a:pt x="34325" y="11366"/>
                </a:cubicBezTo>
                <a:cubicBezTo>
                  <a:pt x="34345" y="11542"/>
                  <a:pt x="34514" y="11661"/>
                  <a:pt x="34664" y="11661"/>
                </a:cubicBezTo>
                <a:cubicBezTo>
                  <a:pt x="34769" y="11661"/>
                  <a:pt x="34865" y="11603"/>
                  <a:pt x="34892" y="11466"/>
                </a:cubicBezTo>
                <a:cubicBezTo>
                  <a:pt x="35693" y="6863"/>
                  <a:pt x="38595" y="2893"/>
                  <a:pt x="42731" y="725"/>
                </a:cubicBezTo>
                <a:cubicBezTo>
                  <a:pt x="43015" y="583"/>
                  <a:pt x="42839" y="222"/>
                  <a:pt x="42595" y="222"/>
                </a:cubicBezTo>
                <a:cubicBezTo>
                  <a:pt x="42553" y="222"/>
                  <a:pt x="42508" y="233"/>
                  <a:pt x="42464" y="258"/>
                </a:cubicBezTo>
                <a:cubicBezTo>
                  <a:pt x="38628" y="2259"/>
                  <a:pt x="35793" y="5762"/>
                  <a:pt x="34659" y="9931"/>
                </a:cubicBezTo>
                <a:cubicBezTo>
                  <a:pt x="34206" y="7790"/>
                  <a:pt x="33181" y="5377"/>
                  <a:pt x="30869" y="5377"/>
                </a:cubicBezTo>
                <a:cubicBezTo>
                  <a:pt x="30624" y="5377"/>
                  <a:pt x="30364" y="5404"/>
                  <a:pt x="30089" y="5462"/>
                </a:cubicBezTo>
                <a:cubicBezTo>
                  <a:pt x="27487" y="6029"/>
                  <a:pt x="25519" y="8897"/>
                  <a:pt x="24451" y="11366"/>
                </a:cubicBezTo>
                <a:cubicBezTo>
                  <a:pt x="24318" y="10031"/>
                  <a:pt x="24118" y="8697"/>
                  <a:pt x="23884" y="7396"/>
                </a:cubicBezTo>
                <a:cubicBezTo>
                  <a:pt x="23617" y="5795"/>
                  <a:pt x="23384" y="4094"/>
                  <a:pt x="22783" y="2593"/>
                </a:cubicBezTo>
                <a:cubicBezTo>
                  <a:pt x="22111" y="885"/>
                  <a:pt x="20535" y="1"/>
                  <a:pt x="18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3" name="Google Shape;2473;p51"/>
          <p:cNvGrpSpPr/>
          <p:nvPr/>
        </p:nvGrpSpPr>
        <p:grpSpPr>
          <a:xfrm flipH="1">
            <a:off x="8415265" y="-33700"/>
            <a:ext cx="809983" cy="2536163"/>
            <a:chOff x="-116975" y="-109900"/>
            <a:chExt cx="809983" cy="2536163"/>
          </a:xfrm>
        </p:grpSpPr>
        <p:sp>
          <p:nvSpPr>
            <p:cNvPr id="2474" name="Google Shape;2474;p51"/>
            <p:cNvSpPr/>
            <p:nvPr/>
          </p:nvSpPr>
          <p:spPr>
            <a:xfrm>
              <a:off x="-116307" y="-109900"/>
              <a:ext cx="395807" cy="2193973"/>
            </a:xfrm>
            <a:custGeom>
              <a:avLst/>
              <a:gdLst/>
              <a:ahLst/>
              <a:cxnLst/>
              <a:rect l="l" t="t" r="r" b="b"/>
              <a:pathLst>
                <a:path w="20148" h="111681" extrusionOk="0">
                  <a:moveTo>
                    <a:pt x="18847" y="0"/>
                  </a:moveTo>
                  <a:cubicBezTo>
                    <a:pt x="18980" y="5704"/>
                    <a:pt x="18914" y="11408"/>
                    <a:pt x="18880" y="17112"/>
                  </a:cubicBezTo>
                  <a:cubicBezTo>
                    <a:pt x="18814" y="25785"/>
                    <a:pt x="18780" y="34458"/>
                    <a:pt x="18880" y="43164"/>
                  </a:cubicBezTo>
                  <a:cubicBezTo>
                    <a:pt x="18947" y="47267"/>
                    <a:pt x="18880" y="51370"/>
                    <a:pt x="18814" y="55473"/>
                  </a:cubicBezTo>
                  <a:cubicBezTo>
                    <a:pt x="18713" y="60043"/>
                    <a:pt x="18380" y="64613"/>
                    <a:pt x="18347" y="69183"/>
                  </a:cubicBezTo>
                  <a:cubicBezTo>
                    <a:pt x="18280" y="72952"/>
                    <a:pt x="18280" y="76722"/>
                    <a:pt x="18413" y="80491"/>
                  </a:cubicBezTo>
                  <a:cubicBezTo>
                    <a:pt x="18480" y="82192"/>
                    <a:pt x="18480" y="83893"/>
                    <a:pt x="18547" y="85628"/>
                  </a:cubicBezTo>
                  <a:cubicBezTo>
                    <a:pt x="18713" y="88463"/>
                    <a:pt x="18847" y="91299"/>
                    <a:pt x="19114" y="94134"/>
                  </a:cubicBezTo>
                  <a:cubicBezTo>
                    <a:pt x="19281" y="95935"/>
                    <a:pt x="19447" y="97770"/>
                    <a:pt x="19581" y="99605"/>
                  </a:cubicBezTo>
                  <a:cubicBezTo>
                    <a:pt x="19714" y="101206"/>
                    <a:pt x="19547" y="102840"/>
                    <a:pt x="19748" y="104475"/>
                  </a:cubicBezTo>
                  <a:cubicBezTo>
                    <a:pt x="19781" y="104742"/>
                    <a:pt x="19781" y="105009"/>
                    <a:pt x="19748" y="105242"/>
                  </a:cubicBezTo>
                  <a:cubicBezTo>
                    <a:pt x="19381" y="105109"/>
                    <a:pt x="19047" y="104975"/>
                    <a:pt x="18713" y="104875"/>
                  </a:cubicBezTo>
                  <a:cubicBezTo>
                    <a:pt x="18580" y="104842"/>
                    <a:pt x="18513" y="104742"/>
                    <a:pt x="18513" y="104608"/>
                  </a:cubicBezTo>
                  <a:cubicBezTo>
                    <a:pt x="18380" y="101940"/>
                    <a:pt x="18280" y="99271"/>
                    <a:pt x="18246" y="96636"/>
                  </a:cubicBezTo>
                  <a:cubicBezTo>
                    <a:pt x="18180" y="93167"/>
                    <a:pt x="17980" y="89698"/>
                    <a:pt x="17880" y="86262"/>
                  </a:cubicBezTo>
                  <a:cubicBezTo>
                    <a:pt x="17713" y="81659"/>
                    <a:pt x="17679" y="77055"/>
                    <a:pt x="17746" y="72485"/>
                  </a:cubicBezTo>
                  <a:cubicBezTo>
                    <a:pt x="17779" y="69650"/>
                    <a:pt x="17813" y="66815"/>
                    <a:pt x="17813" y="63979"/>
                  </a:cubicBezTo>
                  <a:cubicBezTo>
                    <a:pt x="17846" y="57475"/>
                    <a:pt x="17880" y="50970"/>
                    <a:pt x="17880" y="44499"/>
                  </a:cubicBezTo>
                  <a:cubicBezTo>
                    <a:pt x="17880" y="40663"/>
                    <a:pt x="17846" y="36826"/>
                    <a:pt x="17846" y="32990"/>
                  </a:cubicBezTo>
                  <a:cubicBezTo>
                    <a:pt x="17846" y="30055"/>
                    <a:pt x="17846" y="27086"/>
                    <a:pt x="17980" y="24151"/>
                  </a:cubicBezTo>
                  <a:cubicBezTo>
                    <a:pt x="18180" y="19748"/>
                    <a:pt x="18180" y="15344"/>
                    <a:pt x="18246" y="10941"/>
                  </a:cubicBezTo>
                  <a:cubicBezTo>
                    <a:pt x="18313" y="8039"/>
                    <a:pt x="18180" y="5170"/>
                    <a:pt x="18013" y="2302"/>
                  </a:cubicBezTo>
                  <a:cubicBezTo>
                    <a:pt x="18013" y="1535"/>
                    <a:pt x="17946" y="767"/>
                    <a:pt x="17846" y="33"/>
                  </a:cubicBezTo>
                  <a:lnTo>
                    <a:pt x="17513" y="33"/>
                  </a:lnTo>
                  <a:cubicBezTo>
                    <a:pt x="17579" y="1468"/>
                    <a:pt x="17679" y="2902"/>
                    <a:pt x="17679" y="4337"/>
                  </a:cubicBezTo>
                  <a:cubicBezTo>
                    <a:pt x="17713" y="7505"/>
                    <a:pt x="17713" y="10608"/>
                    <a:pt x="17646" y="13743"/>
                  </a:cubicBezTo>
                  <a:cubicBezTo>
                    <a:pt x="17579" y="18080"/>
                    <a:pt x="17379" y="22383"/>
                    <a:pt x="17312" y="26719"/>
                  </a:cubicBezTo>
                  <a:cubicBezTo>
                    <a:pt x="17279" y="30555"/>
                    <a:pt x="17212" y="34358"/>
                    <a:pt x="17279" y="38194"/>
                  </a:cubicBezTo>
                  <a:cubicBezTo>
                    <a:pt x="17346" y="43231"/>
                    <a:pt x="17312" y="48268"/>
                    <a:pt x="17212" y="53305"/>
                  </a:cubicBezTo>
                  <a:cubicBezTo>
                    <a:pt x="17146" y="57408"/>
                    <a:pt x="17212" y="61511"/>
                    <a:pt x="17146" y="65580"/>
                  </a:cubicBezTo>
                  <a:cubicBezTo>
                    <a:pt x="17079" y="70417"/>
                    <a:pt x="17079" y="75287"/>
                    <a:pt x="17079" y="80124"/>
                  </a:cubicBezTo>
                  <a:cubicBezTo>
                    <a:pt x="17112" y="82059"/>
                    <a:pt x="17146" y="84027"/>
                    <a:pt x="17246" y="85962"/>
                  </a:cubicBezTo>
                  <a:cubicBezTo>
                    <a:pt x="17346" y="88764"/>
                    <a:pt x="17546" y="91532"/>
                    <a:pt x="17579" y="94301"/>
                  </a:cubicBezTo>
                  <a:cubicBezTo>
                    <a:pt x="17613" y="96636"/>
                    <a:pt x="17679" y="98938"/>
                    <a:pt x="17779" y="101273"/>
                  </a:cubicBezTo>
                  <a:cubicBezTo>
                    <a:pt x="17813" y="102273"/>
                    <a:pt x="17980" y="103274"/>
                    <a:pt x="17913" y="104275"/>
                  </a:cubicBezTo>
                  <a:cubicBezTo>
                    <a:pt x="17946" y="104642"/>
                    <a:pt x="17679" y="104942"/>
                    <a:pt x="17312" y="104975"/>
                  </a:cubicBezTo>
                  <a:cubicBezTo>
                    <a:pt x="12709" y="105709"/>
                    <a:pt x="8173" y="106710"/>
                    <a:pt x="3703" y="107977"/>
                  </a:cubicBezTo>
                  <a:cubicBezTo>
                    <a:pt x="2469" y="108311"/>
                    <a:pt x="1268" y="108611"/>
                    <a:pt x="33" y="108945"/>
                  </a:cubicBezTo>
                  <a:lnTo>
                    <a:pt x="33" y="109645"/>
                  </a:lnTo>
                  <a:cubicBezTo>
                    <a:pt x="1701" y="109212"/>
                    <a:pt x="3369" y="108811"/>
                    <a:pt x="5037" y="108344"/>
                  </a:cubicBezTo>
                  <a:cubicBezTo>
                    <a:pt x="8873" y="107310"/>
                    <a:pt x="12776" y="106443"/>
                    <a:pt x="16712" y="105676"/>
                  </a:cubicBezTo>
                  <a:cubicBezTo>
                    <a:pt x="17046" y="105609"/>
                    <a:pt x="17413" y="105542"/>
                    <a:pt x="17746" y="105442"/>
                  </a:cubicBezTo>
                  <a:cubicBezTo>
                    <a:pt x="17872" y="105396"/>
                    <a:pt x="18002" y="105374"/>
                    <a:pt x="18130" y="105374"/>
                  </a:cubicBezTo>
                  <a:cubicBezTo>
                    <a:pt x="18376" y="105374"/>
                    <a:pt x="18616" y="105456"/>
                    <a:pt x="18814" y="105609"/>
                  </a:cubicBezTo>
                  <a:cubicBezTo>
                    <a:pt x="18180" y="105909"/>
                    <a:pt x="17479" y="106143"/>
                    <a:pt x="16779" y="106243"/>
                  </a:cubicBezTo>
                  <a:cubicBezTo>
                    <a:pt x="14010" y="106810"/>
                    <a:pt x="11342" y="107744"/>
                    <a:pt x="8706" y="108611"/>
                  </a:cubicBezTo>
                  <a:cubicBezTo>
                    <a:pt x="6038" y="109478"/>
                    <a:pt x="3336" y="110112"/>
                    <a:pt x="634" y="110846"/>
                  </a:cubicBezTo>
                  <a:cubicBezTo>
                    <a:pt x="434" y="110913"/>
                    <a:pt x="200" y="110980"/>
                    <a:pt x="0" y="111080"/>
                  </a:cubicBezTo>
                  <a:lnTo>
                    <a:pt x="0" y="111680"/>
                  </a:lnTo>
                  <a:cubicBezTo>
                    <a:pt x="100" y="111647"/>
                    <a:pt x="200" y="111613"/>
                    <a:pt x="300" y="111580"/>
                  </a:cubicBezTo>
                  <a:cubicBezTo>
                    <a:pt x="3369" y="110980"/>
                    <a:pt x="6405" y="110179"/>
                    <a:pt x="9373" y="109212"/>
                  </a:cubicBezTo>
                  <a:cubicBezTo>
                    <a:pt x="11275" y="108611"/>
                    <a:pt x="13109" y="107877"/>
                    <a:pt x="15044" y="107444"/>
                  </a:cubicBezTo>
                  <a:cubicBezTo>
                    <a:pt x="16512" y="107143"/>
                    <a:pt x="17913" y="106743"/>
                    <a:pt x="19314" y="106276"/>
                  </a:cubicBezTo>
                  <a:cubicBezTo>
                    <a:pt x="20148" y="105976"/>
                    <a:pt x="20148" y="105943"/>
                    <a:pt x="20148" y="105075"/>
                  </a:cubicBezTo>
                  <a:cubicBezTo>
                    <a:pt x="20148" y="102040"/>
                    <a:pt x="20114" y="98971"/>
                    <a:pt x="19814" y="95935"/>
                  </a:cubicBezTo>
                  <a:cubicBezTo>
                    <a:pt x="19581" y="93133"/>
                    <a:pt x="19381" y="90298"/>
                    <a:pt x="19281" y="87496"/>
                  </a:cubicBezTo>
                  <a:cubicBezTo>
                    <a:pt x="19180" y="84894"/>
                    <a:pt x="19114" y="82292"/>
                    <a:pt x="19047" y="79690"/>
                  </a:cubicBezTo>
                  <a:cubicBezTo>
                    <a:pt x="18947" y="74253"/>
                    <a:pt x="18947" y="68816"/>
                    <a:pt x="19180" y="63379"/>
                  </a:cubicBezTo>
                  <a:cubicBezTo>
                    <a:pt x="19381" y="58742"/>
                    <a:pt x="19581" y="54139"/>
                    <a:pt x="19581" y="49502"/>
                  </a:cubicBezTo>
                  <a:cubicBezTo>
                    <a:pt x="19581" y="45132"/>
                    <a:pt x="19547" y="40796"/>
                    <a:pt x="19547" y="36426"/>
                  </a:cubicBezTo>
                  <a:cubicBezTo>
                    <a:pt x="19581" y="29721"/>
                    <a:pt x="19581" y="22983"/>
                    <a:pt x="19581" y="16278"/>
                  </a:cubicBezTo>
                  <a:cubicBezTo>
                    <a:pt x="19581" y="15378"/>
                    <a:pt x="19614" y="14444"/>
                    <a:pt x="19614" y="13543"/>
                  </a:cubicBezTo>
                  <a:cubicBezTo>
                    <a:pt x="19647" y="9040"/>
                    <a:pt x="19714" y="4503"/>
                    <a:pt x="19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116307" y="-109900"/>
              <a:ext cx="809315" cy="2413486"/>
            </a:xfrm>
            <a:custGeom>
              <a:avLst/>
              <a:gdLst/>
              <a:ahLst/>
              <a:cxnLst/>
              <a:rect l="l" t="t" r="r" b="b"/>
              <a:pathLst>
                <a:path w="41197" h="122855" extrusionOk="0">
                  <a:moveTo>
                    <a:pt x="40429" y="0"/>
                  </a:moveTo>
                  <a:cubicBezTo>
                    <a:pt x="40562" y="1001"/>
                    <a:pt x="40596" y="2002"/>
                    <a:pt x="40562" y="3002"/>
                  </a:cubicBezTo>
                  <a:cubicBezTo>
                    <a:pt x="40629" y="5804"/>
                    <a:pt x="40496" y="8606"/>
                    <a:pt x="40429" y="11442"/>
                  </a:cubicBezTo>
                  <a:cubicBezTo>
                    <a:pt x="40362" y="15711"/>
                    <a:pt x="40162" y="19981"/>
                    <a:pt x="40095" y="24251"/>
                  </a:cubicBezTo>
                  <a:cubicBezTo>
                    <a:pt x="40062" y="27420"/>
                    <a:pt x="39895" y="30622"/>
                    <a:pt x="39829" y="33824"/>
                  </a:cubicBezTo>
                  <a:cubicBezTo>
                    <a:pt x="39728" y="37694"/>
                    <a:pt x="39462" y="41563"/>
                    <a:pt x="39462" y="45433"/>
                  </a:cubicBezTo>
                  <a:cubicBezTo>
                    <a:pt x="39428" y="52438"/>
                    <a:pt x="39562" y="59476"/>
                    <a:pt x="39395" y="66481"/>
                  </a:cubicBezTo>
                  <a:cubicBezTo>
                    <a:pt x="39228" y="72419"/>
                    <a:pt x="39195" y="78356"/>
                    <a:pt x="38861" y="84294"/>
                  </a:cubicBezTo>
                  <a:cubicBezTo>
                    <a:pt x="38761" y="86529"/>
                    <a:pt x="38661" y="88764"/>
                    <a:pt x="38528" y="91032"/>
                  </a:cubicBezTo>
                  <a:cubicBezTo>
                    <a:pt x="38327" y="94601"/>
                    <a:pt x="38061" y="98137"/>
                    <a:pt x="37994" y="101673"/>
                  </a:cubicBezTo>
                  <a:cubicBezTo>
                    <a:pt x="37860" y="105342"/>
                    <a:pt x="37727" y="109011"/>
                    <a:pt x="37760" y="112681"/>
                  </a:cubicBezTo>
                  <a:cubicBezTo>
                    <a:pt x="37760" y="112814"/>
                    <a:pt x="37860" y="113014"/>
                    <a:pt x="37694" y="113148"/>
                  </a:cubicBezTo>
                  <a:cubicBezTo>
                    <a:pt x="37060" y="112647"/>
                    <a:pt x="36426" y="112214"/>
                    <a:pt x="35726" y="111847"/>
                  </a:cubicBezTo>
                  <a:cubicBezTo>
                    <a:pt x="35395" y="111634"/>
                    <a:pt x="34997" y="111522"/>
                    <a:pt x="34604" y="111522"/>
                  </a:cubicBezTo>
                  <a:cubicBezTo>
                    <a:pt x="34442" y="111522"/>
                    <a:pt x="34280" y="111541"/>
                    <a:pt x="34124" y="111580"/>
                  </a:cubicBezTo>
                  <a:cubicBezTo>
                    <a:pt x="29388" y="112881"/>
                    <a:pt x="24618" y="113982"/>
                    <a:pt x="19948" y="115483"/>
                  </a:cubicBezTo>
                  <a:cubicBezTo>
                    <a:pt x="14377" y="117284"/>
                    <a:pt x="8940" y="119386"/>
                    <a:pt x="3436" y="121287"/>
                  </a:cubicBezTo>
                  <a:cubicBezTo>
                    <a:pt x="2302" y="121687"/>
                    <a:pt x="1168" y="122054"/>
                    <a:pt x="0" y="122354"/>
                  </a:cubicBezTo>
                  <a:lnTo>
                    <a:pt x="0" y="122855"/>
                  </a:lnTo>
                  <a:lnTo>
                    <a:pt x="601" y="122721"/>
                  </a:lnTo>
                  <a:cubicBezTo>
                    <a:pt x="4236" y="121721"/>
                    <a:pt x="7772" y="120420"/>
                    <a:pt x="11342" y="119152"/>
                  </a:cubicBezTo>
                  <a:cubicBezTo>
                    <a:pt x="16645" y="117317"/>
                    <a:pt x="21982" y="115549"/>
                    <a:pt x="27420" y="114148"/>
                  </a:cubicBezTo>
                  <a:cubicBezTo>
                    <a:pt x="29888" y="113515"/>
                    <a:pt x="32423" y="113048"/>
                    <a:pt x="34825" y="112147"/>
                  </a:cubicBezTo>
                  <a:cubicBezTo>
                    <a:pt x="34854" y="112137"/>
                    <a:pt x="34884" y="112133"/>
                    <a:pt x="34913" y="112133"/>
                  </a:cubicBezTo>
                  <a:cubicBezTo>
                    <a:pt x="34984" y="112133"/>
                    <a:pt x="35054" y="112157"/>
                    <a:pt x="35125" y="112180"/>
                  </a:cubicBezTo>
                  <a:cubicBezTo>
                    <a:pt x="36059" y="112814"/>
                    <a:pt x="37060" y="113381"/>
                    <a:pt x="37727" y="114349"/>
                  </a:cubicBezTo>
                  <a:cubicBezTo>
                    <a:pt x="37994" y="114615"/>
                    <a:pt x="38061" y="115049"/>
                    <a:pt x="37927" y="115383"/>
                  </a:cubicBezTo>
                  <a:cubicBezTo>
                    <a:pt x="37827" y="115516"/>
                    <a:pt x="37894" y="115716"/>
                    <a:pt x="38027" y="115783"/>
                  </a:cubicBezTo>
                  <a:cubicBezTo>
                    <a:pt x="38083" y="115805"/>
                    <a:pt x="38138" y="115816"/>
                    <a:pt x="38192" y="115816"/>
                  </a:cubicBezTo>
                  <a:cubicBezTo>
                    <a:pt x="38298" y="115816"/>
                    <a:pt x="38394" y="115772"/>
                    <a:pt x="38461" y="115683"/>
                  </a:cubicBezTo>
                  <a:cubicBezTo>
                    <a:pt x="38761" y="115416"/>
                    <a:pt x="38861" y="114949"/>
                    <a:pt x="38694" y="114549"/>
                  </a:cubicBezTo>
                  <a:cubicBezTo>
                    <a:pt x="38494" y="114015"/>
                    <a:pt x="38428" y="113448"/>
                    <a:pt x="38494" y="112881"/>
                  </a:cubicBezTo>
                  <a:cubicBezTo>
                    <a:pt x="38494" y="108645"/>
                    <a:pt x="38594" y="104408"/>
                    <a:pt x="38794" y="100172"/>
                  </a:cubicBezTo>
                  <a:cubicBezTo>
                    <a:pt x="38995" y="96402"/>
                    <a:pt x="39195" y="92600"/>
                    <a:pt x="39395" y="88797"/>
                  </a:cubicBezTo>
                  <a:cubicBezTo>
                    <a:pt x="39628" y="84761"/>
                    <a:pt x="39829" y="80691"/>
                    <a:pt x="39895" y="76622"/>
                  </a:cubicBezTo>
                  <a:cubicBezTo>
                    <a:pt x="39962" y="73586"/>
                    <a:pt x="40029" y="70551"/>
                    <a:pt x="40129" y="67515"/>
                  </a:cubicBezTo>
                  <a:cubicBezTo>
                    <a:pt x="40229" y="63412"/>
                    <a:pt x="40229" y="59309"/>
                    <a:pt x="40229" y="55206"/>
                  </a:cubicBezTo>
                  <a:cubicBezTo>
                    <a:pt x="40195" y="49569"/>
                    <a:pt x="40162" y="43898"/>
                    <a:pt x="40362" y="38261"/>
                  </a:cubicBezTo>
                  <a:cubicBezTo>
                    <a:pt x="40496" y="34225"/>
                    <a:pt x="40596" y="30188"/>
                    <a:pt x="40729" y="26119"/>
                  </a:cubicBezTo>
                  <a:cubicBezTo>
                    <a:pt x="40796" y="23550"/>
                    <a:pt x="40829" y="20982"/>
                    <a:pt x="40896" y="18447"/>
                  </a:cubicBezTo>
                  <a:cubicBezTo>
                    <a:pt x="41029" y="14811"/>
                    <a:pt x="41096" y="11141"/>
                    <a:pt x="41163" y="7505"/>
                  </a:cubicBezTo>
                  <a:cubicBezTo>
                    <a:pt x="41196" y="5004"/>
                    <a:pt x="41129" y="2502"/>
                    <a:pt x="40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1"/>
            <p:cNvSpPr/>
            <p:nvPr/>
          </p:nvSpPr>
          <p:spPr>
            <a:xfrm>
              <a:off x="-116307" y="-109900"/>
              <a:ext cx="743131" cy="2283731"/>
            </a:xfrm>
            <a:custGeom>
              <a:avLst/>
              <a:gdLst/>
              <a:ahLst/>
              <a:cxnLst/>
              <a:rect l="l" t="t" r="r" b="b"/>
              <a:pathLst>
                <a:path w="37828" h="116250" extrusionOk="0">
                  <a:moveTo>
                    <a:pt x="37160" y="0"/>
                  </a:moveTo>
                  <a:cubicBezTo>
                    <a:pt x="37193" y="1034"/>
                    <a:pt x="37060" y="2035"/>
                    <a:pt x="37060" y="3036"/>
                  </a:cubicBezTo>
                  <a:lnTo>
                    <a:pt x="37060" y="7739"/>
                  </a:lnTo>
                  <a:cubicBezTo>
                    <a:pt x="37027" y="15545"/>
                    <a:pt x="37027" y="23350"/>
                    <a:pt x="37027" y="31122"/>
                  </a:cubicBezTo>
                  <a:cubicBezTo>
                    <a:pt x="37027" y="34058"/>
                    <a:pt x="37027" y="37027"/>
                    <a:pt x="37127" y="39929"/>
                  </a:cubicBezTo>
                  <a:cubicBezTo>
                    <a:pt x="37260" y="42497"/>
                    <a:pt x="37260" y="45066"/>
                    <a:pt x="37260" y="47601"/>
                  </a:cubicBezTo>
                  <a:cubicBezTo>
                    <a:pt x="37260" y="53205"/>
                    <a:pt x="37293" y="58809"/>
                    <a:pt x="36960" y="64379"/>
                  </a:cubicBezTo>
                  <a:cubicBezTo>
                    <a:pt x="36760" y="67949"/>
                    <a:pt x="36493" y="71485"/>
                    <a:pt x="36259" y="75054"/>
                  </a:cubicBezTo>
                  <a:cubicBezTo>
                    <a:pt x="36093" y="77989"/>
                    <a:pt x="35926" y="80891"/>
                    <a:pt x="35859" y="83827"/>
                  </a:cubicBezTo>
                  <a:cubicBezTo>
                    <a:pt x="35759" y="86929"/>
                    <a:pt x="35659" y="90031"/>
                    <a:pt x="35559" y="93133"/>
                  </a:cubicBezTo>
                  <a:cubicBezTo>
                    <a:pt x="35425" y="96102"/>
                    <a:pt x="35392" y="99071"/>
                    <a:pt x="35192" y="102073"/>
                  </a:cubicBezTo>
                  <a:cubicBezTo>
                    <a:pt x="35025" y="104808"/>
                    <a:pt x="34825" y="107577"/>
                    <a:pt x="34792" y="110312"/>
                  </a:cubicBezTo>
                  <a:cubicBezTo>
                    <a:pt x="34792" y="110346"/>
                    <a:pt x="34725" y="110379"/>
                    <a:pt x="34725" y="110412"/>
                  </a:cubicBezTo>
                  <a:cubicBezTo>
                    <a:pt x="33657" y="109979"/>
                    <a:pt x="32523" y="109679"/>
                    <a:pt x="31389" y="109478"/>
                  </a:cubicBezTo>
                  <a:cubicBezTo>
                    <a:pt x="29221" y="109011"/>
                    <a:pt x="27086" y="108478"/>
                    <a:pt x="24851" y="108378"/>
                  </a:cubicBezTo>
                  <a:cubicBezTo>
                    <a:pt x="24777" y="108383"/>
                    <a:pt x="24702" y="108386"/>
                    <a:pt x="24628" y="108386"/>
                  </a:cubicBezTo>
                  <a:cubicBezTo>
                    <a:pt x="24271" y="108386"/>
                    <a:pt x="23921" y="108321"/>
                    <a:pt x="23617" y="108211"/>
                  </a:cubicBezTo>
                  <a:cubicBezTo>
                    <a:pt x="23492" y="108120"/>
                    <a:pt x="23375" y="108087"/>
                    <a:pt x="23263" y="108087"/>
                  </a:cubicBezTo>
                  <a:cubicBezTo>
                    <a:pt x="23046" y="108087"/>
                    <a:pt x="22848" y="108212"/>
                    <a:pt x="22650" y="108278"/>
                  </a:cubicBezTo>
                  <a:cubicBezTo>
                    <a:pt x="16479" y="110212"/>
                    <a:pt x="10307" y="112147"/>
                    <a:pt x="4170" y="114082"/>
                  </a:cubicBezTo>
                  <a:cubicBezTo>
                    <a:pt x="2769" y="114482"/>
                    <a:pt x="1401" y="114982"/>
                    <a:pt x="0" y="115316"/>
                  </a:cubicBezTo>
                  <a:lnTo>
                    <a:pt x="0" y="116250"/>
                  </a:lnTo>
                  <a:cubicBezTo>
                    <a:pt x="2135" y="115549"/>
                    <a:pt x="4270" y="114882"/>
                    <a:pt x="6438" y="114182"/>
                  </a:cubicBezTo>
                  <a:cubicBezTo>
                    <a:pt x="11708" y="112481"/>
                    <a:pt x="16979" y="110846"/>
                    <a:pt x="22216" y="109011"/>
                  </a:cubicBezTo>
                  <a:cubicBezTo>
                    <a:pt x="22659" y="108839"/>
                    <a:pt x="23121" y="108739"/>
                    <a:pt x="23588" y="108739"/>
                  </a:cubicBezTo>
                  <a:cubicBezTo>
                    <a:pt x="23753" y="108739"/>
                    <a:pt x="23918" y="108752"/>
                    <a:pt x="24084" y="108778"/>
                  </a:cubicBezTo>
                  <a:cubicBezTo>
                    <a:pt x="27086" y="109212"/>
                    <a:pt x="30022" y="109979"/>
                    <a:pt x="32990" y="110613"/>
                  </a:cubicBezTo>
                  <a:cubicBezTo>
                    <a:pt x="33624" y="110779"/>
                    <a:pt x="34158" y="111146"/>
                    <a:pt x="34758" y="111380"/>
                  </a:cubicBezTo>
                  <a:cubicBezTo>
                    <a:pt x="34850" y="111408"/>
                    <a:pt x="34926" y="111421"/>
                    <a:pt x="34990" y="111421"/>
                  </a:cubicBezTo>
                  <a:cubicBezTo>
                    <a:pt x="35230" y="111421"/>
                    <a:pt x="35292" y="111236"/>
                    <a:pt x="35292" y="110946"/>
                  </a:cubicBezTo>
                  <a:cubicBezTo>
                    <a:pt x="35325" y="110412"/>
                    <a:pt x="35325" y="109845"/>
                    <a:pt x="35359" y="109278"/>
                  </a:cubicBezTo>
                  <a:cubicBezTo>
                    <a:pt x="35525" y="106243"/>
                    <a:pt x="35759" y="103207"/>
                    <a:pt x="35892" y="100138"/>
                  </a:cubicBezTo>
                  <a:cubicBezTo>
                    <a:pt x="36059" y="96502"/>
                    <a:pt x="36226" y="92900"/>
                    <a:pt x="36326" y="89264"/>
                  </a:cubicBezTo>
                  <a:cubicBezTo>
                    <a:pt x="36426" y="85561"/>
                    <a:pt x="36560" y="81859"/>
                    <a:pt x="36726" y="78156"/>
                  </a:cubicBezTo>
                  <a:cubicBezTo>
                    <a:pt x="36893" y="74887"/>
                    <a:pt x="37127" y="71618"/>
                    <a:pt x="37360" y="68349"/>
                  </a:cubicBezTo>
                  <a:cubicBezTo>
                    <a:pt x="37594" y="64480"/>
                    <a:pt x="37760" y="60577"/>
                    <a:pt x="37794" y="56674"/>
                  </a:cubicBezTo>
                  <a:cubicBezTo>
                    <a:pt x="37827" y="48935"/>
                    <a:pt x="37594" y="41196"/>
                    <a:pt x="37527" y="33424"/>
                  </a:cubicBezTo>
                  <a:cubicBezTo>
                    <a:pt x="37393" y="22283"/>
                    <a:pt x="37460" y="11141"/>
                    <a:pt x="37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1"/>
            <p:cNvSpPr/>
            <p:nvPr/>
          </p:nvSpPr>
          <p:spPr>
            <a:xfrm>
              <a:off x="341115" y="-109900"/>
              <a:ext cx="48504" cy="2125805"/>
            </a:xfrm>
            <a:custGeom>
              <a:avLst/>
              <a:gdLst/>
              <a:ahLst/>
              <a:cxnLst/>
              <a:rect l="l" t="t" r="r" b="b"/>
              <a:pathLst>
                <a:path w="2469" h="108211" extrusionOk="0">
                  <a:moveTo>
                    <a:pt x="1768" y="0"/>
                  </a:moveTo>
                  <a:cubicBezTo>
                    <a:pt x="1768" y="767"/>
                    <a:pt x="1702" y="1535"/>
                    <a:pt x="1702" y="2335"/>
                  </a:cubicBezTo>
                  <a:cubicBezTo>
                    <a:pt x="1602" y="5838"/>
                    <a:pt x="1468" y="9340"/>
                    <a:pt x="1268" y="12843"/>
                  </a:cubicBezTo>
                  <a:cubicBezTo>
                    <a:pt x="1068" y="16979"/>
                    <a:pt x="834" y="21149"/>
                    <a:pt x="668" y="25285"/>
                  </a:cubicBezTo>
                  <a:cubicBezTo>
                    <a:pt x="501" y="28854"/>
                    <a:pt x="334" y="32423"/>
                    <a:pt x="234" y="36026"/>
                  </a:cubicBezTo>
                  <a:cubicBezTo>
                    <a:pt x="134" y="40329"/>
                    <a:pt x="34" y="44632"/>
                    <a:pt x="0" y="48935"/>
                  </a:cubicBezTo>
                  <a:cubicBezTo>
                    <a:pt x="0" y="55773"/>
                    <a:pt x="0" y="62612"/>
                    <a:pt x="0" y="69450"/>
                  </a:cubicBezTo>
                  <a:cubicBezTo>
                    <a:pt x="0" y="76688"/>
                    <a:pt x="0" y="83960"/>
                    <a:pt x="34" y="91232"/>
                  </a:cubicBezTo>
                  <a:cubicBezTo>
                    <a:pt x="67" y="94434"/>
                    <a:pt x="100" y="97670"/>
                    <a:pt x="234" y="100872"/>
                  </a:cubicBezTo>
                  <a:cubicBezTo>
                    <a:pt x="301" y="102607"/>
                    <a:pt x="301" y="104341"/>
                    <a:pt x="201" y="106076"/>
                  </a:cubicBezTo>
                  <a:cubicBezTo>
                    <a:pt x="100" y="106777"/>
                    <a:pt x="167" y="107510"/>
                    <a:pt x="334" y="108211"/>
                  </a:cubicBezTo>
                  <a:cubicBezTo>
                    <a:pt x="567" y="108211"/>
                    <a:pt x="634" y="108111"/>
                    <a:pt x="634" y="107844"/>
                  </a:cubicBezTo>
                  <a:lnTo>
                    <a:pt x="634" y="107077"/>
                  </a:lnTo>
                  <a:cubicBezTo>
                    <a:pt x="668" y="105442"/>
                    <a:pt x="868" y="103808"/>
                    <a:pt x="801" y="102173"/>
                  </a:cubicBezTo>
                  <a:cubicBezTo>
                    <a:pt x="701" y="99171"/>
                    <a:pt x="701" y="96202"/>
                    <a:pt x="701" y="93200"/>
                  </a:cubicBezTo>
                  <a:cubicBezTo>
                    <a:pt x="734" y="82392"/>
                    <a:pt x="734" y="71585"/>
                    <a:pt x="768" y="60810"/>
                  </a:cubicBezTo>
                  <a:cubicBezTo>
                    <a:pt x="768" y="56440"/>
                    <a:pt x="801" y="52104"/>
                    <a:pt x="834" y="47768"/>
                  </a:cubicBezTo>
                  <a:cubicBezTo>
                    <a:pt x="934" y="42731"/>
                    <a:pt x="1068" y="37660"/>
                    <a:pt x="1235" y="32623"/>
                  </a:cubicBezTo>
                  <a:cubicBezTo>
                    <a:pt x="1368" y="28954"/>
                    <a:pt x="1535" y="25285"/>
                    <a:pt x="1702" y="21649"/>
                  </a:cubicBezTo>
                  <a:cubicBezTo>
                    <a:pt x="1868" y="17713"/>
                    <a:pt x="2102" y="13743"/>
                    <a:pt x="2269" y="9807"/>
                  </a:cubicBezTo>
                  <a:cubicBezTo>
                    <a:pt x="2402" y="6538"/>
                    <a:pt x="2469" y="3269"/>
                    <a:pt x="2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116307" y="2165633"/>
              <a:ext cx="747060" cy="260630"/>
            </a:xfrm>
            <a:custGeom>
              <a:avLst/>
              <a:gdLst/>
              <a:ahLst/>
              <a:cxnLst/>
              <a:rect l="l" t="t" r="r" b="b"/>
              <a:pathLst>
                <a:path w="38028" h="13267" extrusionOk="0">
                  <a:moveTo>
                    <a:pt x="37652" y="0"/>
                  </a:moveTo>
                  <a:cubicBezTo>
                    <a:pt x="37586" y="0"/>
                    <a:pt x="37519" y="12"/>
                    <a:pt x="37460" y="24"/>
                  </a:cubicBezTo>
                  <a:cubicBezTo>
                    <a:pt x="36993" y="124"/>
                    <a:pt x="36526" y="257"/>
                    <a:pt x="36093" y="391"/>
                  </a:cubicBezTo>
                  <a:cubicBezTo>
                    <a:pt x="32924" y="1425"/>
                    <a:pt x="29755" y="2459"/>
                    <a:pt x="26552" y="3426"/>
                  </a:cubicBezTo>
                  <a:cubicBezTo>
                    <a:pt x="18680" y="5828"/>
                    <a:pt x="11008" y="8763"/>
                    <a:pt x="3236" y="11465"/>
                  </a:cubicBezTo>
                  <a:cubicBezTo>
                    <a:pt x="2135" y="11832"/>
                    <a:pt x="1068" y="12266"/>
                    <a:pt x="0" y="12633"/>
                  </a:cubicBezTo>
                  <a:lnTo>
                    <a:pt x="0" y="13266"/>
                  </a:lnTo>
                  <a:cubicBezTo>
                    <a:pt x="67" y="13233"/>
                    <a:pt x="167" y="13200"/>
                    <a:pt x="234" y="13166"/>
                  </a:cubicBezTo>
                  <a:lnTo>
                    <a:pt x="20114" y="6328"/>
                  </a:lnTo>
                  <a:cubicBezTo>
                    <a:pt x="24885" y="4694"/>
                    <a:pt x="29755" y="3393"/>
                    <a:pt x="34525" y="1792"/>
                  </a:cubicBezTo>
                  <a:cubicBezTo>
                    <a:pt x="35559" y="1458"/>
                    <a:pt x="36626" y="1091"/>
                    <a:pt x="37627" y="624"/>
                  </a:cubicBezTo>
                  <a:cubicBezTo>
                    <a:pt x="37827" y="524"/>
                    <a:pt x="38027" y="391"/>
                    <a:pt x="37927" y="190"/>
                  </a:cubicBezTo>
                  <a:cubicBezTo>
                    <a:pt x="37884" y="40"/>
                    <a:pt x="37771" y="0"/>
                    <a:pt x="37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116975" y="1237982"/>
              <a:ext cx="237901" cy="342236"/>
            </a:xfrm>
            <a:custGeom>
              <a:avLst/>
              <a:gdLst/>
              <a:ahLst/>
              <a:cxnLst/>
              <a:rect l="l" t="t" r="r" b="b"/>
              <a:pathLst>
                <a:path w="12110" h="17421" extrusionOk="0">
                  <a:moveTo>
                    <a:pt x="11849" y="1"/>
                  </a:moveTo>
                  <a:cubicBezTo>
                    <a:pt x="11755" y="1"/>
                    <a:pt x="11690" y="79"/>
                    <a:pt x="11642" y="175"/>
                  </a:cubicBezTo>
                  <a:cubicBezTo>
                    <a:pt x="11509" y="408"/>
                    <a:pt x="11376" y="642"/>
                    <a:pt x="11209" y="842"/>
                  </a:cubicBezTo>
                  <a:cubicBezTo>
                    <a:pt x="7806" y="5512"/>
                    <a:pt x="4504" y="10282"/>
                    <a:pt x="1235" y="15019"/>
                  </a:cubicBezTo>
                  <a:cubicBezTo>
                    <a:pt x="901" y="15619"/>
                    <a:pt x="501" y="16186"/>
                    <a:pt x="34" y="16686"/>
                  </a:cubicBezTo>
                  <a:lnTo>
                    <a:pt x="1" y="17420"/>
                  </a:lnTo>
                  <a:cubicBezTo>
                    <a:pt x="101" y="17320"/>
                    <a:pt x="201" y="17187"/>
                    <a:pt x="301" y="17053"/>
                  </a:cubicBezTo>
                  <a:cubicBezTo>
                    <a:pt x="3937" y="11683"/>
                    <a:pt x="7673" y="6346"/>
                    <a:pt x="11476" y="1075"/>
                  </a:cubicBezTo>
                  <a:cubicBezTo>
                    <a:pt x="11642" y="842"/>
                    <a:pt x="11809" y="608"/>
                    <a:pt x="11976" y="341"/>
                  </a:cubicBezTo>
                  <a:cubicBezTo>
                    <a:pt x="12043" y="241"/>
                    <a:pt x="12109" y="141"/>
                    <a:pt x="11976" y="41"/>
                  </a:cubicBezTo>
                  <a:cubicBezTo>
                    <a:pt x="11929" y="13"/>
                    <a:pt x="11887" y="1"/>
                    <a:pt x="118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116307" y="-17583"/>
              <a:ext cx="273930" cy="369680"/>
            </a:xfrm>
            <a:custGeom>
              <a:avLst/>
              <a:gdLst/>
              <a:ahLst/>
              <a:cxnLst/>
              <a:rect l="l" t="t" r="r" b="b"/>
              <a:pathLst>
                <a:path w="13944" h="18818" extrusionOk="0">
                  <a:moveTo>
                    <a:pt x="13625" y="0"/>
                  </a:moveTo>
                  <a:cubicBezTo>
                    <a:pt x="13532" y="0"/>
                    <a:pt x="13479" y="102"/>
                    <a:pt x="13410" y="171"/>
                  </a:cubicBezTo>
                  <a:cubicBezTo>
                    <a:pt x="13276" y="305"/>
                    <a:pt x="13176" y="405"/>
                    <a:pt x="13076" y="572"/>
                  </a:cubicBezTo>
                  <a:cubicBezTo>
                    <a:pt x="9373" y="5342"/>
                    <a:pt x="5904" y="10278"/>
                    <a:pt x="2335" y="15149"/>
                  </a:cubicBezTo>
                  <a:cubicBezTo>
                    <a:pt x="1568" y="16216"/>
                    <a:pt x="767" y="17250"/>
                    <a:pt x="0" y="18318"/>
                  </a:cubicBezTo>
                  <a:lnTo>
                    <a:pt x="0" y="18818"/>
                  </a:lnTo>
                  <a:cubicBezTo>
                    <a:pt x="1134" y="17283"/>
                    <a:pt x="2268" y="15716"/>
                    <a:pt x="3403" y="14148"/>
                  </a:cubicBezTo>
                  <a:cubicBezTo>
                    <a:pt x="6205" y="10312"/>
                    <a:pt x="8940" y="6442"/>
                    <a:pt x="11875" y="2706"/>
                  </a:cubicBezTo>
                  <a:cubicBezTo>
                    <a:pt x="12442" y="1939"/>
                    <a:pt x="13076" y="1205"/>
                    <a:pt x="13710" y="438"/>
                  </a:cubicBezTo>
                  <a:cubicBezTo>
                    <a:pt x="13777" y="338"/>
                    <a:pt x="13943" y="238"/>
                    <a:pt x="13777" y="71"/>
                  </a:cubicBezTo>
                  <a:cubicBezTo>
                    <a:pt x="13715" y="20"/>
                    <a:pt x="13666" y="0"/>
                    <a:pt x="13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1"/>
            <p:cNvSpPr/>
            <p:nvPr/>
          </p:nvSpPr>
          <p:spPr>
            <a:xfrm>
              <a:off x="-116307" y="659246"/>
              <a:ext cx="231988" cy="320685"/>
            </a:xfrm>
            <a:custGeom>
              <a:avLst/>
              <a:gdLst/>
              <a:ahLst/>
              <a:cxnLst/>
              <a:rect l="l" t="t" r="r" b="b"/>
              <a:pathLst>
                <a:path w="11809" h="16324" extrusionOk="0">
                  <a:moveTo>
                    <a:pt x="11534" y="0"/>
                  </a:moveTo>
                  <a:cubicBezTo>
                    <a:pt x="11428" y="0"/>
                    <a:pt x="11351" y="135"/>
                    <a:pt x="11275" y="212"/>
                  </a:cubicBezTo>
                  <a:cubicBezTo>
                    <a:pt x="11075" y="478"/>
                    <a:pt x="10841" y="745"/>
                    <a:pt x="10641" y="1012"/>
                  </a:cubicBezTo>
                  <a:cubicBezTo>
                    <a:pt x="7439" y="5115"/>
                    <a:pt x="4503" y="9418"/>
                    <a:pt x="1535" y="13721"/>
                  </a:cubicBezTo>
                  <a:cubicBezTo>
                    <a:pt x="1068" y="14455"/>
                    <a:pt x="567" y="15156"/>
                    <a:pt x="0" y="15823"/>
                  </a:cubicBezTo>
                  <a:lnTo>
                    <a:pt x="0" y="16323"/>
                  </a:lnTo>
                  <a:cubicBezTo>
                    <a:pt x="134" y="16290"/>
                    <a:pt x="167" y="16190"/>
                    <a:pt x="234" y="16090"/>
                  </a:cubicBezTo>
                  <a:cubicBezTo>
                    <a:pt x="3069" y="11987"/>
                    <a:pt x="5904" y="7917"/>
                    <a:pt x="8873" y="3948"/>
                  </a:cubicBezTo>
                  <a:cubicBezTo>
                    <a:pt x="9740" y="2747"/>
                    <a:pt x="10641" y="1579"/>
                    <a:pt x="11542" y="412"/>
                  </a:cubicBezTo>
                  <a:cubicBezTo>
                    <a:pt x="11608" y="312"/>
                    <a:pt x="11809" y="178"/>
                    <a:pt x="11642" y="45"/>
                  </a:cubicBezTo>
                  <a:cubicBezTo>
                    <a:pt x="11602" y="13"/>
                    <a:pt x="11567" y="0"/>
                    <a:pt x="11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1"/>
            <p:cNvSpPr/>
            <p:nvPr/>
          </p:nvSpPr>
          <p:spPr>
            <a:xfrm>
              <a:off x="-116307" y="825963"/>
              <a:ext cx="196607" cy="240474"/>
            </a:xfrm>
            <a:custGeom>
              <a:avLst/>
              <a:gdLst/>
              <a:ahLst/>
              <a:cxnLst/>
              <a:rect l="l" t="t" r="r" b="b"/>
              <a:pathLst>
                <a:path w="10008" h="12241" extrusionOk="0">
                  <a:moveTo>
                    <a:pt x="9710" y="1"/>
                  </a:moveTo>
                  <a:cubicBezTo>
                    <a:pt x="9603" y="1"/>
                    <a:pt x="9513" y="126"/>
                    <a:pt x="9440" y="198"/>
                  </a:cubicBezTo>
                  <a:cubicBezTo>
                    <a:pt x="8173" y="1433"/>
                    <a:pt x="7038" y="2733"/>
                    <a:pt x="5971" y="4134"/>
                  </a:cubicBezTo>
                  <a:cubicBezTo>
                    <a:pt x="3970" y="6670"/>
                    <a:pt x="2002" y="9238"/>
                    <a:pt x="0" y="11807"/>
                  </a:cubicBezTo>
                  <a:lnTo>
                    <a:pt x="33" y="12240"/>
                  </a:lnTo>
                  <a:cubicBezTo>
                    <a:pt x="167" y="12207"/>
                    <a:pt x="200" y="12107"/>
                    <a:pt x="267" y="12007"/>
                  </a:cubicBezTo>
                  <a:cubicBezTo>
                    <a:pt x="1334" y="10639"/>
                    <a:pt x="2368" y="9238"/>
                    <a:pt x="3436" y="7904"/>
                  </a:cubicBezTo>
                  <a:cubicBezTo>
                    <a:pt x="5437" y="5369"/>
                    <a:pt x="7372" y="2733"/>
                    <a:pt x="9674" y="432"/>
                  </a:cubicBezTo>
                  <a:cubicBezTo>
                    <a:pt x="9807" y="332"/>
                    <a:pt x="10007" y="232"/>
                    <a:pt x="9840" y="65"/>
                  </a:cubicBezTo>
                  <a:cubicBezTo>
                    <a:pt x="9794" y="19"/>
                    <a:pt x="9751" y="1"/>
                    <a:pt x="97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116307" y="1449924"/>
              <a:ext cx="178907" cy="224012"/>
            </a:xfrm>
            <a:custGeom>
              <a:avLst/>
              <a:gdLst/>
              <a:ahLst/>
              <a:cxnLst/>
              <a:rect l="l" t="t" r="r" b="b"/>
              <a:pathLst>
                <a:path w="9107" h="11403" extrusionOk="0">
                  <a:moveTo>
                    <a:pt x="8904" y="1"/>
                  </a:moveTo>
                  <a:cubicBezTo>
                    <a:pt x="8840" y="1"/>
                    <a:pt x="8778" y="36"/>
                    <a:pt x="8740" y="94"/>
                  </a:cubicBezTo>
                  <a:cubicBezTo>
                    <a:pt x="8239" y="561"/>
                    <a:pt x="7739" y="1062"/>
                    <a:pt x="7305" y="1562"/>
                  </a:cubicBezTo>
                  <a:cubicBezTo>
                    <a:pt x="5304" y="3964"/>
                    <a:pt x="3436" y="6466"/>
                    <a:pt x="1535" y="8967"/>
                  </a:cubicBezTo>
                  <a:cubicBezTo>
                    <a:pt x="1101" y="9668"/>
                    <a:pt x="567" y="10302"/>
                    <a:pt x="0" y="10902"/>
                  </a:cubicBezTo>
                  <a:lnTo>
                    <a:pt x="0" y="11402"/>
                  </a:lnTo>
                  <a:cubicBezTo>
                    <a:pt x="33" y="11369"/>
                    <a:pt x="100" y="11336"/>
                    <a:pt x="134" y="11302"/>
                  </a:cubicBezTo>
                  <a:cubicBezTo>
                    <a:pt x="1168" y="9968"/>
                    <a:pt x="2202" y="8600"/>
                    <a:pt x="3236" y="7266"/>
                  </a:cubicBezTo>
                  <a:cubicBezTo>
                    <a:pt x="5104" y="4931"/>
                    <a:pt x="6805" y="2429"/>
                    <a:pt x="8940" y="294"/>
                  </a:cubicBezTo>
                  <a:cubicBezTo>
                    <a:pt x="9007" y="228"/>
                    <a:pt x="9107" y="161"/>
                    <a:pt x="9040" y="61"/>
                  </a:cubicBezTo>
                  <a:cubicBezTo>
                    <a:pt x="8998" y="19"/>
                    <a:pt x="8950" y="1"/>
                    <a:pt x="8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116307" y="971737"/>
              <a:ext cx="151384" cy="208080"/>
            </a:xfrm>
            <a:custGeom>
              <a:avLst/>
              <a:gdLst/>
              <a:ahLst/>
              <a:cxnLst/>
              <a:rect l="l" t="t" r="r" b="b"/>
              <a:pathLst>
                <a:path w="7706" h="10592" extrusionOk="0">
                  <a:moveTo>
                    <a:pt x="7478" y="1"/>
                  </a:moveTo>
                  <a:cubicBezTo>
                    <a:pt x="7406" y="1"/>
                    <a:pt x="7349" y="52"/>
                    <a:pt x="7305" y="117"/>
                  </a:cubicBezTo>
                  <a:lnTo>
                    <a:pt x="7172" y="284"/>
                  </a:lnTo>
                  <a:cubicBezTo>
                    <a:pt x="5704" y="2118"/>
                    <a:pt x="4337" y="4020"/>
                    <a:pt x="2969" y="5921"/>
                  </a:cubicBezTo>
                  <a:cubicBezTo>
                    <a:pt x="1968" y="7322"/>
                    <a:pt x="967" y="8723"/>
                    <a:pt x="0" y="10091"/>
                  </a:cubicBezTo>
                  <a:lnTo>
                    <a:pt x="0" y="10591"/>
                  </a:lnTo>
                  <a:cubicBezTo>
                    <a:pt x="33" y="10558"/>
                    <a:pt x="100" y="10491"/>
                    <a:pt x="134" y="10458"/>
                  </a:cubicBezTo>
                  <a:cubicBezTo>
                    <a:pt x="2035" y="7556"/>
                    <a:pt x="4103" y="4754"/>
                    <a:pt x="6205" y="1985"/>
                  </a:cubicBezTo>
                  <a:cubicBezTo>
                    <a:pt x="6638" y="1418"/>
                    <a:pt x="7072" y="851"/>
                    <a:pt x="7539" y="317"/>
                  </a:cubicBezTo>
                  <a:cubicBezTo>
                    <a:pt x="7606" y="217"/>
                    <a:pt x="7706" y="150"/>
                    <a:pt x="7606" y="50"/>
                  </a:cubicBezTo>
                  <a:cubicBezTo>
                    <a:pt x="7559" y="15"/>
                    <a:pt x="7517" y="1"/>
                    <a:pt x="7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95345" y="163456"/>
              <a:ext cx="196607" cy="239473"/>
            </a:xfrm>
            <a:custGeom>
              <a:avLst/>
              <a:gdLst/>
              <a:ahLst/>
              <a:cxnLst/>
              <a:rect l="l" t="t" r="r" b="b"/>
              <a:pathLst>
                <a:path w="10008" h="12190" extrusionOk="0">
                  <a:moveTo>
                    <a:pt x="9800" y="1"/>
                  </a:moveTo>
                  <a:cubicBezTo>
                    <a:pt x="9753" y="1"/>
                    <a:pt x="9706" y="20"/>
                    <a:pt x="9674" y="63"/>
                  </a:cubicBezTo>
                  <a:cubicBezTo>
                    <a:pt x="9541" y="163"/>
                    <a:pt x="9441" y="263"/>
                    <a:pt x="9341" y="396"/>
                  </a:cubicBezTo>
                  <a:cubicBezTo>
                    <a:pt x="8106" y="1897"/>
                    <a:pt x="6839" y="3398"/>
                    <a:pt x="5605" y="4900"/>
                  </a:cubicBezTo>
                  <a:cubicBezTo>
                    <a:pt x="3703" y="7168"/>
                    <a:pt x="2002" y="9536"/>
                    <a:pt x="167" y="11838"/>
                  </a:cubicBezTo>
                  <a:cubicBezTo>
                    <a:pt x="101" y="11938"/>
                    <a:pt x="1" y="12071"/>
                    <a:pt x="101" y="12171"/>
                  </a:cubicBezTo>
                  <a:cubicBezTo>
                    <a:pt x="126" y="12184"/>
                    <a:pt x="150" y="12190"/>
                    <a:pt x="173" y="12190"/>
                  </a:cubicBezTo>
                  <a:cubicBezTo>
                    <a:pt x="271" y="12190"/>
                    <a:pt x="347" y="12092"/>
                    <a:pt x="401" y="12038"/>
                  </a:cubicBezTo>
                  <a:cubicBezTo>
                    <a:pt x="768" y="11571"/>
                    <a:pt x="1135" y="11137"/>
                    <a:pt x="1502" y="10670"/>
                  </a:cubicBezTo>
                  <a:cubicBezTo>
                    <a:pt x="4170" y="7201"/>
                    <a:pt x="6872" y="3765"/>
                    <a:pt x="9841" y="496"/>
                  </a:cubicBezTo>
                  <a:cubicBezTo>
                    <a:pt x="9908" y="430"/>
                    <a:pt x="9974" y="330"/>
                    <a:pt x="10008" y="196"/>
                  </a:cubicBezTo>
                  <a:cubicBezTo>
                    <a:pt x="10008" y="83"/>
                    <a:pt x="9901" y="1"/>
                    <a:pt x="9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1"/>
            <p:cNvSpPr/>
            <p:nvPr/>
          </p:nvSpPr>
          <p:spPr>
            <a:xfrm>
              <a:off x="-74382" y="1597899"/>
              <a:ext cx="86536" cy="112743"/>
            </a:xfrm>
            <a:custGeom>
              <a:avLst/>
              <a:gdLst/>
              <a:ahLst/>
              <a:cxnLst/>
              <a:rect l="l" t="t" r="r" b="b"/>
              <a:pathLst>
                <a:path w="4405" h="5739" extrusionOk="0">
                  <a:moveTo>
                    <a:pt x="4053" y="0"/>
                  </a:moveTo>
                  <a:cubicBezTo>
                    <a:pt x="3871" y="0"/>
                    <a:pt x="3743" y="308"/>
                    <a:pt x="3637" y="468"/>
                  </a:cubicBezTo>
                  <a:cubicBezTo>
                    <a:pt x="2703" y="1635"/>
                    <a:pt x="1836" y="2870"/>
                    <a:pt x="1035" y="4137"/>
                  </a:cubicBezTo>
                  <a:cubicBezTo>
                    <a:pt x="701" y="4638"/>
                    <a:pt x="335" y="5138"/>
                    <a:pt x="1" y="5638"/>
                  </a:cubicBezTo>
                  <a:lnTo>
                    <a:pt x="134" y="5738"/>
                  </a:lnTo>
                  <a:cubicBezTo>
                    <a:pt x="435" y="5371"/>
                    <a:pt x="735" y="5005"/>
                    <a:pt x="1002" y="4604"/>
                  </a:cubicBezTo>
                  <a:cubicBezTo>
                    <a:pt x="1936" y="3237"/>
                    <a:pt x="2836" y="1869"/>
                    <a:pt x="3870" y="568"/>
                  </a:cubicBezTo>
                  <a:cubicBezTo>
                    <a:pt x="4004" y="401"/>
                    <a:pt x="4404" y="201"/>
                    <a:pt x="4204" y="68"/>
                  </a:cubicBezTo>
                  <a:cubicBezTo>
                    <a:pt x="4150" y="20"/>
                    <a:pt x="4100" y="0"/>
                    <a:pt x="4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4">
    <p:spTree>
      <p:nvGrpSpPr>
        <p:cNvPr id="1" name="Shape 2487"/>
        <p:cNvGrpSpPr/>
        <p:nvPr/>
      </p:nvGrpSpPr>
      <p:grpSpPr>
        <a:xfrm>
          <a:off x="0" y="0"/>
          <a:ext cx="0" cy="0"/>
          <a:chOff x="0" y="0"/>
          <a:chExt cx="0" cy="0"/>
        </a:xfrm>
      </p:grpSpPr>
      <p:grpSp>
        <p:nvGrpSpPr>
          <p:cNvPr id="2488" name="Google Shape;2488;p52"/>
          <p:cNvGrpSpPr/>
          <p:nvPr/>
        </p:nvGrpSpPr>
        <p:grpSpPr>
          <a:xfrm rot="8831576">
            <a:off x="6901016" y="-802195"/>
            <a:ext cx="2758766" cy="2265377"/>
            <a:chOff x="7954775" y="4065813"/>
            <a:chExt cx="1688200" cy="1386275"/>
          </a:xfrm>
        </p:grpSpPr>
        <p:sp>
          <p:nvSpPr>
            <p:cNvPr id="2489" name="Google Shape;2489;p52"/>
            <p:cNvSpPr/>
            <p:nvPr/>
          </p:nvSpPr>
          <p:spPr>
            <a:xfrm>
              <a:off x="7954775" y="4065813"/>
              <a:ext cx="1688200" cy="1386275"/>
            </a:xfrm>
            <a:custGeom>
              <a:avLst/>
              <a:gdLst/>
              <a:ahLst/>
              <a:cxnLst/>
              <a:rect l="l" t="t" r="r" b="b"/>
              <a:pathLst>
                <a:path w="67528" h="55451" extrusionOk="0">
                  <a:moveTo>
                    <a:pt x="53393" y="28745"/>
                  </a:moveTo>
                  <a:lnTo>
                    <a:pt x="53196" y="29643"/>
                  </a:lnTo>
                  <a:cubicBezTo>
                    <a:pt x="53142" y="29338"/>
                    <a:pt x="52962" y="29014"/>
                    <a:pt x="53393" y="28745"/>
                  </a:cubicBezTo>
                  <a:close/>
                  <a:moveTo>
                    <a:pt x="52765" y="29356"/>
                  </a:moveTo>
                  <a:lnTo>
                    <a:pt x="52765" y="29356"/>
                  </a:lnTo>
                  <a:cubicBezTo>
                    <a:pt x="52747" y="29930"/>
                    <a:pt x="52711" y="30415"/>
                    <a:pt x="52190" y="30703"/>
                  </a:cubicBezTo>
                  <a:cubicBezTo>
                    <a:pt x="52334" y="30254"/>
                    <a:pt x="52226" y="29715"/>
                    <a:pt x="52765" y="29356"/>
                  </a:cubicBezTo>
                  <a:close/>
                  <a:moveTo>
                    <a:pt x="51813" y="30505"/>
                  </a:moveTo>
                  <a:lnTo>
                    <a:pt x="51813" y="30505"/>
                  </a:lnTo>
                  <a:cubicBezTo>
                    <a:pt x="51759" y="31008"/>
                    <a:pt x="51885" y="31529"/>
                    <a:pt x="51364" y="31906"/>
                  </a:cubicBezTo>
                  <a:cubicBezTo>
                    <a:pt x="51364" y="31367"/>
                    <a:pt x="51454" y="31080"/>
                    <a:pt x="51813" y="30505"/>
                  </a:cubicBezTo>
                  <a:close/>
                  <a:moveTo>
                    <a:pt x="22378" y="42682"/>
                  </a:moveTo>
                  <a:lnTo>
                    <a:pt x="22378" y="42682"/>
                  </a:lnTo>
                  <a:cubicBezTo>
                    <a:pt x="22036" y="43077"/>
                    <a:pt x="22144" y="43580"/>
                    <a:pt x="22108" y="44064"/>
                  </a:cubicBezTo>
                  <a:cubicBezTo>
                    <a:pt x="21875" y="44064"/>
                    <a:pt x="21803" y="43867"/>
                    <a:pt x="21659" y="43741"/>
                  </a:cubicBezTo>
                  <a:cubicBezTo>
                    <a:pt x="21480" y="43633"/>
                    <a:pt x="21480" y="43364"/>
                    <a:pt x="21641" y="43238"/>
                  </a:cubicBezTo>
                  <a:cubicBezTo>
                    <a:pt x="21875" y="43041"/>
                    <a:pt x="22126" y="42861"/>
                    <a:pt x="22378" y="42682"/>
                  </a:cubicBezTo>
                  <a:close/>
                  <a:moveTo>
                    <a:pt x="11710" y="46740"/>
                  </a:moveTo>
                  <a:cubicBezTo>
                    <a:pt x="12554" y="47351"/>
                    <a:pt x="13416" y="47836"/>
                    <a:pt x="14152" y="48536"/>
                  </a:cubicBezTo>
                  <a:cubicBezTo>
                    <a:pt x="14870" y="49237"/>
                    <a:pt x="15876" y="49524"/>
                    <a:pt x="16613" y="50207"/>
                  </a:cubicBezTo>
                  <a:cubicBezTo>
                    <a:pt x="16238" y="50475"/>
                    <a:pt x="16043" y="50605"/>
                    <a:pt x="15858" y="50605"/>
                  </a:cubicBezTo>
                  <a:cubicBezTo>
                    <a:pt x="15697" y="50605"/>
                    <a:pt x="15543" y="50507"/>
                    <a:pt x="15284" y="50314"/>
                  </a:cubicBezTo>
                  <a:cubicBezTo>
                    <a:pt x="14080" y="49398"/>
                    <a:pt x="12895" y="48500"/>
                    <a:pt x="11692" y="47584"/>
                  </a:cubicBezTo>
                  <a:cubicBezTo>
                    <a:pt x="11512" y="47441"/>
                    <a:pt x="11350" y="47279"/>
                    <a:pt x="11081" y="47064"/>
                  </a:cubicBezTo>
                  <a:lnTo>
                    <a:pt x="11710" y="46740"/>
                  </a:lnTo>
                  <a:close/>
                  <a:moveTo>
                    <a:pt x="32453" y="782"/>
                  </a:moveTo>
                  <a:cubicBezTo>
                    <a:pt x="33725" y="782"/>
                    <a:pt x="34992" y="846"/>
                    <a:pt x="36260" y="980"/>
                  </a:cubicBezTo>
                  <a:cubicBezTo>
                    <a:pt x="37499" y="1088"/>
                    <a:pt x="38703" y="1303"/>
                    <a:pt x="39924" y="1501"/>
                  </a:cubicBezTo>
                  <a:cubicBezTo>
                    <a:pt x="40804" y="1608"/>
                    <a:pt x="41666" y="1788"/>
                    <a:pt x="42510" y="2004"/>
                  </a:cubicBezTo>
                  <a:cubicBezTo>
                    <a:pt x="41199" y="2309"/>
                    <a:pt x="39906" y="2650"/>
                    <a:pt x="38577" y="2902"/>
                  </a:cubicBezTo>
                  <a:cubicBezTo>
                    <a:pt x="38228" y="2974"/>
                    <a:pt x="37883" y="3006"/>
                    <a:pt x="37541" y="3006"/>
                  </a:cubicBezTo>
                  <a:cubicBezTo>
                    <a:pt x="36526" y="3006"/>
                    <a:pt x="35539" y="2721"/>
                    <a:pt x="34572" y="2345"/>
                  </a:cubicBezTo>
                  <a:cubicBezTo>
                    <a:pt x="34303" y="2219"/>
                    <a:pt x="33997" y="2111"/>
                    <a:pt x="33710" y="2057"/>
                  </a:cubicBezTo>
                  <a:lnTo>
                    <a:pt x="33710" y="2057"/>
                  </a:lnTo>
                  <a:cubicBezTo>
                    <a:pt x="33764" y="2111"/>
                    <a:pt x="33818" y="2165"/>
                    <a:pt x="33871" y="2201"/>
                  </a:cubicBezTo>
                  <a:cubicBezTo>
                    <a:pt x="35148" y="2827"/>
                    <a:pt x="36455" y="3174"/>
                    <a:pt x="37798" y="3174"/>
                  </a:cubicBezTo>
                  <a:cubicBezTo>
                    <a:pt x="38497" y="3174"/>
                    <a:pt x="39205" y="3080"/>
                    <a:pt x="39924" y="2884"/>
                  </a:cubicBezTo>
                  <a:cubicBezTo>
                    <a:pt x="40840" y="2632"/>
                    <a:pt x="41738" y="2399"/>
                    <a:pt x="42636" y="2111"/>
                  </a:cubicBezTo>
                  <a:cubicBezTo>
                    <a:pt x="42857" y="2050"/>
                    <a:pt x="43077" y="2022"/>
                    <a:pt x="43298" y="2022"/>
                  </a:cubicBezTo>
                  <a:cubicBezTo>
                    <a:pt x="43401" y="2022"/>
                    <a:pt x="43503" y="2028"/>
                    <a:pt x="43605" y="2039"/>
                  </a:cubicBezTo>
                  <a:cubicBezTo>
                    <a:pt x="45868" y="2327"/>
                    <a:pt x="48059" y="2919"/>
                    <a:pt x="50232" y="3620"/>
                  </a:cubicBezTo>
                  <a:cubicBezTo>
                    <a:pt x="51095" y="3889"/>
                    <a:pt x="51939" y="4159"/>
                    <a:pt x="52801" y="4446"/>
                  </a:cubicBezTo>
                  <a:cubicBezTo>
                    <a:pt x="53034" y="4518"/>
                    <a:pt x="53250" y="4626"/>
                    <a:pt x="53429" y="4769"/>
                  </a:cubicBezTo>
                  <a:cubicBezTo>
                    <a:pt x="53070" y="4733"/>
                    <a:pt x="52693" y="4679"/>
                    <a:pt x="52334" y="4679"/>
                  </a:cubicBezTo>
                  <a:cubicBezTo>
                    <a:pt x="52198" y="4676"/>
                    <a:pt x="52063" y="4674"/>
                    <a:pt x="51928" y="4674"/>
                  </a:cubicBezTo>
                  <a:cubicBezTo>
                    <a:pt x="50239" y="4674"/>
                    <a:pt x="48591" y="4975"/>
                    <a:pt x="46928" y="5308"/>
                  </a:cubicBezTo>
                  <a:cubicBezTo>
                    <a:pt x="45653" y="5560"/>
                    <a:pt x="44414" y="5865"/>
                    <a:pt x="43192" y="6242"/>
                  </a:cubicBezTo>
                  <a:cubicBezTo>
                    <a:pt x="43426" y="6224"/>
                    <a:pt x="43677" y="6206"/>
                    <a:pt x="43893" y="6170"/>
                  </a:cubicBezTo>
                  <a:cubicBezTo>
                    <a:pt x="45437" y="5865"/>
                    <a:pt x="46964" y="5524"/>
                    <a:pt x="48490" y="5254"/>
                  </a:cubicBezTo>
                  <a:cubicBezTo>
                    <a:pt x="49595" y="5063"/>
                    <a:pt x="50700" y="4893"/>
                    <a:pt x="51813" y="4893"/>
                  </a:cubicBezTo>
                  <a:cubicBezTo>
                    <a:pt x="52165" y="4893"/>
                    <a:pt x="52518" y="4910"/>
                    <a:pt x="52873" y="4949"/>
                  </a:cubicBezTo>
                  <a:cubicBezTo>
                    <a:pt x="53286" y="5003"/>
                    <a:pt x="53681" y="5075"/>
                    <a:pt x="54094" y="5182"/>
                  </a:cubicBezTo>
                  <a:cubicBezTo>
                    <a:pt x="55459" y="5488"/>
                    <a:pt x="56770" y="6062"/>
                    <a:pt x="57937" y="6835"/>
                  </a:cubicBezTo>
                  <a:cubicBezTo>
                    <a:pt x="58566" y="7266"/>
                    <a:pt x="59248" y="7607"/>
                    <a:pt x="59913" y="8020"/>
                  </a:cubicBezTo>
                  <a:cubicBezTo>
                    <a:pt x="61475" y="8990"/>
                    <a:pt x="62732" y="10301"/>
                    <a:pt x="63864" y="11738"/>
                  </a:cubicBezTo>
                  <a:cubicBezTo>
                    <a:pt x="64241" y="12222"/>
                    <a:pt x="64618" y="12725"/>
                    <a:pt x="64977" y="13228"/>
                  </a:cubicBezTo>
                  <a:cubicBezTo>
                    <a:pt x="65929" y="14593"/>
                    <a:pt x="66396" y="16173"/>
                    <a:pt x="66647" y="17772"/>
                  </a:cubicBezTo>
                  <a:cubicBezTo>
                    <a:pt x="66989" y="20143"/>
                    <a:pt x="66540" y="22352"/>
                    <a:pt x="64995" y="24291"/>
                  </a:cubicBezTo>
                  <a:cubicBezTo>
                    <a:pt x="64223" y="25243"/>
                    <a:pt x="63433" y="26141"/>
                    <a:pt x="62355" y="26752"/>
                  </a:cubicBezTo>
                  <a:cubicBezTo>
                    <a:pt x="61367" y="27326"/>
                    <a:pt x="60326" y="27757"/>
                    <a:pt x="59158" y="27811"/>
                  </a:cubicBezTo>
                  <a:cubicBezTo>
                    <a:pt x="58476" y="27865"/>
                    <a:pt x="57793" y="27937"/>
                    <a:pt x="57111" y="28027"/>
                  </a:cubicBezTo>
                  <a:cubicBezTo>
                    <a:pt x="56267" y="28152"/>
                    <a:pt x="55477" y="28476"/>
                    <a:pt x="54830" y="29014"/>
                  </a:cubicBezTo>
                  <a:cubicBezTo>
                    <a:pt x="54507" y="29266"/>
                    <a:pt x="54058" y="29374"/>
                    <a:pt x="53627" y="29553"/>
                  </a:cubicBezTo>
                  <a:lnTo>
                    <a:pt x="53627" y="28422"/>
                  </a:lnTo>
                  <a:lnTo>
                    <a:pt x="54686" y="27721"/>
                  </a:lnTo>
                  <a:lnTo>
                    <a:pt x="54938" y="28583"/>
                  </a:lnTo>
                  <a:lnTo>
                    <a:pt x="55064" y="28565"/>
                  </a:lnTo>
                  <a:lnTo>
                    <a:pt x="55064" y="27632"/>
                  </a:lnTo>
                  <a:lnTo>
                    <a:pt x="55836" y="27236"/>
                  </a:lnTo>
                  <a:lnTo>
                    <a:pt x="55800" y="27129"/>
                  </a:lnTo>
                  <a:cubicBezTo>
                    <a:pt x="55638" y="27147"/>
                    <a:pt x="55477" y="27183"/>
                    <a:pt x="55333" y="27236"/>
                  </a:cubicBezTo>
                  <a:cubicBezTo>
                    <a:pt x="54130" y="27703"/>
                    <a:pt x="53034" y="28368"/>
                    <a:pt x="52100" y="29248"/>
                  </a:cubicBezTo>
                  <a:cubicBezTo>
                    <a:pt x="51184" y="30092"/>
                    <a:pt x="50681" y="31313"/>
                    <a:pt x="50717" y="32552"/>
                  </a:cubicBezTo>
                  <a:cubicBezTo>
                    <a:pt x="50699" y="32624"/>
                    <a:pt x="50699" y="32678"/>
                    <a:pt x="50717" y="32732"/>
                  </a:cubicBezTo>
                  <a:cubicBezTo>
                    <a:pt x="51112" y="33540"/>
                    <a:pt x="51184" y="34474"/>
                    <a:pt x="51992" y="35085"/>
                  </a:cubicBezTo>
                  <a:cubicBezTo>
                    <a:pt x="52748" y="35695"/>
                    <a:pt x="53690" y="36033"/>
                    <a:pt x="54652" y="36033"/>
                  </a:cubicBezTo>
                  <a:cubicBezTo>
                    <a:pt x="54765" y="36033"/>
                    <a:pt x="54878" y="36028"/>
                    <a:pt x="54992" y="36019"/>
                  </a:cubicBezTo>
                  <a:cubicBezTo>
                    <a:pt x="56231" y="35929"/>
                    <a:pt x="57452" y="35857"/>
                    <a:pt x="58673" y="35731"/>
                  </a:cubicBezTo>
                  <a:cubicBezTo>
                    <a:pt x="58849" y="35712"/>
                    <a:pt x="59025" y="35704"/>
                    <a:pt x="59200" y="35704"/>
                  </a:cubicBezTo>
                  <a:cubicBezTo>
                    <a:pt x="59832" y="35704"/>
                    <a:pt x="60462" y="35803"/>
                    <a:pt x="61080" y="35803"/>
                  </a:cubicBezTo>
                  <a:cubicBezTo>
                    <a:pt x="62068" y="35803"/>
                    <a:pt x="62768" y="36378"/>
                    <a:pt x="63486" y="36899"/>
                  </a:cubicBezTo>
                  <a:cubicBezTo>
                    <a:pt x="63935" y="37240"/>
                    <a:pt x="64151" y="37779"/>
                    <a:pt x="64295" y="38299"/>
                  </a:cubicBezTo>
                  <a:cubicBezTo>
                    <a:pt x="64833" y="40077"/>
                    <a:pt x="64618" y="41981"/>
                    <a:pt x="63720" y="43580"/>
                  </a:cubicBezTo>
                  <a:cubicBezTo>
                    <a:pt x="63558" y="43795"/>
                    <a:pt x="63361" y="43993"/>
                    <a:pt x="63145" y="44154"/>
                  </a:cubicBezTo>
                  <a:lnTo>
                    <a:pt x="63199" y="44208"/>
                  </a:lnTo>
                  <a:cubicBezTo>
                    <a:pt x="63271" y="44495"/>
                    <a:pt x="63037" y="44639"/>
                    <a:pt x="62912" y="44801"/>
                  </a:cubicBezTo>
                  <a:cubicBezTo>
                    <a:pt x="62283" y="45573"/>
                    <a:pt x="61511" y="46148"/>
                    <a:pt x="60703" y="46722"/>
                  </a:cubicBezTo>
                  <a:cubicBezTo>
                    <a:pt x="58548" y="48285"/>
                    <a:pt x="56195" y="49542"/>
                    <a:pt x="53824" y="50745"/>
                  </a:cubicBezTo>
                  <a:cubicBezTo>
                    <a:pt x="50663" y="52362"/>
                    <a:pt x="47305" y="53349"/>
                    <a:pt x="43839" y="54032"/>
                  </a:cubicBezTo>
                  <a:cubicBezTo>
                    <a:pt x="41361" y="54463"/>
                    <a:pt x="38864" y="54696"/>
                    <a:pt x="36368" y="54732"/>
                  </a:cubicBezTo>
                  <a:cubicBezTo>
                    <a:pt x="35730" y="54741"/>
                    <a:pt x="35093" y="54746"/>
                    <a:pt x="34455" y="54746"/>
                  </a:cubicBezTo>
                  <a:cubicBezTo>
                    <a:pt x="33818" y="54746"/>
                    <a:pt x="33180" y="54741"/>
                    <a:pt x="32543" y="54732"/>
                  </a:cubicBezTo>
                  <a:cubicBezTo>
                    <a:pt x="31752" y="54714"/>
                    <a:pt x="30944" y="54660"/>
                    <a:pt x="30154" y="54589"/>
                  </a:cubicBezTo>
                  <a:lnTo>
                    <a:pt x="30154" y="54589"/>
                  </a:lnTo>
                  <a:cubicBezTo>
                    <a:pt x="30970" y="54594"/>
                    <a:pt x="31785" y="54602"/>
                    <a:pt x="32601" y="54602"/>
                  </a:cubicBezTo>
                  <a:cubicBezTo>
                    <a:pt x="34624" y="54602"/>
                    <a:pt x="36658" y="54552"/>
                    <a:pt x="38756" y="54283"/>
                  </a:cubicBezTo>
                  <a:cubicBezTo>
                    <a:pt x="38613" y="54211"/>
                    <a:pt x="38577" y="54176"/>
                    <a:pt x="38541" y="54176"/>
                  </a:cubicBezTo>
                  <a:cubicBezTo>
                    <a:pt x="37248" y="54176"/>
                    <a:pt x="35955" y="54193"/>
                    <a:pt x="34662" y="54193"/>
                  </a:cubicBezTo>
                  <a:cubicBezTo>
                    <a:pt x="33440" y="54193"/>
                    <a:pt x="32201" y="54176"/>
                    <a:pt x="30962" y="54176"/>
                  </a:cubicBezTo>
                  <a:cubicBezTo>
                    <a:pt x="30423" y="54176"/>
                    <a:pt x="29885" y="54206"/>
                    <a:pt x="29346" y="54206"/>
                  </a:cubicBezTo>
                  <a:cubicBezTo>
                    <a:pt x="29166" y="54206"/>
                    <a:pt x="28987" y="54202"/>
                    <a:pt x="28807" y="54193"/>
                  </a:cubicBezTo>
                  <a:cubicBezTo>
                    <a:pt x="27927" y="54176"/>
                    <a:pt x="27047" y="54086"/>
                    <a:pt x="26167" y="54032"/>
                  </a:cubicBezTo>
                  <a:cubicBezTo>
                    <a:pt x="25592" y="53996"/>
                    <a:pt x="25035" y="53960"/>
                    <a:pt x="24479" y="53942"/>
                  </a:cubicBezTo>
                  <a:cubicBezTo>
                    <a:pt x="23509" y="53870"/>
                    <a:pt x="22575" y="53673"/>
                    <a:pt x="21659" y="53349"/>
                  </a:cubicBezTo>
                  <a:cubicBezTo>
                    <a:pt x="19971" y="52775"/>
                    <a:pt x="18247" y="52218"/>
                    <a:pt x="16702" y="51266"/>
                  </a:cubicBezTo>
                  <a:cubicBezTo>
                    <a:pt x="16487" y="51140"/>
                    <a:pt x="16271" y="50997"/>
                    <a:pt x="16056" y="50853"/>
                  </a:cubicBezTo>
                  <a:cubicBezTo>
                    <a:pt x="16363" y="50613"/>
                    <a:pt x="16531" y="50501"/>
                    <a:pt x="16710" y="50501"/>
                  </a:cubicBezTo>
                  <a:cubicBezTo>
                    <a:pt x="16865" y="50501"/>
                    <a:pt x="17027" y="50586"/>
                    <a:pt x="17295" y="50745"/>
                  </a:cubicBezTo>
                  <a:cubicBezTo>
                    <a:pt x="17430" y="50836"/>
                    <a:pt x="17566" y="50875"/>
                    <a:pt x="17712" y="50875"/>
                  </a:cubicBezTo>
                  <a:cubicBezTo>
                    <a:pt x="17740" y="50875"/>
                    <a:pt x="17769" y="50874"/>
                    <a:pt x="17798" y="50871"/>
                  </a:cubicBezTo>
                  <a:lnTo>
                    <a:pt x="17169" y="50350"/>
                  </a:lnTo>
                  <a:lnTo>
                    <a:pt x="17960" y="50045"/>
                  </a:lnTo>
                  <a:cubicBezTo>
                    <a:pt x="19001" y="49650"/>
                    <a:pt x="20025" y="49183"/>
                    <a:pt x="20797" y="48339"/>
                  </a:cubicBezTo>
                  <a:cubicBezTo>
                    <a:pt x="21066" y="48051"/>
                    <a:pt x="21264" y="47746"/>
                    <a:pt x="20995" y="47351"/>
                  </a:cubicBezTo>
                  <a:lnTo>
                    <a:pt x="20995" y="47351"/>
                  </a:lnTo>
                  <a:lnTo>
                    <a:pt x="20977" y="47387"/>
                  </a:lnTo>
                  <a:cubicBezTo>
                    <a:pt x="21031" y="47818"/>
                    <a:pt x="20833" y="48123"/>
                    <a:pt x="20528" y="48411"/>
                  </a:cubicBezTo>
                  <a:cubicBezTo>
                    <a:pt x="19558" y="49309"/>
                    <a:pt x="18373" y="49740"/>
                    <a:pt x="17151" y="50135"/>
                  </a:cubicBezTo>
                  <a:cubicBezTo>
                    <a:pt x="17125" y="50138"/>
                    <a:pt x="17099" y="50139"/>
                    <a:pt x="17073" y="50139"/>
                  </a:cubicBezTo>
                  <a:cubicBezTo>
                    <a:pt x="16938" y="50139"/>
                    <a:pt x="16805" y="50099"/>
                    <a:pt x="16684" y="50009"/>
                  </a:cubicBezTo>
                  <a:cubicBezTo>
                    <a:pt x="16199" y="49686"/>
                    <a:pt x="15715" y="49344"/>
                    <a:pt x="15266" y="48985"/>
                  </a:cubicBezTo>
                  <a:cubicBezTo>
                    <a:pt x="14386" y="48195"/>
                    <a:pt x="13434" y="47513"/>
                    <a:pt x="12446" y="46884"/>
                  </a:cubicBezTo>
                  <a:cubicBezTo>
                    <a:pt x="12338" y="46812"/>
                    <a:pt x="12248" y="46704"/>
                    <a:pt x="12177" y="46597"/>
                  </a:cubicBezTo>
                  <a:cubicBezTo>
                    <a:pt x="12248" y="46525"/>
                    <a:pt x="12284" y="46471"/>
                    <a:pt x="12338" y="46453"/>
                  </a:cubicBezTo>
                  <a:cubicBezTo>
                    <a:pt x="14376" y="45483"/>
                    <a:pt x="16487" y="44774"/>
                    <a:pt x="18763" y="44774"/>
                  </a:cubicBezTo>
                  <a:cubicBezTo>
                    <a:pt x="19014" y="44774"/>
                    <a:pt x="19267" y="44783"/>
                    <a:pt x="19522" y="44801"/>
                  </a:cubicBezTo>
                  <a:cubicBezTo>
                    <a:pt x="20151" y="44855"/>
                    <a:pt x="20833" y="44873"/>
                    <a:pt x="21444" y="44944"/>
                  </a:cubicBezTo>
                  <a:cubicBezTo>
                    <a:pt x="22054" y="45016"/>
                    <a:pt x="22162" y="45160"/>
                    <a:pt x="22180" y="45789"/>
                  </a:cubicBezTo>
                  <a:cubicBezTo>
                    <a:pt x="22198" y="46291"/>
                    <a:pt x="22054" y="46812"/>
                    <a:pt x="21749" y="47225"/>
                  </a:cubicBezTo>
                  <a:cubicBezTo>
                    <a:pt x="21587" y="47423"/>
                    <a:pt x="21444" y="47620"/>
                    <a:pt x="21300" y="47836"/>
                  </a:cubicBezTo>
                  <a:cubicBezTo>
                    <a:pt x="20492" y="49129"/>
                    <a:pt x="21354" y="50350"/>
                    <a:pt x="22270" y="50691"/>
                  </a:cubicBezTo>
                  <a:cubicBezTo>
                    <a:pt x="22539" y="50799"/>
                    <a:pt x="22826" y="50871"/>
                    <a:pt x="23114" y="50907"/>
                  </a:cubicBezTo>
                  <a:cubicBezTo>
                    <a:pt x="24155" y="50997"/>
                    <a:pt x="25179" y="51051"/>
                    <a:pt x="26221" y="51104"/>
                  </a:cubicBezTo>
                  <a:cubicBezTo>
                    <a:pt x="26364" y="51104"/>
                    <a:pt x="26490" y="51104"/>
                    <a:pt x="26634" y="51087"/>
                  </a:cubicBezTo>
                  <a:cubicBezTo>
                    <a:pt x="27298" y="51033"/>
                    <a:pt x="27765" y="50781"/>
                    <a:pt x="27729" y="49937"/>
                  </a:cubicBezTo>
                  <a:cubicBezTo>
                    <a:pt x="27676" y="49039"/>
                    <a:pt x="28053" y="48321"/>
                    <a:pt x="28717" y="47710"/>
                  </a:cubicBezTo>
                  <a:cubicBezTo>
                    <a:pt x="29007" y="47420"/>
                    <a:pt x="29394" y="47260"/>
                    <a:pt x="29802" y="47260"/>
                  </a:cubicBezTo>
                  <a:cubicBezTo>
                    <a:pt x="29823" y="47260"/>
                    <a:pt x="29845" y="47260"/>
                    <a:pt x="29867" y="47261"/>
                  </a:cubicBezTo>
                  <a:cubicBezTo>
                    <a:pt x="29905" y="47263"/>
                    <a:pt x="29941" y="47265"/>
                    <a:pt x="29976" y="47265"/>
                  </a:cubicBezTo>
                  <a:cubicBezTo>
                    <a:pt x="30503" y="47265"/>
                    <a:pt x="30687" y="47009"/>
                    <a:pt x="30603" y="46453"/>
                  </a:cubicBezTo>
                  <a:cubicBezTo>
                    <a:pt x="30531" y="45986"/>
                    <a:pt x="30334" y="45555"/>
                    <a:pt x="30010" y="45196"/>
                  </a:cubicBezTo>
                  <a:cubicBezTo>
                    <a:pt x="29382" y="44531"/>
                    <a:pt x="29256" y="43669"/>
                    <a:pt x="29112" y="42825"/>
                  </a:cubicBezTo>
                  <a:cubicBezTo>
                    <a:pt x="29058" y="42484"/>
                    <a:pt x="29292" y="42322"/>
                    <a:pt x="29507" y="42161"/>
                  </a:cubicBezTo>
                  <a:cubicBezTo>
                    <a:pt x="30190" y="41694"/>
                    <a:pt x="30190" y="41694"/>
                    <a:pt x="29651" y="41047"/>
                  </a:cubicBezTo>
                  <a:cubicBezTo>
                    <a:pt x="29471" y="40814"/>
                    <a:pt x="29328" y="40562"/>
                    <a:pt x="29130" y="40257"/>
                  </a:cubicBezTo>
                  <a:lnTo>
                    <a:pt x="29130" y="40257"/>
                  </a:lnTo>
                  <a:cubicBezTo>
                    <a:pt x="28969" y="40832"/>
                    <a:pt x="29328" y="41173"/>
                    <a:pt x="29507" y="41640"/>
                  </a:cubicBezTo>
                  <a:lnTo>
                    <a:pt x="29328" y="41748"/>
                  </a:lnTo>
                  <a:cubicBezTo>
                    <a:pt x="28663" y="42107"/>
                    <a:pt x="28556" y="42682"/>
                    <a:pt x="28717" y="43346"/>
                  </a:cubicBezTo>
                  <a:cubicBezTo>
                    <a:pt x="28789" y="43741"/>
                    <a:pt x="28897" y="44118"/>
                    <a:pt x="29022" y="44477"/>
                  </a:cubicBezTo>
                  <a:cubicBezTo>
                    <a:pt x="29094" y="44729"/>
                    <a:pt x="29238" y="44944"/>
                    <a:pt x="29418" y="45106"/>
                  </a:cubicBezTo>
                  <a:cubicBezTo>
                    <a:pt x="29974" y="45537"/>
                    <a:pt x="29867" y="46130"/>
                    <a:pt x="30028" y="46704"/>
                  </a:cubicBezTo>
                  <a:cubicBezTo>
                    <a:pt x="29849" y="46740"/>
                    <a:pt x="29741" y="46758"/>
                    <a:pt x="29615" y="46776"/>
                  </a:cubicBezTo>
                  <a:cubicBezTo>
                    <a:pt x="29364" y="46812"/>
                    <a:pt x="29130" y="46902"/>
                    <a:pt x="28897" y="47010"/>
                  </a:cubicBezTo>
                  <a:cubicBezTo>
                    <a:pt x="27981" y="47620"/>
                    <a:pt x="27262" y="48393"/>
                    <a:pt x="27137" y="49578"/>
                  </a:cubicBezTo>
                  <a:lnTo>
                    <a:pt x="27137" y="49632"/>
                  </a:lnTo>
                  <a:cubicBezTo>
                    <a:pt x="27059" y="50364"/>
                    <a:pt x="27021" y="50502"/>
                    <a:pt x="26473" y="50502"/>
                  </a:cubicBezTo>
                  <a:cubicBezTo>
                    <a:pt x="26389" y="50502"/>
                    <a:pt x="26294" y="50499"/>
                    <a:pt x="26185" y="50494"/>
                  </a:cubicBezTo>
                  <a:cubicBezTo>
                    <a:pt x="25125" y="50458"/>
                    <a:pt x="24066" y="50368"/>
                    <a:pt x="23024" y="50278"/>
                  </a:cubicBezTo>
                  <a:cubicBezTo>
                    <a:pt x="22593" y="50260"/>
                    <a:pt x="22216" y="50081"/>
                    <a:pt x="21929" y="49775"/>
                  </a:cubicBezTo>
                  <a:cubicBezTo>
                    <a:pt x="21480" y="49237"/>
                    <a:pt x="21480" y="48752"/>
                    <a:pt x="21964" y="47980"/>
                  </a:cubicBezTo>
                  <a:cubicBezTo>
                    <a:pt x="22018" y="48752"/>
                    <a:pt x="22036" y="49506"/>
                    <a:pt x="22844" y="49883"/>
                  </a:cubicBezTo>
                  <a:cubicBezTo>
                    <a:pt x="22809" y="49829"/>
                    <a:pt x="22791" y="49758"/>
                    <a:pt x="22755" y="49704"/>
                  </a:cubicBezTo>
                  <a:cubicBezTo>
                    <a:pt x="22108" y="48949"/>
                    <a:pt x="22018" y="48105"/>
                    <a:pt x="22395" y="47189"/>
                  </a:cubicBezTo>
                  <a:cubicBezTo>
                    <a:pt x="22701" y="46525"/>
                    <a:pt x="22844" y="45789"/>
                    <a:pt x="22862" y="45052"/>
                  </a:cubicBezTo>
                  <a:cubicBezTo>
                    <a:pt x="22898" y="44585"/>
                    <a:pt x="22952" y="44136"/>
                    <a:pt x="23060" y="43669"/>
                  </a:cubicBezTo>
                  <a:cubicBezTo>
                    <a:pt x="23096" y="43544"/>
                    <a:pt x="23114" y="43418"/>
                    <a:pt x="23114" y="43292"/>
                  </a:cubicBezTo>
                  <a:lnTo>
                    <a:pt x="23114" y="43292"/>
                  </a:lnTo>
                  <a:cubicBezTo>
                    <a:pt x="22647" y="43651"/>
                    <a:pt x="22701" y="44244"/>
                    <a:pt x="22503" y="44729"/>
                  </a:cubicBezTo>
                  <a:cubicBezTo>
                    <a:pt x="22449" y="44118"/>
                    <a:pt x="22180" y="43508"/>
                    <a:pt x="22503" y="42897"/>
                  </a:cubicBezTo>
                  <a:cubicBezTo>
                    <a:pt x="22521" y="42861"/>
                    <a:pt x="22431" y="42753"/>
                    <a:pt x="22378" y="42682"/>
                  </a:cubicBezTo>
                  <a:cubicBezTo>
                    <a:pt x="22791" y="42394"/>
                    <a:pt x="23222" y="42125"/>
                    <a:pt x="23653" y="41891"/>
                  </a:cubicBezTo>
                  <a:cubicBezTo>
                    <a:pt x="23809" y="41820"/>
                    <a:pt x="23975" y="41786"/>
                    <a:pt x="24138" y="41786"/>
                  </a:cubicBezTo>
                  <a:cubicBezTo>
                    <a:pt x="24387" y="41786"/>
                    <a:pt x="24632" y="41865"/>
                    <a:pt x="24838" y="42017"/>
                  </a:cubicBezTo>
                  <a:cubicBezTo>
                    <a:pt x="25215" y="42251"/>
                    <a:pt x="25610" y="42466"/>
                    <a:pt x="25969" y="42735"/>
                  </a:cubicBezTo>
                  <a:cubicBezTo>
                    <a:pt x="26286" y="42969"/>
                    <a:pt x="26665" y="43079"/>
                    <a:pt x="27049" y="43079"/>
                  </a:cubicBezTo>
                  <a:cubicBezTo>
                    <a:pt x="27078" y="43079"/>
                    <a:pt x="27107" y="43078"/>
                    <a:pt x="27137" y="43077"/>
                  </a:cubicBezTo>
                  <a:cubicBezTo>
                    <a:pt x="27873" y="43059"/>
                    <a:pt x="28142" y="42574"/>
                    <a:pt x="27747" y="41927"/>
                  </a:cubicBezTo>
                  <a:cubicBezTo>
                    <a:pt x="27460" y="41442"/>
                    <a:pt x="27101" y="40957"/>
                    <a:pt x="26724" y="40419"/>
                  </a:cubicBezTo>
                  <a:cubicBezTo>
                    <a:pt x="26975" y="40293"/>
                    <a:pt x="27191" y="40203"/>
                    <a:pt x="27424" y="40095"/>
                  </a:cubicBezTo>
                  <a:cubicBezTo>
                    <a:pt x="28196" y="39736"/>
                    <a:pt x="28376" y="39323"/>
                    <a:pt x="28053" y="38551"/>
                  </a:cubicBezTo>
                  <a:cubicBezTo>
                    <a:pt x="27855" y="38120"/>
                    <a:pt x="27783" y="37653"/>
                    <a:pt x="27855" y="37204"/>
                  </a:cubicBezTo>
                  <a:cubicBezTo>
                    <a:pt x="27891" y="36845"/>
                    <a:pt x="27873" y="36486"/>
                    <a:pt x="27783" y="36144"/>
                  </a:cubicBezTo>
                  <a:cubicBezTo>
                    <a:pt x="27658" y="35677"/>
                    <a:pt x="27855" y="35175"/>
                    <a:pt x="28268" y="34923"/>
                  </a:cubicBezTo>
                  <a:cubicBezTo>
                    <a:pt x="28484" y="34761"/>
                    <a:pt x="28663" y="34546"/>
                    <a:pt x="28807" y="34330"/>
                  </a:cubicBezTo>
                  <a:lnTo>
                    <a:pt x="28807" y="34330"/>
                  </a:lnTo>
                  <a:cubicBezTo>
                    <a:pt x="28304" y="34492"/>
                    <a:pt x="27873" y="34797"/>
                    <a:pt x="27586" y="35228"/>
                  </a:cubicBezTo>
                  <a:cubicBezTo>
                    <a:pt x="27478" y="35372"/>
                    <a:pt x="27442" y="35552"/>
                    <a:pt x="27460" y="35713"/>
                  </a:cubicBezTo>
                  <a:cubicBezTo>
                    <a:pt x="27568" y="36198"/>
                    <a:pt x="27442" y="36647"/>
                    <a:pt x="27334" y="37096"/>
                  </a:cubicBezTo>
                  <a:cubicBezTo>
                    <a:pt x="27262" y="37527"/>
                    <a:pt x="27334" y="37976"/>
                    <a:pt x="27532" y="38353"/>
                  </a:cubicBezTo>
                  <a:cubicBezTo>
                    <a:pt x="27945" y="39251"/>
                    <a:pt x="27873" y="39431"/>
                    <a:pt x="26957" y="39790"/>
                  </a:cubicBezTo>
                  <a:cubicBezTo>
                    <a:pt x="26796" y="39862"/>
                    <a:pt x="26616" y="39898"/>
                    <a:pt x="26454" y="39952"/>
                  </a:cubicBezTo>
                  <a:cubicBezTo>
                    <a:pt x="26059" y="40095"/>
                    <a:pt x="25987" y="40275"/>
                    <a:pt x="26221" y="40616"/>
                  </a:cubicBezTo>
                  <a:cubicBezTo>
                    <a:pt x="26580" y="41101"/>
                    <a:pt x="26975" y="41568"/>
                    <a:pt x="27352" y="42035"/>
                  </a:cubicBezTo>
                  <a:cubicBezTo>
                    <a:pt x="27442" y="42161"/>
                    <a:pt x="27514" y="42251"/>
                    <a:pt x="27622" y="42376"/>
                  </a:cubicBezTo>
                  <a:cubicBezTo>
                    <a:pt x="27449" y="42570"/>
                    <a:pt x="27212" y="42667"/>
                    <a:pt x="26973" y="42667"/>
                  </a:cubicBezTo>
                  <a:cubicBezTo>
                    <a:pt x="26813" y="42667"/>
                    <a:pt x="26652" y="42624"/>
                    <a:pt x="26508" y="42538"/>
                  </a:cubicBezTo>
                  <a:cubicBezTo>
                    <a:pt x="26059" y="42304"/>
                    <a:pt x="25610" y="42053"/>
                    <a:pt x="25197" y="41766"/>
                  </a:cubicBezTo>
                  <a:cubicBezTo>
                    <a:pt x="24842" y="41518"/>
                    <a:pt x="24474" y="41367"/>
                    <a:pt x="24097" y="41367"/>
                  </a:cubicBezTo>
                  <a:cubicBezTo>
                    <a:pt x="23845" y="41367"/>
                    <a:pt x="23589" y="41435"/>
                    <a:pt x="23329" y="41586"/>
                  </a:cubicBezTo>
                  <a:cubicBezTo>
                    <a:pt x="22665" y="41963"/>
                    <a:pt x="22036" y="42394"/>
                    <a:pt x="21426" y="42843"/>
                  </a:cubicBezTo>
                  <a:cubicBezTo>
                    <a:pt x="20905" y="43238"/>
                    <a:pt x="20923" y="43597"/>
                    <a:pt x="21354" y="44082"/>
                  </a:cubicBezTo>
                  <a:cubicBezTo>
                    <a:pt x="21497" y="44244"/>
                    <a:pt x="21641" y="44406"/>
                    <a:pt x="21767" y="44585"/>
                  </a:cubicBezTo>
                  <a:cubicBezTo>
                    <a:pt x="21803" y="44639"/>
                    <a:pt x="21821" y="44693"/>
                    <a:pt x="21839" y="44747"/>
                  </a:cubicBezTo>
                  <a:cubicBezTo>
                    <a:pt x="21228" y="44711"/>
                    <a:pt x="20635" y="44675"/>
                    <a:pt x="20043" y="44603"/>
                  </a:cubicBezTo>
                  <a:cubicBezTo>
                    <a:pt x="19643" y="44564"/>
                    <a:pt x="19241" y="44545"/>
                    <a:pt x="18839" y="44545"/>
                  </a:cubicBezTo>
                  <a:cubicBezTo>
                    <a:pt x="17384" y="44545"/>
                    <a:pt x="15930" y="44801"/>
                    <a:pt x="14565" y="45322"/>
                  </a:cubicBezTo>
                  <a:cubicBezTo>
                    <a:pt x="13811" y="45573"/>
                    <a:pt x="13075" y="45896"/>
                    <a:pt x="12338" y="46220"/>
                  </a:cubicBezTo>
                  <a:cubicBezTo>
                    <a:pt x="12244" y="46275"/>
                    <a:pt x="12136" y="46302"/>
                    <a:pt x="12028" y="46302"/>
                  </a:cubicBezTo>
                  <a:cubicBezTo>
                    <a:pt x="11888" y="46302"/>
                    <a:pt x="11749" y="46257"/>
                    <a:pt x="11638" y="46166"/>
                  </a:cubicBezTo>
                  <a:cubicBezTo>
                    <a:pt x="10614" y="45393"/>
                    <a:pt x="9555" y="44657"/>
                    <a:pt x="8531" y="43885"/>
                  </a:cubicBezTo>
                  <a:cubicBezTo>
                    <a:pt x="8226" y="43669"/>
                    <a:pt x="7992" y="43400"/>
                    <a:pt x="7687" y="43166"/>
                  </a:cubicBezTo>
                  <a:lnTo>
                    <a:pt x="7687" y="43166"/>
                  </a:lnTo>
                  <a:cubicBezTo>
                    <a:pt x="7920" y="43651"/>
                    <a:pt x="8279" y="44064"/>
                    <a:pt x="8746" y="44352"/>
                  </a:cubicBezTo>
                  <a:cubicBezTo>
                    <a:pt x="9608" y="44998"/>
                    <a:pt x="10452" y="45663"/>
                    <a:pt x="11297" y="46309"/>
                  </a:cubicBezTo>
                  <a:cubicBezTo>
                    <a:pt x="11368" y="46381"/>
                    <a:pt x="11440" y="46435"/>
                    <a:pt x="11494" y="46525"/>
                  </a:cubicBezTo>
                  <a:cubicBezTo>
                    <a:pt x="11222" y="46769"/>
                    <a:pt x="11092" y="46880"/>
                    <a:pt x="10956" y="46880"/>
                  </a:cubicBezTo>
                  <a:cubicBezTo>
                    <a:pt x="10831" y="46880"/>
                    <a:pt x="10702" y="46786"/>
                    <a:pt x="10452" y="46615"/>
                  </a:cubicBezTo>
                  <a:cubicBezTo>
                    <a:pt x="8800" y="45393"/>
                    <a:pt x="7453" y="43903"/>
                    <a:pt x="6160" y="42304"/>
                  </a:cubicBezTo>
                  <a:cubicBezTo>
                    <a:pt x="4346" y="40042"/>
                    <a:pt x="3035" y="37527"/>
                    <a:pt x="2030" y="34851"/>
                  </a:cubicBezTo>
                  <a:cubicBezTo>
                    <a:pt x="1509" y="33468"/>
                    <a:pt x="1078" y="32068"/>
                    <a:pt x="988" y="30577"/>
                  </a:cubicBezTo>
                  <a:cubicBezTo>
                    <a:pt x="880" y="28943"/>
                    <a:pt x="916" y="27308"/>
                    <a:pt x="1096" y="25674"/>
                  </a:cubicBezTo>
                  <a:cubicBezTo>
                    <a:pt x="1473" y="22298"/>
                    <a:pt x="2622" y="19173"/>
                    <a:pt x="4185" y="16191"/>
                  </a:cubicBezTo>
                  <a:cubicBezTo>
                    <a:pt x="4544" y="15509"/>
                    <a:pt x="4921" y="14845"/>
                    <a:pt x="5280" y="14162"/>
                  </a:cubicBezTo>
                  <a:cubicBezTo>
                    <a:pt x="5388" y="13964"/>
                    <a:pt x="5532" y="13767"/>
                    <a:pt x="5657" y="13569"/>
                  </a:cubicBezTo>
                  <a:cubicBezTo>
                    <a:pt x="5999" y="13677"/>
                    <a:pt x="5963" y="13839"/>
                    <a:pt x="5837" y="14072"/>
                  </a:cubicBezTo>
                  <a:cubicBezTo>
                    <a:pt x="5460" y="14683"/>
                    <a:pt x="5137" y="15329"/>
                    <a:pt x="4759" y="15958"/>
                  </a:cubicBezTo>
                  <a:cubicBezTo>
                    <a:pt x="3628" y="17826"/>
                    <a:pt x="2981" y="19891"/>
                    <a:pt x="2479" y="22010"/>
                  </a:cubicBezTo>
                  <a:cubicBezTo>
                    <a:pt x="2425" y="22226"/>
                    <a:pt x="2407" y="22459"/>
                    <a:pt x="2101" y="22459"/>
                  </a:cubicBezTo>
                  <a:cubicBezTo>
                    <a:pt x="2353" y="22908"/>
                    <a:pt x="2191" y="23663"/>
                    <a:pt x="1778" y="24058"/>
                  </a:cubicBezTo>
                  <a:lnTo>
                    <a:pt x="1940" y="24273"/>
                  </a:lnTo>
                  <a:lnTo>
                    <a:pt x="2065" y="24435"/>
                  </a:lnTo>
                  <a:lnTo>
                    <a:pt x="4598" y="24435"/>
                  </a:lnTo>
                  <a:cubicBezTo>
                    <a:pt x="3915" y="24094"/>
                    <a:pt x="3179" y="24327"/>
                    <a:pt x="2479" y="24094"/>
                  </a:cubicBezTo>
                  <a:cubicBezTo>
                    <a:pt x="2353" y="23591"/>
                    <a:pt x="2550" y="23124"/>
                    <a:pt x="2694" y="22675"/>
                  </a:cubicBezTo>
                  <a:cubicBezTo>
                    <a:pt x="2730" y="22567"/>
                    <a:pt x="2928" y="22495"/>
                    <a:pt x="3071" y="22441"/>
                  </a:cubicBezTo>
                  <a:cubicBezTo>
                    <a:pt x="3502" y="22298"/>
                    <a:pt x="3951" y="22154"/>
                    <a:pt x="4400" y="22028"/>
                  </a:cubicBezTo>
                  <a:lnTo>
                    <a:pt x="4364" y="21903"/>
                  </a:lnTo>
                  <a:lnTo>
                    <a:pt x="2838" y="22334"/>
                  </a:lnTo>
                  <a:cubicBezTo>
                    <a:pt x="3502" y="19388"/>
                    <a:pt x="4705" y="16587"/>
                    <a:pt x="6376" y="14072"/>
                  </a:cubicBezTo>
                  <a:cubicBezTo>
                    <a:pt x="6861" y="14234"/>
                    <a:pt x="7292" y="14378"/>
                    <a:pt x="7741" y="14521"/>
                  </a:cubicBezTo>
                  <a:cubicBezTo>
                    <a:pt x="8538" y="14793"/>
                    <a:pt x="9367" y="14936"/>
                    <a:pt x="10198" y="14936"/>
                  </a:cubicBezTo>
                  <a:cubicBezTo>
                    <a:pt x="10247" y="14936"/>
                    <a:pt x="10296" y="14935"/>
                    <a:pt x="10345" y="14934"/>
                  </a:cubicBezTo>
                  <a:cubicBezTo>
                    <a:pt x="10827" y="14928"/>
                    <a:pt x="11311" y="14915"/>
                    <a:pt x="11795" y="14915"/>
                  </a:cubicBezTo>
                  <a:cubicBezTo>
                    <a:pt x="12682" y="14915"/>
                    <a:pt x="13568" y="14959"/>
                    <a:pt x="14439" y="15168"/>
                  </a:cubicBezTo>
                  <a:cubicBezTo>
                    <a:pt x="15319" y="15383"/>
                    <a:pt x="16199" y="15671"/>
                    <a:pt x="17079" y="15976"/>
                  </a:cubicBezTo>
                  <a:cubicBezTo>
                    <a:pt x="18171" y="16335"/>
                    <a:pt x="19324" y="16519"/>
                    <a:pt x="20478" y="16519"/>
                  </a:cubicBezTo>
                  <a:cubicBezTo>
                    <a:pt x="20710" y="16519"/>
                    <a:pt x="20942" y="16512"/>
                    <a:pt x="21174" y="16497"/>
                  </a:cubicBezTo>
                  <a:cubicBezTo>
                    <a:pt x="22342" y="16443"/>
                    <a:pt x="23473" y="16245"/>
                    <a:pt x="24587" y="15886"/>
                  </a:cubicBezTo>
                  <a:cubicBezTo>
                    <a:pt x="26400" y="15293"/>
                    <a:pt x="28286" y="15096"/>
                    <a:pt x="30172" y="14916"/>
                  </a:cubicBezTo>
                  <a:cubicBezTo>
                    <a:pt x="30810" y="14858"/>
                    <a:pt x="31445" y="14832"/>
                    <a:pt x="32078" y="14832"/>
                  </a:cubicBezTo>
                  <a:cubicBezTo>
                    <a:pt x="34188" y="14832"/>
                    <a:pt x="36271" y="15126"/>
                    <a:pt x="38343" y="15527"/>
                  </a:cubicBezTo>
                  <a:cubicBezTo>
                    <a:pt x="39152" y="15671"/>
                    <a:pt x="39924" y="15994"/>
                    <a:pt x="40606" y="16461"/>
                  </a:cubicBezTo>
                  <a:cubicBezTo>
                    <a:pt x="41055" y="16784"/>
                    <a:pt x="41073" y="17054"/>
                    <a:pt x="40606" y="17359"/>
                  </a:cubicBezTo>
                  <a:cubicBezTo>
                    <a:pt x="39816" y="17898"/>
                    <a:pt x="38936" y="18131"/>
                    <a:pt x="38020" y="18293"/>
                  </a:cubicBezTo>
                  <a:cubicBezTo>
                    <a:pt x="37349" y="18392"/>
                    <a:pt x="36673" y="18442"/>
                    <a:pt x="35998" y="18442"/>
                  </a:cubicBezTo>
                  <a:cubicBezTo>
                    <a:pt x="35210" y="18442"/>
                    <a:pt x="34421" y="18374"/>
                    <a:pt x="33638" y="18239"/>
                  </a:cubicBezTo>
                  <a:cubicBezTo>
                    <a:pt x="32291" y="18041"/>
                    <a:pt x="30944" y="17790"/>
                    <a:pt x="29561" y="17790"/>
                  </a:cubicBezTo>
                  <a:cubicBezTo>
                    <a:pt x="28196" y="17790"/>
                    <a:pt x="26885" y="18293"/>
                    <a:pt x="25880" y="19227"/>
                  </a:cubicBezTo>
                  <a:lnTo>
                    <a:pt x="25933" y="19298"/>
                  </a:lnTo>
                  <a:cubicBezTo>
                    <a:pt x="26311" y="19065"/>
                    <a:pt x="26670" y="18849"/>
                    <a:pt x="27029" y="18616"/>
                  </a:cubicBezTo>
                  <a:cubicBezTo>
                    <a:pt x="27729" y="18203"/>
                    <a:pt x="28520" y="17987"/>
                    <a:pt x="29328" y="17969"/>
                  </a:cubicBezTo>
                  <a:cubicBezTo>
                    <a:pt x="29452" y="17965"/>
                    <a:pt x="29577" y="17962"/>
                    <a:pt x="29701" y="17962"/>
                  </a:cubicBezTo>
                  <a:cubicBezTo>
                    <a:pt x="30989" y="17962"/>
                    <a:pt x="32251" y="18204"/>
                    <a:pt x="33512" y="18400"/>
                  </a:cubicBezTo>
                  <a:cubicBezTo>
                    <a:pt x="34415" y="18549"/>
                    <a:pt x="35322" y="18650"/>
                    <a:pt x="36230" y="18650"/>
                  </a:cubicBezTo>
                  <a:cubicBezTo>
                    <a:pt x="37073" y="18650"/>
                    <a:pt x="37917" y="18563"/>
                    <a:pt x="38756" y="18347"/>
                  </a:cubicBezTo>
                  <a:cubicBezTo>
                    <a:pt x="39241" y="18203"/>
                    <a:pt x="39726" y="18041"/>
                    <a:pt x="40193" y="17844"/>
                  </a:cubicBezTo>
                  <a:cubicBezTo>
                    <a:pt x="40427" y="17736"/>
                    <a:pt x="40642" y="17610"/>
                    <a:pt x="40840" y="17449"/>
                  </a:cubicBezTo>
                  <a:cubicBezTo>
                    <a:pt x="41253" y="17089"/>
                    <a:pt x="41271" y="16676"/>
                    <a:pt x="40804" y="16389"/>
                  </a:cubicBezTo>
                  <a:cubicBezTo>
                    <a:pt x="40301" y="16066"/>
                    <a:pt x="39744" y="15796"/>
                    <a:pt x="39187" y="15599"/>
                  </a:cubicBezTo>
                  <a:cubicBezTo>
                    <a:pt x="38092" y="15168"/>
                    <a:pt x="36943" y="15060"/>
                    <a:pt x="35793" y="14934"/>
                  </a:cubicBezTo>
                  <a:cubicBezTo>
                    <a:pt x="34482" y="14773"/>
                    <a:pt x="33153" y="14701"/>
                    <a:pt x="31824" y="14683"/>
                  </a:cubicBezTo>
                  <a:cubicBezTo>
                    <a:pt x="29256" y="14683"/>
                    <a:pt x="26706" y="15042"/>
                    <a:pt x="24245" y="15778"/>
                  </a:cubicBezTo>
                  <a:cubicBezTo>
                    <a:pt x="23029" y="16133"/>
                    <a:pt x="21813" y="16326"/>
                    <a:pt x="20597" y="16326"/>
                  </a:cubicBezTo>
                  <a:cubicBezTo>
                    <a:pt x="19352" y="16326"/>
                    <a:pt x="18108" y="16125"/>
                    <a:pt x="16864" y="15689"/>
                  </a:cubicBezTo>
                  <a:cubicBezTo>
                    <a:pt x="15822" y="15311"/>
                    <a:pt x="14763" y="14934"/>
                    <a:pt x="13649" y="14845"/>
                  </a:cubicBezTo>
                  <a:cubicBezTo>
                    <a:pt x="12935" y="14785"/>
                    <a:pt x="12221" y="14750"/>
                    <a:pt x="11507" y="14750"/>
                  </a:cubicBezTo>
                  <a:cubicBezTo>
                    <a:pt x="11359" y="14750"/>
                    <a:pt x="11211" y="14752"/>
                    <a:pt x="11063" y="14755"/>
                  </a:cubicBezTo>
                  <a:cubicBezTo>
                    <a:pt x="10934" y="14760"/>
                    <a:pt x="10806" y="14762"/>
                    <a:pt x="10677" y="14762"/>
                  </a:cubicBezTo>
                  <a:cubicBezTo>
                    <a:pt x="9438" y="14762"/>
                    <a:pt x="8195" y="14529"/>
                    <a:pt x="7040" y="14090"/>
                  </a:cubicBezTo>
                  <a:cubicBezTo>
                    <a:pt x="6950" y="14036"/>
                    <a:pt x="6825" y="14000"/>
                    <a:pt x="6717" y="13947"/>
                  </a:cubicBezTo>
                  <a:cubicBezTo>
                    <a:pt x="6663" y="13911"/>
                    <a:pt x="6609" y="13857"/>
                    <a:pt x="6555" y="13803"/>
                  </a:cubicBezTo>
                  <a:cubicBezTo>
                    <a:pt x="6645" y="13659"/>
                    <a:pt x="6717" y="13498"/>
                    <a:pt x="6807" y="13354"/>
                  </a:cubicBezTo>
                  <a:cubicBezTo>
                    <a:pt x="7471" y="12384"/>
                    <a:pt x="8118" y="11414"/>
                    <a:pt x="8782" y="10444"/>
                  </a:cubicBezTo>
                  <a:cubicBezTo>
                    <a:pt x="8910" y="10269"/>
                    <a:pt x="9023" y="10094"/>
                    <a:pt x="9247" y="10094"/>
                  </a:cubicBezTo>
                  <a:cubicBezTo>
                    <a:pt x="9276" y="10094"/>
                    <a:pt x="9306" y="10097"/>
                    <a:pt x="9339" y="10103"/>
                  </a:cubicBezTo>
                  <a:lnTo>
                    <a:pt x="9123" y="9762"/>
                  </a:lnTo>
                  <a:cubicBezTo>
                    <a:pt x="7992" y="10929"/>
                    <a:pt x="7256" y="12348"/>
                    <a:pt x="6160" y="13498"/>
                  </a:cubicBezTo>
                  <a:cubicBezTo>
                    <a:pt x="5819" y="13282"/>
                    <a:pt x="5801" y="13282"/>
                    <a:pt x="6017" y="12959"/>
                  </a:cubicBezTo>
                  <a:cubicBezTo>
                    <a:pt x="6681" y="11971"/>
                    <a:pt x="7346" y="10983"/>
                    <a:pt x="8046" y="10013"/>
                  </a:cubicBezTo>
                  <a:cubicBezTo>
                    <a:pt x="8477" y="9457"/>
                    <a:pt x="8944" y="8936"/>
                    <a:pt x="9465" y="8451"/>
                  </a:cubicBezTo>
                  <a:cubicBezTo>
                    <a:pt x="11907" y="6152"/>
                    <a:pt x="14655" y="4302"/>
                    <a:pt x="17834" y="3153"/>
                  </a:cubicBezTo>
                  <a:cubicBezTo>
                    <a:pt x="19127" y="2704"/>
                    <a:pt x="20438" y="2237"/>
                    <a:pt x="21749" y="1878"/>
                  </a:cubicBezTo>
                  <a:cubicBezTo>
                    <a:pt x="22898" y="1573"/>
                    <a:pt x="24084" y="1429"/>
                    <a:pt x="25251" y="1195"/>
                  </a:cubicBezTo>
                  <a:cubicBezTo>
                    <a:pt x="26849" y="908"/>
                    <a:pt x="28484" y="962"/>
                    <a:pt x="30100" y="854"/>
                  </a:cubicBezTo>
                  <a:cubicBezTo>
                    <a:pt x="30887" y="806"/>
                    <a:pt x="31671" y="782"/>
                    <a:pt x="32453" y="782"/>
                  </a:cubicBezTo>
                  <a:close/>
                  <a:moveTo>
                    <a:pt x="32469" y="1"/>
                  </a:moveTo>
                  <a:cubicBezTo>
                    <a:pt x="31698" y="1"/>
                    <a:pt x="30926" y="27"/>
                    <a:pt x="30154" y="82"/>
                  </a:cubicBezTo>
                  <a:cubicBezTo>
                    <a:pt x="28538" y="190"/>
                    <a:pt x="26939" y="154"/>
                    <a:pt x="25341" y="423"/>
                  </a:cubicBezTo>
                  <a:cubicBezTo>
                    <a:pt x="23581" y="693"/>
                    <a:pt x="21821" y="926"/>
                    <a:pt x="20151" y="1590"/>
                  </a:cubicBezTo>
                  <a:cubicBezTo>
                    <a:pt x="19576" y="1824"/>
                    <a:pt x="18965" y="2004"/>
                    <a:pt x="18373" y="2183"/>
                  </a:cubicBezTo>
                  <a:cubicBezTo>
                    <a:pt x="16397" y="2794"/>
                    <a:pt x="14529" y="3674"/>
                    <a:pt x="12823" y="4841"/>
                  </a:cubicBezTo>
                  <a:cubicBezTo>
                    <a:pt x="11602" y="5649"/>
                    <a:pt x="10488" y="6637"/>
                    <a:pt x="9339" y="7535"/>
                  </a:cubicBezTo>
                  <a:cubicBezTo>
                    <a:pt x="8639" y="8092"/>
                    <a:pt x="8010" y="8738"/>
                    <a:pt x="7471" y="9475"/>
                  </a:cubicBezTo>
                  <a:cubicBezTo>
                    <a:pt x="5747" y="11755"/>
                    <a:pt x="4257" y="14198"/>
                    <a:pt x="2999" y="16766"/>
                  </a:cubicBezTo>
                  <a:cubicBezTo>
                    <a:pt x="1365" y="20089"/>
                    <a:pt x="323" y="23573"/>
                    <a:pt x="126" y="27272"/>
                  </a:cubicBezTo>
                  <a:cubicBezTo>
                    <a:pt x="18" y="28925"/>
                    <a:pt x="0" y="30577"/>
                    <a:pt x="341" y="32193"/>
                  </a:cubicBezTo>
                  <a:cubicBezTo>
                    <a:pt x="1006" y="35157"/>
                    <a:pt x="2191" y="37994"/>
                    <a:pt x="3825" y="40544"/>
                  </a:cubicBezTo>
                  <a:cubicBezTo>
                    <a:pt x="4508" y="41604"/>
                    <a:pt x="5352" y="42556"/>
                    <a:pt x="6070" y="43562"/>
                  </a:cubicBezTo>
                  <a:cubicBezTo>
                    <a:pt x="6663" y="44388"/>
                    <a:pt x="7363" y="45142"/>
                    <a:pt x="8154" y="45789"/>
                  </a:cubicBezTo>
                  <a:cubicBezTo>
                    <a:pt x="10255" y="47459"/>
                    <a:pt x="12374" y="49111"/>
                    <a:pt x="14493" y="50745"/>
                  </a:cubicBezTo>
                  <a:cubicBezTo>
                    <a:pt x="15679" y="51679"/>
                    <a:pt x="16990" y="52433"/>
                    <a:pt x="18391" y="53008"/>
                  </a:cubicBezTo>
                  <a:cubicBezTo>
                    <a:pt x="20653" y="53924"/>
                    <a:pt x="22970" y="54678"/>
                    <a:pt x="25449" y="54876"/>
                  </a:cubicBezTo>
                  <a:cubicBezTo>
                    <a:pt x="26778" y="55002"/>
                    <a:pt x="28089" y="55181"/>
                    <a:pt x="29418" y="55325"/>
                  </a:cubicBezTo>
                  <a:cubicBezTo>
                    <a:pt x="29741" y="55361"/>
                    <a:pt x="30064" y="55415"/>
                    <a:pt x="30387" y="55451"/>
                  </a:cubicBezTo>
                  <a:lnTo>
                    <a:pt x="38846" y="55451"/>
                  </a:lnTo>
                  <a:cubicBezTo>
                    <a:pt x="39026" y="55415"/>
                    <a:pt x="39187" y="55379"/>
                    <a:pt x="39367" y="55361"/>
                  </a:cubicBezTo>
                  <a:cubicBezTo>
                    <a:pt x="40301" y="55271"/>
                    <a:pt x="41235" y="55235"/>
                    <a:pt x="42169" y="55091"/>
                  </a:cubicBezTo>
                  <a:cubicBezTo>
                    <a:pt x="45204" y="54642"/>
                    <a:pt x="48203" y="53978"/>
                    <a:pt x="51077" y="52847"/>
                  </a:cubicBezTo>
                  <a:cubicBezTo>
                    <a:pt x="52495" y="52272"/>
                    <a:pt x="53842" y="51571"/>
                    <a:pt x="55225" y="50925"/>
                  </a:cubicBezTo>
                  <a:cubicBezTo>
                    <a:pt x="57650" y="49775"/>
                    <a:pt x="59948" y="48357"/>
                    <a:pt x="62068" y="46704"/>
                  </a:cubicBezTo>
                  <a:cubicBezTo>
                    <a:pt x="64187" y="45088"/>
                    <a:pt x="65372" y="42951"/>
                    <a:pt x="65300" y="40203"/>
                  </a:cubicBezTo>
                  <a:cubicBezTo>
                    <a:pt x="65246" y="38066"/>
                    <a:pt x="64277" y="36486"/>
                    <a:pt x="62499" y="35354"/>
                  </a:cubicBezTo>
                  <a:cubicBezTo>
                    <a:pt x="62391" y="35264"/>
                    <a:pt x="62265" y="35210"/>
                    <a:pt x="62122" y="35192"/>
                  </a:cubicBezTo>
                  <a:cubicBezTo>
                    <a:pt x="61142" y="35089"/>
                    <a:pt x="60162" y="34904"/>
                    <a:pt x="59167" y="34904"/>
                  </a:cubicBezTo>
                  <a:cubicBezTo>
                    <a:pt x="59122" y="34904"/>
                    <a:pt x="59077" y="34904"/>
                    <a:pt x="59033" y="34905"/>
                  </a:cubicBezTo>
                  <a:cubicBezTo>
                    <a:pt x="57632" y="34941"/>
                    <a:pt x="56231" y="35157"/>
                    <a:pt x="54830" y="35264"/>
                  </a:cubicBezTo>
                  <a:cubicBezTo>
                    <a:pt x="54731" y="35273"/>
                    <a:pt x="54631" y="35277"/>
                    <a:pt x="54532" y="35277"/>
                  </a:cubicBezTo>
                  <a:cubicBezTo>
                    <a:pt x="53611" y="35277"/>
                    <a:pt x="52715" y="34904"/>
                    <a:pt x="52082" y="34223"/>
                  </a:cubicBezTo>
                  <a:cubicBezTo>
                    <a:pt x="51777" y="33953"/>
                    <a:pt x="51633" y="33558"/>
                    <a:pt x="51687" y="33163"/>
                  </a:cubicBezTo>
                  <a:cubicBezTo>
                    <a:pt x="51723" y="32876"/>
                    <a:pt x="51795" y="32588"/>
                    <a:pt x="51903" y="32319"/>
                  </a:cubicBezTo>
                  <a:cubicBezTo>
                    <a:pt x="52280" y="31511"/>
                    <a:pt x="52819" y="30810"/>
                    <a:pt x="53501" y="30254"/>
                  </a:cubicBezTo>
                  <a:cubicBezTo>
                    <a:pt x="53663" y="30092"/>
                    <a:pt x="53842" y="29984"/>
                    <a:pt x="54058" y="29948"/>
                  </a:cubicBezTo>
                  <a:cubicBezTo>
                    <a:pt x="54471" y="29948"/>
                    <a:pt x="54758" y="29733"/>
                    <a:pt x="55064" y="29517"/>
                  </a:cubicBezTo>
                  <a:cubicBezTo>
                    <a:pt x="55764" y="29068"/>
                    <a:pt x="56536" y="28781"/>
                    <a:pt x="57362" y="28691"/>
                  </a:cubicBezTo>
                  <a:cubicBezTo>
                    <a:pt x="57901" y="28637"/>
                    <a:pt x="58458" y="28583"/>
                    <a:pt x="58997" y="28565"/>
                  </a:cubicBezTo>
                  <a:cubicBezTo>
                    <a:pt x="60505" y="28512"/>
                    <a:pt x="61870" y="28009"/>
                    <a:pt x="63127" y="27219"/>
                  </a:cubicBezTo>
                  <a:cubicBezTo>
                    <a:pt x="64618" y="26321"/>
                    <a:pt x="65588" y="24956"/>
                    <a:pt x="66486" y="23519"/>
                  </a:cubicBezTo>
                  <a:cubicBezTo>
                    <a:pt x="67024" y="22639"/>
                    <a:pt x="67366" y="21687"/>
                    <a:pt x="67527" y="20681"/>
                  </a:cubicBezTo>
                  <a:lnTo>
                    <a:pt x="67509" y="17844"/>
                  </a:lnTo>
                  <a:cubicBezTo>
                    <a:pt x="67491" y="17718"/>
                    <a:pt x="67456" y="17610"/>
                    <a:pt x="67438" y="17502"/>
                  </a:cubicBezTo>
                  <a:cubicBezTo>
                    <a:pt x="67168" y="16335"/>
                    <a:pt x="66935" y="15168"/>
                    <a:pt x="66396" y="14090"/>
                  </a:cubicBezTo>
                  <a:cubicBezTo>
                    <a:pt x="65875" y="13102"/>
                    <a:pt x="65246" y="12169"/>
                    <a:pt x="64528" y="11307"/>
                  </a:cubicBezTo>
                  <a:cubicBezTo>
                    <a:pt x="63181" y="9600"/>
                    <a:pt x="61673" y="8092"/>
                    <a:pt x="59769" y="7014"/>
                  </a:cubicBezTo>
                  <a:cubicBezTo>
                    <a:pt x="58566" y="6350"/>
                    <a:pt x="57398" y="5613"/>
                    <a:pt x="56177" y="5039"/>
                  </a:cubicBezTo>
                  <a:cubicBezTo>
                    <a:pt x="54489" y="4248"/>
                    <a:pt x="52747" y="3566"/>
                    <a:pt x="50969" y="3045"/>
                  </a:cubicBezTo>
                  <a:cubicBezTo>
                    <a:pt x="49083" y="2470"/>
                    <a:pt x="47197" y="1860"/>
                    <a:pt x="45240" y="1537"/>
                  </a:cubicBezTo>
                  <a:cubicBezTo>
                    <a:pt x="43336" y="1231"/>
                    <a:pt x="41414" y="944"/>
                    <a:pt x="39493" y="657"/>
                  </a:cubicBezTo>
                  <a:cubicBezTo>
                    <a:pt x="38397" y="495"/>
                    <a:pt x="37302" y="297"/>
                    <a:pt x="36188" y="190"/>
                  </a:cubicBezTo>
                  <a:cubicBezTo>
                    <a:pt x="34949" y="68"/>
                    <a:pt x="33709" y="1"/>
                    <a:pt x="32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2"/>
            <p:cNvSpPr/>
            <p:nvPr/>
          </p:nvSpPr>
          <p:spPr>
            <a:xfrm>
              <a:off x="8605800" y="4159413"/>
              <a:ext cx="393775" cy="262425"/>
            </a:xfrm>
            <a:custGeom>
              <a:avLst/>
              <a:gdLst/>
              <a:ahLst/>
              <a:cxnLst/>
              <a:rect l="l" t="t" r="r" b="b"/>
              <a:pathLst>
                <a:path w="15751" h="10497" extrusionOk="0">
                  <a:moveTo>
                    <a:pt x="13184" y="1"/>
                  </a:moveTo>
                  <a:cubicBezTo>
                    <a:pt x="13166" y="1"/>
                    <a:pt x="13147" y="1"/>
                    <a:pt x="13129" y="2"/>
                  </a:cubicBezTo>
                  <a:cubicBezTo>
                    <a:pt x="12805" y="2"/>
                    <a:pt x="12482" y="73"/>
                    <a:pt x="12177" y="217"/>
                  </a:cubicBezTo>
                  <a:cubicBezTo>
                    <a:pt x="11530" y="504"/>
                    <a:pt x="10830" y="666"/>
                    <a:pt x="10129" y="666"/>
                  </a:cubicBezTo>
                  <a:cubicBezTo>
                    <a:pt x="9465" y="684"/>
                    <a:pt x="8800" y="846"/>
                    <a:pt x="8208" y="1151"/>
                  </a:cubicBezTo>
                  <a:cubicBezTo>
                    <a:pt x="7759" y="1349"/>
                    <a:pt x="7382" y="1690"/>
                    <a:pt x="7148" y="2121"/>
                  </a:cubicBezTo>
                  <a:cubicBezTo>
                    <a:pt x="6771" y="2713"/>
                    <a:pt x="6843" y="3468"/>
                    <a:pt x="7328" y="3971"/>
                  </a:cubicBezTo>
                  <a:cubicBezTo>
                    <a:pt x="7435" y="4078"/>
                    <a:pt x="7525" y="4204"/>
                    <a:pt x="7615" y="4312"/>
                  </a:cubicBezTo>
                  <a:cubicBezTo>
                    <a:pt x="7017" y="5051"/>
                    <a:pt x="5022" y="5893"/>
                    <a:pt x="3945" y="5893"/>
                  </a:cubicBezTo>
                  <a:cubicBezTo>
                    <a:pt x="3923" y="5893"/>
                    <a:pt x="3901" y="5893"/>
                    <a:pt x="3879" y="5892"/>
                  </a:cubicBezTo>
                  <a:cubicBezTo>
                    <a:pt x="3861" y="5820"/>
                    <a:pt x="3826" y="5749"/>
                    <a:pt x="3808" y="5677"/>
                  </a:cubicBezTo>
                  <a:cubicBezTo>
                    <a:pt x="3731" y="5336"/>
                    <a:pt x="3667" y="5190"/>
                    <a:pt x="3510" y="5190"/>
                  </a:cubicBezTo>
                  <a:cubicBezTo>
                    <a:pt x="3411" y="5190"/>
                    <a:pt x="3273" y="5249"/>
                    <a:pt x="3071" y="5354"/>
                  </a:cubicBezTo>
                  <a:cubicBezTo>
                    <a:pt x="2622" y="5587"/>
                    <a:pt x="2209" y="5820"/>
                    <a:pt x="1760" y="6018"/>
                  </a:cubicBezTo>
                  <a:cubicBezTo>
                    <a:pt x="1483" y="6157"/>
                    <a:pt x="1183" y="6228"/>
                    <a:pt x="880" y="6228"/>
                  </a:cubicBezTo>
                  <a:cubicBezTo>
                    <a:pt x="712" y="6228"/>
                    <a:pt x="544" y="6206"/>
                    <a:pt x="377" y="6162"/>
                  </a:cubicBezTo>
                  <a:lnTo>
                    <a:pt x="647" y="5389"/>
                  </a:lnTo>
                  <a:lnTo>
                    <a:pt x="647" y="5389"/>
                  </a:lnTo>
                  <a:cubicBezTo>
                    <a:pt x="180" y="5802"/>
                    <a:pt x="0" y="6108"/>
                    <a:pt x="144" y="6323"/>
                  </a:cubicBezTo>
                  <a:cubicBezTo>
                    <a:pt x="308" y="6583"/>
                    <a:pt x="554" y="6614"/>
                    <a:pt x="805" y="6614"/>
                  </a:cubicBezTo>
                  <a:cubicBezTo>
                    <a:pt x="885" y="6614"/>
                    <a:pt x="964" y="6611"/>
                    <a:pt x="1042" y="6611"/>
                  </a:cubicBezTo>
                  <a:cubicBezTo>
                    <a:pt x="1096" y="6611"/>
                    <a:pt x="1168" y="6611"/>
                    <a:pt x="1221" y="6575"/>
                  </a:cubicBezTo>
                  <a:cubicBezTo>
                    <a:pt x="1742" y="6377"/>
                    <a:pt x="2281" y="6180"/>
                    <a:pt x="2802" y="5982"/>
                  </a:cubicBezTo>
                  <a:cubicBezTo>
                    <a:pt x="2981" y="5910"/>
                    <a:pt x="3143" y="5802"/>
                    <a:pt x="3323" y="5713"/>
                  </a:cubicBezTo>
                  <a:cubicBezTo>
                    <a:pt x="3505" y="6260"/>
                    <a:pt x="3654" y="6456"/>
                    <a:pt x="4028" y="6456"/>
                  </a:cubicBezTo>
                  <a:cubicBezTo>
                    <a:pt x="4132" y="6456"/>
                    <a:pt x="4255" y="6441"/>
                    <a:pt x="4400" y="6413"/>
                  </a:cubicBezTo>
                  <a:cubicBezTo>
                    <a:pt x="4436" y="6413"/>
                    <a:pt x="4490" y="6413"/>
                    <a:pt x="4526" y="6395"/>
                  </a:cubicBezTo>
                  <a:cubicBezTo>
                    <a:pt x="5208" y="6162"/>
                    <a:pt x="5909" y="5982"/>
                    <a:pt x="6573" y="5695"/>
                  </a:cubicBezTo>
                  <a:cubicBezTo>
                    <a:pt x="7004" y="5515"/>
                    <a:pt x="7399" y="5264"/>
                    <a:pt x="7777" y="4994"/>
                  </a:cubicBezTo>
                  <a:cubicBezTo>
                    <a:pt x="8100" y="4797"/>
                    <a:pt x="8315" y="4438"/>
                    <a:pt x="8315" y="4060"/>
                  </a:cubicBezTo>
                  <a:cubicBezTo>
                    <a:pt x="8315" y="3593"/>
                    <a:pt x="8405" y="3127"/>
                    <a:pt x="8567" y="2678"/>
                  </a:cubicBezTo>
                  <a:cubicBezTo>
                    <a:pt x="8585" y="2588"/>
                    <a:pt x="8585" y="2480"/>
                    <a:pt x="8585" y="2372"/>
                  </a:cubicBezTo>
                  <a:lnTo>
                    <a:pt x="8495" y="2336"/>
                  </a:lnTo>
                  <a:lnTo>
                    <a:pt x="8064" y="3180"/>
                  </a:lnTo>
                  <a:lnTo>
                    <a:pt x="7938" y="2624"/>
                  </a:lnTo>
                  <a:lnTo>
                    <a:pt x="7651" y="3288"/>
                  </a:lnTo>
                  <a:cubicBezTo>
                    <a:pt x="7615" y="2462"/>
                    <a:pt x="7884" y="1977"/>
                    <a:pt x="8621" y="1690"/>
                  </a:cubicBezTo>
                  <a:cubicBezTo>
                    <a:pt x="9231" y="1510"/>
                    <a:pt x="9860" y="1349"/>
                    <a:pt x="10488" y="1241"/>
                  </a:cubicBezTo>
                  <a:cubicBezTo>
                    <a:pt x="10955" y="1133"/>
                    <a:pt x="11404" y="1043"/>
                    <a:pt x="11853" y="918"/>
                  </a:cubicBezTo>
                  <a:cubicBezTo>
                    <a:pt x="12123" y="846"/>
                    <a:pt x="12356" y="702"/>
                    <a:pt x="12626" y="612"/>
                  </a:cubicBezTo>
                  <a:cubicBezTo>
                    <a:pt x="12841" y="539"/>
                    <a:pt x="13034" y="501"/>
                    <a:pt x="13213" y="501"/>
                  </a:cubicBezTo>
                  <a:cubicBezTo>
                    <a:pt x="13602" y="501"/>
                    <a:pt x="13922" y="680"/>
                    <a:pt x="14242" y="1061"/>
                  </a:cubicBezTo>
                  <a:cubicBezTo>
                    <a:pt x="14727" y="1582"/>
                    <a:pt x="14906" y="2336"/>
                    <a:pt x="14727" y="3019"/>
                  </a:cubicBezTo>
                  <a:cubicBezTo>
                    <a:pt x="14619" y="3432"/>
                    <a:pt x="14475" y="3809"/>
                    <a:pt x="14350" y="4204"/>
                  </a:cubicBezTo>
                  <a:cubicBezTo>
                    <a:pt x="14314" y="4330"/>
                    <a:pt x="14278" y="4473"/>
                    <a:pt x="14224" y="4725"/>
                  </a:cubicBezTo>
                  <a:cubicBezTo>
                    <a:pt x="14853" y="4258"/>
                    <a:pt x="14853" y="3611"/>
                    <a:pt x="15086" y="3001"/>
                  </a:cubicBezTo>
                  <a:cubicBezTo>
                    <a:pt x="15104" y="3073"/>
                    <a:pt x="15140" y="3144"/>
                    <a:pt x="15158" y="3198"/>
                  </a:cubicBezTo>
                  <a:cubicBezTo>
                    <a:pt x="15355" y="4509"/>
                    <a:pt x="14673" y="5551"/>
                    <a:pt x="13434" y="5856"/>
                  </a:cubicBezTo>
                  <a:cubicBezTo>
                    <a:pt x="13057" y="5928"/>
                    <a:pt x="12697" y="5982"/>
                    <a:pt x="12320" y="6000"/>
                  </a:cubicBezTo>
                  <a:cubicBezTo>
                    <a:pt x="11674" y="6072"/>
                    <a:pt x="11530" y="6305"/>
                    <a:pt x="11692" y="6952"/>
                  </a:cubicBezTo>
                  <a:cubicBezTo>
                    <a:pt x="11782" y="7347"/>
                    <a:pt x="11853" y="7742"/>
                    <a:pt x="11907" y="8155"/>
                  </a:cubicBezTo>
                  <a:cubicBezTo>
                    <a:pt x="11979" y="8838"/>
                    <a:pt x="11674" y="9323"/>
                    <a:pt x="11135" y="9700"/>
                  </a:cubicBezTo>
                  <a:cubicBezTo>
                    <a:pt x="10945" y="9831"/>
                    <a:pt x="10739" y="9930"/>
                    <a:pt x="10527" y="9930"/>
                  </a:cubicBezTo>
                  <a:cubicBezTo>
                    <a:pt x="10419" y="9930"/>
                    <a:pt x="10310" y="9904"/>
                    <a:pt x="10201" y="9843"/>
                  </a:cubicBezTo>
                  <a:cubicBezTo>
                    <a:pt x="9878" y="9646"/>
                    <a:pt x="9806" y="9305"/>
                    <a:pt x="9878" y="8963"/>
                  </a:cubicBezTo>
                  <a:cubicBezTo>
                    <a:pt x="9950" y="8658"/>
                    <a:pt x="10039" y="8353"/>
                    <a:pt x="10165" y="8065"/>
                  </a:cubicBezTo>
                  <a:cubicBezTo>
                    <a:pt x="10237" y="7850"/>
                    <a:pt x="10399" y="7616"/>
                    <a:pt x="10201" y="7401"/>
                  </a:cubicBezTo>
                  <a:cubicBezTo>
                    <a:pt x="10103" y="7311"/>
                    <a:pt x="9989" y="7277"/>
                    <a:pt x="9874" y="7277"/>
                  </a:cubicBezTo>
                  <a:cubicBezTo>
                    <a:pt x="9738" y="7277"/>
                    <a:pt x="9600" y="7324"/>
                    <a:pt x="9483" y="7383"/>
                  </a:cubicBezTo>
                  <a:cubicBezTo>
                    <a:pt x="9321" y="7455"/>
                    <a:pt x="9195" y="7563"/>
                    <a:pt x="9088" y="7706"/>
                  </a:cubicBezTo>
                  <a:cubicBezTo>
                    <a:pt x="8944" y="7832"/>
                    <a:pt x="8836" y="7976"/>
                    <a:pt x="8639" y="8227"/>
                  </a:cubicBezTo>
                  <a:cubicBezTo>
                    <a:pt x="8441" y="7760"/>
                    <a:pt x="8279" y="7401"/>
                    <a:pt x="8172" y="7042"/>
                  </a:cubicBezTo>
                  <a:cubicBezTo>
                    <a:pt x="8006" y="6510"/>
                    <a:pt x="7763" y="6301"/>
                    <a:pt x="7273" y="6301"/>
                  </a:cubicBezTo>
                  <a:cubicBezTo>
                    <a:pt x="7233" y="6301"/>
                    <a:pt x="7191" y="6303"/>
                    <a:pt x="7148" y="6305"/>
                  </a:cubicBezTo>
                  <a:cubicBezTo>
                    <a:pt x="6627" y="6341"/>
                    <a:pt x="6160" y="6575"/>
                    <a:pt x="5783" y="6916"/>
                  </a:cubicBezTo>
                  <a:cubicBezTo>
                    <a:pt x="5072" y="7542"/>
                    <a:pt x="4259" y="7886"/>
                    <a:pt x="3363" y="7886"/>
                  </a:cubicBezTo>
                  <a:cubicBezTo>
                    <a:pt x="3128" y="7886"/>
                    <a:pt x="2887" y="7862"/>
                    <a:pt x="2640" y="7814"/>
                  </a:cubicBezTo>
                  <a:cubicBezTo>
                    <a:pt x="2580" y="7802"/>
                    <a:pt x="2523" y="7792"/>
                    <a:pt x="2468" y="7792"/>
                  </a:cubicBezTo>
                  <a:cubicBezTo>
                    <a:pt x="2359" y="7792"/>
                    <a:pt x="2263" y="7832"/>
                    <a:pt x="2191" y="7976"/>
                  </a:cubicBezTo>
                  <a:cubicBezTo>
                    <a:pt x="2475" y="8173"/>
                    <a:pt x="2801" y="8268"/>
                    <a:pt x="3134" y="8268"/>
                  </a:cubicBezTo>
                  <a:cubicBezTo>
                    <a:pt x="3286" y="8268"/>
                    <a:pt x="3440" y="8248"/>
                    <a:pt x="3592" y="8209"/>
                  </a:cubicBezTo>
                  <a:cubicBezTo>
                    <a:pt x="4418" y="8047"/>
                    <a:pt x="5208" y="7706"/>
                    <a:pt x="5873" y="7203"/>
                  </a:cubicBezTo>
                  <a:cubicBezTo>
                    <a:pt x="6212" y="6915"/>
                    <a:pt x="6631" y="6771"/>
                    <a:pt x="7055" y="6771"/>
                  </a:cubicBezTo>
                  <a:cubicBezTo>
                    <a:pt x="7080" y="6771"/>
                    <a:pt x="7105" y="6771"/>
                    <a:pt x="7130" y="6772"/>
                  </a:cubicBezTo>
                  <a:cubicBezTo>
                    <a:pt x="7143" y="6771"/>
                    <a:pt x="7156" y="6771"/>
                    <a:pt x="7169" y="6771"/>
                  </a:cubicBezTo>
                  <a:cubicBezTo>
                    <a:pt x="7389" y="6771"/>
                    <a:pt x="7600" y="6911"/>
                    <a:pt x="7651" y="7131"/>
                  </a:cubicBezTo>
                  <a:cubicBezTo>
                    <a:pt x="7759" y="7509"/>
                    <a:pt x="7920" y="7868"/>
                    <a:pt x="8082" y="8227"/>
                  </a:cubicBezTo>
                  <a:cubicBezTo>
                    <a:pt x="8203" y="8535"/>
                    <a:pt x="8392" y="8702"/>
                    <a:pt x="8619" y="8702"/>
                  </a:cubicBezTo>
                  <a:cubicBezTo>
                    <a:pt x="8762" y="8702"/>
                    <a:pt x="8921" y="8635"/>
                    <a:pt x="9088" y="8496"/>
                  </a:cubicBezTo>
                  <a:cubicBezTo>
                    <a:pt x="9267" y="8335"/>
                    <a:pt x="9411" y="8119"/>
                    <a:pt x="9537" y="7904"/>
                  </a:cubicBezTo>
                  <a:cubicBezTo>
                    <a:pt x="9620" y="7765"/>
                    <a:pt x="9703" y="7658"/>
                    <a:pt x="9844" y="7658"/>
                  </a:cubicBezTo>
                  <a:cubicBezTo>
                    <a:pt x="9886" y="7658"/>
                    <a:pt x="9932" y="7668"/>
                    <a:pt x="9986" y="7688"/>
                  </a:cubicBezTo>
                  <a:cubicBezTo>
                    <a:pt x="9986" y="7778"/>
                    <a:pt x="10004" y="7850"/>
                    <a:pt x="9986" y="7886"/>
                  </a:cubicBezTo>
                  <a:cubicBezTo>
                    <a:pt x="9878" y="8119"/>
                    <a:pt x="9752" y="8335"/>
                    <a:pt x="9626" y="8568"/>
                  </a:cubicBezTo>
                  <a:cubicBezTo>
                    <a:pt x="9321" y="9071"/>
                    <a:pt x="9393" y="9718"/>
                    <a:pt x="9824" y="10131"/>
                  </a:cubicBezTo>
                  <a:cubicBezTo>
                    <a:pt x="10057" y="10374"/>
                    <a:pt x="10318" y="10497"/>
                    <a:pt x="10605" y="10497"/>
                  </a:cubicBezTo>
                  <a:cubicBezTo>
                    <a:pt x="10827" y="10497"/>
                    <a:pt x="11064" y="10423"/>
                    <a:pt x="11315" y="10274"/>
                  </a:cubicBezTo>
                  <a:cubicBezTo>
                    <a:pt x="11925" y="9969"/>
                    <a:pt x="12356" y="9412"/>
                    <a:pt x="12518" y="8766"/>
                  </a:cubicBezTo>
                  <a:cubicBezTo>
                    <a:pt x="12590" y="8532"/>
                    <a:pt x="12590" y="8299"/>
                    <a:pt x="12554" y="8083"/>
                  </a:cubicBezTo>
                  <a:cubicBezTo>
                    <a:pt x="12446" y="7616"/>
                    <a:pt x="12428" y="7131"/>
                    <a:pt x="12356" y="6682"/>
                  </a:cubicBezTo>
                  <a:cubicBezTo>
                    <a:pt x="12877" y="6575"/>
                    <a:pt x="13326" y="6467"/>
                    <a:pt x="13775" y="6377"/>
                  </a:cubicBezTo>
                  <a:cubicBezTo>
                    <a:pt x="15266" y="6036"/>
                    <a:pt x="15751" y="4545"/>
                    <a:pt x="15715" y="3486"/>
                  </a:cubicBezTo>
                  <a:cubicBezTo>
                    <a:pt x="15679" y="2426"/>
                    <a:pt x="15176" y="1492"/>
                    <a:pt x="14511" y="666"/>
                  </a:cubicBezTo>
                  <a:cubicBezTo>
                    <a:pt x="14199" y="250"/>
                    <a:pt x="13719" y="1"/>
                    <a:pt x="13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2"/>
            <p:cNvSpPr/>
            <p:nvPr/>
          </p:nvSpPr>
          <p:spPr>
            <a:xfrm>
              <a:off x="8134800" y="4874538"/>
              <a:ext cx="305025" cy="207975"/>
            </a:xfrm>
            <a:custGeom>
              <a:avLst/>
              <a:gdLst/>
              <a:ahLst/>
              <a:cxnLst/>
              <a:rect l="l" t="t" r="r" b="b"/>
              <a:pathLst>
                <a:path w="12201" h="8319" extrusionOk="0">
                  <a:moveTo>
                    <a:pt x="7156" y="573"/>
                  </a:moveTo>
                  <a:cubicBezTo>
                    <a:pt x="7837" y="573"/>
                    <a:pt x="8522" y="807"/>
                    <a:pt x="8945" y="1263"/>
                  </a:cubicBezTo>
                  <a:cubicBezTo>
                    <a:pt x="9663" y="1999"/>
                    <a:pt x="10345" y="2790"/>
                    <a:pt x="10974" y="3616"/>
                  </a:cubicBezTo>
                  <a:cubicBezTo>
                    <a:pt x="11423" y="4208"/>
                    <a:pt x="11459" y="4855"/>
                    <a:pt x="11549" y="5519"/>
                  </a:cubicBezTo>
                  <a:cubicBezTo>
                    <a:pt x="11648" y="6398"/>
                    <a:pt x="10676" y="7078"/>
                    <a:pt x="9961" y="7078"/>
                  </a:cubicBezTo>
                  <a:cubicBezTo>
                    <a:pt x="9901" y="7078"/>
                    <a:pt x="9844" y="7074"/>
                    <a:pt x="9789" y="7064"/>
                  </a:cubicBezTo>
                  <a:cubicBezTo>
                    <a:pt x="9196" y="6938"/>
                    <a:pt x="8657" y="6597"/>
                    <a:pt x="8298" y="6094"/>
                  </a:cubicBezTo>
                  <a:cubicBezTo>
                    <a:pt x="8083" y="5843"/>
                    <a:pt x="7903" y="5555"/>
                    <a:pt x="7687" y="5322"/>
                  </a:cubicBezTo>
                  <a:cubicBezTo>
                    <a:pt x="7388" y="5005"/>
                    <a:pt x="7059" y="4848"/>
                    <a:pt x="6734" y="4848"/>
                  </a:cubicBezTo>
                  <a:cubicBezTo>
                    <a:pt x="6394" y="4848"/>
                    <a:pt x="6059" y="5019"/>
                    <a:pt x="5766" y="5358"/>
                  </a:cubicBezTo>
                  <a:cubicBezTo>
                    <a:pt x="5658" y="5466"/>
                    <a:pt x="5532" y="5555"/>
                    <a:pt x="5407" y="5609"/>
                  </a:cubicBezTo>
                  <a:cubicBezTo>
                    <a:pt x="5317" y="5645"/>
                    <a:pt x="5209" y="5681"/>
                    <a:pt x="5119" y="5681"/>
                  </a:cubicBezTo>
                  <a:cubicBezTo>
                    <a:pt x="4006" y="5915"/>
                    <a:pt x="3683" y="6256"/>
                    <a:pt x="3485" y="7369"/>
                  </a:cubicBezTo>
                  <a:cubicBezTo>
                    <a:pt x="3467" y="7513"/>
                    <a:pt x="3431" y="7639"/>
                    <a:pt x="3413" y="7764"/>
                  </a:cubicBezTo>
                  <a:cubicBezTo>
                    <a:pt x="1887" y="7728"/>
                    <a:pt x="576" y="6471"/>
                    <a:pt x="558" y="5017"/>
                  </a:cubicBezTo>
                  <a:cubicBezTo>
                    <a:pt x="540" y="4639"/>
                    <a:pt x="576" y="4262"/>
                    <a:pt x="576" y="3867"/>
                  </a:cubicBezTo>
                  <a:cubicBezTo>
                    <a:pt x="576" y="3777"/>
                    <a:pt x="558" y="3688"/>
                    <a:pt x="522" y="3598"/>
                  </a:cubicBezTo>
                  <a:cubicBezTo>
                    <a:pt x="234" y="3275"/>
                    <a:pt x="360" y="2933"/>
                    <a:pt x="468" y="2610"/>
                  </a:cubicBezTo>
                  <a:cubicBezTo>
                    <a:pt x="553" y="2242"/>
                    <a:pt x="882" y="1997"/>
                    <a:pt x="1238" y="1997"/>
                  </a:cubicBezTo>
                  <a:cubicBezTo>
                    <a:pt x="1334" y="1997"/>
                    <a:pt x="1432" y="2015"/>
                    <a:pt x="1527" y="2053"/>
                  </a:cubicBezTo>
                  <a:cubicBezTo>
                    <a:pt x="1761" y="2125"/>
                    <a:pt x="1958" y="2233"/>
                    <a:pt x="2174" y="2305"/>
                  </a:cubicBezTo>
                  <a:cubicBezTo>
                    <a:pt x="2479" y="2412"/>
                    <a:pt x="2767" y="2538"/>
                    <a:pt x="3054" y="2628"/>
                  </a:cubicBezTo>
                  <a:cubicBezTo>
                    <a:pt x="3209" y="2672"/>
                    <a:pt x="3366" y="2694"/>
                    <a:pt x="3522" y="2694"/>
                  </a:cubicBezTo>
                  <a:cubicBezTo>
                    <a:pt x="3996" y="2694"/>
                    <a:pt x="4453" y="2495"/>
                    <a:pt x="4778" y="2143"/>
                  </a:cubicBezTo>
                  <a:cubicBezTo>
                    <a:pt x="4940" y="1981"/>
                    <a:pt x="5065" y="1820"/>
                    <a:pt x="5173" y="1622"/>
                  </a:cubicBezTo>
                  <a:cubicBezTo>
                    <a:pt x="5517" y="915"/>
                    <a:pt x="6334" y="573"/>
                    <a:pt x="7156" y="573"/>
                  </a:cubicBezTo>
                  <a:close/>
                  <a:moveTo>
                    <a:pt x="7250" y="1"/>
                  </a:moveTo>
                  <a:cubicBezTo>
                    <a:pt x="7020" y="1"/>
                    <a:pt x="6782" y="21"/>
                    <a:pt x="6538" y="60"/>
                  </a:cubicBezTo>
                  <a:cubicBezTo>
                    <a:pt x="5820" y="150"/>
                    <a:pt x="5155" y="563"/>
                    <a:pt x="4778" y="1209"/>
                  </a:cubicBezTo>
                  <a:cubicBezTo>
                    <a:pt x="4688" y="1371"/>
                    <a:pt x="4580" y="1532"/>
                    <a:pt x="4473" y="1694"/>
                  </a:cubicBezTo>
                  <a:cubicBezTo>
                    <a:pt x="4180" y="2107"/>
                    <a:pt x="3876" y="2303"/>
                    <a:pt x="3468" y="2303"/>
                  </a:cubicBezTo>
                  <a:cubicBezTo>
                    <a:pt x="3326" y="2303"/>
                    <a:pt x="3171" y="2279"/>
                    <a:pt x="3000" y="2233"/>
                  </a:cubicBezTo>
                  <a:cubicBezTo>
                    <a:pt x="2749" y="2161"/>
                    <a:pt x="2515" y="2053"/>
                    <a:pt x="2282" y="1963"/>
                  </a:cubicBezTo>
                  <a:cubicBezTo>
                    <a:pt x="2048" y="1856"/>
                    <a:pt x="1815" y="1766"/>
                    <a:pt x="1563" y="1694"/>
                  </a:cubicBezTo>
                  <a:cubicBezTo>
                    <a:pt x="1453" y="1661"/>
                    <a:pt x="1341" y="1645"/>
                    <a:pt x="1231" y="1645"/>
                  </a:cubicBezTo>
                  <a:cubicBezTo>
                    <a:pt x="629" y="1645"/>
                    <a:pt x="85" y="2118"/>
                    <a:pt x="55" y="2772"/>
                  </a:cubicBezTo>
                  <a:cubicBezTo>
                    <a:pt x="37" y="2951"/>
                    <a:pt x="37" y="3149"/>
                    <a:pt x="55" y="3346"/>
                  </a:cubicBezTo>
                  <a:cubicBezTo>
                    <a:pt x="73" y="3723"/>
                    <a:pt x="127" y="4083"/>
                    <a:pt x="109" y="4460"/>
                  </a:cubicBezTo>
                  <a:cubicBezTo>
                    <a:pt x="1" y="6471"/>
                    <a:pt x="1168" y="7944"/>
                    <a:pt x="3144" y="8267"/>
                  </a:cubicBezTo>
                  <a:cubicBezTo>
                    <a:pt x="3332" y="8300"/>
                    <a:pt x="3486" y="8319"/>
                    <a:pt x="3612" y="8319"/>
                  </a:cubicBezTo>
                  <a:cubicBezTo>
                    <a:pt x="4037" y="8319"/>
                    <a:pt x="4140" y="8105"/>
                    <a:pt x="4167" y="7495"/>
                  </a:cubicBezTo>
                  <a:cubicBezTo>
                    <a:pt x="4221" y="6723"/>
                    <a:pt x="4491" y="6399"/>
                    <a:pt x="5245" y="6256"/>
                  </a:cubicBezTo>
                  <a:cubicBezTo>
                    <a:pt x="5434" y="6215"/>
                    <a:pt x="5622" y="6195"/>
                    <a:pt x="5811" y="6195"/>
                  </a:cubicBezTo>
                  <a:cubicBezTo>
                    <a:pt x="5874" y="6195"/>
                    <a:pt x="5936" y="6197"/>
                    <a:pt x="5999" y="6202"/>
                  </a:cubicBezTo>
                  <a:cubicBezTo>
                    <a:pt x="6020" y="6205"/>
                    <a:pt x="6040" y="6207"/>
                    <a:pt x="6060" y="6207"/>
                  </a:cubicBezTo>
                  <a:cubicBezTo>
                    <a:pt x="6251" y="6207"/>
                    <a:pt x="6416" y="6056"/>
                    <a:pt x="6448" y="5861"/>
                  </a:cubicBezTo>
                  <a:cubicBezTo>
                    <a:pt x="6503" y="5619"/>
                    <a:pt x="6612" y="5498"/>
                    <a:pt x="6753" y="5498"/>
                  </a:cubicBezTo>
                  <a:cubicBezTo>
                    <a:pt x="6844" y="5498"/>
                    <a:pt x="6947" y="5547"/>
                    <a:pt x="7059" y="5645"/>
                  </a:cubicBezTo>
                  <a:cubicBezTo>
                    <a:pt x="7274" y="5897"/>
                    <a:pt x="7490" y="6148"/>
                    <a:pt x="7687" y="6417"/>
                  </a:cubicBezTo>
                  <a:cubicBezTo>
                    <a:pt x="8154" y="7082"/>
                    <a:pt x="8855" y="7531"/>
                    <a:pt x="9645" y="7710"/>
                  </a:cubicBezTo>
                  <a:cubicBezTo>
                    <a:pt x="9743" y="7731"/>
                    <a:pt x="9848" y="7741"/>
                    <a:pt x="9957" y="7741"/>
                  </a:cubicBezTo>
                  <a:cubicBezTo>
                    <a:pt x="10911" y="7741"/>
                    <a:pt x="12200" y="6975"/>
                    <a:pt x="12087" y="5573"/>
                  </a:cubicBezTo>
                  <a:cubicBezTo>
                    <a:pt x="12105" y="4514"/>
                    <a:pt x="11764" y="3490"/>
                    <a:pt x="11100" y="2664"/>
                  </a:cubicBezTo>
                  <a:cubicBezTo>
                    <a:pt x="10669" y="2107"/>
                    <a:pt x="10166" y="1604"/>
                    <a:pt x="9681" y="1083"/>
                  </a:cubicBezTo>
                  <a:cubicBezTo>
                    <a:pt x="9003" y="334"/>
                    <a:pt x="8187" y="1"/>
                    <a:pt x="7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2"/>
            <p:cNvSpPr/>
            <p:nvPr/>
          </p:nvSpPr>
          <p:spPr>
            <a:xfrm>
              <a:off x="8267250" y="4229438"/>
              <a:ext cx="337225" cy="196700"/>
            </a:xfrm>
            <a:custGeom>
              <a:avLst/>
              <a:gdLst/>
              <a:ahLst/>
              <a:cxnLst/>
              <a:rect l="l" t="t" r="r" b="b"/>
              <a:pathLst>
                <a:path w="13489" h="7868" extrusionOk="0">
                  <a:moveTo>
                    <a:pt x="6015" y="526"/>
                  </a:moveTo>
                  <a:cubicBezTo>
                    <a:pt x="6226" y="526"/>
                    <a:pt x="6407" y="705"/>
                    <a:pt x="6376" y="936"/>
                  </a:cubicBezTo>
                  <a:cubicBezTo>
                    <a:pt x="6376" y="1313"/>
                    <a:pt x="6341" y="1708"/>
                    <a:pt x="6287" y="2086"/>
                  </a:cubicBezTo>
                  <a:cubicBezTo>
                    <a:pt x="6143" y="2858"/>
                    <a:pt x="6358" y="3199"/>
                    <a:pt x="7167" y="3271"/>
                  </a:cubicBezTo>
                  <a:cubicBezTo>
                    <a:pt x="7336" y="3288"/>
                    <a:pt x="7505" y="3297"/>
                    <a:pt x="7674" y="3297"/>
                  </a:cubicBezTo>
                  <a:cubicBezTo>
                    <a:pt x="8382" y="3297"/>
                    <a:pt x="9082" y="3144"/>
                    <a:pt x="9735" y="2840"/>
                  </a:cubicBezTo>
                  <a:cubicBezTo>
                    <a:pt x="10327" y="2570"/>
                    <a:pt x="10938" y="2373"/>
                    <a:pt x="11585" y="2283"/>
                  </a:cubicBezTo>
                  <a:cubicBezTo>
                    <a:pt x="11707" y="2262"/>
                    <a:pt x="11823" y="2250"/>
                    <a:pt x="11933" y="2250"/>
                  </a:cubicBezTo>
                  <a:cubicBezTo>
                    <a:pt x="12375" y="2250"/>
                    <a:pt x="12720" y="2434"/>
                    <a:pt x="12950" y="2894"/>
                  </a:cubicBezTo>
                  <a:cubicBezTo>
                    <a:pt x="12981" y="2956"/>
                    <a:pt x="13026" y="3019"/>
                    <a:pt x="13060" y="3069"/>
                  </a:cubicBezTo>
                  <a:lnTo>
                    <a:pt x="13060" y="3069"/>
                  </a:lnTo>
                  <a:lnTo>
                    <a:pt x="12644" y="3019"/>
                  </a:lnTo>
                  <a:cubicBezTo>
                    <a:pt x="12357" y="3361"/>
                    <a:pt x="12070" y="3738"/>
                    <a:pt x="11764" y="4061"/>
                  </a:cubicBezTo>
                  <a:cubicBezTo>
                    <a:pt x="11254" y="4670"/>
                    <a:pt x="10489" y="5022"/>
                    <a:pt x="9688" y="5022"/>
                  </a:cubicBezTo>
                  <a:cubicBezTo>
                    <a:pt x="9614" y="5022"/>
                    <a:pt x="9540" y="5019"/>
                    <a:pt x="9465" y="5013"/>
                  </a:cubicBezTo>
                  <a:cubicBezTo>
                    <a:pt x="9124" y="4977"/>
                    <a:pt x="8783" y="4905"/>
                    <a:pt x="8442" y="4815"/>
                  </a:cubicBezTo>
                  <a:cubicBezTo>
                    <a:pt x="8220" y="4738"/>
                    <a:pt x="7999" y="4710"/>
                    <a:pt x="7778" y="4710"/>
                  </a:cubicBezTo>
                  <a:cubicBezTo>
                    <a:pt x="7336" y="4710"/>
                    <a:pt x="6897" y="4821"/>
                    <a:pt x="6466" y="4869"/>
                  </a:cubicBezTo>
                  <a:cubicBezTo>
                    <a:pt x="6358" y="4887"/>
                    <a:pt x="6233" y="5031"/>
                    <a:pt x="6197" y="5139"/>
                  </a:cubicBezTo>
                  <a:cubicBezTo>
                    <a:pt x="5981" y="5624"/>
                    <a:pt x="5802" y="6108"/>
                    <a:pt x="5640" y="6611"/>
                  </a:cubicBezTo>
                  <a:cubicBezTo>
                    <a:pt x="5588" y="6923"/>
                    <a:pt x="5336" y="7151"/>
                    <a:pt x="5028" y="7151"/>
                  </a:cubicBezTo>
                  <a:cubicBezTo>
                    <a:pt x="5017" y="7151"/>
                    <a:pt x="5005" y="7151"/>
                    <a:pt x="4994" y="7150"/>
                  </a:cubicBezTo>
                  <a:cubicBezTo>
                    <a:pt x="4419" y="7186"/>
                    <a:pt x="3862" y="7240"/>
                    <a:pt x="3305" y="7294"/>
                  </a:cubicBezTo>
                  <a:cubicBezTo>
                    <a:pt x="3162" y="7294"/>
                    <a:pt x="3018" y="7294"/>
                    <a:pt x="2892" y="7258"/>
                  </a:cubicBezTo>
                  <a:cubicBezTo>
                    <a:pt x="2641" y="7186"/>
                    <a:pt x="2336" y="7114"/>
                    <a:pt x="2318" y="6827"/>
                  </a:cubicBezTo>
                  <a:cubicBezTo>
                    <a:pt x="2318" y="6611"/>
                    <a:pt x="2479" y="6360"/>
                    <a:pt x="2587" y="6144"/>
                  </a:cubicBezTo>
                  <a:cubicBezTo>
                    <a:pt x="2587" y="6126"/>
                    <a:pt x="2641" y="6108"/>
                    <a:pt x="2677" y="6091"/>
                  </a:cubicBezTo>
                  <a:cubicBezTo>
                    <a:pt x="2892" y="5983"/>
                    <a:pt x="2928" y="5929"/>
                    <a:pt x="2892" y="5839"/>
                  </a:cubicBezTo>
                  <a:cubicBezTo>
                    <a:pt x="2389" y="4528"/>
                    <a:pt x="2389" y="4528"/>
                    <a:pt x="2874" y="3325"/>
                  </a:cubicBezTo>
                  <a:cubicBezTo>
                    <a:pt x="2910" y="3271"/>
                    <a:pt x="2910" y="3217"/>
                    <a:pt x="2964" y="3019"/>
                  </a:cubicBezTo>
                  <a:lnTo>
                    <a:pt x="2964" y="3019"/>
                  </a:lnTo>
                  <a:cubicBezTo>
                    <a:pt x="2749" y="3181"/>
                    <a:pt x="2587" y="3379"/>
                    <a:pt x="2497" y="3612"/>
                  </a:cubicBezTo>
                  <a:cubicBezTo>
                    <a:pt x="2407" y="3774"/>
                    <a:pt x="2336" y="3989"/>
                    <a:pt x="2228" y="4223"/>
                  </a:cubicBezTo>
                  <a:cubicBezTo>
                    <a:pt x="1905" y="3846"/>
                    <a:pt x="2210" y="3612"/>
                    <a:pt x="2318" y="3361"/>
                  </a:cubicBezTo>
                  <a:cubicBezTo>
                    <a:pt x="2461" y="3091"/>
                    <a:pt x="2605" y="2822"/>
                    <a:pt x="2767" y="2553"/>
                  </a:cubicBezTo>
                  <a:lnTo>
                    <a:pt x="2767" y="2553"/>
                  </a:lnTo>
                  <a:cubicBezTo>
                    <a:pt x="2300" y="2732"/>
                    <a:pt x="2048" y="3109"/>
                    <a:pt x="1779" y="4007"/>
                  </a:cubicBezTo>
                  <a:lnTo>
                    <a:pt x="450" y="3828"/>
                  </a:lnTo>
                  <a:cubicBezTo>
                    <a:pt x="558" y="3630"/>
                    <a:pt x="683" y="3433"/>
                    <a:pt x="845" y="3235"/>
                  </a:cubicBezTo>
                  <a:cubicBezTo>
                    <a:pt x="1402" y="2714"/>
                    <a:pt x="1905" y="2104"/>
                    <a:pt x="2551" y="1726"/>
                  </a:cubicBezTo>
                  <a:cubicBezTo>
                    <a:pt x="3593" y="1152"/>
                    <a:pt x="4724" y="739"/>
                    <a:pt x="5909" y="541"/>
                  </a:cubicBezTo>
                  <a:cubicBezTo>
                    <a:pt x="5945" y="531"/>
                    <a:pt x="5980" y="526"/>
                    <a:pt x="6015" y="526"/>
                  </a:cubicBezTo>
                  <a:close/>
                  <a:moveTo>
                    <a:pt x="6112" y="1"/>
                  </a:moveTo>
                  <a:cubicBezTo>
                    <a:pt x="6025" y="1"/>
                    <a:pt x="5933" y="13"/>
                    <a:pt x="5838" y="38"/>
                  </a:cubicBezTo>
                  <a:cubicBezTo>
                    <a:pt x="4814" y="290"/>
                    <a:pt x="3844" y="613"/>
                    <a:pt x="2892" y="1044"/>
                  </a:cubicBezTo>
                  <a:cubicBezTo>
                    <a:pt x="1923" y="1511"/>
                    <a:pt x="1186" y="2337"/>
                    <a:pt x="468" y="3127"/>
                  </a:cubicBezTo>
                  <a:cubicBezTo>
                    <a:pt x="396" y="3199"/>
                    <a:pt x="342" y="3289"/>
                    <a:pt x="288" y="3361"/>
                  </a:cubicBezTo>
                  <a:cubicBezTo>
                    <a:pt x="1" y="3828"/>
                    <a:pt x="127" y="4151"/>
                    <a:pt x="647" y="4277"/>
                  </a:cubicBezTo>
                  <a:cubicBezTo>
                    <a:pt x="899" y="4348"/>
                    <a:pt x="1150" y="4384"/>
                    <a:pt x="1402" y="4402"/>
                  </a:cubicBezTo>
                  <a:cubicBezTo>
                    <a:pt x="2030" y="4492"/>
                    <a:pt x="2192" y="4672"/>
                    <a:pt x="2246" y="5300"/>
                  </a:cubicBezTo>
                  <a:cubicBezTo>
                    <a:pt x="2282" y="5713"/>
                    <a:pt x="2066" y="6019"/>
                    <a:pt x="1905" y="6342"/>
                  </a:cubicBezTo>
                  <a:cubicBezTo>
                    <a:pt x="1671" y="6845"/>
                    <a:pt x="1707" y="7150"/>
                    <a:pt x="2156" y="7473"/>
                  </a:cubicBezTo>
                  <a:cubicBezTo>
                    <a:pt x="2407" y="7653"/>
                    <a:pt x="2695" y="7761"/>
                    <a:pt x="3000" y="7815"/>
                  </a:cubicBezTo>
                  <a:cubicBezTo>
                    <a:pt x="3219" y="7852"/>
                    <a:pt x="3438" y="7867"/>
                    <a:pt x="3657" y="7867"/>
                  </a:cubicBezTo>
                  <a:cubicBezTo>
                    <a:pt x="4281" y="7867"/>
                    <a:pt x="4903" y="7741"/>
                    <a:pt x="5514" y="7635"/>
                  </a:cubicBezTo>
                  <a:cubicBezTo>
                    <a:pt x="5838" y="7581"/>
                    <a:pt x="6089" y="7330"/>
                    <a:pt x="6143" y="7006"/>
                  </a:cubicBezTo>
                  <a:cubicBezTo>
                    <a:pt x="6233" y="6647"/>
                    <a:pt x="6358" y="6306"/>
                    <a:pt x="6448" y="5929"/>
                  </a:cubicBezTo>
                  <a:cubicBezTo>
                    <a:pt x="6520" y="5552"/>
                    <a:pt x="6843" y="5282"/>
                    <a:pt x="7221" y="5264"/>
                  </a:cubicBezTo>
                  <a:cubicBezTo>
                    <a:pt x="7358" y="5251"/>
                    <a:pt x="7495" y="5244"/>
                    <a:pt x="7630" y="5244"/>
                  </a:cubicBezTo>
                  <a:cubicBezTo>
                    <a:pt x="8025" y="5244"/>
                    <a:pt x="8413" y="5301"/>
                    <a:pt x="8801" y="5408"/>
                  </a:cubicBezTo>
                  <a:cubicBezTo>
                    <a:pt x="9115" y="5470"/>
                    <a:pt x="9419" y="5505"/>
                    <a:pt x="9711" y="5505"/>
                  </a:cubicBezTo>
                  <a:cubicBezTo>
                    <a:pt x="10605" y="5505"/>
                    <a:pt x="11384" y="5179"/>
                    <a:pt x="11980" y="4313"/>
                  </a:cubicBezTo>
                  <a:cubicBezTo>
                    <a:pt x="12034" y="4259"/>
                    <a:pt x="12070" y="4169"/>
                    <a:pt x="12141" y="4133"/>
                  </a:cubicBezTo>
                  <a:cubicBezTo>
                    <a:pt x="12267" y="4097"/>
                    <a:pt x="12393" y="4079"/>
                    <a:pt x="12536" y="4079"/>
                  </a:cubicBezTo>
                  <a:lnTo>
                    <a:pt x="11962" y="4959"/>
                  </a:lnTo>
                  <a:lnTo>
                    <a:pt x="12088" y="5031"/>
                  </a:lnTo>
                  <a:cubicBezTo>
                    <a:pt x="12572" y="4492"/>
                    <a:pt x="13057" y="3935"/>
                    <a:pt x="13488" y="3361"/>
                  </a:cubicBezTo>
                  <a:lnTo>
                    <a:pt x="13488" y="3361"/>
                  </a:lnTo>
                  <a:cubicBezTo>
                    <a:pt x="13439" y="3368"/>
                    <a:pt x="13396" y="3372"/>
                    <a:pt x="13358" y="3372"/>
                  </a:cubicBezTo>
                  <a:cubicBezTo>
                    <a:pt x="13133" y="3372"/>
                    <a:pt x="13093" y="3242"/>
                    <a:pt x="13093" y="3073"/>
                  </a:cubicBezTo>
                  <a:lnTo>
                    <a:pt x="13084" y="3072"/>
                  </a:lnTo>
                  <a:lnTo>
                    <a:pt x="13084" y="3072"/>
                  </a:lnTo>
                  <a:cubicBezTo>
                    <a:pt x="13272" y="2637"/>
                    <a:pt x="13250" y="2458"/>
                    <a:pt x="12950" y="2157"/>
                  </a:cubicBezTo>
                  <a:cubicBezTo>
                    <a:pt x="12712" y="1920"/>
                    <a:pt x="12389" y="1781"/>
                    <a:pt x="12054" y="1781"/>
                  </a:cubicBezTo>
                  <a:cubicBezTo>
                    <a:pt x="11958" y="1781"/>
                    <a:pt x="11860" y="1792"/>
                    <a:pt x="11764" y="1816"/>
                  </a:cubicBezTo>
                  <a:cubicBezTo>
                    <a:pt x="11082" y="1942"/>
                    <a:pt x="10399" y="2104"/>
                    <a:pt x="9717" y="2319"/>
                  </a:cubicBezTo>
                  <a:cubicBezTo>
                    <a:pt x="9052" y="2553"/>
                    <a:pt x="8352" y="2678"/>
                    <a:pt x="7652" y="2678"/>
                  </a:cubicBezTo>
                  <a:cubicBezTo>
                    <a:pt x="7418" y="2660"/>
                    <a:pt x="7185" y="2624"/>
                    <a:pt x="6951" y="2570"/>
                  </a:cubicBezTo>
                  <a:cubicBezTo>
                    <a:pt x="6987" y="2391"/>
                    <a:pt x="7023" y="2193"/>
                    <a:pt x="7041" y="1996"/>
                  </a:cubicBezTo>
                  <a:cubicBezTo>
                    <a:pt x="7059" y="1619"/>
                    <a:pt x="7041" y="1259"/>
                    <a:pt x="7005" y="882"/>
                  </a:cubicBezTo>
                  <a:cubicBezTo>
                    <a:pt x="6914" y="352"/>
                    <a:pt x="6580" y="1"/>
                    <a:pt x="6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2"/>
            <p:cNvSpPr/>
            <p:nvPr/>
          </p:nvSpPr>
          <p:spPr>
            <a:xfrm>
              <a:off x="8086325" y="4511038"/>
              <a:ext cx="299950" cy="235975"/>
            </a:xfrm>
            <a:custGeom>
              <a:avLst/>
              <a:gdLst/>
              <a:ahLst/>
              <a:cxnLst/>
              <a:rect l="l" t="t" r="r" b="b"/>
              <a:pathLst>
                <a:path w="11998" h="9439" extrusionOk="0">
                  <a:moveTo>
                    <a:pt x="5376" y="1"/>
                  </a:moveTo>
                  <a:cubicBezTo>
                    <a:pt x="5150" y="1"/>
                    <a:pt x="4923" y="37"/>
                    <a:pt x="4706" y="107"/>
                  </a:cubicBezTo>
                  <a:cubicBezTo>
                    <a:pt x="4382" y="196"/>
                    <a:pt x="4059" y="304"/>
                    <a:pt x="3754" y="394"/>
                  </a:cubicBezTo>
                  <a:lnTo>
                    <a:pt x="3772" y="394"/>
                  </a:lnTo>
                  <a:cubicBezTo>
                    <a:pt x="3592" y="538"/>
                    <a:pt x="3395" y="681"/>
                    <a:pt x="3197" y="807"/>
                  </a:cubicBezTo>
                  <a:cubicBezTo>
                    <a:pt x="1652" y="1867"/>
                    <a:pt x="413" y="3160"/>
                    <a:pt x="234" y="5153"/>
                  </a:cubicBezTo>
                  <a:cubicBezTo>
                    <a:pt x="198" y="5405"/>
                    <a:pt x="144" y="5656"/>
                    <a:pt x="126" y="5907"/>
                  </a:cubicBezTo>
                  <a:cubicBezTo>
                    <a:pt x="54" y="6572"/>
                    <a:pt x="0" y="7236"/>
                    <a:pt x="0" y="7901"/>
                  </a:cubicBezTo>
                  <a:cubicBezTo>
                    <a:pt x="13" y="8470"/>
                    <a:pt x="388" y="8805"/>
                    <a:pt x="857" y="8805"/>
                  </a:cubicBezTo>
                  <a:cubicBezTo>
                    <a:pt x="1025" y="8805"/>
                    <a:pt x="1204" y="8763"/>
                    <a:pt x="1383" y="8673"/>
                  </a:cubicBezTo>
                  <a:cubicBezTo>
                    <a:pt x="1581" y="8547"/>
                    <a:pt x="1778" y="8422"/>
                    <a:pt x="1940" y="8260"/>
                  </a:cubicBezTo>
                  <a:cubicBezTo>
                    <a:pt x="2191" y="8027"/>
                    <a:pt x="2407" y="7775"/>
                    <a:pt x="2658" y="7542"/>
                  </a:cubicBezTo>
                  <a:cubicBezTo>
                    <a:pt x="2784" y="7416"/>
                    <a:pt x="2910" y="7308"/>
                    <a:pt x="3071" y="7218"/>
                  </a:cubicBezTo>
                  <a:cubicBezTo>
                    <a:pt x="3197" y="7143"/>
                    <a:pt x="3309" y="7105"/>
                    <a:pt x="3409" y="7105"/>
                  </a:cubicBezTo>
                  <a:cubicBezTo>
                    <a:pt x="3595" y="7105"/>
                    <a:pt x="3738" y="7237"/>
                    <a:pt x="3844" y="7506"/>
                  </a:cubicBezTo>
                  <a:cubicBezTo>
                    <a:pt x="3915" y="7721"/>
                    <a:pt x="3951" y="7955"/>
                    <a:pt x="4041" y="8170"/>
                  </a:cubicBezTo>
                  <a:cubicBezTo>
                    <a:pt x="4132" y="8534"/>
                    <a:pt x="4458" y="8757"/>
                    <a:pt x="4795" y="8757"/>
                  </a:cubicBezTo>
                  <a:cubicBezTo>
                    <a:pt x="4923" y="8757"/>
                    <a:pt x="5053" y="8725"/>
                    <a:pt x="5173" y="8655"/>
                  </a:cubicBezTo>
                  <a:cubicBezTo>
                    <a:pt x="5352" y="8547"/>
                    <a:pt x="5514" y="8458"/>
                    <a:pt x="5675" y="8350"/>
                  </a:cubicBezTo>
                  <a:cubicBezTo>
                    <a:pt x="6088" y="8081"/>
                    <a:pt x="6502" y="7829"/>
                    <a:pt x="6933" y="7578"/>
                  </a:cubicBezTo>
                  <a:cubicBezTo>
                    <a:pt x="7076" y="7524"/>
                    <a:pt x="7220" y="7488"/>
                    <a:pt x="7382" y="7470"/>
                  </a:cubicBezTo>
                  <a:lnTo>
                    <a:pt x="7382" y="8278"/>
                  </a:lnTo>
                  <a:cubicBezTo>
                    <a:pt x="7396" y="8987"/>
                    <a:pt x="7835" y="9438"/>
                    <a:pt x="8434" y="9438"/>
                  </a:cubicBezTo>
                  <a:cubicBezTo>
                    <a:pt x="8594" y="9438"/>
                    <a:pt x="8766" y="9406"/>
                    <a:pt x="8944" y="9338"/>
                  </a:cubicBezTo>
                  <a:cubicBezTo>
                    <a:pt x="9303" y="9212"/>
                    <a:pt x="9591" y="8943"/>
                    <a:pt x="9752" y="8601"/>
                  </a:cubicBezTo>
                  <a:cubicBezTo>
                    <a:pt x="9860" y="8368"/>
                    <a:pt x="9950" y="8116"/>
                    <a:pt x="10040" y="7901"/>
                  </a:cubicBezTo>
                  <a:cubicBezTo>
                    <a:pt x="10129" y="7703"/>
                    <a:pt x="10183" y="7488"/>
                    <a:pt x="9932" y="7416"/>
                  </a:cubicBezTo>
                  <a:cubicBezTo>
                    <a:pt x="9886" y="7401"/>
                    <a:pt x="9846" y="7394"/>
                    <a:pt x="9811" y="7394"/>
                  </a:cubicBezTo>
                  <a:cubicBezTo>
                    <a:pt x="9639" y="7394"/>
                    <a:pt x="9584" y="7560"/>
                    <a:pt x="9555" y="7739"/>
                  </a:cubicBezTo>
                  <a:cubicBezTo>
                    <a:pt x="9537" y="7829"/>
                    <a:pt x="9519" y="7919"/>
                    <a:pt x="9483" y="8027"/>
                  </a:cubicBezTo>
                  <a:cubicBezTo>
                    <a:pt x="9393" y="8368"/>
                    <a:pt x="9160" y="8655"/>
                    <a:pt x="8854" y="8853"/>
                  </a:cubicBezTo>
                  <a:cubicBezTo>
                    <a:pt x="8705" y="8945"/>
                    <a:pt x="8560" y="8989"/>
                    <a:pt x="8427" y="8989"/>
                  </a:cubicBezTo>
                  <a:cubicBezTo>
                    <a:pt x="8145" y="8989"/>
                    <a:pt x="7922" y="8788"/>
                    <a:pt x="7848" y="8422"/>
                  </a:cubicBezTo>
                  <a:cubicBezTo>
                    <a:pt x="7813" y="8134"/>
                    <a:pt x="7777" y="7847"/>
                    <a:pt x="7759" y="7542"/>
                  </a:cubicBezTo>
                  <a:cubicBezTo>
                    <a:pt x="7732" y="7192"/>
                    <a:pt x="7604" y="7014"/>
                    <a:pt x="7354" y="7014"/>
                  </a:cubicBezTo>
                  <a:cubicBezTo>
                    <a:pt x="7270" y="7014"/>
                    <a:pt x="7171" y="7034"/>
                    <a:pt x="7058" y="7075"/>
                  </a:cubicBezTo>
                  <a:cubicBezTo>
                    <a:pt x="6609" y="7236"/>
                    <a:pt x="6178" y="7488"/>
                    <a:pt x="5729" y="7685"/>
                  </a:cubicBezTo>
                  <a:cubicBezTo>
                    <a:pt x="5424" y="7847"/>
                    <a:pt x="5119" y="7991"/>
                    <a:pt x="4742" y="8170"/>
                  </a:cubicBezTo>
                  <a:cubicBezTo>
                    <a:pt x="4634" y="7829"/>
                    <a:pt x="4544" y="7524"/>
                    <a:pt x="4436" y="7236"/>
                  </a:cubicBezTo>
                  <a:cubicBezTo>
                    <a:pt x="4224" y="6750"/>
                    <a:pt x="3865" y="6489"/>
                    <a:pt x="3437" y="6489"/>
                  </a:cubicBezTo>
                  <a:cubicBezTo>
                    <a:pt x="3248" y="6489"/>
                    <a:pt x="3046" y="6539"/>
                    <a:pt x="2838" y="6644"/>
                  </a:cubicBezTo>
                  <a:cubicBezTo>
                    <a:pt x="2568" y="6787"/>
                    <a:pt x="2317" y="6967"/>
                    <a:pt x="2101" y="7201"/>
                  </a:cubicBezTo>
                  <a:cubicBezTo>
                    <a:pt x="1796" y="7470"/>
                    <a:pt x="1527" y="7793"/>
                    <a:pt x="1221" y="8045"/>
                  </a:cubicBezTo>
                  <a:cubicBezTo>
                    <a:pt x="1077" y="8169"/>
                    <a:pt x="945" y="8229"/>
                    <a:pt x="833" y="8229"/>
                  </a:cubicBezTo>
                  <a:cubicBezTo>
                    <a:pt x="653" y="8229"/>
                    <a:pt x="522" y="8074"/>
                    <a:pt x="467" y="7775"/>
                  </a:cubicBezTo>
                  <a:cubicBezTo>
                    <a:pt x="413" y="7614"/>
                    <a:pt x="395" y="7434"/>
                    <a:pt x="413" y="7254"/>
                  </a:cubicBezTo>
                  <a:cubicBezTo>
                    <a:pt x="449" y="6644"/>
                    <a:pt x="485" y="6015"/>
                    <a:pt x="575" y="5387"/>
                  </a:cubicBezTo>
                  <a:cubicBezTo>
                    <a:pt x="593" y="4920"/>
                    <a:pt x="701" y="4471"/>
                    <a:pt x="862" y="4022"/>
                  </a:cubicBezTo>
                  <a:cubicBezTo>
                    <a:pt x="1635" y="2316"/>
                    <a:pt x="2946" y="1184"/>
                    <a:pt x="4688" y="502"/>
                  </a:cubicBezTo>
                  <a:cubicBezTo>
                    <a:pt x="4897" y="418"/>
                    <a:pt x="5100" y="383"/>
                    <a:pt x="5298" y="383"/>
                  </a:cubicBezTo>
                  <a:cubicBezTo>
                    <a:pt x="5782" y="383"/>
                    <a:pt x="6241" y="591"/>
                    <a:pt x="6699" y="807"/>
                  </a:cubicBezTo>
                  <a:cubicBezTo>
                    <a:pt x="6789" y="861"/>
                    <a:pt x="6861" y="969"/>
                    <a:pt x="6879" y="1094"/>
                  </a:cubicBezTo>
                  <a:cubicBezTo>
                    <a:pt x="7013" y="1949"/>
                    <a:pt x="7662" y="2194"/>
                    <a:pt x="8332" y="2194"/>
                  </a:cubicBezTo>
                  <a:cubicBezTo>
                    <a:pt x="8380" y="2194"/>
                    <a:pt x="8429" y="2192"/>
                    <a:pt x="8477" y="2190"/>
                  </a:cubicBezTo>
                  <a:cubicBezTo>
                    <a:pt x="8711" y="2172"/>
                    <a:pt x="8962" y="2154"/>
                    <a:pt x="9177" y="2154"/>
                  </a:cubicBezTo>
                  <a:cubicBezTo>
                    <a:pt x="9662" y="2154"/>
                    <a:pt x="9878" y="2316"/>
                    <a:pt x="9932" y="2800"/>
                  </a:cubicBezTo>
                  <a:cubicBezTo>
                    <a:pt x="9968" y="3178"/>
                    <a:pt x="9932" y="3573"/>
                    <a:pt x="9950" y="3968"/>
                  </a:cubicBezTo>
                  <a:cubicBezTo>
                    <a:pt x="9968" y="4686"/>
                    <a:pt x="9716" y="5369"/>
                    <a:pt x="9231" y="5907"/>
                  </a:cubicBezTo>
                  <a:cubicBezTo>
                    <a:pt x="9070" y="6105"/>
                    <a:pt x="8890" y="6285"/>
                    <a:pt x="8746" y="6482"/>
                  </a:cubicBezTo>
                  <a:cubicBezTo>
                    <a:pt x="8657" y="6626"/>
                    <a:pt x="8567" y="6769"/>
                    <a:pt x="8495" y="6913"/>
                  </a:cubicBezTo>
                  <a:cubicBezTo>
                    <a:pt x="8854" y="6859"/>
                    <a:pt x="9195" y="6734"/>
                    <a:pt x="9501" y="6518"/>
                  </a:cubicBezTo>
                  <a:cubicBezTo>
                    <a:pt x="9794" y="6759"/>
                    <a:pt x="10147" y="6880"/>
                    <a:pt x="10514" y="6880"/>
                  </a:cubicBezTo>
                  <a:cubicBezTo>
                    <a:pt x="11023" y="6880"/>
                    <a:pt x="11559" y="6647"/>
                    <a:pt x="11997" y="6177"/>
                  </a:cubicBezTo>
                  <a:lnTo>
                    <a:pt x="11997" y="6177"/>
                  </a:lnTo>
                  <a:lnTo>
                    <a:pt x="11243" y="6374"/>
                  </a:lnTo>
                  <a:cubicBezTo>
                    <a:pt x="10937" y="6446"/>
                    <a:pt x="10650" y="6554"/>
                    <a:pt x="10345" y="6590"/>
                  </a:cubicBezTo>
                  <a:cubicBezTo>
                    <a:pt x="10297" y="6607"/>
                    <a:pt x="10249" y="6615"/>
                    <a:pt x="10203" y="6615"/>
                  </a:cubicBezTo>
                  <a:cubicBezTo>
                    <a:pt x="10005" y="6615"/>
                    <a:pt x="9832" y="6470"/>
                    <a:pt x="9788" y="6267"/>
                  </a:cubicBezTo>
                  <a:cubicBezTo>
                    <a:pt x="9806" y="6213"/>
                    <a:pt x="9824" y="6177"/>
                    <a:pt x="9860" y="6123"/>
                  </a:cubicBezTo>
                  <a:cubicBezTo>
                    <a:pt x="10686" y="5117"/>
                    <a:pt x="10704" y="3932"/>
                    <a:pt x="10560" y="2729"/>
                  </a:cubicBezTo>
                  <a:cubicBezTo>
                    <a:pt x="10471" y="1956"/>
                    <a:pt x="10004" y="1597"/>
                    <a:pt x="9249" y="1561"/>
                  </a:cubicBezTo>
                  <a:cubicBezTo>
                    <a:pt x="9052" y="1561"/>
                    <a:pt x="8854" y="1597"/>
                    <a:pt x="8657" y="1597"/>
                  </a:cubicBezTo>
                  <a:lnTo>
                    <a:pt x="7902" y="1597"/>
                  </a:lnTo>
                  <a:cubicBezTo>
                    <a:pt x="7687" y="1597"/>
                    <a:pt x="7507" y="1454"/>
                    <a:pt x="7471" y="1256"/>
                  </a:cubicBezTo>
                  <a:cubicBezTo>
                    <a:pt x="7417" y="484"/>
                    <a:pt x="6897" y="268"/>
                    <a:pt x="6250" y="178"/>
                  </a:cubicBezTo>
                  <a:cubicBezTo>
                    <a:pt x="6196" y="160"/>
                    <a:pt x="6142" y="142"/>
                    <a:pt x="6088" y="125"/>
                  </a:cubicBezTo>
                  <a:cubicBezTo>
                    <a:pt x="5857" y="41"/>
                    <a:pt x="5617" y="1"/>
                    <a:pt x="5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2"/>
            <p:cNvSpPr/>
            <p:nvPr/>
          </p:nvSpPr>
          <p:spPr>
            <a:xfrm>
              <a:off x="9023350" y="4480463"/>
              <a:ext cx="235300" cy="163025"/>
            </a:xfrm>
            <a:custGeom>
              <a:avLst/>
              <a:gdLst/>
              <a:ahLst/>
              <a:cxnLst/>
              <a:rect l="l" t="t" r="r" b="b"/>
              <a:pathLst>
                <a:path w="9412" h="6521" extrusionOk="0">
                  <a:moveTo>
                    <a:pt x="5924" y="383"/>
                  </a:moveTo>
                  <a:cubicBezTo>
                    <a:pt x="6069" y="383"/>
                    <a:pt x="6214" y="393"/>
                    <a:pt x="6358" y="414"/>
                  </a:cubicBezTo>
                  <a:cubicBezTo>
                    <a:pt x="6030" y="479"/>
                    <a:pt x="5722" y="669"/>
                    <a:pt x="5334" y="669"/>
                  </a:cubicBezTo>
                  <a:cubicBezTo>
                    <a:pt x="5191" y="669"/>
                    <a:pt x="5037" y="643"/>
                    <a:pt x="4867" y="575"/>
                  </a:cubicBezTo>
                  <a:cubicBezTo>
                    <a:pt x="5201" y="447"/>
                    <a:pt x="5562" y="383"/>
                    <a:pt x="5924" y="383"/>
                  </a:cubicBezTo>
                  <a:close/>
                  <a:moveTo>
                    <a:pt x="3574" y="1060"/>
                  </a:moveTo>
                  <a:cubicBezTo>
                    <a:pt x="3854" y="1270"/>
                    <a:pt x="4144" y="1322"/>
                    <a:pt x="4438" y="1322"/>
                  </a:cubicBezTo>
                  <a:cubicBezTo>
                    <a:pt x="4725" y="1322"/>
                    <a:pt x="5016" y="1272"/>
                    <a:pt x="5306" y="1272"/>
                  </a:cubicBezTo>
                  <a:cubicBezTo>
                    <a:pt x="5406" y="1272"/>
                    <a:pt x="5505" y="1278"/>
                    <a:pt x="5604" y="1294"/>
                  </a:cubicBezTo>
                  <a:cubicBezTo>
                    <a:pt x="5981" y="1348"/>
                    <a:pt x="6358" y="1437"/>
                    <a:pt x="6717" y="1581"/>
                  </a:cubicBezTo>
                  <a:cubicBezTo>
                    <a:pt x="7076" y="1725"/>
                    <a:pt x="7436" y="1904"/>
                    <a:pt x="7759" y="2102"/>
                  </a:cubicBezTo>
                  <a:cubicBezTo>
                    <a:pt x="8675" y="2587"/>
                    <a:pt x="8872" y="3449"/>
                    <a:pt x="8298" y="4311"/>
                  </a:cubicBezTo>
                  <a:cubicBezTo>
                    <a:pt x="7651" y="5299"/>
                    <a:pt x="6556" y="5891"/>
                    <a:pt x="5370" y="5891"/>
                  </a:cubicBezTo>
                  <a:lnTo>
                    <a:pt x="4634" y="5891"/>
                  </a:lnTo>
                  <a:cubicBezTo>
                    <a:pt x="4451" y="5945"/>
                    <a:pt x="4271" y="5969"/>
                    <a:pt x="4094" y="5969"/>
                  </a:cubicBezTo>
                  <a:cubicBezTo>
                    <a:pt x="3331" y="5969"/>
                    <a:pt x="2611" y="5533"/>
                    <a:pt x="1868" y="5227"/>
                  </a:cubicBezTo>
                  <a:cubicBezTo>
                    <a:pt x="1347" y="5011"/>
                    <a:pt x="1096" y="4526"/>
                    <a:pt x="1042" y="3952"/>
                  </a:cubicBezTo>
                  <a:cubicBezTo>
                    <a:pt x="970" y="3251"/>
                    <a:pt x="1168" y="2533"/>
                    <a:pt x="1581" y="1958"/>
                  </a:cubicBezTo>
                  <a:cubicBezTo>
                    <a:pt x="2048" y="1276"/>
                    <a:pt x="2802" y="1096"/>
                    <a:pt x="3574" y="1060"/>
                  </a:cubicBezTo>
                  <a:close/>
                  <a:moveTo>
                    <a:pt x="4972" y="30"/>
                  </a:moveTo>
                  <a:cubicBezTo>
                    <a:pt x="3851" y="30"/>
                    <a:pt x="2754" y="317"/>
                    <a:pt x="1778" y="863"/>
                  </a:cubicBezTo>
                  <a:cubicBezTo>
                    <a:pt x="1617" y="952"/>
                    <a:pt x="1491" y="1060"/>
                    <a:pt x="1365" y="1186"/>
                  </a:cubicBezTo>
                  <a:cubicBezTo>
                    <a:pt x="773" y="1779"/>
                    <a:pt x="485" y="2533"/>
                    <a:pt x="270" y="3341"/>
                  </a:cubicBezTo>
                  <a:cubicBezTo>
                    <a:pt x="0" y="4365"/>
                    <a:pt x="719" y="5819"/>
                    <a:pt x="1994" y="6071"/>
                  </a:cubicBezTo>
                  <a:cubicBezTo>
                    <a:pt x="2281" y="6125"/>
                    <a:pt x="2551" y="6215"/>
                    <a:pt x="2838" y="6322"/>
                  </a:cubicBezTo>
                  <a:cubicBezTo>
                    <a:pt x="3182" y="6453"/>
                    <a:pt x="3549" y="6521"/>
                    <a:pt x="3919" y="6521"/>
                  </a:cubicBezTo>
                  <a:cubicBezTo>
                    <a:pt x="4110" y="6521"/>
                    <a:pt x="4301" y="6503"/>
                    <a:pt x="4490" y="6466"/>
                  </a:cubicBezTo>
                  <a:cubicBezTo>
                    <a:pt x="4993" y="6376"/>
                    <a:pt x="5496" y="6322"/>
                    <a:pt x="5999" y="6250"/>
                  </a:cubicBezTo>
                  <a:cubicBezTo>
                    <a:pt x="6681" y="6161"/>
                    <a:pt x="7328" y="5909"/>
                    <a:pt x="7903" y="5514"/>
                  </a:cubicBezTo>
                  <a:cubicBezTo>
                    <a:pt x="8836" y="4832"/>
                    <a:pt x="9411" y="3485"/>
                    <a:pt x="8639" y="2317"/>
                  </a:cubicBezTo>
                  <a:cubicBezTo>
                    <a:pt x="8513" y="2156"/>
                    <a:pt x="8549" y="1922"/>
                    <a:pt x="8711" y="1779"/>
                  </a:cubicBezTo>
                  <a:lnTo>
                    <a:pt x="7543" y="1527"/>
                  </a:lnTo>
                  <a:lnTo>
                    <a:pt x="8118" y="1240"/>
                  </a:lnTo>
                  <a:lnTo>
                    <a:pt x="8100" y="1114"/>
                  </a:lnTo>
                  <a:lnTo>
                    <a:pt x="7148" y="1168"/>
                  </a:lnTo>
                  <a:lnTo>
                    <a:pt x="7148" y="1168"/>
                  </a:lnTo>
                  <a:lnTo>
                    <a:pt x="7525" y="881"/>
                  </a:lnTo>
                  <a:lnTo>
                    <a:pt x="7489" y="791"/>
                  </a:lnTo>
                  <a:lnTo>
                    <a:pt x="6484" y="845"/>
                  </a:lnTo>
                  <a:lnTo>
                    <a:pt x="6466" y="755"/>
                  </a:lnTo>
                  <a:lnTo>
                    <a:pt x="7489" y="485"/>
                  </a:lnTo>
                  <a:lnTo>
                    <a:pt x="7166" y="306"/>
                  </a:lnTo>
                  <a:cubicBezTo>
                    <a:pt x="6574" y="1"/>
                    <a:pt x="5909" y="72"/>
                    <a:pt x="5263" y="36"/>
                  </a:cubicBezTo>
                  <a:cubicBezTo>
                    <a:pt x="5166" y="32"/>
                    <a:pt x="5069" y="30"/>
                    <a:pt x="4972" y="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2"/>
            <p:cNvSpPr/>
            <p:nvPr/>
          </p:nvSpPr>
          <p:spPr>
            <a:xfrm>
              <a:off x="8727925" y="5101863"/>
              <a:ext cx="363700" cy="246025"/>
            </a:xfrm>
            <a:custGeom>
              <a:avLst/>
              <a:gdLst/>
              <a:ahLst/>
              <a:cxnLst/>
              <a:rect l="l" t="t" r="r" b="b"/>
              <a:pathLst>
                <a:path w="14548" h="9841" extrusionOk="0">
                  <a:moveTo>
                    <a:pt x="10740" y="0"/>
                  </a:moveTo>
                  <a:cubicBezTo>
                    <a:pt x="10399" y="0"/>
                    <a:pt x="10039" y="90"/>
                    <a:pt x="9752" y="288"/>
                  </a:cubicBezTo>
                  <a:cubicBezTo>
                    <a:pt x="8692" y="934"/>
                    <a:pt x="7705" y="1689"/>
                    <a:pt x="6825" y="2551"/>
                  </a:cubicBezTo>
                  <a:cubicBezTo>
                    <a:pt x="6753" y="2640"/>
                    <a:pt x="6663" y="2730"/>
                    <a:pt x="6609" y="2820"/>
                  </a:cubicBezTo>
                  <a:cubicBezTo>
                    <a:pt x="6376" y="3197"/>
                    <a:pt x="6448" y="3484"/>
                    <a:pt x="6825" y="3700"/>
                  </a:cubicBezTo>
                  <a:cubicBezTo>
                    <a:pt x="7022" y="3790"/>
                    <a:pt x="7220" y="3880"/>
                    <a:pt x="7417" y="3951"/>
                  </a:cubicBezTo>
                  <a:cubicBezTo>
                    <a:pt x="7795" y="4113"/>
                    <a:pt x="8154" y="4221"/>
                    <a:pt x="8513" y="4400"/>
                  </a:cubicBezTo>
                  <a:cubicBezTo>
                    <a:pt x="9357" y="4813"/>
                    <a:pt x="9608" y="5352"/>
                    <a:pt x="9339" y="6268"/>
                  </a:cubicBezTo>
                  <a:cubicBezTo>
                    <a:pt x="9177" y="6753"/>
                    <a:pt x="8926" y="7202"/>
                    <a:pt x="8782" y="7687"/>
                  </a:cubicBezTo>
                  <a:cubicBezTo>
                    <a:pt x="8657" y="8064"/>
                    <a:pt x="8369" y="8369"/>
                    <a:pt x="7992" y="8477"/>
                  </a:cubicBezTo>
                  <a:cubicBezTo>
                    <a:pt x="6035" y="9214"/>
                    <a:pt x="3987" y="9609"/>
                    <a:pt x="1904" y="9662"/>
                  </a:cubicBezTo>
                  <a:cubicBezTo>
                    <a:pt x="1694" y="9668"/>
                    <a:pt x="1485" y="9670"/>
                    <a:pt x="1275" y="9670"/>
                  </a:cubicBezTo>
                  <a:cubicBezTo>
                    <a:pt x="854" y="9670"/>
                    <a:pt x="431" y="9662"/>
                    <a:pt x="0" y="9662"/>
                  </a:cubicBezTo>
                  <a:cubicBezTo>
                    <a:pt x="305" y="9752"/>
                    <a:pt x="629" y="9806"/>
                    <a:pt x="952" y="9824"/>
                  </a:cubicBezTo>
                  <a:cubicBezTo>
                    <a:pt x="1203" y="9835"/>
                    <a:pt x="1454" y="9840"/>
                    <a:pt x="1704" y="9840"/>
                  </a:cubicBezTo>
                  <a:cubicBezTo>
                    <a:pt x="3945" y="9840"/>
                    <a:pt x="6160" y="9409"/>
                    <a:pt x="8244" y="8585"/>
                  </a:cubicBezTo>
                  <a:cubicBezTo>
                    <a:pt x="8333" y="8567"/>
                    <a:pt x="8405" y="8549"/>
                    <a:pt x="8495" y="8531"/>
                  </a:cubicBezTo>
                  <a:cubicBezTo>
                    <a:pt x="8955" y="9154"/>
                    <a:pt x="9589" y="9511"/>
                    <a:pt x="10296" y="9511"/>
                  </a:cubicBezTo>
                  <a:cubicBezTo>
                    <a:pt x="10527" y="9511"/>
                    <a:pt x="10766" y="9473"/>
                    <a:pt x="11009" y="9393"/>
                  </a:cubicBezTo>
                  <a:cubicBezTo>
                    <a:pt x="11710" y="9124"/>
                    <a:pt x="12410" y="8800"/>
                    <a:pt x="13075" y="8441"/>
                  </a:cubicBezTo>
                  <a:cubicBezTo>
                    <a:pt x="13146" y="8405"/>
                    <a:pt x="13200" y="8351"/>
                    <a:pt x="13236" y="8280"/>
                  </a:cubicBezTo>
                  <a:cubicBezTo>
                    <a:pt x="13290" y="8172"/>
                    <a:pt x="13380" y="8010"/>
                    <a:pt x="13326" y="7920"/>
                  </a:cubicBezTo>
                  <a:cubicBezTo>
                    <a:pt x="13251" y="7846"/>
                    <a:pt x="13151" y="7808"/>
                    <a:pt x="13047" y="7808"/>
                  </a:cubicBezTo>
                  <a:cubicBezTo>
                    <a:pt x="13027" y="7808"/>
                    <a:pt x="13006" y="7810"/>
                    <a:pt x="12985" y="7813"/>
                  </a:cubicBezTo>
                  <a:cubicBezTo>
                    <a:pt x="12679" y="7902"/>
                    <a:pt x="12392" y="8010"/>
                    <a:pt x="12105" y="8136"/>
                  </a:cubicBezTo>
                  <a:cubicBezTo>
                    <a:pt x="11638" y="8333"/>
                    <a:pt x="11189" y="8603"/>
                    <a:pt x="10722" y="8765"/>
                  </a:cubicBezTo>
                  <a:cubicBezTo>
                    <a:pt x="10567" y="8818"/>
                    <a:pt x="10407" y="8844"/>
                    <a:pt x="10247" y="8844"/>
                  </a:cubicBezTo>
                  <a:cubicBezTo>
                    <a:pt x="9868" y="8844"/>
                    <a:pt x="9497" y="8696"/>
                    <a:pt x="9231" y="8405"/>
                  </a:cubicBezTo>
                  <a:lnTo>
                    <a:pt x="9465" y="7741"/>
                  </a:lnTo>
                  <a:cubicBezTo>
                    <a:pt x="9608" y="7382"/>
                    <a:pt x="9770" y="7022"/>
                    <a:pt x="9878" y="6645"/>
                  </a:cubicBezTo>
                  <a:cubicBezTo>
                    <a:pt x="10219" y="5388"/>
                    <a:pt x="9824" y="4508"/>
                    <a:pt x="8639" y="3951"/>
                  </a:cubicBezTo>
                  <a:cubicBezTo>
                    <a:pt x="8297" y="3790"/>
                    <a:pt x="7920" y="3664"/>
                    <a:pt x="7543" y="3520"/>
                  </a:cubicBezTo>
                  <a:cubicBezTo>
                    <a:pt x="7363" y="3449"/>
                    <a:pt x="7166" y="3359"/>
                    <a:pt x="6986" y="3269"/>
                  </a:cubicBezTo>
                  <a:cubicBezTo>
                    <a:pt x="7004" y="3197"/>
                    <a:pt x="7022" y="3107"/>
                    <a:pt x="7040" y="3035"/>
                  </a:cubicBezTo>
                  <a:cubicBezTo>
                    <a:pt x="7094" y="2946"/>
                    <a:pt x="7148" y="2874"/>
                    <a:pt x="7220" y="2802"/>
                  </a:cubicBezTo>
                  <a:cubicBezTo>
                    <a:pt x="8028" y="1922"/>
                    <a:pt x="8962" y="1168"/>
                    <a:pt x="10004" y="557"/>
                  </a:cubicBezTo>
                  <a:cubicBezTo>
                    <a:pt x="10147" y="467"/>
                    <a:pt x="10327" y="413"/>
                    <a:pt x="10488" y="395"/>
                  </a:cubicBezTo>
                  <a:cubicBezTo>
                    <a:pt x="10581" y="384"/>
                    <a:pt x="10662" y="377"/>
                    <a:pt x="10735" y="377"/>
                  </a:cubicBezTo>
                  <a:cubicBezTo>
                    <a:pt x="11100" y="377"/>
                    <a:pt x="11228" y="542"/>
                    <a:pt x="11243" y="1006"/>
                  </a:cubicBezTo>
                  <a:cubicBezTo>
                    <a:pt x="11279" y="1401"/>
                    <a:pt x="11225" y="1814"/>
                    <a:pt x="11225" y="2227"/>
                  </a:cubicBezTo>
                  <a:cubicBezTo>
                    <a:pt x="11207" y="2964"/>
                    <a:pt x="11512" y="3449"/>
                    <a:pt x="12230" y="3610"/>
                  </a:cubicBezTo>
                  <a:cubicBezTo>
                    <a:pt x="12612" y="3681"/>
                    <a:pt x="12993" y="3729"/>
                    <a:pt x="13374" y="3729"/>
                  </a:cubicBezTo>
                  <a:cubicBezTo>
                    <a:pt x="13478" y="3729"/>
                    <a:pt x="13582" y="3726"/>
                    <a:pt x="13685" y="3718"/>
                  </a:cubicBezTo>
                  <a:cubicBezTo>
                    <a:pt x="14332" y="3682"/>
                    <a:pt x="14547" y="3323"/>
                    <a:pt x="14350" y="2712"/>
                  </a:cubicBezTo>
                  <a:cubicBezTo>
                    <a:pt x="14206" y="2281"/>
                    <a:pt x="14026" y="1886"/>
                    <a:pt x="13847" y="1473"/>
                  </a:cubicBezTo>
                  <a:cubicBezTo>
                    <a:pt x="13721" y="1186"/>
                    <a:pt x="13595" y="916"/>
                    <a:pt x="13452" y="629"/>
                  </a:cubicBezTo>
                  <a:cubicBezTo>
                    <a:pt x="13093" y="791"/>
                    <a:pt x="13110" y="988"/>
                    <a:pt x="13200" y="1257"/>
                  </a:cubicBezTo>
                  <a:cubicBezTo>
                    <a:pt x="13290" y="1509"/>
                    <a:pt x="13416" y="1760"/>
                    <a:pt x="13488" y="2030"/>
                  </a:cubicBezTo>
                  <a:cubicBezTo>
                    <a:pt x="13595" y="2353"/>
                    <a:pt x="13775" y="2676"/>
                    <a:pt x="13649" y="3071"/>
                  </a:cubicBezTo>
                  <a:cubicBezTo>
                    <a:pt x="13452" y="3089"/>
                    <a:pt x="13250" y="3098"/>
                    <a:pt x="13045" y="3098"/>
                  </a:cubicBezTo>
                  <a:cubicBezTo>
                    <a:pt x="12841" y="3098"/>
                    <a:pt x="12635" y="3089"/>
                    <a:pt x="12428" y="3071"/>
                  </a:cubicBezTo>
                  <a:cubicBezTo>
                    <a:pt x="12033" y="3035"/>
                    <a:pt x="11853" y="2838"/>
                    <a:pt x="11799" y="2425"/>
                  </a:cubicBezTo>
                  <a:cubicBezTo>
                    <a:pt x="11764" y="2209"/>
                    <a:pt x="11782" y="2012"/>
                    <a:pt x="11764" y="1778"/>
                  </a:cubicBezTo>
                  <a:cubicBezTo>
                    <a:pt x="11764" y="1455"/>
                    <a:pt x="11728" y="1114"/>
                    <a:pt x="11692" y="791"/>
                  </a:cubicBezTo>
                  <a:cubicBezTo>
                    <a:pt x="11584" y="252"/>
                    <a:pt x="11297" y="36"/>
                    <a:pt x="10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2"/>
            <p:cNvSpPr/>
            <p:nvPr/>
          </p:nvSpPr>
          <p:spPr>
            <a:xfrm>
              <a:off x="9072725" y="5073813"/>
              <a:ext cx="348900" cy="242700"/>
            </a:xfrm>
            <a:custGeom>
              <a:avLst/>
              <a:gdLst/>
              <a:ahLst/>
              <a:cxnLst/>
              <a:rect l="l" t="t" r="r" b="b"/>
              <a:pathLst>
                <a:path w="13956" h="9708" extrusionOk="0">
                  <a:moveTo>
                    <a:pt x="10692" y="1"/>
                  </a:moveTo>
                  <a:cubicBezTo>
                    <a:pt x="10577" y="1"/>
                    <a:pt x="10459" y="27"/>
                    <a:pt x="10346" y="81"/>
                  </a:cubicBezTo>
                  <a:cubicBezTo>
                    <a:pt x="9340" y="476"/>
                    <a:pt x="8352" y="925"/>
                    <a:pt x="7885" y="2038"/>
                  </a:cubicBezTo>
                  <a:cubicBezTo>
                    <a:pt x="6686" y="1706"/>
                    <a:pt x="5774" y="1540"/>
                    <a:pt x="5043" y="1540"/>
                  </a:cubicBezTo>
                  <a:cubicBezTo>
                    <a:pt x="4547" y="1540"/>
                    <a:pt x="4135" y="1617"/>
                    <a:pt x="3772" y="1769"/>
                  </a:cubicBezTo>
                  <a:lnTo>
                    <a:pt x="5568" y="1769"/>
                  </a:lnTo>
                  <a:cubicBezTo>
                    <a:pt x="6430" y="1787"/>
                    <a:pt x="7274" y="2002"/>
                    <a:pt x="8029" y="2415"/>
                  </a:cubicBezTo>
                  <a:cubicBezTo>
                    <a:pt x="8819" y="2828"/>
                    <a:pt x="8837" y="3206"/>
                    <a:pt x="8137" y="3708"/>
                  </a:cubicBezTo>
                  <a:cubicBezTo>
                    <a:pt x="7867" y="3906"/>
                    <a:pt x="7580" y="4086"/>
                    <a:pt x="7292" y="4229"/>
                  </a:cubicBezTo>
                  <a:cubicBezTo>
                    <a:pt x="6700" y="4535"/>
                    <a:pt x="6107" y="4822"/>
                    <a:pt x="5497" y="5127"/>
                  </a:cubicBezTo>
                  <a:lnTo>
                    <a:pt x="5568" y="5181"/>
                  </a:lnTo>
                  <a:cubicBezTo>
                    <a:pt x="6448" y="4912"/>
                    <a:pt x="7292" y="4517"/>
                    <a:pt x="8065" y="4014"/>
                  </a:cubicBezTo>
                  <a:cubicBezTo>
                    <a:pt x="8514" y="3726"/>
                    <a:pt x="8909" y="3385"/>
                    <a:pt x="8891" y="2775"/>
                  </a:cubicBezTo>
                  <a:lnTo>
                    <a:pt x="8891" y="2775"/>
                  </a:lnTo>
                  <a:cubicBezTo>
                    <a:pt x="9717" y="2918"/>
                    <a:pt x="9789" y="3044"/>
                    <a:pt x="9448" y="3726"/>
                  </a:cubicBezTo>
                  <a:cubicBezTo>
                    <a:pt x="9430" y="3762"/>
                    <a:pt x="9412" y="3798"/>
                    <a:pt x="9394" y="3834"/>
                  </a:cubicBezTo>
                  <a:cubicBezTo>
                    <a:pt x="9035" y="4445"/>
                    <a:pt x="8747" y="5055"/>
                    <a:pt x="9070" y="5738"/>
                  </a:cubicBezTo>
                  <a:cubicBezTo>
                    <a:pt x="8352" y="6115"/>
                    <a:pt x="7670" y="6402"/>
                    <a:pt x="7041" y="6780"/>
                  </a:cubicBezTo>
                  <a:cubicBezTo>
                    <a:pt x="6143" y="7318"/>
                    <a:pt x="5263" y="7929"/>
                    <a:pt x="4365" y="8468"/>
                  </a:cubicBezTo>
                  <a:cubicBezTo>
                    <a:pt x="3198" y="9204"/>
                    <a:pt x="1851" y="9599"/>
                    <a:pt x="468" y="9599"/>
                  </a:cubicBezTo>
                  <a:cubicBezTo>
                    <a:pt x="306" y="9599"/>
                    <a:pt x="163" y="9617"/>
                    <a:pt x="1" y="9635"/>
                  </a:cubicBezTo>
                  <a:cubicBezTo>
                    <a:pt x="315" y="9683"/>
                    <a:pt x="631" y="9707"/>
                    <a:pt x="945" y="9707"/>
                  </a:cubicBezTo>
                  <a:cubicBezTo>
                    <a:pt x="2035" y="9707"/>
                    <a:pt x="3112" y="9420"/>
                    <a:pt x="4060" y="8863"/>
                  </a:cubicBezTo>
                  <a:cubicBezTo>
                    <a:pt x="4814" y="8450"/>
                    <a:pt x="5532" y="7965"/>
                    <a:pt x="6251" y="7516"/>
                  </a:cubicBezTo>
                  <a:cubicBezTo>
                    <a:pt x="7041" y="7031"/>
                    <a:pt x="7777" y="6492"/>
                    <a:pt x="8675" y="6205"/>
                  </a:cubicBezTo>
                  <a:cubicBezTo>
                    <a:pt x="8853" y="6144"/>
                    <a:pt x="9037" y="6114"/>
                    <a:pt x="9220" y="6114"/>
                  </a:cubicBezTo>
                  <a:cubicBezTo>
                    <a:pt x="9574" y="6114"/>
                    <a:pt x="9924" y="6225"/>
                    <a:pt x="10220" y="6438"/>
                  </a:cubicBezTo>
                  <a:lnTo>
                    <a:pt x="10256" y="6474"/>
                  </a:lnTo>
                  <a:lnTo>
                    <a:pt x="11657" y="5989"/>
                  </a:lnTo>
                  <a:lnTo>
                    <a:pt x="11639" y="5953"/>
                  </a:lnTo>
                  <a:cubicBezTo>
                    <a:pt x="11603" y="5953"/>
                    <a:pt x="11549" y="5953"/>
                    <a:pt x="11513" y="5935"/>
                  </a:cubicBezTo>
                  <a:cubicBezTo>
                    <a:pt x="11513" y="5935"/>
                    <a:pt x="11513" y="5882"/>
                    <a:pt x="11513" y="5882"/>
                  </a:cubicBezTo>
                  <a:cubicBezTo>
                    <a:pt x="11800" y="5702"/>
                    <a:pt x="12106" y="5522"/>
                    <a:pt x="12411" y="5343"/>
                  </a:cubicBezTo>
                  <a:cubicBezTo>
                    <a:pt x="13291" y="4768"/>
                    <a:pt x="13955" y="2900"/>
                    <a:pt x="12950" y="1859"/>
                  </a:cubicBezTo>
                  <a:cubicBezTo>
                    <a:pt x="12573" y="1464"/>
                    <a:pt x="12106" y="1158"/>
                    <a:pt x="11585" y="979"/>
                  </a:cubicBezTo>
                  <a:cubicBezTo>
                    <a:pt x="11480" y="922"/>
                    <a:pt x="11364" y="895"/>
                    <a:pt x="11248" y="895"/>
                  </a:cubicBezTo>
                  <a:cubicBezTo>
                    <a:pt x="11107" y="895"/>
                    <a:pt x="10967" y="936"/>
                    <a:pt x="10848" y="1015"/>
                  </a:cubicBezTo>
                  <a:cubicBezTo>
                    <a:pt x="10920" y="1284"/>
                    <a:pt x="11136" y="1320"/>
                    <a:pt x="11315" y="1446"/>
                  </a:cubicBezTo>
                  <a:cubicBezTo>
                    <a:pt x="11710" y="1679"/>
                    <a:pt x="12088" y="1948"/>
                    <a:pt x="12447" y="2254"/>
                  </a:cubicBezTo>
                  <a:cubicBezTo>
                    <a:pt x="12626" y="2433"/>
                    <a:pt x="12752" y="2649"/>
                    <a:pt x="12788" y="2900"/>
                  </a:cubicBezTo>
                  <a:cubicBezTo>
                    <a:pt x="12914" y="3708"/>
                    <a:pt x="12537" y="4517"/>
                    <a:pt x="11854" y="4966"/>
                  </a:cubicBezTo>
                  <a:cubicBezTo>
                    <a:pt x="11459" y="5199"/>
                    <a:pt x="11064" y="5415"/>
                    <a:pt x="10651" y="5594"/>
                  </a:cubicBezTo>
                  <a:cubicBezTo>
                    <a:pt x="10489" y="5666"/>
                    <a:pt x="10328" y="5702"/>
                    <a:pt x="10148" y="5720"/>
                  </a:cubicBezTo>
                  <a:cubicBezTo>
                    <a:pt x="10128" y="5722"/>
                    <a:pt x="10107" y="5723"/>
                    <a:pt x="10087" y="5723"/>
                  </a:cubicBezTo>
                  <a:cubicBezTo>
                    <a:pt x="9755" y="5723"/>
                    <a:pt x="9486" y="5448"/>
                    <a:pt x="9519" y="5109"/>
                  </a:cubicBezTo>
                  <a:cubicBezTo>
                    <a:pt x="9519" y="4930"/>
                    <a:pt x="9555" y="4750"/>
                    <a:pt x="9627" y="4606"/>
                  </a:cubicBezTo>
                  <a:cubicBezTo>
                    <a:pt x="9968" y="3996"/>
                    <a:pt x="10256" y="3349"/>
                    <a:pt x="10453" y="2685"/>
                  </a:cubicBezTo>
                  <a:cubicBezTo>
                    <a:pt x="10525" y="2523"/>
                    <a:pt x="10615" y="2379"/>
                    <a:pt x="10723" y="2236"/>
                  </a:cubicBezTo>
                  <a:cubicBezTo>
                    <a:pt x="10777" y="2146"/>
                    <a:pt x="10812" y="2038"/>
                    <a:pt x="10884" y="1877"/>
                  </a:cubicBezTo>
                  <a:lnTo>
                    <a:pt x="10884" y="1877"/>
                  </a:lnTo>
                  <a:cubicBezTo>
                    <a:pt x="10381" y="2002"/>
                    <a:pt x="10346" y="2451"/>
                    <a:pt x="10112" y="2685"/>
                  </a:cubicBezTo>
                  <a:cubicBezTo>
                    <a:pt x="9645" y="2505"/>
                    <a:pt x="9196" y="2362"/>
                    <a:pt x="8765" y="2182"/>
                  </a:cubicBezTo>
                  <a:cubicBezTo>
                    <a:pt x="8442" y="2038"/>
                    <a:pt x="8370" y="1823"/>
                    <a:pt x="8621" y="1589"/>
                  </a:cubicBezTo>
                  <a:cubicBezTo>
                    <a:pt x="9307" y="1018"/>
                    <a:pt x="9962" y="403"/>
                    <a:pt x="10912" y="403"/>
                  </a:cubicBezTo>
                  <a:cubicBezTo>
                    <a:pt x="11007" y="403"/>
                    <a:pt x="11106" y="409"/>
                    <a:pt x="11208" y="422"/>
                  </a:cubicBezTo>
                  <a:cubicBezTo>
                    <a:pt x="11226" y="422"/>
                    <a:pt x="11244" y="368"/>
                    <a:pt x="11297" y="296"/>
                  </a:cubicBezTo>
                  <a:cubicBezTo>
                    <a:pt x="11142" y="105"/>
                    <a:pt x="10922" y="1"/>
                    <a:pt x="106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2"/>
            <p:cNvSpPr/>
            <p:nvPr/>
          </p:nvSpPr>
          <p:spPr>
            <a:xfrm>
              <a:off x="9102825" y="4259038"/>
              <a:ext cx="225400" cy="182575"/>
            </a:xfrm>
            <a:custGeom>
              <a:avLst/>
              <a:gdLst/>
              <a:ahLst/>
              <a:cxnLst/>
              <a:rect l="l" t="t" r="r" b="b"/>
              <a:pathLst>
                <a:path w="9016" h="7303" extrusionOk="0">
                  <a:moveTo>
                    <a:pt x="4115" y="0"/>
                  </a:moveTo>
                  <a:cubicBezTo>
                    <a:pt x="3918" y="0"/>
                    <a:pt x="3722" y="38"/>
                    <a:pt x="3538" y="111"/>
                  </a:cubicBezTo>
                  <a:cubicBezTo>
                    <a:pt x="2479" y="506"/>
                    <a:pt x="1491" y="1027"/>
                    <a:pt x="593" y="1692"/>
                  </a:cubicBezTo>
                  <a:cubicBezTo>
                    <a:pt x="503" y="1764"/>
                    <a:pt x="413" y="1835"/>
                    <a:pt x="341" y="1925"/>
                  </a:cubicBezTo>
                  <a:cubicBezTo>
                    <a:pt x="18" y="2302"/>
                    <a:pt x="0" y="2608"/>
                    <a:pt x="359" y="2967"/>
                  </a:cubicBezTo>
                  <a:cubicBezTo>
                    <a:pt x="575" y="3164"/>
                    <a:pt x="808" y="3344"/>
                    <a:pt x="1060" y="3488"/>
                  </a:cubicBezTo>
                  <a:cubicBezTo>
                    <a:pt x="1491" y="3703"/>
                    <a:pt x="1760" y="4152"/>
                    <a:pt x="1742" y="4637"/>
                  </a:cubicBezTo>
                  <a:cubicBezTo>
                    <a:pt x="1742" y="4871"/>
                    <a:pt x="1760" y="5104"/>
                    <a:pt x="1832" y="5320"/>
                  </a:cubicBezTo>
                  <a:cubicBezTo>
                    <a:pt x="1933" y="5994"/>
                    <a:pt x="2504" y="6451"/>
                    <a:pt x="3133" y="6451"/>
                  </a:cubicBezTo>
                  <a:cubicBezTo>
                    <a:pt x="3290" y="6451"/>
                    <a:pt x="3452" y="6422"/>
                    <a:pt x="3610" y="6361"/>
                  </a:cubicBezTo>
                  <a:cubicBezTo>
                    <a:pt x="3844" y="6289"/>
                    <a:pt x="4077" y="6182"/>
                    <a:pt x="4293" y="6056"/>
                  </a:cubicBezTo>
                  <a:cubicBezTo>
                    <a:pt x="4599" y="5862"/>
                    <a:pt x="4900" y="5731"/>
                    <a:pt x="5208" y="5731"/>
                  </a:cubicBezTo>
                  <a:cubicBezTo>
                    <a:pt x="5442" y="5731"/>
                    <a:pt x="5679" y="5806"/>
                    <a:pt x="5927" y="5984"/>
                  </a:cubicBezTo>
                  <a:cubicBezTo>
                    <a:pt x="6017" y="6038"/>
                    <a:pt x="6124" y="6092"/>
                    <a:pt x="6250" y="6128"/>
                  </a:cubicBezTo>
                  <a:cubicBezTo>
                    <a:pt x="6555" y="6218"/>
                    <a:pt x="6807" y="6487"/>
                    <a:pt x="6897" y="6810"/>
                  </a:cubicBezTo>
                  <a:cubicBezTo>
                    <a:pt x="6990" y="7156"/>
                    <a:pt x="7186" y="7303"/>
                    <a:pt x="7395" y="7303"/>
                  </a:cubicBezTo>
                  <a:cubicBezTo>
                    <a:pt x="7588" y="7303"/>
                    <a:pt x="7792" y="7178"/>
                    <a:pt x="7938" y="6972"/>
                  </a:cubicBezTo>
                  <a:cubicBezTo>
                    <a:pt x="8010" y="6864"/>
                    <a:pt x="8100" y="6738"/>
                    <a:pt x="8154" y="6631"/>
                  </a:cubicBezTo>
                  <a:cubicBezTo>
                    <a:pt x="8585" y="5822"/>
                    <a:pt x="8746" y="4924"/>
                    <a:pt x="8926" y="4044"/>
                  </a:cubicBezTo>
                  <a:cubicBezTo>
                    <a:pt x="9016" y="3739"/>
                    <a:pt x="8836" y="3416"/>
                    <a:pt x="8531" y="3344"/>
                  </a:cubicBezTo>
                  <a:cubicBezTo>
                    <a:pt x="8244" y="3236"/>
                    <a:pt x="7938" y="3146"/>
                    <a:pt x="7633" y="3075"/>
                  </a:cubicBezTo>
                  <a:cubicBezTo>
                    <a:pt x="7256" y="2985"/>
                    <a:pt x="6861" y="2913"/>
                    <a:pt x="6502" y="2805"/>
                  </a:cubicBezTo>
                  <a:cubicBezTo>
                    <a:pt x="6214" y="2751"/>
                    <a:pt x="6088" y="2410"/>
                    <a:pt x="6268" y="2195"/>
                  </a:cubicBezTo>
                  <a:cubicBezTo>
                    <a:pt x="6376" y="2033"/>
                    <a:pt x="6519" y="1889"/>
                    <a:pt x="6645" y="1746"/>
                  </a:cubicBezTo>
                  <a:cubicBezTo>
                    <a:pt x="7004" y="1333"/>
                    <a:pt x="7058" y="866"/>
                    <a:pt x="6699" y="471"/>
                  </a:cubicBezTo>
                  <a:cubicBezTo>
                    <a:pt x="6507" y="260"/>
                    <a:pt x="6254" y="146"/>
                    <a:pt x="5978" y="146"/>
                  </a:cubicBezTo>
                  <a:cubicBezTo>
                    <a:pt x="5736" y="146"/>
                    <a:pt x="5478" y="233"/>
                    <a:pt x="5226" y="417"/>
                  </a:cubicBezTo>
                  <a:lnTo>
                    <a:pt x="5855" y="632"/>
                  </a:lnTo>
                  <a:cubicBezTo>
                    <a:pt x="6412" y="812"/>
                    <a:pt x="6519" y="1117"/>
                    <a:pt x="6142" y="1566"/>
                  </a:cubicBezTo>
                  <a:cubicBezTo>
                    <a:pt x="6035" y="1692"/>
                    <a:pt x="5927" y="1817"/>
                    <a:pt x="5837" y="1943"/>
                  </a:cubicBezTo>
                  <a:cubicBezTo>
                    <a:pt x="5532" y="2428"/>
                    <a:pt x="5675" y="2931"/>
                    <a:pt x="6232" y="3129"/>
                  </a:cubicBezTo>
                  <a:cubicBezTo>
                    <a:pt x="6573" y="3218"/>
                    <a:pt x="6915" y="3290"/>
                    <a:pt x="7256" y="3344"/>
                  </a:cubicBezTo>
                  <a:cubicBezTo>
                    <a:pt x="7579" y="3416"/>
                    <a:pt x="7902" y="3506"/>
                    <a:pt x="8226" y="3595"/>
                  </a:cubicBezTo>
                  <a:cubicBezTo>
                    <a:pt x="8441" y="3649"/>
                    <a:pt x="8585" y="3865"/>
                    <a:pt x="8531" y="4098"/>
                  </a:cubicBezTo>
                  <a:cubicBezTo>
                    <a:pt x="8351" y="4942"/>
                    <a:pt x="8028" y="5751"/>
                    <a:pt x="7561" y="6469"/>
                  </a:cubicBezTo>
                  <a:cubicBezTo>
                    <a:pt x="6986" y="5804"/>
                    <a:pt x="6986" y="5822"/>
                    <a:pt x="6160" y="5445"/>
                  </a:cubicBezTo>
                  <a:cubicBezTo>
                    <a:pt x="6017" y="5373"/>
                    <a:pt x="5873" y="5302"/>
                    <a:pt x="5747" y="5212"/>
                  </a:cubicBezTo>
                  <a:cubicBezTo>
                    <a:pt x="5579" y="5103"/>
                    <a:pt x="5384" y="5049"/>
                    <a:pt x="5189" y="5049"/>
                  </a:cubicBezTo>
                  <a:cubicBezTo>
                    <a:pt x="5029" y="5049"/>
                    <a:pt x="4869" y="5085"/>
                    <a:pt x="4724" y="5158"/>
                  </a:cubicBezTo>
                  <a:cubicBezTo>
                    <a:pt x="4400" y="5302"/>
                    <a:pt x="4059" y="5481"/>
                    <a:pt x="3718" y="5643"/>
                  </a:cubicBezTo>
                  <a:cubicBezTo>
                    <a:pt x="3468" y="5759"/>
                    <a:pt x="3258" y="5819"/>
                    <a:pt x="3081" y="5819"/>
                  </a:cubicBezTo>
                  <a:cubicBezTo>
                    <a:pt x="2709" y="5819"/>
                    <a:pt x="2481" y="5556"/>
                    <a:pt x="2335" y="4996"/>
                  </a:cubicBezTo>
                  <a:cubicBezTo>
                    <a:pt x="2299" y="4907"/>
                    <a:pt x="2281" y="4817"/>
                    <a:pt x="2263" y="4709"/>
                  </a:cubicBezTo>
                  <a:cubicBezTo>
                    <a:pt x="2245" y="4116"/>
                    <a:pt x="1976" y="3560"/>
                    <a:pt x="1509" y="3200"/>
                  </a:cubicBezTo>
                  <a:lnTo>
                    <a:pt x="1509" y="3236"/>
                  </a:lnTo>
                  <a:cubicBezTo>
                    <a:pt x="1365" y="3164"/>
                    <a:pt x="1221" y="3111"/>
                    <a:pt x="1096" y="3039"/>
                  </a:cubicBezTo>
                  <a:cubicBezTo>
                    <a:pt x="323" y="2590"/>
                    <a:pt x="306" y="2356"/>
                    <a:pt x="1024" y="1835"/>
                  </a:cubicBezTo>
                  <a:cubicBezTo>
                    <a:pt x="1030" y="1829"/>
                    <a:pt x="1040" y="1827"/>
                    <a:pt x="1052" y="1827"/>
                  </a:cubicBezTo>
                  <a:cubicBezTo>
                    <a:pt x="1076" y="1827"/>
                    <a:pt x="1108" y="1835"/>
                    <a:pt x="1132" y="1835"/>
                  </a:cubicBezTo>
                  <a:cubicBezTo>
                    <a:pt x="988" y="2500"/>
                    <a:pt x="988" y="2500"/>
                    <a:pt x="1186" y="2931"/>
                  </a:cubicBezTo>
                  <a:cubicBezTo>
                    <a:pt x="1239" y="2751"/>
                    <a:pt x="1275" y="2626"/>
                    <a:pt x="1293" y="2518"/>
                  </a:cubicBezTo>
                  <a:cubicBezTo>
                    <a:pt x="1347" y="2105"/>
                    <a:pt x="1545" y="1728"/>
                    <a:pt x="1850" y="1440"/>
                  </a:cubicBezTo>
                  <a:cubicBezTo>
                    <a:pt x="2568" y="776"/>
                    <a:pt x="3502" y="381"/>
                    <a:pt x="4490" y="327"/>
                  </a:cubicBezTo>
                  <a:cubicBezTo>
                    <a:pt x="4634" y="309"/>
                    <a:pt x="4795" y="273"/>
                    <a:pt x="4939" y="237"/>
                  </a:cubicBezTo>
                  <a:cubicBezTo>
                    <a:pt x="4685" y="78"/>
                    <a:pt x="4399" y="0"/>
                    <a:pt x="4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2"/>
            <p:cNvSpPr/>
            <p:nvPr/>
          </p:nvSpPr>
          <p:spPr>
            <a:xfrm>
              <a:off x="9041750" y="4845988"/>
              <a:ext cx="161225" cy="192250"/>
            </a:xfrm>
            <a:custGeom>
              <a:avLst/>
              <a:gdLst/>
              <a:ahLst/>
              <a:cxnLst/>
              <a:rect l="l" t="t" r="r" b="b"/>
              <a:pathLst>
                <a:path w="6449" h="7690" extrusionOk="0">
                  <a:moveTo>
                    <a:pt x="3252" y="1"/>
                  </a:moveTo>
                  <a:cubicBezTo>
                    <a:pt x="2763" y="1"/>
                    <a:pt x="2288" y="177"/>
                    <a:pt x="1904" y="483"/>
                  </a:cubicBezTo>
                  <a:cubicBezTo>
                    <a:pt x="1509" y="789"/>
                    <a:pt x="1473" y="1202"/>
                    <a:pt x="1581" y="1633"/>
                  </a:cubicBezTo>
                  <a:cubicBezTo>
                    <a:pt x="1384" y="1759"/>
                    <a:pt x="1240" y="1848"/>
                    <a:pt x="1096" y="1956"/>
                  </a:cubicBezTo>
                  <a:cubicBezTo>
                    <a:pt x="216" y="2567"/>
                    <a:pt x="1" y="3447"/>
                    <a:pt x="540" y="4363"/>
                  </a:cubicBezTo>
                  <a:cubicBezTo>
                    <a:pt x="809" y="4865"/>
                    <a:pt x="1132" y="5332"/>
                    <a:pt x="1455" y="5799"/>
                  </a:cubicBezTo>
                  <a:cubicBezTo>
                    <a:pt x="1617" y="6069"/>
                    <a:pt x="1904" y="6248"/>
                    <a:pt x="2228" y="6266"/>
                  </a:cubicBezTo>
                  <a:cubicBezTo>
                    <a:pt x="2102" y="6087"/>
                    <a:pt x="1994" y="5979"/>
                    <a:pt x="1922" y="5853"/>
                  </a:cubicBezTo>
                  <a:cubicBezTo>
                    <a:pt x="1527" y="5261"/>
                    <a:pt x="1096" y="4704"/>
                    <a:pt x="755" y="4093"/>
                  </a:cubicBezTo>
                  <a:cubicBezTo>
                    <a:pt x="414" y="3519"/>
                    <a:pt x="575" y="2782"/>
                    <a:pt x="1132" y="2423"/>
                  </a:cubicBezTo>
                  <a:cubicBezTo>
                    <a:pt x="1384" y="2261"/>
                    <a:pt x="1671" y="2136"/>
                    <a:pt x="1976" y="2028"/>
                  </a:cubicBezTo>
                  <a:lnTo>
                    <a:pt x="2156" y="1956"/>
                  </a:lnTo>
                  <a:cubicBezTo>
                    <a:pt x="2174" y="1866"/>
                    <a:pt x="2174" y="1759"/>
                    <a:pt x="2174" y="1669"/>
                  </a:cubicBezTo>
                  <a:cubicBezTo>
                    <a:pt x="2084" y="1004"/>
                    <a:pt x="2174" y="843"/>
                    <a:pt x="2766" y="627"/>
                  </a:cubicBezTo>
                  <a:cubicBezTo>
                    <a:pt x="2976" y="552"/>
                    <a:pt x="3154" y="513"/>
                    <a:pt x="3300" y="513"/>
                  </a:cubicBezTo>
                  <a:cubicBezTo>
                    <a:pt x="3677" y="513"/>
                    <a:pt x="3837" y="775"/>
                    <a:pt x="3772" y="1345"/>
                  </a:cubicBezTo>
                  <a:cubicBezTo>
                    <a:pt x="3664" y="2333"/>
                    <a:pt x="3934" y="3321"/>
                    <a:pt x="4527" y="4111"/>
                  </a:cubicBezTo>
                  <a:cubicBezTo>
                    <a:pt x="4796" y="4488"/>
                    <a:pt x="5101" y="4830"/>
                    <a:pt x="5442" y="5153"/>
                  </a:cubicBezTo>
                  <a:cubicBezTo>
                    <a:pt x="5802" y="5530"/>
                    <a:pt x="5891" y="5745"/>
                    <a:pt x="5604" y="6194"/>
                  </a:cubicBezTo>
                  <a:cubicBezTo>
                    <a:pt x="5371" y="6554"/>
                    <a:pt x="5101" y="6877"/>
                    <a:pt x="4796" y="7182"/>
                  </a:cubicBezTo>
                  <a:cubicBezTo>
                    <a:pt x="4670" y="7308"/>
                    <a:pt x="4544" y="7416"/>
                    <a:pt x="4401" y="7523"/>
                  </a:cubicBezTo>
                  <a:cubicBezTo>
                    <a:pt x="4598" y="7636"/>
                    <a:pt x="4697" y="7690"/>
                    <a:pt x="4785" y="7690"/>
                  </a:cubicBezTo>
                  <a:cubicBezTo>
                    <a:pt x="4865" y="7690"/>
                    <a:pt x="4937" y="7645"/>
                    <a:pt x="5065" y="7559"/>
                  </a:cubicBezTo>
                  <a:cubicBezTo>
                    <a:pt x="5514" y="7218"/>
                    <a:pt x="5891" y="6769"/>
                    <a:pt x="6161" y="6266"/>
                  </a:cubicBezTo>
                  <a:cubicBezTo>
                    <a:pt x="6448" y="5692"/>
                    <a:pt x="6394" y="5279"/>
                    <a:pt x="5891" y="4865"/>
                  </a:cubicBezTo>
                  <a:cubicBezTo>
                    <a:pt x="5389" y="4399"/>
                    <a:pt x="4958" y="3860"/>
                    <a:pt x="4652" y="3249"/>
                  </a:cubicBezTo>
                  <a:cubicBezTo>
                    <a:pt x="4401" y="2818"/>
                    <a:pt x="4293" y="2333"/>
                    <a:pt x="4329" y="1848"/>
                  </a:cubicBezTo>
                  <a:cubicBezTo>
                    <a:pt x="4347" y="1507"/>
                    <a:pt x="4347" y="1184"/>
                    <a:pt x="4329" y="843"/>
                  </a:cubicBezTo>
                  <a:cubicBezTo>
                    <a:pt x="4311" y="394"/>
                    <a:pt x="3952" y="16"/>
                    <a:pt x="3503" y="16"/>
                  </a:cubicBezTo>
                  <a:cubicBezTo>
                    <a:pt x="3419" y="6"/>
                    <a:pt x="3335" y="1"/>
                    <a:pt x="3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2"/>
            <p:cNvSpPr/>
            <p:nvPr/>
          </p:nvSpPr>
          <p:spPr>
            <a:xfrm>
              <a:off x="8667750" y="5267538"/>
              <a:ext cx="707625" cy="147725"/>
            </a:xfrm>
            <a:custGeom>
              <a:avLst/>
              <a:gdLst/>
              <a:ahLst/>
              <a:cxnLst/>
              <a:rect l="l" t="t" r="r" b="b"/>
              <a:pathLst>
                <a:path w="28305" h="5909" extrusionOk="0">
                  <a:moveTo>
                    <a:pt x="19" y="4095"/>
                  </a:moveTo>
                  <a:lnTo>
                    <a:pt x="1" y="4113"/>
                  </a:lnTo>
                  <a:cubicBezTo>
                    <a:pt x="66" y="4123"/>
                    <a:pt x="131" y="4133"/>
                    <a:pt x="197" y="4144"/>
                  </a:cubicBezTo>
                  <a:lnTo>
                    <a:pt x="197" y="4144"/>
                  </a:lnTo>
                  <a:cubicBezTo>
                    <a:pt x="137" y="4128"/>
                    <a:pt x="78" y="4111"/>
                    <a:pt x="19" y="4095"/>
                  </a:cubicBezTo>
                  <a:close/>
                  <a:moveTo>
                    <a:pt x="28305" y="0"/>
                  </a:moveTo>
                  <a:lnTo>
                    <a:pt x="28305" y="0"/>
                  </a:lnTo>
                  <a:cubicBezTo>
                    <a:pt x="28161" y="36"/>
                    <a:pt x="28035" y="72"/>
                    <a:pt x="27891" y="126"/>
                  </a:cubicBezTo>
                  <a:cubicBezTo>
                    <a:pt x="26616" y="791"/>
                    <a:pt x="25359" y="1455"/>
                    <a:pt x="24084" y="2102"/>
                  </a:cubicBezTo>
                  <a:cubicBezTo>
                    <a:pt x="22162" y="3107"/>
                    <a:pt x="20187" y="3987"/>
                    <a:pt x="18050" y="4508"/>
                  </a:cubicBezTo>
                  <a:cubicBezTo>
                    <a:pt x="17331" y="4688"/>
                    <a:pt x="16631" y="4903"/>
                    <a:pt x="15895" y="5083"/>
                  </a:cubicBezTo>
                  <a:cubicBezTo>
                    <a:pt x="15410" y="5227"/>
                    <a:pt x="14907" y="5298"/>
                    <a:pt x="14404" y="5334"/>
                  </a:cubicBezTo>
                  <a:cubicBezTo>
                    <a:pt x="12931" y="5334"/>
                    <a:pt x="11495" y="5298"/>
                    <a:pt x="10004" y="5227"/>
                  </a:cubicBezTo>
                  <a:cubicBezTo>
                    <a:pt x="8513" y="5155"/>
                    <a:pt x="7041" y="5029"/>
                    <a:pt x="5550" y="4885"/>
                  </a:cubicBezTo>
                  <a:cubicBezTo>
                    <a:pt x="4419" y="4778"/>
                    <a:pt x="3269" y="4616"/>
                    <a:pt x="2120" y="4454"/>
                  </a:cubicBezTo>
                  <a:cubicBezTo>
                    <a:pt x="1485" y="4373"/>
                    <a:pt x="835" y="4247"/>
                    <a:pt x="197" y="4144"/>
                  </a:cubicBezTo>
                  <a:lnTo>
                    <a:pt x="197" y="4144"/>
                  </a:lnTo>
                  <a:cubicBezTo>
                    <a:pt x="925" y="4345"/>
                    <a:pt x="1640" y="4556"/>
                    <a:pt x="2371" y="4706"/>
                  </a:cubicBezTo>
                  <a:cubicBezTo>
                    <a:pt x="4724" y="5191"/>
                    <a:pt x="7130" y="5173"/>
                    <a:pt x="9501" y="5406"/>
                  </a:cubicBezTo>
                  <a:cubicBezTo>
                    <a:pt x="11207" y="5586"/>
                    <a:pt x="12949" y="5442"/>
                    <a:pt x="14548" y="5909"/>
                  </a:cubicBezTo>
                  <a:cubicBezTo>
                    <a:pt x="14673" y="5801"/>
                    <a:pt x="14763" y="5711"/>
                    <a:pt x="14853" y="5676"/>
                  </a:cubicBezTo>
                  <a:cubicBezTo>
                    <a:pt x="15266" y="5586"/>
                    <a:pt x="15679" y="5514"/>
                    <a:pt x="16110" y="5406"/>
                  </a:cubicBezTo>
                  <a:cubicBezTo>
                    <a:pt x="16829" y="5227"/>
                    <a:pt x="17547" y="5029"/>
                    <a:pt x="18265" y="4831"/>
                  </a:cubicBezTo>
                  <a:cubicBezTo>
                    <a:pt x="20205" y="4329"/>
                    <a:pt x="22091" y="3574"/>
                    <a:pt x="23869" y="2622"/>
                  </a:cubicBezTo>
                  <a:cubicBezTo>
                    <a:pt x="25126" y="1976"/>
                    <a:pt x="26329" y="1258"/>
                    <a:pt x="27568" y="575"/>
                  </a:cubicBezTo>
                  <a:cubicBezTo>
                    <a:pt x="27712" y="485"/>
                    <a:pt x="27874" y="413"/>
                    <a:pt x="28017" y="306"/>
                  </a:cubicBezTo>
                  <a:cubicBezTo>
                    <a:pt x="28125" y="216"/>
                    <a:pt x="28215" y="108"/>
                    <a:pt x="28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2"/>
            <p:cNvSpPr/>
            <p:nvPr/>
          </p:nvSpPr>
          <p:spPr>
            <a:xfrm>
              <a:off x="8120900" y="4726063"/>
              <a:ext cx="923125" cy="88125"/>
            </a:xfrm>
            <a:custGeom>
              <a:avLst/>
              <a:gdLst/>
              <a:ahLst/>
              <a:cxnLst/>
              <a:rect l="l" t="t" r="r" b="b"/>
              <a:pathLst>
                <a:path w="36925" h="3525" extrusionOk="0">
                  <a:moveTo>
                    <a:pt x="36907" y="0"/>
                  </a:moveTo>
                  <a:cubicBezTo>
                    <a:pt x="36727" y="36"/>
                    <a:pt x="36547" y="54"/>
                    <a:pt x="36386" y="108"/>
                  </a:cubicBezTo>
                  <a:cubicBezTo>
                    <a:pt x="34698" y="593"/>
                    <a:pt x="32956" y="898"/>
                    <a:pt x="31196" y="1024"/>
                  </a:cubicBezTo>
                  <a:cubicBezTo>
                    <a:pt x="30495" y="1066"/>
                    <a:pt x="29795" y="1091"/>
                    <a:pt x="29095" y="1091"/>
                  </a:cubicBezTo>
                  <a:cubicBezTo>
                    <a:pt x="27409" y="1091"/>
                    <a:pt x="25728" y="945"/>
                    <a:pt x="24066" y="539"/>
                  </a:cubicBezTo>
                  <a:cubicBezTo>
                    <a:pt x="23329" y="377"/>
                    <a:pt x="22575" y="306"/>
                    <a:pt x="21803" y="306"/>
                  </a:cubicBezTo>
                  <a:cubicBezTo>
                    <a:pt x="21751" y="304"/>
                    <a:pt x="21699" y="304"/>
                    <a:pt x="21647" y="304"/>
                  </a:cubicBezTo>
                  <a:cubicBezTo>
                    <a:pt x="20215" y="304"/>
                    <a:pt x="18881" y="774"/>
                    <a:pt x="17564" y="1311"/>
                  </a:cubicBezTo>
                  <a:cubicBezTo>
                    <a:pt x="16505" y="1742"/>
                    <a:pt x="15445" y="2138"/>
                    <a:pt x="14368" y="2479"/>
                  </a:cubicBezTo>
                  <a:cubicBezTo>
                    <a:pt x="12931" y="2910"/>
                    <a:pt x="11458" y="3053"/>
                    <a:pt x="9968" y="3215"/>
                  </a:cubicBezTo>
                  <a:cubicBezTo>
                    <a:pt x="9036" y="3316"/>
                    <a:pt x="8110" y="3376"/>
                    <a:pt x="7189" y="3376"/>
                  </a:cubicBezTo>
                  <a:cubicBezTo>
                    <a:pt x="5640" y="3376"/>
                    <a:pt x="4106" y="3205"/>
                    <a:pt x="2586" y="2766"/>
                  </a:cubicBezTo>
                  <a:cubicBezTo>
                    <a:pt x="2094" y="2640"/>
                    <a:pt x="1584" y="2576"/>
                    <a:pt x="1076" y="2576"/>
                  </a:cubicBezTo>
                  <a:cubicBezTo>
                    <a:pt x="713" y="2576"/>
                    <a:pt x="352" y="2609"/>
                    <a:pt x="0" y="2676"/>
                  </a:cubicBezTo>
                  <a:cubicBezTo>
                    <a:pt x="36" y="2712"/>
                    <a:pt x="90" y="2730"/>
                    <a:pt x="144" y="2730"/>
                  </a:cubicBezTo>
                  <a:cubicBezTo>
                    <a:pt x="263" y="2726"/>
                    <a:pt x="382" y="2724"/>
                    <a:pt x="501" y="2724"/>
                  </a:cubicBezTo>
                  <a:cubicBezTo>
                    <a:pt x="1459" y="2724"/>
                    <a:pt x="2414" y="2854"/>
                    <a:pt x="3341" y="3125"/>
                  </a:cubicBezTo>
                  <a:cubicBezTo>
                    <a:pt x="4041" y="3305"/>
                    <a:pt x="4759" y="3431"/>
                    <a:pt x="5478" y="3484"/>
                  </a:cubicBezTo>
                  <a:cubicBezTo>
                    <a:pt x="6079" y="3511"/>
                    <a:pt x="6685" y="3525"/>
                    <a:pt x="7292" y="3525"/>
                  </a:cubicBezTo>
                  <a:cubicBezTo>
                    <a:pt x="7898" y="3525"/>
                    <a:pt x="8504" y="3511"/>
                    <a:pt x="9106" y="3484"/>
                  </a:cubicBezTo>
                  <a:cubicBezTo>
                    <a:pt x="10794" y="3431"/>
                    <a:pt x="12464" y="3179"/>
                    <a:pt x="14080" y="2748"/>
                  </a:cubicBezTo>
                  <a:cubicBezTo>
                    <a:pt x="15427" y="2353"/>
                    <a:pt x="16720" y="1886"/>
                    <a:pt x="18013" y="1347"/>
                  </a:cubicBezTo>
                  <a:cubicBezTo>
                    <a:pt x="19325" y="804"/>
                    <a:pt x="20653" y="501"/>
                    <a:pt x="22006" y="501"/>
                  </a:cubicBezTo>
                  <a:cubicBezTo>
                    <a:pt x="22709" y="501"/>
                    <a:pt x="23419" y="583"/>
                    <a:pt x="24137" y="755"/>
                  </a:cubicBezTo>
                  <a:cubicBezTo>
                    <a:pt x="25761" y="1153"/>
                    <a:pt x="27395" y="1281"/>
                    <a:pt x="29032" y="1281"/>
                  </a:cubicBezTo>
                  <a:cubicBezTo>
                    <a:pt x="29460" y="1281"/>
                    <a:pt x="29888" y="1272"/>
                    <a:pt x="30316" y="1258"/>
                  </a:cubicBezTo>
                  <a:cubicBezTo>
                    <a:pt x="31824" y="1204"/>
                    <a:pt x="33333" y="1006"/>
                    <a:pt x="34787" y="647"/>
                  </a:cubicBezTo>
                  <a:cubicBezTo>
                    <a:pt x="35506" y="485"/>
                    <a:pt x="36206" y="252"/>
                    <a:pt x="36925" y="36"/>
                  </a:cubicBezTo>
                  <a:lnTo>
                    <a:pt x="36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2"/>
            <p:cNvSpPr/>
            <p:nvPr/>
          </p:nvSpPr>
          <p:spPr>
            <a:xfrm>
              <a:off x="9107300" y="4620538"/>
              <a:ext cx="487625" cy="136525"/>
            </a:xfrm>
            <a:custGeom>
              <a:avLst/>
              <a:gdLst/>
              <a:ahLst/>
              <a:cxnLst/>
              <a:rect l="l" t="t" r="r" b="b"/>
              <a:pathLst>
                <a:path w="19505" h="5461" extrusionOk="0">
                  <a:moveTo>
                    <a:pt x="19505" y="1"/>
                  </a:moveTo>
                  <a:cubicBezTo>
                    <a:pt x="19325" y="127"/>
                    <a:pt x="19181" y="306"/>
                    <a:pt x="19074" y="486"/>
                  </a:cubicBezTo>
                  <a:cubicBezTo>
                    <a:pt x="18786" y="899"/>
                    <a:pt x="18517" y="1294"/>
                    <a:pt x="18230" y="1689"/>
                  </a:cubicBezTo>
                  <a:cubicBezTo>
                    <a:pt x="18107" y="1893"/>
                    <a:pt x="17881" y="2015"/>
                    <a:pt x="17654" y="2015"/>
                  </a:cubicBezTo>
                  <a:cubicBezTo>
                    <a:pt x="17582" y="2015"/>
                    <a:pt x="17509" y="2003"/>
                    <a:pt x="17439" y="1976"/>
                  </a:cubicBezTo>
                  <a:cubicBezTo>
                    <a:pt x="16409" y="1767"/>
                    <a:pt x="15366" y="1658"/>
                    <a:pt x="14331" y="1658"/>
                  </a:cubicBezTo>
                  <a:cubicBezTo>
                    <a:pt x="14121" y="1658"/>
                    <a:pt x="13912" y="1662"/>
                    <a:pt x="13704" y="1671"/>
                  </a:cubicBezTo>
                  <a:cubicBezTo>
                    <a:pt x="12554" y="1707"/>
                    <a:pt x="11405" y="1797"/>
                    <a:pt x="10256" y="1869"/>
                  </a:cubicBezTo>
                  <a:cubicBezTo>
                    <a:pt x="8711" y="1976"/>
                    <a:pt x="7203" y="2264"/>
                    <a:pt x="5766" y="2749"/>
                  </a:cubicBezTo>
                  <a:cubicBezTo>
                    <a:pt x="3736" y="3413"/>
                    <a:pt x="1887" y="4437"/>
                    <a:pt x="1" y="5389"/>
                  </a:cubicBezTo>
                  <a:lnTo>
                    <a:pt x="73" y="5461"/>
                  </a:lnTo>
                  <a:cubicBezTo>
                    <a:pt x="971" y="5047"/>
                    <a:pt x="1869" y="4652"/>
                    <a:pt x="2731" y="4203"/>
                  </a:cubicBezTo>
                  <a:cubicBezTo>
                    <a:pt x="5514" y="2731"/>
                    <a:pt x="8514" y="2066"/>
                    <a:pt x="11638" y="1941"/>
                  </a:cubicBezTo>
                  <a:cubicBezTo>
                    <a:pt x="12406" y="1919"/>
                    <a:pt x="13174" y="1911"/>
                    <a:pt x="13942" y="1911"/>
                  </a:cubicBezTo>
                  <a:cubicBezTo>
                    <a:pt x="14485" y="1911"/>
                    <a:pt x="15029" y="1915"/>
                    <a:pt x="15572" y="1923"/>
                  </a:cubicBezTo>
                  <a:cubicBezTo>
                    <a:pt x="16290" y="1923"/>
                    <a:pt x="16990" y="2030"/>
                    <a:pt x="17673" y="2264"/>
                  </a:cubicBezTo>
                  <a:lnTo>
                    <a:pt x="16721" y="3162"/>
                  </a:lnTo>
                  <a:lnTo>
                    <a:pt x="16829" y="3269"/>
                  </a:lnTo>
                  <a:cubicBezTo>
                    <a:pt x="17978" y="2389"/>
                    <a:pt x="19056" y="1474"/>
                    <a:pt x="19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2"/>
            <p:cNvSpPr/>
            <p:nvPr/>
          </p:nvSpPr>
          <p:spPr>
            <a:xfrm>
              <a:off x="8417675" y="4141038"/>
              <a:ext cx="373575" cy="84275"/>
            </a:xfrm>
            <a:custGeom>
              <a:avLst/>
              <a:gdLst/>
              <a:ahLst/>
              <a:cxnLst/>
              <a:rect l="l" t="t" r="r" b="b"/>
              <a:pathLst>
                <a:path w="14943" h="3371" extrusionOk="0">
                  <a:moveTo>
                    <a:pt x="14493" y="0"/>
                  </a:moveTo>
                  <a:lnTo>
                    <a:pt x="14422" y="90"/>
                  </a:lnTo>
                  <a:cubicBezTo>
                    <a:pt x="14763" y="611"/>
                    <a:pt x="14745" y="719"/>
                    <a:pt x="14242" y="1060"/>
                  </a:cubicBezTo>
                  <a:cubicBezTo>
                    <a:pt x="14188" y="1096"/>
                    <a:pt x="14152" y="1132"/>
                    <a:pt x="14098" y="1168"/>
                  </a:cubicBezTo>
                  <a:cubicBezTo>
                    <a:pt x="13093" y="1653"/>
                    <a:pt x="12123" y="2173"/>
                    <a:pt x="11099" y="2622"/>
                  </a:cubicBezTo>
                  <a:cubicBezTo>
                    <a:pt x="10264" y="2982"/>
                    <a:pt x="9361" y="3162"/>
                    <a:pt x="8454" y="3162"/>
                  </a:cubicBezTo>
                  <a:cubicBezTo>
                    <a:pt x="7957" y="3162"/>
                    <a:pt x="7458" y="3108"/>
                    <a:pt x="6968" y="2999"/>
                  </a:cubicBezTo>
                  <a:cubicBezTo>
                    <a:pt x="5352" y="2676"/>
                    <a:pt x="3754" y="2245"/>
                    <a:pt x="2137" y="1868"/>
                  </a:cubicBezTo>
                  <a:cubicBezTo>
                    <a:pt x="1545" y="1747"/>
                    <a:pt x="952" y="1561"/>
                    <a:pt x="338" y="1561"/>
                  </a:cubicBezTo>
                  <a:cubicBezTo>
                    <a:pt x="226" y="1561"/>
                    <a:pt x="114" y="1567"/>
                    <a:pt x="0" y="1581"/>
                  </a:cubicBezTo>
                  <a:cubicBezTo>
                    <a:pt x="90" y="1635"/>
                    <a:pt x="198" y="1670"/>
                    <a:pt x="306" y="1706"/>
                  </a:cubicBezTo>
                  <a:cubicBezTo>
                    <a:pt x="719" y="1778"/>
                    <a:pt x="1114" y="1814"/>
                    <a:pt x="1527" y="1922"/>
                  </a:cubicBezTo>
                  <a:cubicBezTo>
                    <a:pt x="3053" y="2299"/>
                    <a:pt x="4580" y="2694"/>
                    <a:pt x="6124" y="3071"/>
                  </a:cubicBezTo>
                  <a:cubicBezTo>
                    <a:pt x="6852" y="3271"/>
                    <a:pt x="7604" y="3371"/>
                    <a:pt x="8358" y="3371"/>
                  </a:cubicBezTo>
                  <a:cubicBezTo>
                    <a:pt x="8757" y="3371"/>
                    <a:pt x="9157" y="3343"/>
                    <a:pt x="9555" y="3287"/>
                  </a:cubicBezTo>
                  <a:cubicBezTo>
                    <a:pt x="11297" y="2999"/>
                    <a:pt x="12841" y="2173"/>
                    <a:pt x="14332" y="1275"/>
                  </a:cubicBezTo>
                  <a:cubicBezTo>
                    <a:pt x="14404" y="1239"/>
                    <a:pt x="14458" y="1186"/>
                    <a:pt x="14511" y="1132"/>
                  </a:cubicBezTo>
                  <a:cubicBezTo>
                    <a:pt x="14942" y="719"/>
                    <a:pt x="14942" y="431"/>
                    <a:pt x="14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2"/>
            <p:cNvSpPr/>
            <p:nvPr/>
          </p:nvSpPr>
          <p:spPr>
            <a:xfrm>
              <a:off x="8496700" y="4852313"/>
              <a:ext cx="397825" cy="54300"/>
            </a:xfrm>
            <a:custGeom>
              <a:avLst/>
              <a:gdLst/>
              <a:ahLst/>
              <a:cxnLst/>
              <a:rect l="l" t="t" r="r" b="b"/>
              <a:pathLst>
                <a:path w="15913" h="2172" extrusionOk="0">
                  <a:moveTo>
                    <a:pt x="8738" y="0"/>
                  </a:moveTo>
                  <a:cubicBezTo>
                    <a:pt x="8056" y="0"/>
                    <a:pt x="7370" y="80"/>
                    <a:pt x="6681" y="266"/>
                  </a:cubicBezTo>
                  <a:cubicBezTo>
                    <a:pt x="5585" y="572"/>
                    <a:pt x="4544" y="1003"/>
                    <a:pt x="3466" y="1362"/>
                  </a:cubicBezTo>
                  <a:cubicBezTo>
                    <a:pt x="2730" y="1595"/>
                    <a:pt x="2012" y="1793"/>
                    <a:pt x="1257" y="1972"/>
                  </a:cubicBezTo>
                  <a:cubicBezTo>
                    <a:pt x="1130" y="1999"/>
                    <a:pt x="999" y="2019"/>
                    <a:pt x="869" y="2019"/>
                  </a:cubicBezTo>
                  <a:cubicBezTo>
                    <a:pt x="559" y="2019"/>
                    <a:pt x="253" y="1905"/>
                    <a:pt x="0" y="1488"/>
                  </a:cubicBezTo>
                  <a:lnTo>
                    <a:pt x="0" y="1488"/>
                  </a:lnTo>
                  <a:cubicBezTo>
                    <a:pt x="72" y="2062"/>
                    <a:pt x="359" y="2152"/>
                    <a:pt x="683" y="2170"/>
                  </a:cubicBezTo>
                  <a:cubicBezTo>
                    <a:pt x="729" y="2171"/>
                    <a:pt x="775" y="2172"/>
                    <a:pt x="822" y="2172"/>
                  </a:cubicBezTo>
                  <a:cubicBezTo>
                    <a:pt x="1422" y="2172"/>
                    <a:pt x="2019" y="2065"/>
                    <a:pt x="2586" y="1865"/>
                  </a:cubicBezTo>
                  <a:cubicBezTo>
                    <a:pt x="3233" y="1649"/>
                    <a:pt x="3861" y="1380"/>
                    <a:pt x="4508" y="1146"/>
                  </a:cubicBezTo>
                  <a:cubicBezTo>
                    <a:pt x="5639" y="661"/>
                    <a:pt x="6843" y="356"/>
                    <a:pt x="8082" y="230"/>
                  </a:cubicBezTo>
                  <a:cubicBezTo>
                    <a:pt x="8185" y="221"/>
                    <a:pt x="8293" y="192"/>
                    <a:pt x="8396" y="192"/>
                  </a:cubicBezTo>
                  <a:cubicBezTo>
                    <a:pt x="8490" y="192"/>
                    <a:pt x="8579" y="216"/>
                    <a:pt x="8657" y="302"/>
                  </a:cubicBezTo>
                  <a:cubicBezTo>
                    <a:pt x="8585" y="661"/>
                    <a:pt x="8208" y="841"/>
                    <a:pt x="8261" y="1218"/>
                  </a:cubicBezTo>
                  <a:cubicBezTo>
                    <a:pt x="8459" y="1021"/>
                    <a:pt x="8639" y="805"/>
                    <a:pt x="8782" y="554"/>
                  </a:cubicBezTo>
                  <a:cubicBezTo>
                    <a:pt x="8873" y="341"/>
                    <a:pt x="9068" y="218"/>
                    <a:pt x="9288" y="218"/>
                  </a:cubicBezTo>
                  <a:cubicBezTo>
                    <a:pt x="9328" y="218"/>
                    <a:pt x="9369" y="222"/>
                    <a:pt x="9411" y="230"/>
                  </a:cubicBezTo>
                  <a:cubicBezTo>
                    <a:pt x="10129" y="356"/>
                    <a:pt x="10848" y="428"/>
                    <a:pt x="11548" y="608"/>
                  </a:cubicBezTo>
                  <a:cubicBezTo>
                    <a:pt x="12536" y="859"/>
                    <a:pt x="13523" y="1218"/>
                    <a:pt x="14511" y="1506"/>
                  </a:cubicBezTo>
                  <a:cubicBezTo>
                    <a:pt x="14960" y="1631"/>
                    <a:pt x="15427" y="1703"/>
                    <a:pt x="15876" y="1811"/>
                  </a:cubicBezTo>
                  <a:lnTo>
                    <a:pt x="15912" y="1775"/>
                  </a:lnTo>
                  <a:cubicBezTo>
                    <a:pt x="15876" y="1739"/>
                    <a:pt x="15858" y="1685"/>
                    <a:pt x="15822" y="1685"/>
                  </a:cubicBezTo>
                  <a:cubicBezTo>
                    <a:pt x="14529" y="1290"/>
                    <a:pt x="13272" y="877"/>
                    <a:pt x="11997" y="518"/>
                  </a:cubicBezTo>
                  <a:cubicBezTo>
                    <a:pt x="10923" y="208"/>
                    <a:pt x="9835"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2"/>
            <p:cNvSpPr/>
            <p:nvPr/>
          </p:nvSpPr>
          <p:spPr>
            <a:xfrm>
              <a:off x="7986200" y="4781288"/>
              <a:ext cx="66925" cy="207000"/>
            </a:xfrm>
            <a:custGeom>
              <a:avLst/>
              <a:gdLst/>
              <a:ahLst/>
              <a:cxnLst/>
              <a:rect l="l" t="t" r="r" b="b"/>
              <a:pathLst>
                <a:path w="2677" h="8280" extrusionOk="0">
                  <a:moveTo>
                    <a:pt x="575" y="0"/>
                  </a:moveTo>
                  <a:lnTo>
                    <a:pt x="503" y="1258"/>
                  </a:lnTo>
                  <a:lnTo>
                    <a:pt x="0" y="1311"/>
                  </a:lnTo>
                  <a:cubicBezTo>
                    <a:pt x="431" y="1419"/>
                    <a:pt x="557" y="1599"/>
                    <a:pt x="557" y="1940"/>
                  </a:cubicBezTo>
                  <a:cubicBezTo>
                    <a:pt x="593" y="2389"/>
                    <a:pt x="647" y="2838"/>
                    <a:pt x="719" y="3287"/>
                  </a:cubicBezTo>
                  <a:cubicBezTo>
                    <a:pt x="916" y="4706"/>
                    <a:pt x="1222" y="6089"/>
                    <a:pt x="1922" y="7346"/>
                  </a:cubicBezTo>
                  <a:cubicBezTo>
                    <a:pt x="2120" y="7705"/>
                    <a:pt x="2281" y="8082"/>
                    <a:pt x="2676" y="8280"/>
                  </a:cubicBezTo>
                  <a:cubicBezTo>
                    <a:pt x="2622" y="8064"/>
                    <a:pt x="2551" y="7849"/>
                    <a:pt x="2461" y="7633"/>
                  </a:cubicBezTo>
                  <a:cubicBezTo>
                    <a:pt x="1814" y="6466"/>
                    <a:pt x="1383" y="5209"/>
                    <a:pt x="1204" y="3898"/>
                  </a:cubicBezTo>
                  <a:cubicBezTo>
                    <a:pt x="1186" y="3664"/>
                    <a:pt x="1222" y="3431"/>
                    <a:pt x="1275" y="3215"/>
                  </a:cubicBezTo>
                  <a:lnTo>
                    <a:pt x="1257" y="3215"/>
                  </a:lnTo>
                  <a:cubicBezTo>
                    <a:pt x="1186" y="3161"/>
                    <a:pt x="1078" y="3107"/>
                    <a:pt x="1060" y="3035"/>
                  </a:cubicBezTo>
                  <a:cubicBezTo>
                    <a:pt x="970" y="2622"/>
                    <a:pt x="916" y="2209"/>
                    <a:pt x="826" y="1760"/>
                  </a:cubicBezTo>
                  <a:lnTo>
                    <a:pt x="1653" y="1491"/>
                  </a:lnTo>
                  <a:lnTo>
                    <a:pt x="862" y="1437"/>
                  </a:lnTo>
                  <a:cubicBezTo>
                    <a:pt x="701" y="988"/>
                    <a:pt x="898" y="503"/>
                    <a:pt x="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2"/>
            <p:cNvSpPr/>
            <p:nvPr/>
          </p:nvSpPr>
          <p:spPr>
            <a:xfrm>
              <a:off x="9250525" y="4567113"/>
              <a:ext cx="360125" cy="48775"/>
            </a:xfrm>
            <a:custGeom>
              <a:avLst/>
              <a:gdLst/>
              <a:ahLst/>
              <a:cxnLst/>
              <a:rect l="l" t="t" r="r" b="b"/>
              <a:pathLst>
                <a:path w="14405" h="1951" extrusionOk="0">
                  <a:moveTo>
                    <a:pt x="14350" y="1"/>
                  </a:moveTo>
                  <a:cubicBezTo>
                    <a:pt x="14171" y="108"/>
                    <a:pt x="14009" y="234"/>
                    <a:pt x="13848" y="378"/>
                  </a:cubicBezTo>
                  <a:cubicBezTo>
                    <a:pt x="13452" y="773"/>
                    <a:pt x="12985" y="1060"/>
                    <a:pt x="12465" y="1222"/>
                  </a:cubicBezTo>
                  <a:cubicBezTo>
                    <a:pt x="11464" y="1591"/>
                    <a:pt x="10406" y="1785"/>
                    <a:pt x="9346" y="1785"/>
                  </a:cubicBezTo>
                  <a:cubicBezTo>
                    <a:pt x="8960" y="1785"/>
                    <a:pt x="8574" y="1760"/>
                    <a:pt x="8190" y="1707"/>
                  </a:cubicBezTo>
                  <a:cubicBezTo>
                    <a:pt x="6754" y="1527"/>
                    <a:pt x="5335" y="1222"/>
                    <a:pt x="3898" y="1024"/>
                  </a:cubicBezTo>
                  <a:cubicBezTo>
                    <a:pt x="3231" y="934"/>
                    <a:pt x="2556" y="851"/>
                    <a:pt x="1880" y="851"/>
                  </a:cubicBezTo>
                  <a:cubicBezTo>
                    <a:pt x="1481" y="851"/>
                    <a:pt x="1082" y="879"/>
                    <a:pt x="683" y="953"/>
                  </a:cubicBezTo>
                  <a:cubicBezTo>
                    <a:pt x="432" y="953"/>
                    <a:pt x="180" y="1060"/>
                    <a:pt x="1" y="1240"/>
                  </a:cubicBezTo>
                  <a:cubicBezTo>
                    <a:pt x="609" y="1176"/>
                    <a:pt x="1161" y="1055"/>
                    <a:pt x="1706" y="1055"/>
                  </a:cubicBezTo>
                  <a:cubicBezTo>
                    <a:pt x="1772" y="1055"/>
                    <a:pt x="1838" y="1056"/>
                    <a:pt x="1905" y="1060"/>
                  </a:cubicBezTo>
                  <a:cubicBezTo>
                    <a:pt x="3000" y="1132"/>
                    <a:pt x="4096" y="1240"/>
                    <a:pt x="5173" y="1420"/>
                  </a:cubicBezTo>
                  <a:cubicBezTo>
                    <a:pt x="6559" y="1648"/>
                    <a:pt x="7915" y="1950"/>
                    <a:pt x="9336" y="1950"/>
                  </a:cubicBezTo>
                  <a:cubicBezTo>
                    <a:pt x="9480" y="1950"/>
                    <a:pt x="9625" y="1947"/>
                    <a:pt x="9771" y="1940"/>
                  </a:cubicBezTo>
                  <a:cubicBezTo>
                    <a:pt x="11369" y="1851"/>
                    <a:pt x="12860" y="1473"/>
                    <a:pt x="14135" y="450"/>
                  </a:cubicBezTo>
                  <a:cubicBezTo>
                    <a:pt x="14243" y="342"/>
                    <a:pt x="14332" y="198"/>
                    <a:pt x="14404" y="55"/>
                  </a:cubicBezTo>
                  <a:lnTo>
                    <a:pt x="14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2"/>
            <p:cNvSpPr/>
            <p:nvPr/>
          </p:nvSpPr>
          <p:spPr>
            <a:xfrm>
              <a:off x="9107300" y="5059663"/>
              <a:ext cx="36400" cy="138300"/>
            </a:xfrm>
            <a:custGeom>
              <a:avLst/>
              <a:gdLst/>
              <a:ahLst/>
              <a:cxnLst/>
              <a:rect l="l" t="t" r="r" b="b"/>
              <a:pathLst>
                <a:path w="1456" h="5532" extrusionOk="0">
                  <a:moveTo>
                    <a:pt x="1222" y="0"/>
                  </a:moveTo>
                  <a:cubicBezTo>
                    <a:pt x="935" y="0"/>
                    <a:pt x="683" y="162"/>
                    <a:pt x="576" y="413"/>
                  </a:cubicBezTo>
                  <a:cubicBezTo>
                    <a:pt x="109" y="1168"/>
                    <a:pt x="1" y="2101"/>
                    <a:pt x="306" y="2945"/>
                  </a:cubicBezTo>
                  <a:cubicBezTo>
                    <a:pt x="468" y="3448"/>
                    <a:pt x="611" y="3951"/>
                    <a:pt x="773" y="4454"/>
                  </a:cubicBezTo>
                  <a:cubicBezTo>
                    <a:pt x="827" y="4670"/>
                    <a:pt x="899" y="4903"/>
                    <a:pt x="683" y="5101"/>
                  </a:cubicBezTo>
                  <a:cubicBezTo>
                    <a:pt x="611" y="5190"/>
                    <a:pt x="593" y="5316"/>
                    <a:pt x="647" y="5406"/>
                  </a:cubicBezTo>
                  <a:cubicBezTo>
                    <a:pt x="737" y="5496"/>
                    <a:pt x="863" y="5532"/>
                    <a:pt x="989" y="5532"/>
                  </a:cubicBezTo>
                  <a:cubicBezTo>
                    <a:pt x="1312" y="5496"/>
                    <a:pt x="1456" y="5262"/>
                    <a:pt x="1348" y="4867"/>
                  </a:cubicBezTo>
                  <a:cubicBezTo>
                    <a:pt x="1150" y="4203"/>
                    <a:pt x="917" y="3574"/>
                    <a:pt x="665" y="2928"/>
                  </a:cubicBezTo>
                  <a:cubicBezTo>
                    <a:pt x="306" y="2083"/>
                    <a:pt x="414" y="1114"/>
                    <a:pt x="953" y="377"/>
                  </a:cubicBezTo>
                  <a:cubicBezTo>
                    <a:pt x="1025" y="288"/>
                    <a:pt x="1096" y="198"/>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2"/>
            <p:cNvSpPr/>
            <p:nvPr/>
          </p:nvSpPr>
          <p:spPr>
            <a:xfrm>
              <a:off x="8470200" y="4375563"/>
              <a:ext cx="285125" cy="43425"/>
            </a:xfrm>
            <a:custGeom>
              <a:avLst/>
              <a:gdLst/>
              <a:ahLst/>
              <a:cxnLst/>
              <a:rect l="l" t="t" r="r" b="b"/>
              <a:pathLst>
                <a:path w="11405" h="1737" extrusionOk="0">
                  <a:moveTo>
                    <a:pt x="11060" y="0"/>
                  </a:moveTo>
                  <a:cubicBezTo>
                    <a:pt x="10982" y="0"/>
                    <a:pt x="10904" y="5"/>
                    <a:pt x="10830" y="12"/>
                  </a:cubicBezTo>
                  <a:cubicBezTo>
                    <a:pt x="10363" y="66"/>
                    <a:pt x="9914" y="174"/>
                    <a:pt x="9465" y="317"/>
                  </a:cubicBezTo>
                  <a:cubicBezTo>
                    <a:pt x="6933" y="1269"/>
                    <a:pt x="4293" y="1449"/>
                    <a:pt x="1635" y="1574"/>
                  </a:cubicBezTo>
                  <a:cubicBezTo>
                    <a:pt x="1455" y="1580"/>
                    <a:pt x="1276" y="1582"/>
                    <a:pt x="1095" y="1582"/>
                  </a:cubicBezTo>
                  <a:cubicBezTo>
                    <a:pt x="735" y="1582"/>
                    <a:pt x="372" y="1574"/>
                    <a:pt x="0" y="1574"/>
                  </a:cubicBezTo>
                  <a:lnTo>
                    <a:pt x="0" y="1682"/>
                  </a:lnTo>
                  <a:cubicBezTo>
                    <a:pt x="234" y="1718"/>
                    <a:pt x="467" y="1736"/>
                    <a:pt x="701" y="1736"/>
                  </a:cubicBezTo>
                  <a:cubicBezTo>
                    <a:pt x="1904" y="1700"/>
                    <a:pt x="3125" y="1682"/>
                    <a:pt x="4329" y="1592"/>
                  </a:cubicBezTo>
                  <a:cubicBezTo>
                    <a:pt x="5676" y="1521"/>
                    <a:pt x="7005" y="1287"/>
                    <a:pt x="8298" y="928"/>
                  </a:cubicBezTo>
                  <a:cubicBezTo>
                    <a:pt x="9285" y="633"/>
                    <a:pt x="10239" y="172"/>
                    <a:pt x="11289" y="172"/>
                  </a:cubicBezTo>
                  <a:cubicBezTo>
                    <a:pt x="11327" y="172"/>
                    <a:pt x="11366" y="172"/>
                    <a:pt x="11405" y="174"/>
                  </a:cubicBezTo>
                  <a:lnTo>
                    <a:pt x="11387" y="30"/>
                  </a:lnTo>
                  <a:cubicBezTo>
                    <a:pt x="11282" y="9"/>
                    <a:pt x="11170" y="0"/>
                    <a:pt x="11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2"/>
            <p:cNvSpPr/>
            <p:nvPr/>
          </p:nvSpPr>
          <p:spPr>
            <a:xfrm>
              <a:off x="9060175" y="5006663"/>
              <a:ext cx="40875" cy="101600"/>
            </a:xfrm>
            <a:custGeom>
              <a:avLst/>
              <a:gdLst/>
              <a:ahLst/>
              <a:cxnLst/>
              <a:rect l="l" t="t" r="r" b="b"/>
              <a:pathLst>
                <a:path w="1635" h="4064" extrusionOk="0">
                  <a:moveTo>
                    <a:pt x="1167" y="1402"/>
                  </a:moveTo>
                  <a:lnTo>
                    <a:pt x="844" y="2910"/>
                  </a:lnTo>
                  <a:lnTo>
                    <a:pt x="701" y="2928"/>
                  </a:lnTo>
                  <a:lnTo>
                    <a:pt x="701" y="2910"/>
                  </a:lnTo>
                  <a:cubicBezTo>
                    <a:pt x="593" y="2623"/>
                    <a:pt x="467" y="2300"/>
                    <a:pt x="359" y="2030"/>
                  </a:cubicBezTo>
                  <a:cubicBezTo>
                    <a:pt x="252" y="1743"/>
                    <a:pt x="359" y="1581"/>
                    <a:pt x="647" y="1528"/>
                  </a:cubicBezTo>
                  <a:cubicBezTo>
                    <a:pt x="808" y="1492"/>
                    <a:pt x="934" y="1456"/>
                    <a:pt x="1167" y="1402"/>
                  </a:cubicBezTo>
                  <a:close/>
                  <a:moveTo>
                    <a:pt x="1114" y="1"/>
                  </a:moveTo>
                  <a:cubicBezTo>
                    <a:pt x="1096" y="324"/>
                    <a:pt x="1096" y="540"/>
                    <a:pt x="1096" y="755"/>
                  </a:cubicBezTo>
                  <a:cubicBezTo>
                    <a:pt x="1132" y="935"/>
                    <a:pt x="1024" y="1114"/>
                    <a:pt x="844" y="1150"/>
                  </a:cubicBezTo>
                  <a:cubicBezTo>
                    <a:pt x="772" y="1186"/>
                    <a:pt x="701" y="1204"/>
                    <a:pt x="629" y="1240"/>
                  </a:cubicBezTo>
                  <a:cubicBezTo>
                    <a:pt x="54" y="1456"/>
                    <a:pt x="0" y="1528"/>
                    <a:pt x="126" y="2156"/>
                  </a:cubicBezTo>
                  <a:cubicBezTo>
                    <a:pt x="180" y="2425"/>
                    <a:pt x="252" y="2695"/>
                    <a:pt x="359" y="2946"/>
                  </a:cubicBezTo>
                  <a:cubicBezTo>
                    <a:pt x="521" y="3305"/>
                    <a:pt x="736" y="3629"/>
                    <a:pt x="539" y="4060"/>
                  </a:cubicBezTo>
                  <a:cubicBezTo>
                    <a:pt x="569" y="4062"/>
                    <a:pt x="598" y="4064"/>
                    <a:pt x="624" y="4064"/>
                  </a:cubicBezTo>
                  <a:cubicBezTo>
                    <a:pt x="960" y="4064"/>
                    <a:pt x="1010" y="3859"/>
                    <a:pt x="1060" y="3593"/>
                  </a:cubicBezTo>
                  <a:cubicBezTo>
                    <a:pt x="1149" y="2964"/>
                    <a:pt x="1239" y="2336"/>
                    <a:pt x="1401" y="1707"/>
                  </a:cubicBezTo>
                  <a:cubicBezTo>
                    <a:pt x="1491" y="1366"/>
                    <a:pt x="1634" y="1061"/>
                    <a:pt x="1419" y="719"/>
                  </a:cubicBezTo>
                  <a:cubicBezTo>
                    <a:pt x="1329" y="540"/>
                    <a:pt x="1437" y="252"/>
                    <a:pt x="1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8727925" y="5078888"/>
              <a:ext cx="244275" cy="47700"/>
            </a:xfrm>
            <a:custGeom>
              <a:avLst/>
              <a:gdLst/>
              <a:ahLst/>
              <a:cxnLst/>
              <a:rect l="l" t="t" r="r" b="b"/>
              <a:pathLst>
                <a:path w="9771" h="1908" extrusionOk="0">
                  <a:moveTo>
                    <a:pt x="8504" y="0"/>
                  </a:moveTo>
                  <a:cubicBezTo>
                    <a:pt x="6973" y="0"/>
                    <a:pt x="5471" y="255"/>
                    <a:pt x="3969" y="542"/>
                  </a:cubicBezTo>
                  <a:cubicBezTo>
                    <a:pt x="2730" y="758"/>
                    <a:pt x="1527" y="1117"/>
                    <a:pt x="377" y="1620"/>
                  </a:cubicBezTo>
                  <a:cubicBezTo>
                    <a:pt x="323" y="1656"/>
                    <a:pt x="270" y="1674"/>
                    <a:pt x="216" y="1710"/>
                  </a:cubicBezTo>
                  <a:cubicBezTo>
                    <a:pt x="144" y="1763"/>
                    <a:pt x="72" y="1835"/>
                    <a:pt x="0" y="1907"/>
                  </a:cubicBezTo>
                  <a:cubicBezTo>
                    <a:pt x="2830" y="864"/>
                    <a:pt x="5619" y="238"/>
                    <a:pt x="8562" y="238"/>
                  </a:cubicBezTo>
                  <a:cubicBezTo>
                    <a:pt x="8961" y="238"/>
                    <a:pt x="9364" y="249"/>
                    <a:pt x="9770" y="273"/>
                  </a:cubicBezTo>
                  <a:cubicBezTo>
                    <a:pt x="9507" y="92"/>
                    <a:pt x="9198" y="1"/>
                    <a:pt x="8886" y="1"/>
                  </a:cubicBezTo>
                  <a:cubicBezTo>
                    <a:pt x="8857" y="1"/>
                    <a:pt x="8829" y="2"/>
                    <a:pt x="8800" y="3"/>
                  </a:cubicBezTo>
                  <a:cubicBezTo>
                    <a:pt x="8701" y="1"/>
                    <a:pt x="8603" y="0"/>
                    <a:pt x="8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2"/>
            <p:cNvSpPr/>
            <p:nvPr/>
          </p:nvSpPr>
          <p:spPr>
            <a:xfrm>
              <a:off x="9132450" y="5115788"/>
              <a:ext cx="31000" cy="104175"/>
            </a:xfrm>
            <a:custGeom>
              <a:avLst/>
              <a:gdLst/>
              <a:ahLst/>
              <a:cxnLst/>
              <a:rect l="l" t="t" r="r" b="b"/>
              <a:pathLst>
                <a:path w="1240" h="4167" extrusionOk="0">
                  <a:moveTo>
                    <a:pt x="126" y="0"/>
                  </a:moveTo>
                  <a:cubicBezTo>
                    <a:pt x="1" y="269"/>
                    <a:pt x="1" y="575"/>
                    <a:pt x="108" y="844"/>
                  </a:cubicBezTo>
                  <a:cubicBezTo>
                    <a:pt x="216" y="1132"/>
                    <a:pt x="342" y="1419"/>
                    <a:pt x="467" y="1706"/>
                  </a:cubicBezTo>
                  <a:cubicBezTo>
                    <a:pt x="773" y="2371"/>
                    <a:pt x="863" y="3053"/>
                    <a:pt x="557" y="3754"/>
                  </a:cubicBezTo>
                  <a:cubicBezTo>
                    <a:pt x="539" y="3879"/>
                    <a:pt x="521" y="4023"/>
                    <a:pt x="521" y="4167"/>
                  </a:cubicBezTo>
                  <a:cubicBezTo>
                    <a:pt x="1096" y="3700"/>
                    <a:pt x="1240" y="3161"/>
                    <a:pt x="1132" y="2586"/>
                  </a:cubicBezTo>
                  <a:cubicBezTo>
                    <a:pt x="1024" y="2173"/>
                    <a:pt x="881" y="1778"/>
                    <a:pt x="701" y="1383"/>
                  </a:cubicBezTo>
                  <a:cubicBezTo>
                    <a:pt x="521" y="916"/>
                    <a:pt x="324" y="449"/>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2"/>
            <p:cNvSpPr/>
            <p:nvPr/>
          </p:nvSpPr>
          <p:spPr>
            <a:xfrm>
              <a:off x="8728825" y="5153038"/>
              <a:ext cx="157600" cy="40200"/>
            </a:xfrm>
            <a:custGeom>
              <a:avLst/>
              <a:gdLst/>
              <a:ahLst/>
              <a:cxnLst/>
              <a:rect l="l" t="t" r="r" b="b"/>
              <a:pathLst>
                <a:path w="6304" h="1608" extrusionOk="0">
                  <a:moveTo>
                    <a:pt x="6304" y="1"/>
                  </a:moveTo>
                  <a:lnTo>
                    <a:pt x="6304" y="1"/>
                  </a:lnTo>
                  <a:cubicBezTo>
                    <a:pt x="5280" y="306"/>
                    <a:pt x="4274" y="611"/>
                    <a:pt x="3233" y="881"/>
                  </a:cubicBezTo>
                  <a:cubicBezTo>
                    <a:pt x="2191" y="1150"/>
                    <a:pt x="1132" y="1330"/>
                    <a:pt x="0" y="1581"/>
                  </a:cubicBezTo>
                  <a:cubicBezTo>
                    <a:pt x="91" y="1599"/>
                    <a:pt x="206" y="1608"/>
                    <a:pt x="341" y="1608"/>
                  </a:cubicBezTo>
                  <a:cubicBezTo>
                    <a:pt x="1680" y="1608"/>
                    <a:pt x="4999" y="767"/>
                    <a:pt x="6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8944775" y="4362388"/>
              <a:ext cx="176475" cy="34375"/>
            </a:xfrm>
            <a:custGeom>
              <a:avLst/>
              <a:gdLst/>
              <a:ahLst/>
              <a:cxnLst/>
              <a:rect l="l" t="t" r="r" b="b"/>
              <a:pathLst>
                <a:path w="7059" h="1375" extrusionOk="0">
                  <a:moveTo>
                    <a:pt x="1210" y="0"/>
                  </a:moveTo>
                  <a:cubicBezTo>
                    <a:pt x="805" y="0"/>
                    <a:pt x="400" y="48"/>
                    <a:pt x="1" y="144"/>
                  </a:cubicBezTo>
                  <a:lnTo>
                    <a:pt x="557" y="144"/>
                  </a:lnTo>
                  <a:cubicBezTo>
                    <a:pt x="649" y="139"/>
                    <a:pt x="741" y="137"/>
                    <a:pt x="835" y="137"/>
                  </a:cubicBezTo>
                  <a:cubicBezTo>
                    <a:pt x="1090" y="137"/>
                    <a:pt x="1349" y="154"/>
                    <a:pt x="1599" y="180"/>
                  </a:cubicBezTo>
                  <a:cubicBezTo>
                    <a:pt x="2263" y="324"/>
                    <a:pt x="2928" y="539"/>
                    <a:pt x="3574" y="719"/>
                  </a:cubicBezTo>
                  <a:cubicBezTo>
                    <a:pt x="4347" y="916"/>
                    <a:pt x="5119" y="1150"/>
                    <a:pt x="5891" y="1311"/>
                  </a:cubicBezTo>
                  <a:cubicBezTo>
                    <a:pt x="6013" y="1354"/>
                    <a:pt x="6138" y="1374"/>
                    <a:pt x="6262" y="1374"/>
                  </a:cubicBezTo>
                  <a:cubicBezTo>
                    <a:pt x="6557" y="1374"/>
                    <a:pt x="6843" y="1257"/>
                    <a:pt x="7059" y="1042"/>
                  </a:cubicBezTo>
                  <a:lnTo>
                    <a:pt x="7059" y="1042"/>
                  </a:lnTo>
                  <a:cubicBezTo>
                    <a:pt x="6779" y="1108"/>
                    <a:pt x="6494" y="1141"/>
                    <a:pt x="6209" y="1141"/>
                  </a:cubicBezTo>
                  <a:cubicBezTo>
                    <a:pt x="5797" y="1141"/>
                    <a:pt x="5386" y="1072"/>
                    <a:pt x="4993" y="934"/>
                  </a:cubicBezTo>
                  <a:cubicBezTo>
                    <a:pt x="4293" y="719"/>
                    <a:pt x="3592" y="521"/>
                    <a:pt x="2928" y="288"/>
                  </a:cubicBezTo>
                  <a:cubicBezTo>
                    <a:pt x="2368" y="97"/>
                    <a:pt x="1789" y="0"/>
                    <a:pt x="1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8403750" y="4858063"/>
              <a:ext cx="62425" cy="38800"/>
            </a:xfrm>
            <a:custGeom>
              <a:avLst/>
              <a:gdLst/>
              <a:ahLst/>
              <a:cxnLst/>
              <a:rect l="l" t="t" r="r" b="b"/>
              <a:pathLst>
                <a:path w="2497" h="1552" extrusionOk="0">
                  <a:moveTo>
                    <a:pt x="1940" y="0"/>
                  </a:moveTo>
                  <a:lnTo>
                    <a:pt x="1940" y="0"/>
                  </a:lnTo>
                  <a:cubicBezTo>
                    <a:pt x="2030" y="288"/>
                    <a:pt x="2102" y="575"/>
                    <a:pt x="2156" y="880"/>
                  </a:cubicBezTo>
                  <a:cubicBezTo>
                    <a:pt x="2172" y="1060"/>
                    <a:pt x="2085" y="1283"/>
                    <a:pt x="1894" y="1283"/>
                  </a:cubicBezTo>
                  <a:cubicBezTo>
                    <a:pt x="1875" y="1283"/>
                    <a:pt x="1854" y="1281"/>
                    <a:pt x="1832" y="1276"/>
                  </a:cubicBezTo>
                  <a:cubicBezTo>
                    <a:pt x="1294" y="1168"/>
                    <a:pt x="773" y="1006"/>
                    <a:pt x="270" y="791"/>
                  </a:cubicBezTo>
                  <a:lnTo>
                    <a:pt x="1132" y="216"/>
                  </a:lnTo>
                  <a:lnTo>
                    <a:pt x="1132" y="216"/>
                  </a:lnTo>
                  <a:cubicBezTo>
                    <a:pt x="881" y="234"/>
                    <a:pt x="629" y="324"/>
                    <a:pt x="414" y="449"/>
                  </a:cubicBezTo>
                  <a:cubicBezTo>
                    <a:pt x="270" y="557"/>
                    <a:pt x="126" y="683"/>
                    <a:pt x="1" y="827"/>
                  </a:cubicBezTo>
                  <a:cubicBezTo>
                    <a:pt x="144" y="934"/>
                    <a:pt x="270" y="1114"/>
                    <a:pt x="432" y="1168"/>
                  </a:cubicBezTo>
                  <a:cubicBezTo>
                    <a:pt x="881" y="1311"/>
                    <a:pt x="1329" y="1437"/>
                    <a:pt x="1778" y="1545"/>
                  </a:cubicBezTo>
                  <a:cubicBezTo>
                    <a:pt x="1812" y="1549"/>
                    <a:pt x="1845" y="1551"/>
                    <a:pt x="1877" y="1551"/>
                  </a:cubicBezTo>
                  <a:cubicBezTo>
                    <a:pt x="1981" y="1551"/>
                    <a:pt x="2073" y="1528"/>
                    <a:pt x="2156" y="1473"/>
                  </a:cubicBezTo>
                  <a:cubicBezTo>
                    <a:pt x="2461" y="1276"/>
                    <a:pt x="2497" y="952"/>
                    <a:pt x="2479" y="647"/>
                  </a:cubicBezTo>
                  <a:cubicBezTo>
                    <a:pt x="2497" y="324"/>
                    <a:pt x="2263" y="36"/>
                    <a:pt x="19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8162200" y="4541563"/>
              <a:ext cx="55250" cy="42925"/>
            </a:xfrm>
            <a:custGeom>
              <a:avLst/>
              <a:gdLst/>
              <a:ahLst/>
              <a:cxnLst/>
              <a:rect l="l" t="t" r="r" b="b"/>
              <a:pathLst>
                <a:path w="2210" h="1717" extrusionOk="0">
                  <a:moveTo>
                    <a:pt x="1662" y="1"/>
                  </a:moveTo>
                  <a:cubicBezTo>
                    <a:pt x="1051" y="1"/>
                    <a:pt x="282" y="494"/>
                    <a:pt x="126" y="1041"/>
                  </a:cubicBezTo>
                  <a:cubicBezTo>
                    <a:pt x="0" y="1328"/>
                    <a:pt x="198" y="1651"/>
                    <a:pt x="521" y="1687"/>
                  </a:cubicBezTo>
                  <a:cubicBezTo>
                    <a:pt x="618" y="1707"/>
                    <a:pt x="717" y="1716"/>
                    <a:pt x="815" y="1716"/>
                  </a:cubicBezTo>
                  <a:cubicBezTo>
                    <a:pt x="1260" y="1716"/>
                    <a:pt x="1699" y="1520"/>
                    <a:pt x="1994" y="1166"/>
                  </a:cubicBezTo>
                  <a:cubicBezTo>
                    <a:pt x="2173" y="987"/>
                    <a:pt x="2209" y="699"/>
                    <a:pt x="2048" y="484"/>
                  </a:cubicBezTo>
                  <a:lnTo>
                    <a:pt x="2048" y="484"/>
                  </a:lnTo>
                  <a:cubicBezTo>
                    <a:pt x="1976" y="628"/>
                    <a:pt x="1922" y="717"/>
                    <a:pt x="1868" y="825"/>
                  </a:cubicBezTo>
                  <a:cubicBezTo>
                    <a:pt x="1671" y="1292"/>
                    <a:pt x="1275" y="1472"/>
                    <a:pt x="809" y="1490"/>
                  </a:cubicBezTo>
                  <a:cubicBezTo>
                    <a:pt x="794" y="1492"/>
                    <a:pt x="778" y="1492"/>
                    <a:pt x="761" y="1492"/>
                  </a:cubicBezTo>
                  <a:cubicBezTo>
                    <a:pt x="622" y="1492"/>
                    <a:pt x="446" y="1426"/>
                    <a:pt x="413" y="1346"/>
                  </a:cubicBezTo>
                  <a:cubicBezTo>
                    <a:pt x="378" y="1166"/>
                    <a:pt x="395" y="1005"/>
                    <a:pt x="485" y="861"/>
                  </a:cubicBezTo>
                  <a:cubicBezTo>
                    <a:pt x="539" y="753"/>
                    <a:pt x="611" y="664"/>
                    <a:pt x="719" y="610"/>
                  </a:cubicBezTo>
                  <a:cubicBezTo>
                    <a:pt x="1005" y="351"/>
                    <a:pt x="1384" y="206"/>
                    <a:pt x="1770" y="206"/>
                  </a:cubicBezTo>
                  <a:cubicBezTo>
                    <a:pt x="1893" y="206"/>
                    <a:pt x="2016" y="220"/>
                    <a:pt x="2138" y="250"/>
                  </a:cubicBezTo>
                  <a:cubicBezTo>
                    <a:pt x="1994" y="107"/>
                    <a:pt x="1976" y="35"/>
                    <a:pt x="1922" y="35"/>
                  </a:cubicBezTo>
                  <a:cubicBezTo>
                    <a:pt x="1841" y="12"/>
                    <a:pt x="1753" y="1"/>
                    <a:pt x="1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9435075" y="4479763"/>
              <a:ext cx="149075" cy="29000"/>
            </a:xfrm>
            <a:custGeom>
              <a:avLst/>
              <a:gdLst/>
              <a:ahLst/>
              <a:cxnLst/>
              <a:rect l="l" t="t" r="r" b="b"/>
              <a:pathLst>
                <a:path w="5963" h="1160" extrusionOk="0">
                  <a:moveTo>
                    <a:pt x="2656" y="1"/>
                  </a:moveTo>
                  <a:cubicBezTo>
                    <a:pt x="1841" y="1"/>
                    <a:pt x="1026" y="84"/>
                    <a:pt x="216" y="208"/>
                  </a:cubicBezTo>
                  <a:cubicBezTo>
                    <a:pt x="144" y="226"/>
                    <a:pt x="72" y="262"/>
                    <a:pt x="0" y="280"/>
                  </a:cubicBezTo>
                  <a:cubicBezTo>
                    <a:pt x="104" y="340"/>
                    <a:pt x="221" y="374"/>
                    <a:pt x="329" y="374"/>
                  </a:cubicBezTo>
                  <a:cubicBezTo>
                    <a:pt x="352" y="374"/>
                    <a:pt x="374" y="373"/>
                    <a:pt x="395" y="370"/>
                  </a:cubicBezTo>
                  <a:cubicBezTo>
                    <a:pt x="916" y="334"/>
                    <a:pt x="1437" y="298"/>
                    <a:pt x="1976" y="244"/>
                  </a:cubicBezTo>
                  <a:cubicBezTo>
                    <a:pt x="2268" y="217"/>
                    <a:pt x="2559" y="203"/>
                    <a:pt x="2851" y="203"/>
                  </a:cubicBezTo>
                  <a:cubicBezTo>
                    <a:pt x="3511" y="203"/>
                    <a:pt x="4171" y="274"/>
                    <a:pt x="4831" y="424"/>
                  </a:cubicBezTo>
                  <a:cubicBezTo>
                    <a:pt x="5262" y="496"/>
                    <a:pt x="5711" y="657"/>
                    <a:pt x="5891" y="1160"/>
                  </a:cubicBezTo>
                  <a:cubicBezTo>
                    <a:pt x="5963" y="891"/>
                    <a:pt x="5819" y="621"/>
                    <a:pt x="5568" y="513"/>
                  </a:cubicBezTo>
                  <a:cubicBezTo>
                    <a:pt x="5334" y="388"/>
                    <a:pt x="5083" y="280"/>
                    <a:pt x="4813" y="226"/>
                  </a:cubicBezTo>
                  <a:cubicBezTo>
                    <a:pt x="4097" y="66"/>
                    <a:pt x="3377" y="1"/>
                    <a:pt x="2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9357400" y="4352663"/>
              <a:ext cx="161200" cy="16925"/>
            </a:xfrm>
            <a:custGeom>
              <a:avLst/>
              <a:gdLst/>
              <a:ahLst/>
              <a:cxnLst/>
              <a:rect l="l" t="t" r="r" b="b"/>
              <a:pathLst>
                <a:path w="6448" h="677" extrusionOk="0">
                  <a:moveTo>
                    <a:pt x="3345" y="1"/>
                  </a:moveTo>
                  <a:cubicBezTo>
                    <a:pt x="1972" y="1"/>
                    <a:pt x="566" y="211"/>
                    <a:pt x="0" y="677"/>
                  </a:cubicBezTo>
                  <a:cubicBezTo>
                    <a:pt x="1128" y="330"/>
                    <a:pt x="2292" y="153"/>
                    <a:pt x="3456" y="153"/>
                  </a:cubicBezTo>
                  <a:cubicBezTo>
                    <a:pt x="4461" y="153"/>
                    <a:pt x="5466" y="285"/>
                    <a:pt x="6448" y="551"/>
                  </a:cubicBezTo>
                  <a:cubicBezTo>
                    <a:pt x="5971" y="198"/>
                    <a:pt x="4673" y="1"/>
                    <a:pt x="3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9453925" y="4715738"/>
              <a:ext cx="63325" cy="17875"/>
            </a:xfrm>
            <a:custGeom>
              <a:avLst/>
              <a:gdLst/>
              <a:ahLst/>
              <a:cxnLst/>
              <a:rect l="l" t="t" r="r" b="b"/>
              <a:pathLst>
                <a:path w="2533" h="715" extrusionOk="0">
                  <a:moveTo>
                    <a:pt x="2533" y="0"/>
                  </a:moveTo>
                  <a:lnTo>
                    <a:pt x="2533" y="0"/>
                  </a:lnTo>
                  <a:cubicBezTo>
                    <a:pt x="1671" y="90"/>
                    <a:pt x="827" y="306"/>
                    <a:pt x="0" y="611"/>
                  </a:cubicBezTo>
                  <a:cubicBezTo>
                    <a:pt x="166" y="682"/>
                    <a:pt x="379" y="715"/>
                    <a:pt x="613" y="715"/>
                  </a:cubicBezTo>
                  <a:cubicBezTo>
                    <a:pt x="1318" y="715"/>
                    <a:pt x="2209" y="418"/>
                    <a:pt x="2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8922775" y="4993638"/>
              <a:ext cx="146400" cy="30125"/>
            </a:xfrm>
            <a:custGeom>
              <a:avLst/>
              <a:gdLst/>
              <a:ahLst/>
              <a:cxnLst/>
              <a:rect l="l" t="t" r="r" b="b"/>
              <a:pathLst>
                <a:path w="5856" h="1205" extrusionOk="0">
                  <a:moveTo>
                    <a:pt x="5411" y="0"/>
                  </a:moveTo>
                  <a:cubicBezTo>
                    <a:pt x="4526" y="0"/>
                    <a:pt x="3664" y="212"/>
                    <a:pt x="2802" y="396"/>
                  </a:cubicBezTo>
                  <a:cubicBezTo>
                    <a:pt x="1868" y="612"/>
                    <a:pt x="934" y="917"/>
                    <a:pt x="1" y="1168"/>
                  </a:cubicBezTo>
                  <a:lnTo>
                    <a:pt x="18" y="1204"/>
                  </a:lnTo>
                  <a:cubicBezTo>
                    <a:pt x="450" y="1115"/>
                    <a:pt x="863" y="1043"/>
                    <a:pt x="1276" y="935"/>
                  </a:cubicBezTo>
                  <a:cubicBezTo>
                    <a:pt x="2676" y="612"/>
                    <a:pt x="4059" y="199"/>
                    <a:pt x="5514" y="127"/>
                  </a:cubicBezTo>
                  <a:cubicBezTo>
                    <a:pt x="5640" y="109"/>
                    <a:pt x="5748" y="73"/>
                    <a:pt x="5855" y="19"/>
                  </a:cubicBezTo>
                  <a:cubicBezTo>
                    <a:pt x="5706" y="6"/>
                    <a:pt x="5558" y="0"/>
                    <a:pt x="5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8350775" y="4730963"/>
              <a:ext cx="29200" cy="55275"/>
            </a:xfrm>
            <a:custGeom>
              <a:avLst/>
              <a:gdLst/>
              <a:ahLst/>
              <a:cxnLst/>
              <a:rect l="l" t="t" r="r" b="b"/>
              <a:pathLst>
                <a:path w="1168" h="2211" extrusionOk="0">
                  <a:moveTo>
                    <a:pt x="445" y="1"/>
                  </a:moveTo>
                  <a:cubicBezTo>
                    <a:pt x="320" y="1"/>
                    <a:pt x="175" y="55"/>
                    <a:pt x="0" y="164"/>
                  </a:cubicBezTo>
                  <a:cubicBezTo>
                    <a:pt x="629" y="325"/>
                    <a:pt x="665" y="379"/>
                    <a:pt x="665" y="1062"/>
                  </a:cubicBezTo>
                  <a:cubicBezTo>
                    <a:pt x="665" y="1259"/>
                    <a:pt x="647" y="1457"/>
                    <a:pt x="647" y="1654"/>
                  </a:cubicBezTo>
                  <a:lnTo>
                    <a:pt x="647" y="2211"/>
                  </a:lnTo>
                  <a:cubicBezTo>
                    <a:pt x="1114" y="1744"/>
                    <a:pt x="1168" y="666"/>
                    <a:pt x="826" y="217"/>
                  </a:cubicBezTo>
                  <a:cubicBezTo>
                    <a:pt x="711" y="73"/>
                    <a:pt x="590"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9228975" y="4498863"/>
              <a:ext cx="46275" cy="54800"/>
            </a:xfrm>
            <a:custGeom>
              <a:avLst/>
              <a:gdLst/>
              <a:ahLst/>
              <a:cxnLst/>
              <a:rect l="l" t="t" r="r" b="b"/>
              <a:pathLst>
                <a:path w="1851" h="2192" extrusionOk="0">
                  <a:moveTo>
                    <a:pt x="1" y="1"/>
                  </a:moveTo>
                  <a:lnTo>
                    <a:pt x="1" y="1"/>
                  </a:lnTo>
                  <a:cubicBezTo>
                    <a:pt x="234" y="252"/>
                    <a:pt x="522" y="414"/>
                    <a:pt x="773" y="647"/>
                  </a:cubicBezTo>
                  <a:cubicBezTo>
                    <a:pt x="971" y="809"/>
                    <a:pt x="1240" y="1007"/>
                    <a:pt x="1294" y="1240"/>
                  </a:cubicBezTo>
                  <a:cubicBezTo>
                    <a:pt x="1366" y="1599"/>
                    <a:pt x="1599" y="1815"/>
                    <a:pt x="1851" y="2192"/>
                  </a:cubicBezTo>
                  <a:lnTo>
                    <a:pt x="1851" y="1384"/>
                  </a:lnTo>
                  <a:cubicBezTo>
                    <a:pt x="1276" y="791"/>
                    <a:pt x="845" y="9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8372325" y="4599438"/>
              <a:ext cx="102400" cy="28325"/>
            </a:xfrm>
            <a:custGeom>
              <a:avLst/>
              <a:gdLst/>
              <a:ahLst/>
              <a:cxnLst/>
              <a:rect l="l" t="t" r="r" b="b"/>
              <a:pathLst>
                <a:path w="4096" h="1133" extrusionOk="0">
                  <a:moveTo>
                    <a:pt x="4023" y="1"/>
                  </a:moveTo>
                  <a:cubicBezTo>
                    <a:pt x="3556" y="180"/>
                    <a:pt x="3071" y="342"/>
                    <a:pt x="2586" y="486"/>
                  </a:cubicBezTo>
                  <a:cubicBezTo>
                    <a:pt x="1904" y="629"/>
                    <a:pt x="1240" y="683"/>
                    <a:pt x="557" y="791"/>
                  </a:cubicBezTo>
                  <a:cubicBezTo>
                    <a:pt x="377" y="827"/>
                    <a:pt x="144" y="809"/>
                    <a:pt x="0" y="1132"/>
                  </a:cubicBezTo>
                  <a:cubicBezTo>
                    <a:pt x="809" y="989"/>
                    <a:pt x="1563" y="917"/>
                    <a:pt x="2299" y="737"/>
                  </a:cubicBezTo>
                  <a:cubicBezTo>
                    <a:pt x="2892" y="558"/>
                    <a:pt x="3502" y="324"/>
                    <a:pt x="4095" y="73"/>
                  </a:cubicBezTo>
                  <a:lnTo>
                    <a:pt x="4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8906600" y="4814063"/>
              <a:ext cx="154475" cy="6750"/>
            </a:xfrm>
            <a:custGeom>
              <a:avLst/>
              <a:gdLst/>
              <a:ahLst/>
              <a:cxnLst/>
              <a:rect l="l" t="t" r="r" b="b"/>
              <a:pathLst>
                <a:path w="6179" h="270" extrusionOk="0">
                  <a:moveTo>
                    <a:pt x="378" y="0"/>
                  </a:moveTo>
                  <a:cubicBezTo>
                    <a:pt x="252" y="18"/>
                    <a:pt x="127" y="36"/>
                    <a:pt x="1" y="54"/>
                  </a:cubicBezTo>
                  <a:lnTo>
                    <a:pt x="1" y="108"/>
                  </a:lnTo>
                  <a:lnTo>
                    <a:pt x="6179" y="270"/>
                  </a:lnTo>
                  <a:cubicBezTo>
                    <a:pt x="5838" y="162"/>
                    <a:pt x="5479" y="72"/>
                    <a:pt x="5119" y="36"/>
                  </a:cubicBezTo>
                  <a:cubicBezTo>
                    <a:pt x="3539" y="0"/>
                    <a:pt x="195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8857225" y="4215088"/>
              <a:ext cx="34150" cy="23125"/>
            </a:xfrm>
            <a:custGeom>
              <a:avLst/>
              <a:gdLst/>
              <a:ahLst/>
              <a:cxnLst/>
              <a:rect l="l" t="t" r="r" b="b"/>
              <a:pathLst>
                <a:path w="1366" h="925" extrusionOk="0">
                  <a:moveTo>
                    <a:pt x="1017" y="1"/>
                  </a:moveTo>
                  <a:cubicBezTo>
                    <a:pt x="675" y="1"/>
                    <a:pt x="341" y="156"/>
                    <a:pt x="126" y="451"/>
                  </a:cubicBezTo>
                  <a:cubicBezTo>
                    <a:pt x="18" y="630"/>
                    <a:pt x="0" y="774"/>
                    <a:pt x="234" y="882"/>
                  </a:cubicBezTo>
                  <a:cubicBezTo>
                    <a:pt x="303" y="910"/>
                    <a:pt x="380" y="924"/>
                    <a:pt x="461" y="924"/>
                  </a:cubicBezTo>
                  <a:cubicBezTo>
                    <a:pt x="785" y="924"/>
                    <a:pt x="1175" y="709"/>
                    <a:pt x="1347" y="379"/>
                  </a:cubicBezTo>
                  <a:lnTo>
                    <a:pt x="1347" y="379"/>
                  </a:lnTo>
                  <a:lnTo>
                    <a:pt x="575" y="522"/>
                  </a:lnTo>
                  <a:lnTo>
                    <a:pt x="539" y="433"/>
                  </a:lnTo>
                  <a:lnTo>
                    <a:pt x="1365" y="55"/>
                  </a:lnTo>
                  <a:cubicBezTo>
                    <a:pt x="1251" y="19"/>
                    <a:pt x="1134"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8881475" y="4620163"/>
              <a:ext cx="104625" cy="48000"/>
            </a:xfrm>
            <a:custGeom>
              <a:avLst/>
              <a:gdLst/>
              <a:ahLst/>
              <a:cxnLst/>
              <a:rect l="l" t="t" r="r" b="b"/>
              <a:pathLst>
                <a:path w="4185" h="1920" extrusionOk="0">
                  <a:moveTo>
                    <a:pt x="569" y="0"/>
                  </a:moveTo>
                  <a:cubicBezTo>
                    <a:pt x="376" y="0"/>
                    <a:pt x="185" y="24"/>
                    <a:pt x="0" y="70"/>
                  </a:cubicBezTo>
                  <a:cubicBezTo>
                    <a:pt x="431" y="160"/>
                    <a:pt x="880" y="213"/>
                    <a:pt x="1311" y="285"/>
                  </a:cubicBezTo>
                  <a:cubicBezTo>
                    <a:pt x="2102" y="429"/>
                    <a:pt x="2874" y="627"/>
                    <a:pt x="3520" y="1129"/>
                  </a:cubicBezTo>
                  <a:cubicBezTo>
                    <a:pt x="3772" y="1327"/>
                    <a:pt x="3951" y="1542"/>
                    <a:pt x="3879" y="1884"/>
                  </a:cubicBezTo>
                  <a:lnTo>
                    <a:pt x="3933" y="1920"/>
                  </a:lnTo>
                  <a:cubicBezTo>
                    <a:pt x="4149" y="1794"/>
                    <a:pt x="4185" y="1489"/>
                    <a:pt x="3987" y="1327"/>
                  </a:cubicBezTo>
                  <a:cubicBezTo>
                    <a:pt x="3790" y="1075"/>
                    <a:pt x="3538" y="878"/>
                    <a:pt x="3269" y="734"/>
                  </a:cubicBezTo>
                  <a:cubicBezTo>
                    <a:pt x="2622" y="501"/>
                    <a:pt x="1976" y="285"/>
                    <a:pt x="1329" y="124"/>
                  </a:cubicBezTo>
                  <a:cubicBezTo>
                    <a:pt x="1083" y="42"/>
                    <a:pt x="825" y="0"/>
                    <a:pt x="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9295425" y="4455313"/>
              <a:ext cx="116775" cy="24275"/>
            </a:xfrm>
            <a:custGeom>
              <a:avLst/>
              <a:gdLst/>
              <a:ahLst/>
              <a:cxnLst/>
              <a:rect l="l" t="t" r="r" b="b"/>
              <a:pathLst>
                <a:path w="4671" h="971" extrusionOk="0">
                  <a:moveTo>
                    <a:pt x="4670" y="1"/>
                  </a:moveTo>
                  <a:cubicBezTo>
                    <a:pt x="4545" y="1"/>
                    <a:pt x="4401" y="19"/>
                    <a:pt x="4275" y="73"/>
                  </a:cubicBezTo>
                  <a:cubicBezTo>
                    <a:pt x="3492" y="344"/>
                    <a:pt x="2667" y="474"/>
                    <a:pt x="1837" y="474"/>
                  </a:cubicBezTo>
                  <a:cubicBezTo>
                    <a:pt x="1734" y="474"/>
                    <a:pt x="1630" y="472"/>
                    <a:pt x="1527" y="468"/>
                  </a:cubicBezTo>
                  <a:cubicBezTo>
                    <a:pt x="1426" y="462"/>
                    <a:pt x="1326" y="460"/>
                    <a:pt x="1227" y="460"/>
                  </a:cubicBezTo>
                  <a:cubicBezTo>
                    <a:pt x="1030" y="460"/>
                    <a:pt x="839" y="468"/>
                    <a:pt x="647" y="468"/>
                  </a:cubicBezTo>
                  <a:cubicBezTo>
                    <a:pt x="635" y="467"/>
                    <a:pt x="622" y="467"/>
                    <a:pt x="610" y="467"/>
                  </a:cubicBezTo>
                  <a:cubicBezTo>
                    <a:pt x="303" y="467"/>
                    <a:pt x="53" y="677"/>
                    <a:pt x="1" y="971"/>
                  </a:cubicBezTo>
                  <a:cubicBezTo>
                    <a:pt x="288" y="647"/>
                    <a:pt x="665" y="647"/>
                    <a:pt x="1042" y="647"/>
                  </a:cubicBezTo>
                  <a:cubicBezTo>
                    <a:pt x="1330" y="647"/>
                    <a:pt x="1617" y="655"/>
                    <a:pt x="1904" y="655"/>
                  </a:cubicBezTo>
                  <a:cubicBezTo>
                    <a:pt x="2048" y="655"/>
                    <a:pt x="2192" y="653"/>
                    <a:pt x="2336" y="647"/>
                  </a:cubicBezTo>
                  <a:cubicBezTo>
                    <a:pt x="3144" y="611"/>
                    <a:pt x="3952" y="378"/>
                    <a:pt x="4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9363225" y="5187163"/>
              <a:ext cx="121700" cy="36400"/>
            </a:xfrm>
            <a:custGeom>
              <a:avLst/>
              <a:gdLst/>
              <a:ahLst/>
              <a:cxnLst/>
              <a:rect l="l" t="t" r="r" b="b"/>
              <a:pathLst>
                <a:path w="4868" h="1456" extrusionOk="0">
                  <a:moveTo>
                    <a:pt x="4814" y="1"/>
                  </a:moveTo>
                  <a:cubicBezTo>
                    <a:pt x="3557" y="342"/>
                    <a:pt x="2299" y="683"/>
                    <a:pt x="1042" y="1042"/>
                  </a:cubicBezTo>
                  <a:cubicBezTo>
                    <a:pt x="683" y="1150"/>
                    <a:pt x="360" y="1294"/>
                    <a:pt x="1" y="1419"/>
                  </a:cubicBezTo>
                  <a:lnTo>
                    <a:pt x="37" y="1455"/>
                  </a:lnTo>
                  <a:cubicBezTo>
                    <a:pt x="791" y="1258"/>
                    <a:pt x="1545" y="1078"/>
                    <a:pt x="2299" y="845"/>
                  </a:cubicBezTo>
                  <a:cubicBezTo>
                    <a:pt x="3162" y="593"/>
                    <a:pt x="4006" y="324"/>
                    <a:pt x="4868" y="55"/>
                  </a:cubicBezTo>
                  <a:lnTo>
                    <a:pt x="4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9067800" y="4894888"/>
              <a:ext cx="33250" cy="63775"/>
            </a:xfrm>
            <a:custGeom>
              <a:avLst/>
              <a:gdLst/>
              <a:ahLst/>
              <a:cxnLst/>
              <a:rect l="l" t="t" r="r" b="b"/>
              <a:pathLst>
                <a:path w="1330" h="2551" extrusionOk="0">
                  <a:moveTo>
                    <a:pt x="1114" y="0"/>
                  </a:moveTo>
                  <a:lnTo>
                    <a:pt x="934" y="72"/>
                  </a:lnTo>
                  <a:cubicBezTo>
                    <a:pt x="665" y="575"/>
                    <a:pt x="396" y="1060"/>
                    <a:pt x="162" y="1563"/>
                  </a:cubicBezTo>
                  <a:cubicBezTo>
                    <a:pt x="0" y="1868"/>
                    <a:pt x="0" y="2227"/>
                    <a:pt x="162" y="2550"/>
                  </a:cubicBezTo>
                  <a:cubicBezTo>
                    <a:pt x="360" y="1616"/>
                    <a:pt x="755" y="754"/>
                    <a:pt x="1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8855425" y="4931688"/>
              <a:ext cx="85325" cy="22475"/>
            </a:xfrm>
            <a:custGeom>
              <a:avLst/>
              <a:gdLst/>
              <a:ahLst/>
              <a:cxnLst/>
              <a:rect l="l" t="t" r="r" b="b"/>
              <a:pathLst>
                <a:path w="3413" h="899" extrusionOk="0">
                  <a:moveTo>
                    <a:pt x="252" y="1"/>
                  </a:moveTo>
                  <a:cubicBezTo>
                    <a:pt x="162" y="19"/>
                    <a:pt x="72" y="37"/>
                    <a:pt x="1" y="73"/>
                  </a:cubicBezTo>
                  <a:cubicBezTo>
                    <a:pt x="701" y="180"/>
                    <a:pt x="1401" y="216"/>
                    <a:pt x="2084" y="288"/>
                  </a:cubicBezTo>
                  <a:cubicBezTo>
                    <a:pt x="2551" y="342"/>
                    <a:pt x="3000" y="432"/>
                    <a:pt x="3305" y="899"/>
                  </a:cubicBezTo>
                  <a:cubicBezTo>
                    <a:pt x="3413" y="737"/>
                    <a:pt x="3341" y="504"/>
                    <a:pt x="3161" y="432"/>
                  </a:cubicBezTo>
                  <a:cubicBezTo>
                    <a:pt x="2964" y="288"/>
                    <a:pt x="2748" y="198"/>
                    <a:pt x="2515" y="162"/>
                  </a:cubicBezTo>
                  <a:cubicBezTo>
                    <a:pt x="1761" y="91"/>
                    <a:pt x="1006" y="55"/>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8425300" y="4639713"/>
              <a:ext cx="43575" cy="29800"/>
            </a:xfrm>
            <a:custGeom>
              <a:avLst/>
              <a:gdLst/>
              <a:ahLst/>
              <a:cxnLst/>
              <a:rect l="l" t="t" r="r" b="b"/>
              <a:pathLst>
                <a:path w="1743" h="1192" extrusionOk="0">
                  <a:moveTo>
                    <a:pt x="981" y="1"/>
                  </a:moveTo>
                  <a:cubicBezTo>
                    <a:pt x="634" y="1"/>
                    <a:pt x="209" y="221"/>
                    <a:pt x="1" y="527"/>
                  </a:cubicBezTo>
                  <a:cubicBezTo>
                    <a:pt x="198" y="491"/>
                    <a:pt x="342" y="473"/>
                    <a:pt x="485" y="419"/>
                  </a:cubicBezTo>
                  <a:cubicBezTo>
                    <a:pt x="697" y="363"/>
                    <a:pt x="850" y="330"/>
                    <a:pt x="967" y="330"/>
                  </a:cubicBezTo>
                  <a:cubicBezTo>
                    <a:pt x="1226" y="330"/>
                    <a:pt x="1307" y="494"/>
                    <a:pt x="1455" y="940"/>
                  </a:cubicBezTo>
                  <a:cubicBezTo>
                    <a:pt x="1491" y="1012"/>
                    <a:pt x="1527" y="1102"/>
                    <a:pt x="1563" y="1191"/>
                  </a:cubicBezTo>
                  <a:cubicBezTo>
                    <a:pt x="1671" y="742"/>
                    <a:pt x="1743" y="293"/>
                    <a:pt x="1258" y="60"/>
                  </a:cubicBezTo>
                  <a:cubicBezTo>
                    <a:pt x="1177" y="20"/>
                    <a:pt x="1082" y="1"/>
                    <a:pt x="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8940275" y="4231738"/>
              <a:ext cx="31025" cy="54350"/>
            </a:xfrm>
            <a:custGeom>
              <a:avLst/>
              <a:gdLst/>
              <a:ahLst/>
              <a:cxnLst/>
              <a:rect l="l" t="t" r="r" b="b"/>
              <a:pathLst>
                <a:path w="1241" h="2174" extrusionOk="0">
                  <a:moveTo>
                    <a:pt x="809" y="0"/>
                  </a:moveTo>
                  <a:lnTo>
                    <a:pt x="809" y="0"/>
                  </a:lnTo>
                  <a:cubicBezTo>
                    <a:pt x="845" y="826"/>
                    <a:pt x="252" y="1401"/>
                    <a:pt x="1" y="2173"/>
                  </a:cubicBezTo>
                  <a:cubicBezTo>
                    <a:pt x="809" y="1688"/>
                    <a:pt x="1240" y="503"/>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8566725" y="4171413"/>
              <a:ext cx="109125" cy="12925"/>
            </a:xfrm>
            <a:custGeom>
              <a:avLst/>
              <a:gdLst/>
              <a:ahLst/>
              <a:cxnLst/>
              <a:rect l="l" t="t" r="r" b="b"/>
              <a:pathLst>
                <a:path w="4365" h="517" extrusionOk="0">
                  <a:moveTo>
                    <a:pt x="4144" y="0"/>
                  </a:moveTo>
                  <a:cubicBezTo>
                    <a:pt x="4121" y="0"/>
                    <a:pt x="4099" y="2"/>
                    <a:pt x="4078" y="7"/>
                  </a:cubicBezTo>
                  <a:cubicBezTo>
                    <a:pt x="3014" y="236"/>
                    <a:pt x="1940" y="351"/>
                    <a:pt x="863" y="351"/>
                  </a:cubicBezTo>
                  <a:cubicBezTo>
                    <a:pt x="593" y="351"/>
                    <a:pt x="324" y="344"/>
                    <a:pt x="55" y="330"/>
                  </a:cubicBezTo>
                  <a:lnTo>
                    <a:pt x="1" y="384"/>
                  </a:lnTo>
                  <a:cubicBezTo>
                    <a:pt x="55" y="420"/>
                    <a:pt x="144" y="455"/>
                    <a:pt x="216" y="473"/>
                  </a:cubicBezTo>
                  <a:cubicBezTo>
                    <a:pt x="565" y="502"/>
                    <a:pt x="914" y="517"/>
                    <a:pt x="1263" y="517"/>
                  </a:cubicBezTo>
                  <a:cubicBezTo>
                    <a:pt x="2223" y="517"/>
                    <a:pt x="3178" y="405"/>
                    <a:pt x="4113" y="168"/>
                  </a:cubicBezTo>
                  <a:cubicBezTo>
                    <a:pt x="4203" y="150"/>
                    <a:pt x="4275" y="114"/>
                    <a:pt x="4365" y="78"/>
                  </a:cubicBezTo>
                  <a:cubicBezTo>
                    <a:pt x="4296" y="23"/>
                    <a:pt x="4217" y="0"/>
                    <a:pt x="4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8040075" y="4984663"/>
              <a:ext cx="70525" cy="12000"/>
            </a:xfrm>
            <a:custGeom>
              <a:avLst/>
              <a:gdLst/>
              <a:ahLst/>
              <a:cxnLst/>
              <a:rect l="l" t="t" r="r" b="b"/>
              <a:pathLst>
                <a:path w="2821" h="480" extrusionOk="0">
                  <a:moveTo>
                    <a:pt x="2820" y="1"/>
                  </a:moveTo>
                  <a:lnTo>
                    <a:pt x="2820" y="1"/>
                  </a:lnTo>
                  <a:cubicBezTo>
                    <a:pt x="2263" y="37"/>
                    <a:pt x="1707" y="109"/>
                    <a:pt x="1150" y="181"/>
                  </a:cubicBezTo>
                  <a:cubicBezTo>
                    <a:pt x="952" y="181"/>
                    <a:pt x="737" y="163"/>
                    <a:pt x="539" y="145"/>
                  </a:cubicBezTo>
                  <a:lnTo>
                    <a:pt x="0" y="468"/>
                  </a:lnTo>
                  <a:cubicBezTo>
                    <a:pt x="71" y="476"/>
                    <a:pt x="154" y="479"/>
                    <a:pt x="247" y="479"/>
                  </a:cubicBezTo>
                  <a:cubicBezTo>
                    <a:pt x="1030" y="479"/>
                    <a:pt x="2499" y="226"/>
                    <a:pt x="2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8922325" y="4243838"/>
              <a:ext cx="26075" cy="48525"/>
            </a:xfrm>
            <a:custGeom>
              <a:avLst/>
              <a:gdLst/>
              <a:ahLst/>
              <a:cxnLst/>
              <a:rect l="l" t="t" r="r" b="b"/>
              <a:pathLst>
                <a:path w="1043" h="1941" extrusionOk="0">
                  <a:moveTo>
                    <a:pt x="952" y="1"/>
                  </a:moveTo>
                  <a:lnTo>
                    <a:pt x="952" y="1"/>
                  </a:lnTo>
                  <a:cubicBezTo>
                    <a:pt x="414" y="755"/>
                    <a:pt x="1" y="1581"/>
                    <a:pt x="1" y="1941"/>
                  </a:cubicBezTo>
                  <a:cubicBezTo>
                    <a:pt x="557" y="1545"/>
                    <a:pt x="1042" y="540"/>
                    <a:pt x="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8518250" y="5263038"/>
              <a:ext cx="31900" cy="50325"/>
            </a:xfrm>
            <a:custGeom>
              <a:avLst/>
              <a:gdLst/>
              <a:ahLst/>
              <a:cxnLst/>
              <a:rect l="l" t="t" r="r" b="b"/>
              <a:pathLst>
                <a:path w="1276" h="2013" extrusionOk="0">
                  <a:moveTo>
                    <a:pt x="305" y="1"/>
                  </a:moveTo>
                  <a:cubicBezTo>
                    <a:pt x="0" y="899"/>
                    <a:pt x="503" y="1904"/>
                    <a:pt x="1275" y="2012"/>
                  </a:cubicBezTo>
                  <a:cubicBezTo>
                    <a:pt x="683" y="1509"/>
                    <a:pt x="449" y="809"/>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8982950" y="5249563"/>
              <a:ext cx="13025" cy="53925"/>
            </a:xfrm>
            <a:custGeom>
              <a:avLst/>
              <a:gdLst/>
              <a:ahLst/>
              <a:cxnLst/>
              <a:rect l="l" t="t" r="r" b="b"/>
              <a:pathLst>
                <a:path w="521" h="2157" extrusionOk="0">
                  <a:moveTo>
                    <a:pt x="521" y="1"/>
                  </a:moveTo>
                  <a:lnTo>
                    <a:pt x="521" y="1"/>
                  </a:lnTo>
                  <a:cubicBezTo>
                    <a:pt x="72" y="360"/>
                    <a:pt x="126" y="845"/>
                    <a:pt x="72" y="1294"/>
                  </a:cubicBezTo>
                  <a:cubicBezTo>
                    <a:pt x="36" y="1599"/>
                    <a:pt x="0" y="1923"/>
                    <a:pt x="287" y="2156"/>
                  </a:cubicBezTo>
                  <a:lnTo>
                    <a:pt x="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8121350" y="4639413"/>
              <a:ext cx="18875" cy="44925"/>
            </a:xfrm>
            <a:custGeom>
              <a:avLst/>
              <a:gdLst/>
              <a:ahLst/>
              <a:cxnLst/>
              <a:rect l="l" t="t" r="r" b="b"/>
              <a:pathLst>
                <a:path w="755" h="1797" extrusionOk="0">
                  <a:moveTo>
                    <a:pt x="754" y="0"/>
                  </a:moveTo>
                  <a:lnTo>
                    <a:pt x="754" y="0"/>
                  </a:lnTo>
                  <a:cubicBezTo>
                    <a:pt x="341" y="216"/>
                    <a:pt x="36" y="898"/>
                    <a:pt x="0" y="1455"/>
                  </a:cubicBezTo>
                  <a:cubicBezTo>
                    <a:pt x="0" y="1581"/>
                    <a:pt x="36" y="1688"/>
                    <a:pt x="72" y="1796"/>
                  </a:cubicBezTo>
                  <a:lnTo>
                    <a:pt x="180" y="1796"/>
                  </a:lnTo>
                  <a:lnTo>
                    <a:pt x="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8950625" y="5145413"/>
              <a:ext cx="18875" cy="47625"/>
            </a:xfrm>
            <a:custGeom>
              <a:avLst/>
              <a:gdLst/>
              <a:ahLst/>
              <a:cxnLst/>
              <a:rect l="l" t="t" r="r" b="b"/>
              <a:pathLst>
                <a:path w="755" h="1905" extrusionOk="0">
                  <a:moveTo>
                    <a:pt x="593" y="0"/>
                  </a:moveTo>
                  <a:cubicBezTo>
                    <a:pt x="198" y="539"/>
                    <a:pt x="0" y="1204"/>
                    <a:pt x="54" y="1886"/>
                  </a:cubicBezTo>
                  <a:lnTo>
                    <a:pt x="198" y="1904"/>
                  </a:lnTo>
                  <a:lnTo>
                    <a:pt x="754" y="54"/>
                  </a:lnTo>
                  <a:lnTo>
                    <a:pt x="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9140525" y="4300413"/>
              <a:ext cx="22925" cy="38650"/>
            </a:xfrm>
            <a:custGeom>
              <a:avLst/>
              <a:gdLst/>
              <a:ahLst/>
              <a:cxnLst/>
              <a:rect l="l" t="t" r="r" b="b"/>
              <a:pathLst>
                <a:path w="917" h="1546" extrusionOk="0">
                  <a:moveTo>
                    <a:pt x="917" y="1"/>
                  </a:moveTo>
                  <a:lnTo>
                    <a:pt x="917" y="1"/>
                  </a:lnTo>
                  <a:cubicBezTo>
                    <a:pt x="432" y="55"/>
                    <a:pt x="55" y="701"/>
                    <a:pt x="1" y="1545"/>
                  </a:cubicBezTo>
                  <a:cubicBezTo>
                    <a:pt x="73" y="1509"/>
                    <a:pt x="180" y="1509"/>
                    <a:pt x="198" y="1456"/>
                  </a:cubicBezTo>
                  <a:cubicBezTo>
                    <a:pt x="450" y="989"/>
                    <a:pt x="683" y="504"/>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9088450" y="5066388"/>
              <a:ext cx="17975" cy="57500"/>
            </a:xfrm>
            <a:custGeom>
              <a:avLst/>
              <a:gdLst/>
              <a:ahLst/>
              <a:cxnLst/>
              <a:rect l="l" t="t" r="r" b="b"/>
              <a:pathLst>
                <a:path w="719" h="2300" extrusionOk="0">
                  <a:moveTo>
                    <a:pt x="719" y="1"/>
                  </a:moveTo>
                  <a:lnTo>
                    <a:pt x="719" y="1"/>
                  </a:lnTo>
                  <a:cubicBezTo>
                    <a:pt x="252" y="342"/>
                    <a:pt x="270" y="755"/>
                    <a:pt x="198" y="1096"/>
                  </a:cubicBezTo>
                  <a:cubicBezTo>
                    <a:pt x="1" y="1886"/>
                    <a:pt x="18" y="1886"/>
                    <a:pt x="198" y="2299"/>
                  </a:cubicBez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8106525" y="4629088"/>
              <a:ext cx="19325" cy="50750"/>
            </a:xfrm>
            <a:custGeom>
              <a:avLst/>
              <a:gdLst/>
              <a:ahLst/>
              <a:cxnLst/>
              <a:rect l="l" t="t" r="r" b="b"/>
              <a:pathLst>
                <a:path w="773" h="2030" extrusionOk="0">
                  <a:moveTo>
                    <a:pt x="773" y="0"/>
                  </a:moveTo>
                  <a:lnTo>
                    <a:pt x="773" y="0"/>
                  </a:lnTo>
                  <a:cubicBezTo>
                    <a:pt x="270" y="431"/>
                    <a:pt x="0" y="1383"/>
                    <a:pt x="198" y="2030"/>
                  </a:cubicBezTo>
                  <a:lnTo>
                    <a:pt x="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8400150" y="4677563"/>
              <a:ext cx="34150" cy="23825"/>
            </a:xfrm>
            <a:custGeom>
              <a:avLst/>
              <a:gdLst/>
              <a:ahLst/>
              <a:cxnLst/>
              <a:rect l="l" t="t" r="r" b="b"/>
              <a:pathLst>
                <a:path w="1366" h="953" extrusionOk="0">
                  <a:moveTo>
                    <a:pt x="1366" y="1"/>
                  </a:moveTo>
                  <a:cubicBezTo>
                    <a:pt x="989" y="182"/>
                    <a:pt x="789" y="691"/>
                    <a:pt x="310" y="691"/>
                  </a:cubicBezTo>
                  <a:cubicBezTo>
                    <a:pt x="218" y="691"/>
                    <a:pt x="116" y="673"/>
                    <a:pt x="1" y="629"/>
                  </a:cubicBezTo>
                  <a:lnTo>
                    <a:pt x="1" y="629"/>
                  </a:lnTo>
                  <a:cubicBezTo>
                    <a:pt x="37" y="737"/>
                    <a:pt x="37" y="845"/>
                    <a:pt x="73" y="863"/>
                  </a:cubicBezTo>
                  <a:cubicBezTo>
                    <a:pt x="216" y="917"/>
                    <a:pt x="396" y="953"/>
                    <a:pt x="558" y="953"/>
                  </a:cubicBezTo>
                  <a:cubicBezTo>
                    <a:pt x="1025" y="881"/>
                    <a:pt x="1366" y="468"/>
                    <a:pt x="1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8803350" y="4668588"/>
              <a:ext cx="91175" cy="1825"/>
            </a:xfrm>
            <a:custGeom>
              <a:avLst/>
              <a:gdLst/>
              <a:ahLst/>
              <a:cxnLst/>
              <a:rect l="l" t="t" r="r" b="b"/>
              <a:pathLst>
                <a:path w="3647" h="73" extrusionOk="0">
                  <a:moveTo>
                    <a:pt x="0" y="1"/>
                  </a:moveTo>
                  <a:lnTo>
                    <a:pt x="0" y="72"/>
                  </a:lnTo>
                  <a:lnTo>
                    <a:pt x="3646" y="72"/>
                  </a:lnTo>
                  <a:lnTo>
                    <a:pt x="36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9098775" y="5202438"/>
              <a:ext cx="32350" cy="28750"/>
            </a:xfrm>
            <a:custGeom>
              <a:avLst/>
              <a:gdLst/>
              <a:ahLst/>
              <a:cxnLst/>
              <a:rect l="l" t="t" r="r" b="b"/>
              <a:pathLst>
                <a:path w="1294" h="1150" extrusionOk="0">
                  <a:moveTo>
                    <a:pt x="1258" y="0"/>
                  </a:moveTo>
                  <a:lnTo>
                    <a:pt x="1" y="1150"/>
                  </a:lnTo>
                  <a:cubicBezTo>
                    <a:pt x="737" y="1132"/>
                    <a:pt x="1294" y="611"/>
                    <a:pt x="1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9088900" y="4916888"/>
              <a:ext cx="17975" cy="41775"/>
            </a:xfrm>
            <a:custGeom>
              <a:avLst/>
              <a:gdLst/>
              <a:ahLst/>
              <a:cxnLst/>
              <a:rect l="l" t="t" r="r" b="b"/>
              <a:pathLst>
                <a:path w="719" h="1671" extrusionOk="0">
                  <a:moveTo>
                    <a:pt x="719" y="0"/>
                  </a:moveTo>
                  <a:lnTo>
                    <a:pt x="719" y="0"/>
                  </a:lnTo>
                  <a:cubicBezTo>
                    <a:pt x="216" y="467"/>
                    <a:pt x="0" y="1132"/>
                    <a:pt x="198" y="1670"/>
                  </a:cubicBezTo>
                  <a:cubicBezTo>
                    <a:pt x="414" y="1132"/>
                    <a:pt x="593" y="575"/>
                    <a:pt x="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9335400" y="5138238"/>
              <a:ext cx="14375" cy="43125"/>
            </a:xfrm>
            <a:custGeom>
              <a:avLst/>
              <a:gdLst/>
              <a:ahLst/>
              <a:cxnLst/>
              <a:rect l="l" t="t" r="r" b="b"/>
              <a:pathLst>
                <a:path w="575" h="1725" extrusionOk="0">
                  <a:moveTo>
                    <a:pt x="485" y="0"/>
                  </a:moveTo>
                  <a:lnTo>
                    <a:pt x="485" y="0"/>
                  </a:lnTo>
                  <a:cubicBezTo>
                    <a:pt x="162" y="521"/>
                    <a:pt x="0" y="1114"/>
                    <a:pt x="18" y="1724"/>
                  </a:cubicBezTo>
                  <a:cubicBezTo>
                    <a:pt x="359" y="1275"/>
                    <a:pt x="575" y="449"/>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8543375" y="5272913"/>
              <a:ext cx="24275" cy="43575"/>
            </a:xfrm>
            <a:custGeom>
              <a:avLst/>
              <a:gdLst/>
              <a:ahLst/>
              <a:cxnLst/>
              <a:rect l="l" t="t" r="r" b="b"/>
              <a:pathLst>
                <a:path w="971" h="1743" extrusionOk="0">
                  <a:moveTo>
                    <a:pt x="109" y="1"/>
                  </a:moveTo>
                  <a:lnTo>
                    <a:pt x="109" y="1"/>
                  </a:lnTo>
                  <a:cubicBezTo>
                    <a:pt x="1" y="701"/>
                    <a:pt x="342" y="1402"/>
                    <a:pt x="971" y="1743"/>
                  </a:cubicBezTo>
                  <a:lnTo>
                    <a:pt x="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8682575" y="4967613"/>
              <a:ext cx="20675" cy="39525"/>
            </a:xfrm>
            <a:custGeom>
              <a:avLst/>
              <a:gdLst/>
              <a:ahLst/>
              <a:cxnLst/>
              <a:rect l="l" t="t" r="r" b="b"/>
              <a:pathLst>
                <a:path w="827" h="1581" extrusionOk="0">
                  <a:moveTo>
                    <a:pt x="826" y="0"/>
                  </a:moveTo>
                  <a:lnTo>
                    <a:pt x="826" y="0"/>
                  </a:lnTo>
                  <a:cubicBezTo>
                    <a:pt x="270" y="432"/>
                    <a:pt x="0" y="1006"/>
                    <a:pt x="90" y="1581"/>
                  </a:cubicBezTo>
                  <a:cubicBezTo>
                    <a:pt x="306" y="1042"/>
                    <a:pt x="701" y="593"/>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9164325" y="4810913"/>
              <a:ext cx="48075" cy="30600"/>
            </a:xfrm>
            <a:custGeom>
              <a:avLst/>
              <a:gdLst/>
              <a:ahLst/>
              <a:cxnLst/>
              <a:rect l="l" t="t" r="r" b="b"/>
              <a:pathLst>
                <a:path w="1923" h="1224" extrusionOk="0">
                  <a:moveTo>
                    <a:pt x="1" y="1"/>
                  </a:moveTo>
                  <a:lnTo>
                    <a:pt x="1" y="1"/>
                  </a:lnTo>
                  <a:cubicBezTo>
                    <a:pt x="470" y="696"/>
                    <a:pt x="1310" y="1224"/>
                    <a:pt x="1869" y="1224"/>
                  </a:cubicBezTo>
                  <a:cubicBezTo>
                    <a:pt x="1887" y="1224"/>
                    <a:pt x="1905" y="1223"/>
                    <a:pt x="1922" y="1222"/>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8535750" y="5157088"/>
              <a:ext cx="10800" cy="49850"/>
            </a:xfrm>
            <a:custGeom>
              <a:avLst/>
              <a:gdLst/>
              <a:ahLst/>
              <a:cxnLst/>
              <a:rect l="l" t="t" r="r" b="b"/>
              <a:pathLst>
                <a:path w="432" h="1994" extrusionOk="0">
                  <a:moveTo>
                    <a:pt x="414" y="0"/>
                  </a:moveTo>
                  <a:lnTo>
                    <a:pt x="414" y="0"/>
                  </a:lnTo>
                  <a:cubicBezTo>
                    <a:pt x="162" y="647"/>
                    <a:pt x="1" y="1311"/>
                    <a:pt x="180" y="1994"/>
                  </a:cubicBezTo>
                  <a:cubicBezTo>
                    <a:pt x="432" y="1347"/>
                    <a:pt x="360" y="665"/>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9416650" y="4309213"/>
              <a:ext cx="84450" cy="6500"/>
            </a:xfrm>
            <a:custGeom>
              <a:avLst/>
              <a:gdLst/>
              <a:ahLst/>
              <a:cxnLst/>
              <a:rect l="l" t="t" r="r" b="b"/>
              <a:pathLst>
                <a:path w="3378" h="260" extrusionOk="0">
                  <a:moveTo>
                    <a:pt x="899" y="0"/>
                  </a:moveTo>
                  <a:cubicBezTo>
                    <a:pt x="599" y="0"/>
                    <a:pt x="300" y="8"/>
                    <a:pt x="1" y="8"/>
                  </a:cubicBezTo>
                  <a:lnTo>
                    <a:pt x="19" y="8"/>
                  </a:lnTo>
                  <a:cubicBezTo>
                    <a:pt x="55" y="44"/>
                    <a:pt x="109" y="116"/>
                    <a:pt x="162" y="116"/>
                  </a:cubicBezTo>
                  <a:cubicBezTo>
                    <a:pt x="1150" y="170"/>
                    <a:pt x="2138" y="206"/>
                    <a:pt x="3126" y="259"/>
                  </a:cubicBezTo>
                  <a:cubicBezTo>
                    <a:pt x="3180" y="259"/>
                    <a:pt x="3251" y="188"/>
                    <a:pt x="3377" y="134"/>
                  </a:cubicBezTo>
                  <a:cubicBezTo>
                    <a:pt x="2659" y="80"/>
                    <a:pt x="2012" y="44"/>
                    <a:pt x="1348" y="8"/>
                  </a:cubicBezTo>
                  <a:cubicBezTo>
                    <a:pt x="1198" y="2"/>
                    <a:pt x="1048" y="0"/>
                    <a:pt x="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9441800" y="5045738"/>
              <a:ext cx="26075" cy="19825"/>
            </a:xfrm>
            <a:custGeom>
              <a:avLst/>
              <a:gdLst/>
              <a:ahLst/>
              <a:cxnLst/>
              <a:rect l="l" t="t" r="r" b="b"/>
              <a:pathLst>
                <a:path w="1043" h="793" extrusionOk="0">
                  <a:moveTo>
                    <a:pt x="611" y="0"/>
                  </a:moveTo>
                  <a:lnTo>
                    <a:pt x="485" y="467"/>
                  </a:lnTo>
                  <a:lnTo>
                    <a:pt x="108" y="288"/>
                  </a:lnTo>
                  <a:lnTo>
                    <a:pt x="108" y="288"/>
                  </a:lnTo>
                  <a:cubicBezTo>
                    <a:pt x="1" y="593"/>
                    <a:pt x="90" y="755"/>
                    <a:pt x="360" y="791"/>
                  </a:cubicBezTo>
                  <a:cubicBezTo>
                    <a:pt x="376" y="792"/>
                    <a:pt x="391" y="792"/>
                    <a:pt x="407" y="792"/>
                  </a:cubicBezTo>
                  <a:cubicBezTo>
                    <a:pt x="642" y="792"/>
                    <a:pt x="869" y="668"/>
                    <a:pt x="970" y="449"/>
                  </a:cubicBezTo>
                  <a:cubicBezTo>
                    <a:pt x="1042" y="198"/>
                    <a:pt x="899" y="54"/>
                    <a:pt x="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8778650" y="4966713"/>
              <a:ext cx="27875" cy="27200"/>
            </a:xfrm>
            <a:custGeom>
              <a:avLst/>
              <a:gdLst/>
              <a:ahLst/>
              <a:cxnLst/>
              <a:rect l="l" t="t" r="r" b="b"/>
              <a:pathLst>
                <a:path w="1115" h="1088" extrusionOk="0">
                  <a:moveTo>
                    <a:pt x="988" y="1"/>
                  </a:moveTo>
                  <a:lnTo>
                    <a:pt x="934" y="90"/>
                  </a:lnTo>
                  <a:lnTo>
                    <a:pt x="1" y="1006"/>
                  </a:lnTo>
                  <a:cubicBezTo>
                    <a:pt x="102" y="1035"/>
                    <a:pt x="180" y="1088"/>
                    <a:pt x="245" y="1088"/>
                  </a:cubicBezTo>
                  <a:cubicBezTo>
                    <a:pt x="260" y="1088"/>
                    <a:pt x="274" y="1085"/>
                    <a:pt x="288" y="1078"/>
                  </a:cubicBezTo>
                  <a:cubicBezTo>
                    <a:pt x="629" y="988"/>
                    <a:pt x="916" y="737"/>
                    <a:pt x="1060" y="414"/>
                  </a:cubicBezTo>
                  <a:cubicBezTo>
                    <a:pt x="1114" y="306"/>
                    <a:pt x="1024" y="144"/>
                    <a:pt x="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9011225" y="5256313"/>
              <a:ext cx="10350" cy="34150"/>
            </a:xfrm>
            <a:custGeom>
              <a:avLst/>
              <a:gdLst/>
              <a:ahLst/>
              <a:cxnLst/>
              <a:rect l="l" t="t" r="r" b="b"/>
              <a:pathLst>
                <a:path w="414" h="1366" extrusionOk="0">
                  <a:moveTo>
                    <a:pt x="216" y="0"/>
                  </a:moveTo>
                  <a:cubicBezTo>
                    <a:pt x="1" y="431"/>
                    <a:pt x="18" y="934"/>
                    <a:pt x="252" y="1365"/>
                  </a:cubicBezTo>
                  <a:cubicBezTo>
                    <a:pt x="414" y="916"/>
                    <a:pt x="396" y="431"/>
                    <a:pt x="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8964975" y="5163813"/>
              <a:ext cx="13050" cy="35500"/>
            </a:xfrm>
            <a:custGeom>
              <a:avLst/>
              <a:gdLst/>
              <a:ahLst/>
              <a:cxnLst/>
              <a:rect l="l" t="t" r="r" b="b"/>
              <a:pathLst>
                <a:path w="522" h="1420" extrusionOk="0">
                  <a:moveTo>
                    <a:pt x="504" y="1"/>
                  </a:moveTo>
                  <a:cubicBezTo>
                    <a:pt x="126" y="378"/>
                    <a:pt x="1" y="917"/>
                    <a:pt x="180" y="1420"/>
                  </a:cubicBezTo>
                  <a:cubicBezTo>
                    <a:pt x="414" y="971"/>
                    <a:pt x="522" y="486"/>
                    <a:pt x="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8460775" y="4823488"/>
              <a:ext cx="11250" cy="26975"/>
            </a:xfrm>
            <a:custGeom>
              <a:avLst/>
              <a:gdLst/>
              <a:ahLst/>
              <a:cxnLst/>
              <a:rect l="l" t="t" r="r" b="b"/>
              <a:pathLst>
                <a:path w="450" h="1079" extrusionOk="0">
                  <a:moveTo>
                    <a:pt x="108" y="1"/>
                  </a:moveTo>
                  <a:lnTo>
                    <a:pt x="0" y="1078"/>
                  </a:lnTo>
                  <a:lnTo>
                    <a:pt x="449" y="1006"/>
                  </a:lnTo>
                  <a:lnTo>
                    <a:pt x="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8383550" y="4716638"/>
              <a:ext cx="15725" cy="35925"/>
            </a:xfrm>
            <a:custGeom>
              <a:avLst/>
              <a:gdLst/>
              <a:ahLst/>
              <a:cxnLst/>
              <a:rect l="l" t="t" r="r" b="b"/>
              <a:pathLst>
                <a:path w="629" h="1437" extrusionOk="0">
                  <a:moveTo>
                    <a:pt x="180" y="0"/>
                  </a:moveTo>
                  <a:lnTo>
                    <a:pt x="0" y="1437"/>
                  </a:lnTo>
                  <a:cubicBezTo>
                    <a:pt x="593" y="952"/>
                    <a:pt x="629" y="27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9422050" y="5126363"/>
              <a:ext cx="62425" cy="9525"/>
            </a:xfrm>
            <a:custGeom>
              <a:avLst/>
              <a:gdLst/>
              <a:ahLst/>
              <a:cxnLst/>
              <a:rect l="l" t="t" r="r" b="b"/>
              <a:pathLst>
                <a:path w="2497" h="381" extrusionOk="0">
                  <a:moveTo>
                    <a:pt x="2479" y="224"/>
                  </a:moveTo>
                  <a:cubicBezTo>
                    <a:pt x="2475" y="227"/>
                    <a:pt x="2471" y="230"/>
                    <a:pt x="2466" y="233"/>
                  </a:cubicBezTo>
                  <a:lnTo>
                    <a:pt x="2466" y="233"/>
                  </a:lnTo>
                  <a:cubicBezTo>
                    <a:pt x="2477" y="235"/>
                    <a:pt x="2487" y="238"/>
                    <a:pt x="2497" y="242"/>
                  </a:cubicBezTo>
                  <a:lnTo>
                    <a:pt x="2479" y="224"/>
                  </a:lnTo>
                  <a:close/>
                  <a:moveTo>
                    <a:pt x="906" y="0"/>
                  </a:moveTo>
                  <a:cubicBezTo>
                    <a:pt x="882" y="0"/>
                    <a:pt x="850" y="8"/>
                    <a:pt x="826" y="8"/>
                  </a:cubicBezTo>
                  <a:lnTo>
                    <a:pt x="0" y="116"/>
                  </a:lnTo>
                  <a:cubicBezTo>
                    <a:pt x="431" y="260"/>
                    <a:pt x="898" y="331"/>
                    <a:pt x="1365" y="349"/>
                  </a:cubicBezTo>
                  <a:cubicBezTo>
                    <a:pt x="1545" y="349"/>
                    <a:pt x="1738" y="381"/>
                    <a:pt x="1929" y="381"/>
                  </a:cubicBezTo>
                  <a:cubicBezTo>
                    <a:pt x="2115" y="381"/>
                    <a:pt x="2299" y="351"/>
                    <a:pt x="2466" y="233"/>
                  </a:cubicBezTo>
                  <a:lnTo>
                    <a:pt x="2466" y="233"/>
                  </a:lnTo>
                  <a:cubicBezTo>
                    <a:pt x="2369" y="205"/>
                    <a:pt x="2269" y="197"/>
                    <a:pt x="2168" y="197"/>
                  </a:cubicBezTo>
                  <a:cubicBezTo>
                    <a:pt x="1970" y="197"/>
                    <a:pt x="1767" y="230"/>
                    <a:pt x="1568" y="230"/>
                  </a:cubicBezTo>
                  <a:cubicBezTo>
                    <a:pt x="1345" y="230"/>
                    <a:pt x="1129" y="188"/>
                    <a:pt x="934" y="8"/>
                  </a:cubicBezTo>
                  <a:cubicBezTo>
                    <a:pt x="928" y="2"/>
                    <a:pt x="918" y="0"/>
                    <a:pt x="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8188675" y="4318388"/>
              <a:ext cx="62450" cy="9525"/>
            </a:xfrm>
            <a:custGeom>
              <a:avLst/>
              <a:gdLst/>
              <a:ahLst/>
              <a:cxnLst/>
              <a:rect l="l" t="t" r="r" b="b"/>
              <a:pathLst>
                <a:path w="2498" h="381" extrusionOk="0">
                  <a:moveTo>
                    <a:pt x="1" y="0"/>
                  </a:moveTo>
                  <a:lnTo>
                    <a:pt x="1" y="18"/>
                  </a:lnTo>
                  <a:cubicBezTo>
                    <a:pt x="13" y="20"/>
                    <a:pt x="25" y="21"/>
                    <a:pt x="37" y="23"/>
                  </a:cubicBezTo>
                  <a:lnTo>
                    <a:pt x="37" y="23"/>
                  </a:lnTo>
                  <a:cubicBezTo>
                    <a:pt x="25" y="16"/>
                    <a:pt x="13" y="8"/>
                    <a:pt x="1" y="0"/>
                  </a:cubicBezTo>
                  <a:close/>
                  <a:moveTo>
                    <a:pt x="37" y="23"/>
                  </a:moveTo>
                  <a:lnTo>
                    <a:pt x="37" y="23"/>
                  </a:lnTo>
                  <a:cubicBezTo>
                    <a:pt x="453" y="282"/>
                    <a:pt x="874" y="381"/>
                    <a:pt x="1303" y="381"/>
                  </a:cubicBezTo>
                  <a:cubicBezTo>
                    <a:pt x="1694" y="381"/>
                    <a:pt x="2092" y="298"/>
                    <a:pt x="2497" y="180"/>
                  </a:cubicBezTo>
                  <a:cubicBezTo>
                    <a:pt x="2392" y="154"/>
                    <a:pt x="2287" y="137"/>
                    <a:pt x="2182" y="137"/>
                  </a:cubicBezTo>
                  <a:cubicBezTo>
                    <a:pt x="2143" y="137"/>
                    <a:pt x="2105" y="139"/>
                    <a:pt x="2066" y="144"/>
                  </a:cubicBezTo>
                  <a:cubicBezTo>
                    <a:pt x="1860" y="135"/>
                    <a:pt x="1649" y="135"/>
                    <a:pt x="1435" y="135"/>
                  </a:cubicBezTo>
                  <a:cubicBezTo>
                    <a:pt x="1222" y="135"/>
                    <a:pt x="1007" y="135"/>
                    <a:pt x="791" y="126"/>
                  </a:cubicBezTo>
                  <a:cubicBezTo>
                    <a:pt x="534" y="109"/>
                    <a:pt x="293" y="59"/>
                    <a:pt x="37" y="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2"/>
            <p:cNvSpPr/>
            <p:nvPr/>
          </p:nvSpPr>
          <p:spPr>
            <a:xfrm>
              <a:off x="8450000" y="4699563"/>
              <a:ext cx="19325" cy="33250"/>
            </a:xfrm>
            <a:custGeom>
              <a:avLst/>
              <a:gdLst/>
              <a:ahLst/>
              <a:cxnLst/>
              <a:rect l="l" t="t" r="r" b="b"/>
              <a:pathLst>
                <a:path w="773" h="1330" extrusionOk="0">
                  <a:moveTo>
                    <a:pt x="773" y="1"/>
                  </a:moveTo>
                  <a:lnTo>
                    <a:pt x="773" y="1"/>
                  </a:lnTo>
                  <a:cubicBezTo>
                    <a:pt x="144" y="522"/>
                    <a:pt x="0" y="953"/>
                    <a:pt x="324" y="1330"/>
                  </a:cubicBezTo>
                  <a:lnTo>
                    <a:pt x="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2"/>
            <p:cNvSpPr/>
            <p:nvPr/>
          </p:nvSpPr>
          <p:spPr>
            <a:xfrm>
              <a:off x="9403200" y="4979213"/>
              <a:ext cx="63325" cy="13575"/>
            </a:xfrm>
            <a:custGeom>
              <a:avLst/>
              <a:gdLst/>
              <a:ahLst/>
              <a:cxnLst/>
              <a:rect l="l" t="t" r="r" b="b"/>
              <a:pathLst>
                <a:path w="2533" h="543" extrusionOk="0">
                  <a:moveTo>
                    <a:pt x="2382" y="0"/>
                  </a:moveTo>
                  <a:cubicBezTo>
                    <a:pt x="1558" y="0"/>
                    <a:pt x="779" y="271"/>
                    <a:pt x="0" y="542"/>
                  </a:cubicBezTo>
                  <a:cubicBezTo>
                    <a:pt x="341" y="506"/>
                    <a:pt x="682" y="452"/>
                    <a:pt x="1006" y="363"/>
                  </a:cubicBezTo>
                  <a:lnTo>
                    <a:pt x="2532" y="3"/>
                  </a:lnTo>
                  <a:cubicBezTo>
                    <a:pt x="2482" y="1"/>
                    <a:pt x="2432" y="0"/>
                    <a:pt x="2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8572125" y="5282363"/>
              <a:ext cx="17075" cy="32800"/>
            </a:xfrm>
            <a:custGeom>
              <a:avLst/>
              <a:gdLst/>
              <a:ahLst/>
              <a:cxnLst/>
              <a:rect l="l" t="t" r="r" b="b"/>
              <a:pathLst>
                <a:path w="683" h="1312" extrusionOk="0">
                  <a:moveTo>
                    <a:pt x="54" y="0"/>
                  </a:moveTo>
                  <a:lnTo>
                    <a:pt x="54" y="0"/>
                  </a:lnTo>
                  <a:cubicBezTo>
                    <a:pt x="0" y="772"/>
                    <a:pt x="234" y="1185"/>
                    <a:pt x="683" y="1311"/>
                  </a:cubicBezTo>
                  <a:lnTo>
                    <a:pt x="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8265475" y="4576538"/>
              <a:ext cx="19775" cy="20725"/>
            </a:xfrm>
            <a:custGeom>
              <a:avLst/>
              <a:gdLst/>
              <a:ahLst/>
              <a:cxnLst/>
              <a:rect l="l" t="t" r="r" b="b"/>
              <a:pathLst>
                <a:path w="791" h="829" extrusionOk="0">
                  <a:moveTo>
                    <a:pt x="790" y="1"/>
                  </a:moveTo>
                  <a:cubicBezTo>
                    <a:pt x="395" y="127"/>
                    <a:pt x="108" y="432"/>
                    <a:pt x="0" y="827"/>
                  </a:cubicBezTo>
                  <a:cubicBezTo>
                    <a:pt x="26" y="828"/>
                    <a:pt x="51" y="828"/>
                    <a:pt x="76" y="828"/>
                  </a:cubicBezTo>
                  <a:cubicBezTo>
                    <a:pt x="514" y="828"/>
                    <a:pt x="620" y="665"/>
                    <a:pt x="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8726125" y="4703163"/>
              <a:ext cx="65125" cy="1825"/>
            </a:xfrm>
            <a:custGeom>
              <a:avLst/>
              <a:gdLst/>
              <a:ahLst/>
              <a:cxnLst/>
              <a:rect l="l" t="t" r="r" b="b"/>
              <a:pathLst>
                <a:path w="2605" h="73" extrusionOk="0">
                  <a:moveTo>
                    <a:pt x="0" y="0"/>
                  </a:moveTo>
                  <a:lnTo>
                    <a:pt x="0" y="72"/>
                  </a:lnTo>
                  <a:lnTo>
                    <a:pt x="2604" y="72"/>
                  </a:lnTo>
                  <a:lnTo>
                    <a:pt x="26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8243475" y="4259563"/>
              <a:ext cx="61975" cy="3800"/>
            </a:xfrm>
            <a:custGeom>
              <a:avLst/>
              <a:gdLst/>
              <a:ahLst/>
              <a:cxnLst/>
              <a:rect l="l" t="t" r="r" b="b"/>
              <a:pathLst>
                <a:path w="2479" h="152" extrusionOk="0">
                  <a:moveTo>
                    <a:pt x="0" y="1"/>
                  </a:moveTo>
                  <a:lnTo>
                    <a:pt x="18" y="126"/>
                  </a:lnTo>
                  <a:cubicBezTo>
                    <a:pt x="69" y="125"/>
                    <a:pt x="121" y="125"/>
                    <a:pt x="172" y="125"/>
                  </a:cubicBezTo>
                  <a:cubicBezTo>
                    <a:pt x="548" y="125"/>
                    <a:pt x="921" y="151"/>
                    <a:pt x="1293" y="151"/>
                  </a:cubicBezTo>
                  <a:cubicBezTo>
                    <a:pt x="1687" y="151"/>
                    <a:pt x="2081" y="122"/>
                    <a:pt x="2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8937600" y="5136438"/>
              <a:ext cx="23825" cy="35050"/>
            </a:xfrm>
            <a:custGeom>
              <a:avLst/>
              <a:gdLst/>
              <a:ahLst/>
              <a:cxnLst/>
              <a:rect l="l" t="t" r="r" b="b"/>
              <a:pathLst>
                <a:path w="953" h="1402" extrusionOk="0">
                  <a:moveTo>
                    <a:pt x="952" y="0"/>
                  </a:moveTo>
                  <a:lnTo>
                    <a:pt x="952" y="0"/>
                  </a:lnTo>
                  <a:cubicBezTo>
                    <a:pt x="413" y="270"/>
                    <a:pt x="54" y="790"/>
                    <a:pt x="0" y="1401"/>
                  </a:cubicBezTo>
                  <a:lnTo>
                    <a:pt x="9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9431925" y="4545113"/>
              <a:ext cx="55250" cy="1375"/>
            </a:xfrm>
            <a:custGeom>
              <a:avLst/>
              <a:gdLst/>
              <a:ahLst/>
              <a:cxnLst/>
              <a:rect l="l" t="t" r="r" b="b"/>
              <a:pathLst>
                <a:path w="2210" h="55" extrusionOk="0">
                  <a:moveTo>
                    <a:pt x="0" y="1"/>
                  </a:moveTo>
                  <a:lnTo>
                    <a:pt x="0" y="55"/>
                  </a:lnTo>
                  <a:lnTo>
                    <a:pt x="2209" y="55"/>
                  </a:lnTo>
                  <a:lnTo>
                    <a:pt x="22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7996975" y="4714838"/>
              <a:ext cx="12600" cy="29650"/>
            </a:xfrm>
            <a:custGeom>
              <a:avLst/>
              <a:gdLst/>
              <a:ahLst/>
              <a:cxnLst/>
              <a:rect l="l" t="t" r="r" b="b"/>
              <a:pathLst>
                <a:path w="504" h="1186" extrusionOk="0">
                  <a:moveTo>
                    <a:pt x="324" y="0"/>
                  </a:moveTo>
                  <a:lnTo>
                    <a:pt x="324" y="0"/>
                  </a:lnTo>
                  <a:cubicBezTo>
                    <a:pt x="18" y="378"/>
                    <a:pt x="0" y="701"/>
                    <a:pt x="216" y="1186"/>
                  </a:cubicBezTo>
                  <a:cubicBezTo>
                    <a:pt x="467" y="826"/>
                    <a:pt x="503" y="378"/>
                    <a:pt x="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8682125" y="4795213"/>
              <a:ext cx="56150" cy="900"/>
            </a:xfrm>
            <a:custGeom>
              <a:avLst/>
              <a:gdLst/>
              <a:ahLst/>
              <a:cxnLst/>
              <a:rect l="l" t="t" r="r" b="b"/>
              <a:pathLst>
                <a:path w="2246" h="36" extrusionOk="0">
                  <a:moveTo>
                    <a:pt x="0" y="0"/>
                  </a:moveTo>
                  <a:lnTo>
                    <a:pt x="0" y="36"/>
                  </a:lnTo>
                  <a:lnTo>
                    <a:pt x="2245" y="36"/>
                  </a:lnTo>
                  <a:lnTo>
                    <a:pt x="2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8903925" y="4268088"/>
              <a:ext cx="18425" cy="24275"/>
            </a:xfrm>
            <a:custGeom>
              <a:avLst/>
              <a:gdLst/>
              <a:ahLst/>
              <a:cxnLst/>
              <a:rect l="l" t="t" r="r" b="b"/>
              <a:pathLst>
                <a:path w="737" h="971" extrusionOk="0">
                  <a:moveTo>
                    <a:pt x="737" y="1"/>
                  </a:moveTo>
                  <a:cubicBezTo>
                    <a:pt x="252" y="306"/>
                    <a:pt x="0" y="629"/>
                    <a:pt x="0" y="971"/>
                  </a:cubicBezTo>
                  <a:cubicBezTo>
                    <a:pt x="359" y="755"/>
                    <a:pt x="629" y="396"/>
                    <a:pt x="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9430125" y="5204688"/>
              <a:ext cx="26975" cy="25600"/>
            </a:xfrm>
            <a:custGeom>
              <a:avLst/>
              <a:gdLst/>
              <a:ahLst/>
              <a:cxnLst/>
              <a:rect l="l" t="t" r="r" b="b"/>
              <a:pathLst>
                <a:path w="1079" h="1024" extrusionOk="0">
                  <a:moveTo>
                    <a:pt x="1078" y="0"/>
                  </a:moveTo>
                  <a:lnTo>
                    <a:pt x="1" y="1024"/>
                  </a:lnTo>
                  <a:cubicBezTo>
                    <a:pt x="521" y="916"/>
                    <a:pt x="952" y="521"/>
                    <a:pt x="10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9100125" y="4963113"/>
              <a:ext cx="10350" cy="28325"/>
            </a:xfrm>
            <a:custGeom>
              <a:avLst/>
              <a:gdLst/>
              <a:ahLst/>
              <a:cxnLst/>
              <a:rect l="l" t="t" r="r" b="b"/>
              <a:pathLst>
                <a:path w="414" h="1133" extrusionOk="0">
                  <a:moveTo>
                    <a:pt x="324" y="1"/>
                  </a:moveTo>
                  <a:lnTo>
                    <a:pt x="324" y="1"/>
                  </a:lnTo>
                  <a:cubicBezTo>
                    <a:pt x="18" y="594"/>
                    <a:pt x="0" y="827"/>
                    <a:pt x="216" y="1132"/>
                  </a:cubicBezTo>
                  <a:cubicBezTo>
                    <a:pt x="378" y="773"/>
                    <a:pt x="414" y="378"/>
                    <a:pt x="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8445050" y="4973438"/>
              <a:ext cx="40000" cy="9200"/>
            </a:xfrm>
            <a:custGeom>
              <a:avLst/>
              <a:gdLst/>
              <a:ahLst/>
              <a:cxnLst/>
              <a:rect l="l" t="t" r="r" b="b"/>
              <a:pathLst>
                <a:path w="1600" h="368" extrusionOk="0">
                  <a:moveTo>
                    <a:pt x="1599" y="1"/>
                  </a:moveTo>
                  <a:lnTo>
                    <a:pt x="1" y="324"/>
                  </a:lnTo>
                  <a:cubicBezTo>
                    <a:pt x="190" y="353"/>
                    <a:pt x="354" y="367"/>
                    <a:pt x="503" y="367"/>
                  </a:cubicBezTo>
                  <a:cubicBezTo>
                    <a:pt x="919" y="367"/>
                    <a:pt x="1215" y="252"/>
                    <a:pt x="1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8140200" y="4638513"/>
              <a:ext cx="13950" cy="34600"/>
            </a:xfrm>
            <a:custGeom>
              <a:avLst/>
              <a:gdLst/>
              <a:ahLst/>
              <a:cxnLst/>
              <a:rect l="l" t="t" r="r" b="b"/>
              <a:pathLst>
                <a:path w="558" h="1384" extrusionOk="0">
                  <a:moveTo>
                    <a:pt x="395" y="0"/>
                  </a:moveTo>
                  <a:cubicBezTo>
                    <a:pt x="234" y="449"/>
                    <a:pt x="0" y="844"/>
                    <a:pt x="36" y="1347"/>
                  </a:cubicBezTo>
                  <a:lnTo>
                    <a:pt x="180" y="1383"/>
                  </a:lnTo>
                  <a:lnTo>
                    <a:pt x="557" y="90"/>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9204750" y="4306713"/>
              <a:ext cx="16175" cy="17525"/>
            </a:xfrm>
            <a:custGeom>
              <a:avLst/>
              <a:gdLst/>
              <a:ahLst/>
              <a:cxnLst/>
              <a:rect l="l" t="t" r="r" b="b"/>
              <a:pathLst>
                <a:path w="647" h="701" extrusionOk="0">
                  <a:moveTo>
                    <a:pt x="485" y="0"/>
                  </a:moveTo>
                  <a:cubicBezTo>
                    <a:pt x="341" y="144"/>
                    <a:pt x="180" y="252"/>
                    <a:pt x="36" y="413"/>
                  </a:cubicBezTo>
                  <a:cubicBezTo>
                    <a:pt x="0" y="467"/>
                    <a:pt x="0" y="557"/>
                    <a:pt x="36" y="611"/>
                  </a:cubicBezTo>
                  <a:cubicBezTo>
                    <a:pt x="72" y="665"/>
                    <a:pt x="144" y="701"/>
                    <a:pt x="216" y="701"/>
                  </a:cubicBezTo>
                  <a:cubicBezTo>
                    <a:pt x="521" y="665"/>
                    <a:pt x="647" y="359"/>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8772825" y="4961013"/>
              <a:ext cx="31000" cy="7525"/>
            </a:xfrm>
            <a:custGeom>
              <a:avLst/>
              <a:gdLst/>
              <a:ahLst/>
              <a:cxnLst/>
              <a:rect l="l" t="t" r="r" b="b"/>
              <a:pathLst>
                <a:path w="1240" h="301" extrusionOk="0">
                  <a:moveTo>
                    <a:pt x="508" y="1"/>
                  </a:moveTo>
                  <a:cubicBezTo>
                    <a:pt x="301" y="1"/>
                    <a:pt x="153" y="100"/>
                    <a:pt x="0" y="300"/>
                  </a:cubicBezTo>
                  <a:lnTo>
                    <a:pt x="1167" y="300"/>
                  </a:lnTo>
                  <a:lnTo>
                    <a:pt x="1239" y="229"/>
                  </a:lnTo>
                  <a:cubicBezTo>
                    <a:pt x="920" y="77"/>
                    <a:pt x="691" y="1"/>
                    <a:pt x="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2"/>
            <p:cNvSpPr/>
            <p:nvPr/>
          </p:nvSpPr>
          <p:spPr>
            <a:xfrm>
              <a:off x="8877425" y="5022838"/>
              <a:ext cx="46275" cy="11250"/>
            </a:xfrm>
            <a:custGeom>
              <a:avLst/>
              <a:gdLst/>
              <a:ahLst/>
              <a:cxnLst/>
              <a:rect l="l" t="t" r="r" b="b"/>
              <a:pathLst>
                <a:path w="1851" h="450" extrusionOk="0">
                  <a:moveTo>
                    <a:pt x="1815" y="0"/>
                  </a:moveTo>
                  <a:cubicBezTo>
                    <a:pt x="1186" y="72"/>
                    <a:pt x="575" y="216"/>
                    <a:pt x="1" y="449"/>
                  </a:cubicBezTo>
                  <a:cubicBezTo>
                    <a:pt x="629" y="414"/>
                    <a:pt x="1258" y="270"/>
                    <a:pt x="1850" y="36"/>
                  </a:cubicBezTo>
                  <a:lnTo>
                    <a:pt x="18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2"/>
            <p:cNvSpPr/>
            <p:nvPr/>
          </p:nvSpPr>
          <p:spPr>
            <a:xfrm>
              <a:off x="8570325" y="5362263"/>
              <a:ext cx="47625" cy="1825"/>
            </a:xfrm>
            <a:custGeom>
              <a:avLst/>
              <a:gdLst/>
              <a:ahLst/>
              <a:cxnLst/>
              <a:rect l="l" t="t" r="r" b="b"/>
              <a:pathLst>
                <a:path w="1905" h="73" extrusionOk="0">
                  <a:moveTo>
                    <a:pt x="0" y="1"/>
                  </a:moveTo>
                  <a:lnTo>
                    <a:pt x="0" y="73"/>
                  </a:lnTo>
                  <a:lnTo>
                    <a:pt x="1904" y="73"/>
                  </a:lnTo>
                  <a:lnTo>
                    <a:pt x="1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2"/>
            <p:cNvSpPr/>
            <p:nvPr/>
          </p:nvSpPr>
          <p:spPr>
            <a:xfrm>
              <a:off x="8472900" y="4577888"/>
              <a:ext cx="35500" cy="23375"/>
            </a:xfrm>
            <a:custGeom>
              <a:avLst/>
              <a:gdLst/>
              <a:ahLst/>
              <a:cxnLst/>
              <a:rect l="l" t="t" r="r" b="b"/>
              <a:pathLst>
                <a:path w="1420" h="935" extrusionOk="0">
                  <a:moveTo>
                    <a:pt x="1419" y="1"/>
                  </a:moveTo>
                  <a:lnTo>
                    <a:pt x="0" y="863"/>
                  </a:lnTo>
                  <a:lnTo>
                    <a:pt x="72" y="935"/>
                  </a:lnTo>
                  <a:cubicBezTo>
                    <a:pt x="593" y="755"/>
                    <a:pt x="1060" y="432"/>
                    <a:pt x="1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2"/>
            <p:cNvSpPr/>
            <p:nvPr/>
          </p:nvSpPr>
          <p:spPr>
            <a:xfrm>
              <a:off x="9276125" y="5240588"/>
              <a:ext cx="37750" cy="16200"/>
            </a:xfrm>
            <a:custGeom>
              <a:avLst/>
              <a:gdLst/>
              <a:ahLst/>
              <a:cxnLst/>
              <a:rect l="l" t="t" r="r" b="b"/>
              <a:pathLst>
                <a:path w="1510" h="648" extrusionOk="0">
                  <a:moveTo>
                    <a:pt x="1509" y="1"/>
                  </a:moveTo>
                  <a:cubicBezTo>
                    <a:pt x="952" y="109"/>
                    <a:pt x="450" y="324"/>
                    <a:pt x="1" y="647"/>
                  </a:cubicBezTo>
                  <a:cubicBezTo>
                    <a:pt x="539" y="522"/>
                    <a:pt x="1042" y="306"/>
                    <a:pt x="1509" y="19"/>
                  </a:cubicBezTo>
                  <a:lnTo>
                    <a:pt x="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2"/>
            <p:cNvSpPr/>
            <p:nvPr/>
          </p:nvSpPr>
          <p:spPr>
            <a:xfrm>
              <a:off x="8269050" y="4749863"/>
              <a:ext cx="36850" cy="13225"/>
            </a:xfrm>
            <a:custGeom>
              <a:avLst/>
              <a:gdLst/>
              <a:ahLst/>
              <a:cxnLst/>
              <a:rect l="l" t="t" r="r" b="b"/>
              <a:pathLst>
                <a:path w="1474" h="529" extrusionOk="0">
                  <a:moveTo>
                    <a:pt x="1437" y="0"/>
                  </a:moveTo>
                  <a:lnTo>
                    <a:pt x="1" y="521"/>
                  </a:lnTo>
                  <a:cubicBezTo>
                    <a:pt x="53" y="526"/>
                    <a:pt x="104" y="528"/>
                    <a:pt x="154" y="528"/>
                  </a:cubicBezTo>
                  <a:cubicBezTo>
                    <a:pt x="641" y="528"/>
                    <a:pt x="1050" y="305"/>
                    <a:pt x="1473" y="126"/>
                  </a:cubicBezTo>
                  <a:lnTo>
                    <a:pt x="1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2"/>
            <p:cNvSpPr/>
            <p:nvPr/>
          </p:nvSpPr>
          <p:spPr>
            <a:xfrm>
              <a:off x="9347075" y="5170563"/>
              <a:ext cx="13025" cy="23800"/>
            </a:xfrm>
            <a:custGeom>
              <a:avLst/>
              <a:gdLst/>
              <a:ahLst/>
              <a:cxnLst/>
              <a:rect l="l" t="t" r="r" b="b"/>
              <a:pathLst>
                <a:path w="521" h="952" extrusionOk="0">
                  <a:moveTo>
                    <a:pt x="467" y="0"/>
                  </a:moveTo>
                  <a:lnTo>
                    <a:pt x="467" y="0"/>
                  </a:lnTo>
                  <a:cubicBezTo>
                    <a:pt x="18" y="377"/>
                    <a:pt x="0" y="449"/>
                    <a:pt x="162" y="952"/>
                  </a:cubicBezTo>
                  <a:cubicBezTo>
                    <a:pt x="341" y="647"/>
                    <a:pt x="521" y="395"/>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2"/>
            <p:cNvSpPr/>
            <p:nvPr/>
          </p:nvSpPr>
          <p:spPr>
            <a:xfrm>
              <a:off x="8844200" y="4811363"/>
              <a:ext cx="43575" cy="4075"/>
            </a:xfrm>
            <a:custGeom>
              <a:avLst/>
              <a:gdLst/>
              <a:ahLst/>
              <a:cxnLst/>
              <a:rect l="l" t="t" r="r" b="b"/>
              <a:pathLst>
                <a:path w="1743" h="163" extrusionOk="0">
                  <a:moveTo>
                    <a:pt x="1" y="1"/>
                  </a:moveTo>
                  <a:lnTo>
                    <a:pt x="1" y="19"/>
                  </a:lnTo>
                  <a:lnTo>
                    <a:pt x="43" y="19"/>
                  </a:lnTo>
                  <a:cubicBezTo>
                    <a:pt x="29" y="13"/>
                    <a:pt x="15" y="7"/>
                    <a:pt x="1" y="1"/>
                  </a:cubicBezTo>
                  <a:close/>
                  <a:moveTo>
                    <a:pt x="43" y="19"/>
                  </a:moveTo>
                  <a:lnTo>
                    <a:pt x="43" y="19"/>
                  </a:lnTo>
                  <a:cubicBezTo>
                    <a:pt x="331" y="135"/>
                    <a:pt x="623" y="156"/>
                    <a:pt x="915" y="156"/>
                  </a:cubicBezTo>
                  <a:cubicBezTo>
                    <a:pt x="1081" y="156"/>
                    <a:pt x="1246" y="149"/>
                    <a:pt x="1411" y="149"/>
                  </a:cubicBezTo>
                  <a:cubicBezTo>
                    <a:pt x="1522" y="149"/>
                    <a:pt x="1633" y="152"/>
                    <a:pt x="1743" y="162"/>
                  </a:cubicBezTo>
                  <a:lnTo>
                    <a:pt x="1743" y="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2"/>
            <p:cNvSpPr/>
            <p:nvPr/>
          </p:nvSpPr>
          <p:spPr>
            <a:xfrm>
              <a:off x="9319675" y="5001738"/>
              <a:ext cx="39550" cy="10350"/>
            </a:xfrm>
            <a:custGeom>
              <a:avLst/>
              <a:gdLst/>
              <a:ahLst/>
              <a:cxnLst/>
              <a:rect l="l" t="t" r="r" b="b"/>
              <a:pathLst>
                <a:path w="1582" h="414" extrusionOk="0">
                  <a:moveTo>
                    <a:pt x="1545" y="0"/>
                  </a:moveTo>
                  <a:lnTo>
                    <a:pt x="66" y="401"/>
                  </a:lnTo>
                  <a:lnTo>
                    <a:pt x="66" y="401"/>
                  </a:lnTo>
                  <a:cubicBezTo>
                    <a:pt x="44" y="399"/>
                    <a:pt x="22" y="398"/>
                    <a:pt x="1" y="396"/>
                  </a:cubicBezTo>
                  <a:lnTo>
                    <a:pt x="1" y="396"/>
                  </a:lnTo>
                  <a:lnTo>
                    <a:pt x="19" y="413"/>
                  </a:lnTo>
                  <a:lnTo>
                    <a:pt x="66" y="401"/>
                  </a:lnTo>
                  <a:lnTo>
                    <a:pt x="66" y="401"/>
                  </a:lnTo>
                  <a:cubicBezTo>
                    <a:pt x="109" y="403"/>
                    <a:pt x="151" y="405"/>
                    <a:pt x="194" y="405"/>
                  </a:cubicBezTo>
                  <a:cubicBezTo>
                    <a:pt x="675" y="405"/>
                    <a:pt x="1121" y="241"/>
                    <a:pt x="1581" y="162"/>
                  </a:cubicBezTo>
                  <a:lnTo>
                    <a:pt x="15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2"/>
            <p:cNvSpPr/>
            <p:nvPr/>
          </p:nvSpPr>
          <p:spPr>
            <a:xfrm>
              <a:off x="8831625" y="4249688"/>
              <a:ext cx="9450" cy="23375"/>
            </a:xfrm>
            <a:custGeom>
              <a:avLst/>
              <a:gdLst/>
              <a:ahLst/>
              <a:cxnLst/>
              <a:rect l="l" t="t" r="r" b="b"/>
              <a:pathLst>
                <a:path w="378" h="935" extrusionOk="0">
                  <a:moveTo>
                    <a:pt x="1" y="0"/>
                  </a:moveTo>
                  <a:lnTo>
                    <a:pt x="73" y="916"/>
                  </a:lnTo>
                  <a:lnTo>
                    <a:pt x="252" y="934"/>
                  </a:lnTo>
                  <a:cubicBezTo>
                    <a:pt x="270" y="611"/>
                    <a:pt x="378" y="27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2"/>
            <p:cNvSpPr/>
            <p:nvPr/>
          </p:nvSpPr>
          <p:spPr>
            <a:xfrm>
              <a:off x="8568075" y="4555438"/>
              <a:ext cx="23825" cy="23375"/>
            </a:xfrm>
            <a:custGeom>
              <a:avLst/>
              <a:gdLst/>
              <a:ahLst/>
              <a:cxnLst/>
              <a:rect l="l" t="t" r="r" b="b"/>
              <a:pathLst>
                <a:path w="953" h="935" extrusionOk="0">
                  <a:moveTo>
                    <a:pt x="899" y="1"/>
                  </a:moveTo>
                  <a:cubicBezTo>
                    <a:pt x="503" y="216"/>
                    <a:pt x="198" y="540"/>
                    <a:pt x="1" y="935"/>
                  </a:cubicBezTo>
                  <a:lnTo>
                    <a:pt x="952" y="73"/>
                  </a:lnTo>
                  <a:lnTo>
                    <a:pt x="8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2"/>
            <p:cNvSpPr/>
            <p:nvPr/>
          </p:nvSpPr>
          <p:spPr>
            <a:xfrm>
              <a:off x="8832075" y="4618763"/>
              <a:ext cx="34600" cy="1800"/>
            </a:xfrm>
            <a:custGeom>
              <a:avLst/>
              <a:gdLst/>
              <a:ahLst/>
              <a:cxnLst/>
              <a:rect l="l" t="t" r="r" b="b"/>
              <a:pathLst>
                <a:path w="1384" h="72" extrusionOk="0">
                  <a:moveTo>
                    <a:pt x="19" y="0"/>
                  </a:moveTo>
                  <a:lnTo>
                    <a:pt x="1" y="72"/>
                  </a:lnTo>
                  <a:lnTo>
                    <a:pt x="1384" y="72"/>
                  </a:lnTo>
                  <a:lnTo>
                    <a:pt x="13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2"/>
            <p:cNvSpPr/>
            <p:nvPr/>
          </p:nvSpPr>
          <p:spPr>
            <a:xfrm>
              <a:off x="8940725" y="4903413"/>
              <a:ext cx="34600" cy="1375"/>
            </a:xfrm>
            <a:custGeom>
              <a:avLst/>
              <a:gdLst/>
              <a:ahLst/>
              <a:cxnLst/>
              <a:rect l="l" t="t" r="r" b="b"/>
              <a:pathLst>
                <a:path w="1384" h="55" extrusionOk="0">
                  <a:moveTo>
                    <a:pt x="1" y="0"/>
                  </a:moveTo>
                  <a:lnTo>
                    <a:pt x="37" y="54"/>
                  </a:lnTo>
                  <a:lnTo>
                    <a:pt x="1384" y="54"/>
                  </a:lnTo>
                  <a:lnTo>
                    <a:pt x="13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2"/>
            <p:cNvSpPr/>
            <p:nvPr/>
          </p:nvSpPr>
          <p:spPr>
            <a:xfrm>
              <a:off x="8555500" y="5193913"/>
              <a:ext cx="9450" cy="21125"/>
            </a:xfrm>
            <a:custGeom>
              <a:avLst/>
              <a:gdLst/>
              <a:ahLst/>
              <a:cxnLst/>
              <a:rect l="l" t="t" r="r" b="b"/>
              <a:pathLst>
                <a:path w="378" h="845" extrusionOk="0">
                  <a:moveTo>
                    <a:pt x="162" y="0"/>
                  </a:moveTo>
                  <a:cubicBezTo>
                    <a:pt x="91" y="305"/>
                    <a:pt x="1" y="611"/>
                    <a:pt x="306" y="844"/>
                  </a:cubicBezTo>
                  <a:cubicBezTo>
                    <a:pt x="378" y="557"/>
                    <a:pt x="324" y="251"/>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2"/>
            <p:cNvSpPr/>
            <p:nvPr/>
          </p:nvSpPr>
          <p:spPr>
            <a:xfrm>
              <a:off x="9170175" y="4316138"/>
              <a:ext cx="11700" cy="20675"/>
            </a:xfrm>
            <a:custGeom>
              <a:avLst/>
              <a:gdLst/>
              <a:ahLst/>
              <a:cxnLst/>
              <a:rect l="l" t="t" r="r" b="b"/>
              <a:pathLst>
                <a:path w="468" h="827" extrusionOk="0">
                  <a:moveTo>
                    <a:pt x="234" y="0"/>
                  </a:moveTo>
                  <a:cubicBezTo>
                    <a:pt x="162" y="252"/>
                    <a:pt x="0" y="503"/>
                    <a:pt x="162" y="827"/>
                  </a:cubicBezTo>
                  <a:cubicBezTo>
                    <a:pt x="377" y="521"/>
                    <a:pt x="467" y="27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2"/>
            <p:cNvSpPr/>
            <p:nvPr/>
          </p:nvSpPr>
          <p:spPr>
            <a:xfrm>
              <a:off x="8462125" y="4530763"/>
              <a:ext cx="32350" cy="1800"/>
            </a:xfrm>
            <a:custGeom>
              <a:avLst/>
              <a:gdLst/>
              <a:ahLst/>
              <a:cxnLst/>
              <a:rect l="l" t="t" r="r" b="b"/>
              <a:pathLst>
                <a:path w="1294" h="72" extrusionOk="0">
                  <a:moveTo>
                    <a:pt x="0" y="0"/>
                  </a:moveTo>
                  <a:lnTo>
                    <a:pt x="0" y="72"/>
                  </a:lnTo>
                  <a:lnTo>
                    <a:pt x="1293" y="72"/>
                  </a:lnTo>
                  <a:lnTo>
                    <a:pt x="12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2"/>
            <p:cNvSpPr/>
            <p:nvPr/>
          </p:nvSpPr>
          <p:spPr>
            <a:xfrm>
              <a:off x="8808725" y="4700913"/>
              <a:ext cx="32350" cy="1825"/>
            </a:xfrm>
            <a:custGeom>
              <a:avLst/>
              <a:gdLst/>
              <a:ahLst/>
              <a:cxnLst/>
              <a:rect l="l" t="t" r="r" b="b"/>
              <a:pathLst>
                <a:path w="1294" h="73" extrusionOk="0">
                  <a:moveTo>
                    <a:pt x="1" y="1"/>
                  </a:moveTo>
                  <a:lnTo>
                    <a:pt x="19" y="72"/>
                  </a:lnTo>
                  <a:lnTo>
                    <a:pt x="1294" y="72"/>
                  </a:lnTo>
                  <a:lnTo>
                    <a:pt x="1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2"/>
            <p:cNvSpPr/>
            <p:nvPr/>
          </p:nvSpPr>
          <p:spPr>
            <a:xfrm>
              <a:off x="8379500" y="4177063"/>
              <a:ext cx="38200" cy="3050"/>
            </a:xfrm>
            <a:custGeom>
              <a:avLst/>
              <a:gdLst/>
              <a:ahLst/>
              <a:cxnLst/>
              <a:rect l="l" t="t" r="r" b="b"/>
              <a:pathLst>
                <a:path w="1528" h="122" extrusionOk="0">
                  <a:moveTo>
                    <a:pt x="936" y="0"/>
                  </a:moveTo>
                  <a:cubicBezTo>
                    <a:pt x="623" y="0"/>
                    <a:pt x="309" y="78"/>
                    <a:pt x="1" y="122"/>
                  </a:cubicBezTo>
                  <a:lnTo>
                    <a:pt x="1527" y="122"/>
                  </a:lnTo>
                  <a:cubicBezTo>
                    <a:pt x="1332" y="31"/>
                    <a:pt x="1135" y="0"/>
                    <a:pt x="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2"/>
            <p:cNvSpPr/>
            <p:nvPr/>
          </p:nvSpPr>
          <p:spPr>
            <a:xfrm>
              <a:off x="9021100" y="4623238"/>
              <a:ext cx="25625" cy="15300"/>
            </a:xfrm>
            <a:custGeom>
              <a:avLst/>
              <a:gdLst/>
              <a:ahLst/>
              <a:cxnLst/>
              <a:rect l="l" t="t" r="r" b="b"/>
              <a:pathLst>
                <a:path w="1025" h="612" extrusionOk="0">
                  <a:moveTo>
                    <a:pt x="72" y="1"/>
                  </a:moveTo>
                  <a:lnTo>
                    <a:pt x="1" y="144"/>
                  </a:lnTo>
                  <a:lnTo>
                    <a:pt x="1024" y="611"/>
                  </a:lnTo>
                  <a:lnTo>
                    <a:pt x="1024" y="593"/>
                  </a:lnTo>
                  <a:lnTo>
                    <a:pt x="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2"/>
            <p:cNvSpPr/>
            <p:nvPr/>
          </p:nvSpPr>
          <p:spPr>
            <a:xfrm>
              <a:off x="8909300" y="4682063"/>
              <a:ext cx="31000" cy="8175"/>
            </a:xfrm>
            <a:custGeom>
              <a:avLst/>
              <a:gdLst/>
              <a:ahLst/>
              <a:cxnLst/>
              <a:rect l="l" t="t" r="r" b="b"/>
              <a:pathLst>
                <a:path w="1240" h="327" extrusionOk="0">
                  <a:moveTo>
                    <a:pt x="1240" y="0"/>
                  </a:moveTo>
                  <a:lnTo>
                    <a:pt x="1" y="324"/>
                  </a:lnTo>
                  <a:cubicBezTo>
                    <a:pt x="69" y="326"/>
                    <a:pt x="132" y="327"/>
                    <a:pt x="192" y="327"/>
                  </a:cubicBezTo>
                  <a:cubicBezTo>
                    <a:pt x="669" y="327"/>
                    <a:pt x="905" y="256"/>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2"/>
            <p:cNvSpPr/>
            <p:nvPr/>
          </p:nvSpPr>
          <p:spPr>
            <a:xfrm>
              <a:off x="8893600" y="4896663"/>
              <a:ext cx="33250" cy="5450"/>
            </a:xfrm>
            <a:custGeom>
              <a:avLst/>
              <a:gdLst/>
              <a:ahLst/>
              <a:cxnLst/>
              <a:rect l="l" t="t" r="r" b="b"/>
              <a:pathLst>
                <a:path w="1330" h="218" extrusionOk="0">
                  <a:moveTo>
                    <a:pt x="18" y="1"/>
                  </a:moveTo>
                  <a:lnTo>
                    <a:pt x="0" y="37"/>
                  </a:lnTo>
                  <a:cubicBezTo>
                    <a:pt x="270" y="154"/>
                    <a:pt x="563" y="218"/>
                    <a:pt x="859" y="218"/>
                  </a:cubicBezTo>
                  <a:cubicBezTo>
                    <a:pt x="1016" y="218"/>
                    <a:pt x="1174" y="200"/>
                    <a:pt x="1329" y="163"/>
                  </a:cubicBezTo>
                  <a:lnTo>
                    <a:pt x="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2"/>
            <p:cNvSpPr/>
            <p:nvPr/>
          </p:nvSpPr>
          <p:spPr>
            <a:xfrm>
              <a:off x="8414975" y="4532988"/>
              <a:ext cx="25625" cy="2725"/>
            </a:xfrm>
            <a:custGeom>
              <a:avLst/>
              <a:gdLst/>
              <a:ahLst/>
              <a:cxnLst/>
              <a:rect l="l" t="t" r="r" b="b"/>
              <a:pathLst>
                <a:path w="1025" h="109" extrusionOk="0">
                  <a:moveTo>
                    <a:pt x="36" y="1"/>
                  </a:moveTo>
                  <a:lnTo>
                    <a:pt x="0" y="109"/>
                  </a:lnTo>
                  <a:lnTo>
                    <a:pt x="1024" y="109"/>
                  </a:lnTo>
                  <a:lnTo>
                    <a:pt x="10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2"/>
            <p:cNvSpPr/>
            <p:nvPr/>
          </p:nvSpPr>
          <p:spPr>
            <a:xfrm>
              <a:off x="8640375" y="4796538"/>
              <a:ext cx="24700" cy="6775"/>
            </a:xfrm>
            <a:custGeom>
              <a:avLst/>
              <a:gdLst/>
              <a:ahLst/>
              <a:cxnLst/>
              <a:rect l="l" t="t" r="r" b="b"/>
              <a:pathLst>
                <a:path w="988" h="271" extrusionOk="0">
                  <a:moveTo>
                    <a:pt x="988" y="1"/>
                  </a:moveTo>
                  <a:lnTo>
                    <a:pt x="0" y="163"/>
                  </a:lnTo>
                  <a:lnTo>
                    <a:pt x="18" y="270"/>
                  </a:lnTo>
                  <a:lnTo>
                    <a:pt x="970" y="127"/>
                  </a:lnTo>
                  <a:lnTo>
                    <a:pt x="9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2"/>
            <p:cNvSpPr/>
            <p:nvPr/>
          </p:nvSpPr>
          <p:spPr>
            <a:xfrm>
              <a:off x="8576150" y="5026888"/>
              <a:ext cx="27425" cy="2250"/>
            </a:xfrm>
            <a:custGeom>
              <a:avLst/>
              <a:gdLst/>
              <a:ahLst/>
              <a:cxnLst/>
              <a:rect l="l" t="t" r="r" b="b"/>
              <a:pathLst>
                <a:path w="1097" h="90" extrusionOk="0">
                  <a:moveTo>
                    <a:pt x="19" y="0"/>
                  </a:moveTo>
                  <a:lnTo>
                    <a:pt x="1" y="90"/>
                  </a:lnTo>
                  <a:lnTo>
                    <a:pt x="1096" y="90"/>
                  </a:lnTo>
                  <a:lnTo>
                    <a:pt x="10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2"/>
            <p:cNvSpPr/>
            <p:nvPr/>
          </p:nvSpPr>
          <p:spPr>
            <a:xfrm>
              <a:off x="9466500" y="4975688"/>
              <a:ext cx="30100" cy="3625"/>
            </a:xfrm>
            <a:custGeom>
              <a:avLst/>
              <a:gdLst/>
              <a:ahLst/>
              <a:cxnLst/>
              <a:rect l="l" t="t" r="r" b="b"/>
              <a:pathLst>
                <a:path w="1204" h="145" extrusionOk="0">
                  <a:moveTo>
                    <a:pt x="1204" y="1"/>
                  </a:moveTo>
                  <a:cubicBezTo>
                    <a:pt x="1097" y="25"/>
                    <a:pt x="990" y="31"/>
                    <a:pt x="881" y="31"/>
                  </a:cubicBezTo>
                  <a:cubicBezTo>
                    <a:pt x="776" y="31"/>
                    <a:pt x="670" y="25"/>
                    <a:pt x="564" y="25"/>
                  </a:cubicBezTo>
                  <a:cubicBezTo>
                    <a:pt x="375" y="25"/>
                    <a:pt x="186" y="43"/>
                    <a:pt x="0" y="144"/>
                  </a:cubicBezTo>
                  <a:lnTo>
                    <a:pt x="1204" y="144"/>
                  </a:lnTo>
                  <a:lnTo>
                    <a:pt x="1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2"/>
            <p:cNvSpPr/>
            <p:nvPr/>
          </p:nvSpPr>
          <p:spPr>
            <a:xfrm>
              <a:off x="9243350" y="5017888"/>
              <a:ext cx="24275" cy="1825"/>
            </a:xfrm>
            <a:custGeom>
              <a:avLst/>
              <a:gdLst/>
              <a:ahLst/>
              <a:cxnLst/>
              <a:rect l="l" t="t" r="r" b="b"/>
              <a:pathLst>
                <a:path w="971" h="73" extrusionOk="0">
                  <a:moveTo>
                    <a:pt x="1" y="1"/>
                  </a:moveTo>
                  <a:lnTo>
                    <a:pt x="1" y="73"/>
                  </a:lnTo>
                  <a:lnTo>
                    <a:pt x="934" y="73"/>
                  </a:lnTo>
                  <a:lnTo>
                    <a:pt x="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2"/>
            <p:cNvSpPr/>
            <p:nvPr/>
          </p:nvSpPr>
          <p:spPr>
            <a:xfrm>
              <a:off x="8598600" y="5278313"/>
              <a:ext cx="9025" cy="19325"/>
            </a:xfrm>
            <a:custGeom>
              <a:avLst/>
              <a:gdLst/>
              <a:ahLst/>
              <a:cxnLst/>
              <a:rect l="l" t="t" r="r" b="b"/>
              <a:pathLst>
                <a:path w="361" h="773" extrusionOk="0">
                  <a:moveTo>
                    <a:pt x="145" y="0"/>
                  </a:moveTo>
                  <a:lnTo>
                    <a:pt x="1" y="54"/>
                  </a:lnTo>
                  <a:lnTo>
                    <a:pt x="198" y="773"/>
                  </a:lnTo>
                  <a:lnTo>
                    <a:pt x="360" y="701"/>
                  </a:lnTo>
                  <a:lnTo>
                    <a:pt x="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2"/>
            <p:cNvSpPr/>
            <p:nvPr/>
          </p:nvSpPr>
          <p:spPr>
            <a:xfrm>
              <a:off x="8542925" y="4172013"/>
              <a:ext cx="25175" cy="9000"/>
            </a:xfrm>
            <a:custGeom>
              <a:avLst/>
              <a:gdLst/>
              <a:ahLst/>
              <a:cxnLst/>
              <a:rect l="l" t="t" r="r" b="b"/>
              <a:pathLst>
                <a:path w="1007" h="360" extrusionOk="0">
                  <a:moveTo>
                    <a:pt x="1" y="0"/>
                  </a:moveTo>
                  <a:cubicBezTo>
                    <a:pt x="91" y="126"/>
                    <a:pt x="234" y="216"/>
                    <a:pt x="396" y="252"/>
                  </a:cubicBezTo>
                  <a:cubicBezTo>
                    <a:pt x="576" y="306"/>
                    <a:pt x="773" y="324"/>
                    <a:pt x="971" y="360"/>
                  </a:cubicBezTo>
                  <a:lnTo>
                    <a:pt x="1007" y="306"/>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2"/>
            <p:cNvSpPr/>
            <p:nvPr/>
          </p:nvSpPr>
          <p:spPr>
            <a:xfrm>
              <a:off x="8046350" y="4915538"/>
              <a:ext cx="13500" cy="9450"/>
            </a:xfrm>
            <a:custGeom>
              <a:avLst/>
              <a:gdLst/>
              <a:ahLst/>
              <a:cxnLst/>
              <a:rect l="l" t="t" r="r" b="b"/>
              <a:pathLst>
                <a:path w="540" h="378" extrusionOk="0">
                  <a:moveTo>
                    <a:pt x="540" y="0"/>
                  </a:moveTo>
                  <a:lnTo>
                    <a:pt x="540" y="0"/>
                  </a:lnTo>
                  <a:cubicBezTo>
                    <a:pt x="270" y="18"/>
                    <a:pt x="55" y="108"/>
                    <a:pt x="1" y="377"/>
                  </a:cubicBezTo>
                  <a:lnTo>
                    <a:pt x="5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2"/>
            <p:cNvSpPr/>
            <p:nvPr/>
          </p:nvSpPr>
          <p:spPr>
            <a:xfrm>
              <a:off x="9390625" y="4718863"/>
              <a:ext cx="19775" cy="925"/>
            </a:xfrm>
            <a:custGeom>
              <a:avLst/>
              <a:gdLst/>
              <a:ahLst/>
              <a:cxnLst/>
              <a:rect l="l" t="t" r="r" b="b"/>
              <a:pathLst>
                <a:path w="791" h="37" extrusionOk="0">
                  <a:moveTo>
                    <a:pt x="0" y="1"/>
                  </a:moveTo>
                  <a:lnTo>
                    <a:pt x="0" y="37"/>
                  </a:lnTo>
                  <a:lnTo>
                    <a:pt x="790" y="37"/>
                  </a:lnTo>
                  <a:lnTo>
                    <a:pt x="7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2"/>
            <p:cNvSpPr/>
            <p:nvPr/>
          </p:nvSpPr>
          <p:spPr>
            <a:xfrm>
              <a:off x="9088000" y="4671288"/>
              <a:ext cx="9450" cy="21125"/>
            </a:xfrm>
            <a:custGeom>
              <a:avLst/>
              <a:gdLst/>
              <a:ahLst/>
              <a:cxnLst/>
              <a:rect l="l" t="t" r="r" b="b"/>
              <a:pathLst>
                <a:path w="378" h="845" extrusionOk="0">
                  <a:moveTo>
                    <a:pt x="1" y="0"/>
                  </a:moveTo>
                  <a:lnTo>
                    <a:pt x="306" y="844"/>
                  </a:lnTo>
                  <a:cubicBezTo>
                    <a:pt x="378" y="467"/>
                    <a:pt x="324" y="23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2"/>
            <p:cNvSpPr/>
            <p:nvPr/>
          </p:nvSpPr>
          <p:spPr>
            <a:xfrm>
              <a:off x="8517350" y="4559038"/>
              <a:ext cx="13925" cy="13950"/>
            </a:xfrm>
            <a:custGeom>
              <a:avLst/>
              <a:gdLst/>
              <a:ahLst/>
              <a:cxnLst/>
              <a:rect l="l" t="t" r="r" b="b"/>
              <a:pathLst>
                <a:path w="557" h="558" extrusionOk="0">
                  <a:moveTo>
                    <a:pt x="485" y="0"/>
                  </a:moveTo>
                  <a:lnTo>
                    <a:pt x="0" y="449"/>
                  </a:lnTo>
                  <a:lnTo>
                    <a:pt x="90" y="557"/>
                  </a:lnTo>
                  <a:lnTo>
                    <a:pt x="557" y="72"/>
                  </a:lnTo>
                  <a:lnTo>
                    <a:pt x="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2"/>
            <p:cNvSpPr/>
            <p:nvPr/>
          </p:nvSpPr>
          <p:spPr>
            <a:xfrm>
              <a:off x="9228075" y="5270238"/>
              <a:ext cx="18900" cy="12125"/>
            </a:xfrm>
            <a:custGeom>
              <a:avLst/>
              <a:gdLst/>
              <a:ahLst/>
              <a:cxnLst/>
              <a:rect l="l" t="t" r="r" b="b"/>
              <a:pathLst>
                <a:path w="756" h="485" extrusionOk="0">
                  <a:moveTo>
                    <a:pt x="683" y="0"/>
                  </a:moveTo>
                  <a:lnTo>
                    <a:pt x="1" y="449"/>
                  </a:lnTo>
                  <a:lnTo>
                    <a:pt x="37" y="485"/>
                  </a:lnTo>
                  <a:lnTo>
                    <a:pt x="755" y="126"/>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2"/>
            <p:cNvSpPr/>
            <p:nvPr/>
          </p:nvSpPr>
          <p:spPr>
            <a:xfrm>
              <a:off x="8544725" y="4582838"/>
              <a:ext cx="14400" cy="12150"/>
            </a:xfrm>
            <a:custGeom>
              <a:avLst/>
              <a:gdLst/>
              <a:ahLst/>
              <a:cxnLst/>
              <a:rect l="l" t="t" r="r" b="b"/>
              <a:pathLst>
                <a:path w="576" h="486" extrusionOk="0">
                  <a:moveTo>
                    <a:pt x="575" y="0"/>
                  </a:moveTo>
                  <a:lnTo>
                    <a:pt x="1" y="485"/>
                  </a:lnTo>
                  <a:cubicBezTo>
                    <a:pt x="396" y="359"/>
                    <a:pt x="396" y="359"/>
                    <a:pt x="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2"/>
            <p:cNvSpPr/>
            <p:nvPr/>
          </p:nvSpPr>
          <p:spPr>
            <a:xfrm>
              <a:off x="8418575" y="4850888"/>
              <a:ext cx="17075" cy="900"/>
            </a:xfrm>
            <a:custGeom>
              <a:avLst/>
              <a:gdLst/>
              <a:ahLst/>
              <a:cxnLst/>
              <a:rect l="l" t="t" r="r" b="b"/>
              <a:pathLst>
                <a:path w="683" h="36" extrusionOk="0">
                  <a:moveTo>
                    <a:pt x="0" y="0"/>
                  </a:moveTo>
                  <a:lnTo>
                    <a:pt x="0" y="36"/>
                  </a:lnTo>
                  <a:lnTo>
                    <a:pt x="683" y="36"/>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2"/>
            <p:cNvSpPr/>
            <p:nvPr/>
          </p:nvSpPr>
          <p:spPr>
            <a:xfrm>
              <a:off x="8535750" y="5364063"/>
              <a:ext cx="17075" cy="2725"/>
            </a:xfrm>
            <a:custGeom>
              <a:avLst/>
              <a:gdLst/>
              <a:ahLst/>
              <a:cxnLst/>
              <a:rect l="l" t="t" r="r" b="b"/>
              <a:pathLst>
                <a:path w="683" h="109" extrusionOk="0">
                  <a:moveTo>
                    <a:pt x="683" y="1"/>
                  </a:moveTo>
                  <a:lnTo>
                    <a:pt x="1" y="37"/>
                  </a:lnTo>
                  <a:lnTo>
                    <a:pt x="1" y="108"/>
                  </a:lnTo>
                  <a:lnTo>
                    <a:pt x="665" y="108"/>
                  </a:lnTo>
                  <a:lnTo>
                    <a:pt x="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2"/>
            <p:cNvSpPr/>
            <p:nvPr/>
          </p:nvSpPr>
          <p:spPr>
            <a:xfrm>
              <a:off x="9514100" y="5169663"/>
              <a:ext cx="20675" cy="9900"/>
            </a:xfrm>
            <a:custGeom>
              <a:avLst/>
              <a:gdLst/>
              <a:ahLst/>
              <a:cxnLst/>
              <a:rect l="l" t="t" r="r" b="b"/>
              <a:pathLst>
                <a:path w="827" h="396" extrusionOk="0">
                  <a:moveTo>
                    <a:pt x="772" y="0"/>
                  </a:moveTo>
                  <a:cubicBezTo>
                    <a:pt x="503" y="36"/>
                    <a:pt x="233" y="144"/>
                    <a:pt x="0" y="288"/>
                  </a:cubicBezTo>
                  <a:lnTo>
                    <a:pt x="54" y="395"/>
                  </a:lnTo>
                  <a:lnTo>
                    <a:pt x="826" y="54"/>
                  </a:lnTo>
                  <a:lnTo>
                    <a:pt x="7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2"/>
            <p:cNvSpPr/>
            <p:nvPr/>
          </p:nvSpPr>
          <p:spPr>
            <a:xfrm>
              <a:off x="8420800" y="5236113"/>
              <a:ext cx="15750" cy="1375"/>
            </a:xfrm>
            <a:custGeom>
              <a:avLst/>
              <a:gdLst/>
              <a:ahLst/>
              <a:cxnLst/>
              <a:rect l="l" t="t" r="r" b="b"/>
              <a:pathLst>
                <a:path w="630" h="55" extrusionOk="0">
                  <a:moveTo>
                    <a:pt x="1" y="0"/>
                  </a:moveTo>
                  <a:lnTo>
                    <a:pt x="1" y="54"/>
                  </a:lnTo>
                  <a:lnTo>
                    <a:pt x="612" y="54"/>
                  </a:lnTo>
                  <a:lnTo>
                    <a:pt x="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2"/>
            <p:cNvSpPr/>
            <p:nvPr/>
          </p:nvSpPr>
          <p:spPr>
            <a:xfrm>
              <a:off x="8471550" y="5055613"/>
              <a:ext cx="17075" cy="9450"/>
            </a:xfrm>
            <a:custGeom>
              <a:avLst/>
              <a:gdLst/>
              <a:ahLst/>
              <a:cxnLst/>
              <a:rect l="l" t="t" r="r" b="b"/>
              <a:pathLst>
                <a:path w="683" h="378" extrusionOk="0">
                  <a:moveTo>
                    <a:pt x="665" y="1"/>
                  </a:moveTo>
                  <a:lnTo>
                    <a:pt x="628" y="23"/>
                  </a:lnTo>
                  <a:lnTo>
                    <a:pt x="628" y="23"/>
                  </a:lnTo>
                  <a:cubicBezTo>
                    <a:pt x="646" y="21"/>
                    <a:pt x="664" y="20"/>
                    <a:pt x="683" y="18"/>
                  </a:cubicBezTo>
                  <a:lnTo>
                    <a:pt x="665" y="1"/>
                  </a:lnTo>
                  <a:close/>
                  <a:moveTo>
                    <a:pt x="628" y="23"/>
                  </a:moveTo>
                  <a:cubicBezTo>
                    <a:pt x="397" y="47"/>
                    <a:pt x="183" y="119"/>
                    <a:pt x="0" y="252"/>
                  </a:cubicBezTo>
                  <a:lnTo>
                    <a:pt x="54" y="378"/>
                  </a:lnTo>
                  <a:lnTo>
                    <a:pt x="628" y="2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2"/>
            <p:cNvSpPr/>
            <p:nvPr/>
          </p:nvSpPr>
          <p:spPr>
            <a:xfrm>
              <a:off x="9087100" y="4755238"/>
              <a:ext cx="22025" cy="10350"/>
            </a:xfrm>
            <a:custGeom>
              <a:avLst/>
              <a:gdLst/>
              <a:ahLst/>
              <a:cxnLst/>
              <a:rect l="l" t="t" r="r" b="b"/>
              <a:pathLst>
                <a:path w="881" h="414" extrusionOk="0">
                  <a:moveTo>
                    <a:pt x="809" y="1"/>
                  </a:moveTo>
                  <a:lnTo>
                    <a:pt x="1" y="360"/>
                  </a:lnTo>
                  <a:lnTo>
                    <a:pt x="55" y="414"/>
                  </a:lnTo>
                  <a:lnTo>
                    <a:pt x="881" y="73"/>
                  </a:lnTo>
                  <a:lnTo>
                    <a:pt x="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2"/>
            <p:cNvSpPr/>
            <p:nvPr/>
          </p:nvSpPr>
          <p:spPr>
            <a:xfrm>
              <a:off x="8199450" y="4751613"/>
              <a:ext cx="18450" cy="4550"/>
            </a:xfrm>
            <a:custGeom>
              <a:avLst/>
              <a:gdLst/>
              <a:ahLst/>
              <a:cxnLst/>
              <a:rect l="l" t="t" r="r" b="b"/>
              <a:pathLst>
                <a:path w="738" h="182" extrusionOk="0">
                  <a:moveTo>
                    <a:pt x="270" y="1"/>
                  </a:moveTo>
                  <a:cubicBezTo>
                    <a:pt x="180" y="1"/>
                    <a:pt x="88" y="19"/>
                    <a:pt x="1" y="56"/>
                  </a:cubicBezTo>
                  <a:lnTo>
                    <a:pt x="737" y="182"/>
                  </a:lnTo>
                  <a:cubicBezTo>
                    <a:pt x="608" y="64"/>
                    <a:pt x="441" y="1"/>
                    <a:pt x="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2"/>
            <p:cNvSpPr/>
            <p:nvPr/>
          </p:nvSpPr>
          <p:spPr>
            <a:xfrm>
              <a:off x="8758900" y="4132788"/>
              <a:ext cx="21125" cy="10525"/>
            </a:xfrm>
            <a:custGeom>
              <a:avLst/>
              <a:gdLst/>
              <a:ahLst/>
              <a:cxnLst/>
              <a:rect l="l" t="t" r="r" b="b"/>
              <a:pathLst>
                <a:path w="845" h="421" extrusionOk="0">
                  <a:moveTo>
                    <a:pt x="109" y="1"/>
                  </a:moveTo>
                  <a:cubicBezTo>
                    <a:pt x="73" y="1"/>
                    <a:pt x="37" y="3"/>
                    <a:pt x="0" y="7"/>
                  </a:cubicBezTo>
                  <a:lnTo>
                    <a:pt x="773" y="420"/>
                  </a:lnTo>
                  <a:lnTo>
                    <a:pt x="844" y="330"/>
                  </a:lnTo>
                  <a:cubicBezTo>
                    <a:pt x="653" y="123"/>
                    <a:pt x="392" y="1"/>
                    <a:pt x="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2"/>
            <p:cNvSpPr/>
            <p:nvPr/>
          </p:nvSpPr>
          <p:spPr>
            <a:xfrm>
              <a:off x="8066575" y="4840988"/>
              <a:ext cx="19325" cy="6775"/>
            </a:xfrm>
            <a:custGeom>
              <a:avLst/>
              <a:gdLst/>
              <a:ahLst/>
              <a:cxnLst/>
              <a:rect l="l" t="t" r="r" b="b"/>
              <a:pathLst>
                <a:path w="773" h="271" extrusionOk="0">
                  <a:moveTo>
                    <a:pt x="754" y="1"/>
                  </a:moveTo>
                  <a:lnTo>
                    <a:pt x="677" y="30"/>
                  </a:lnTo>
                  <a:lnTo>
                    <a:pt x="677" y="30"/>
                  </a:lnTo>
                  <a:lnTo>
                    <a:pt x="772" y="19"/>
                  </a:lnTo>
                  <a:lnTo>
                    <a:pt x="754" y="1"/>
                  </a:lnTo>
                  <a:close/>
                  <a:moveTo>
                    <a:pt x="677" y="30"/>
                  </a:moveTo>
                  <a:lnTo>
                    <a:pt x="0" y="109"/>
                  </a:lnTo>
                  <a:lnTo>
                    <a:pt x="36" y="270"/>
                  </a:lnTo>
                  <a:lnTo>
                    <a:pt x="677" y="3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2"/>
            <p:cNvSpPr/>
            <p:nvPr/>
          </p:nvSpPr>
          <p:spPr>
            <a:xfrm>
              <a:off x="8076900" y="4798763"/>
              <a:ext cx="19325" cy="4550"/>
            </a:xfrm>
            <a:custGeom>
              <a:avLst/>
              <a:gdLst/>
              <a:ahLst/>
              <a:cxnLst/>
              <a:rect l="l" t="t" r="r" b="b"/>
              <a:pathLst>
                <a:path w="773" h="182" extrusionOk="0">
                  <a:moveTo>
                    <a:pt x="490" y="0"/>
                  </a:moveTo>
                  <a:cubicBezTo>
                    <a:pt x="327" y="0"/>
                    <a:pt x="171" y="55"/>
                    <a:pt x="46" y="157"/>
                  </a:cubicBezTo>
                  <a:lnTo>
                    <a:pt x="46" y="157"/>
                  </a:lnTo>
                  <a:lnTo>
                    <a:pt x="772" y="56"/>
                  </a:lnTo>
                  <a:cubicBezTo>
                    <a:pt x="679" y="18"/>
                    <a:pt x="583" y="0"/>
                    <a:pt x="490" y="0"/>
                  </a:cubicBezTo>
                  <a:close/>
                  <a:moveTo>
                    <a:pt x="46" y="157"/>
                  </a:moveTo>
                  <a:lnTo>
                    <a:pt x="0" y="163"/>
                  </a:lnTo>
                  <a:lnTo>
                    <a:pt x="18" y="181"/>
                  </a:lnTo>
                  <a:cubicBezTo>
                    <a:pt x="27" y="173"/>
                    <a:pt x="37" y="165"/>
                    <a:pt x="46" y="1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2"/>
            <p:cNvSpPr/>
            <p:nvPr/>
          </p:nvSpPr>
          <p:spPr>
            <a:xfrm>
              <a:off x="9395100" y="4306263"/>
              <a:ext cx="21575" cy="3175"/>
            </a:xfrm>
            <a:custGeom>
              <a:avLst/>
              <a:gdLst/>
              <a:ahLst/>
              <a:cxnLst/>
              <a:rect l="l" t="t" r="r" b="b"/>
              <a:pathLst>
                <a:path w="863" h="127" extrusionOk="0">
                  <a:moveTo>
                    <a:pt x="1" y="0"/>
                  </a:moveTo>
                  <a:lnTo>
                    <a:pt x="1" y="126"/>
                  </a:lnTo>
                  <a:lnTo>
                    <a:pt x="863" y="126"/>
                  </a:lnTo>
                  <a:cubicBezTo>
                    <a:pt x="720" y="21"/>
                    <a:pt x="567" y="2"/>
                    <a:pt x="412" y="2"/>
                  </a:cubicBezTo>
                  <a:cubicBezTo>
                    <a:pt x="324" y="2"/>
                    <a:pt x="236" y="8"/>
                    <a:pt x="149" y="8"/>
                  </a:cubicBezTo>
                  <a:cubicBezTo>
                    <a:pt x="99" y="8"/>
                    <a:pt x="50" y="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2"/>
            <p:cNvSpPr/>
            <p:nvPr/>
          </p:nvSpPr>
          <p:spPr>
            <a:xfrm>
              <a:off x="8441475" y="5067288"/>
              <a:ext cx="15725" cy="9000"/>
            </a:xfrm>
            <a:custGeom>
              <a:avLst/>
              <a:gdLst/>
              <a:ahLst/>
              <a:cxnLst/>
              <a:rect l="l" t="t" r="r" b="b"/>
              <a:pathLst>
                <a:path w="629" h="360" extrusionOk="0">
                  <a:moveTo>
                    <a:pt x="629" y="0"/>
                  </a:moveTo>
                  <a:lnTo>
                    <a:pt x="0" y="360"/>
                  </a:lnTo>
                  <a:cubicBezTo>
                    <a:pt x="252" y="360"/>
                    <a:pt x="485" y="216"/>
                    <a:pt x="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2"/>
            <p:cNvSpPr/>
            <p:nvPr/>
          </p:nvSpPr>
          <p:spPr>
            <a:xfrm>
              <a:off x="8424400" y="5076263"/>
              <a:ext cx="17100" cy="9000"/>
            </a:xfrm>
            <a:custGeom>
              <a:avLst/>
              <a:gdLst/>
              <a:ahLst/>
              <a:cxnLst/>
              <a:rect l="l" t="t" r="r" b="b"/>
              <a:pathLst>
                <a:path w="684" h="360" extrusionOk="0">
                  <a:moveTo>
                    <a:pt x="683" y="1"/>
                  </a:moveTo>
                  <a:lnTo>
                    <a:pt x="619" y="37"/>
                  </a:lnTo>
                  <a:lnTo>
                    <a:pt x="619" y="37"/>
                  </a:lnTo>
                  <a:lnTo>
                    <a:pt x="683" y="19"/>
                  </a:lnTo>
                  <a:lnTo>
                    <a:pt x="683" y="1"/>
                  </a:lnTo>
                  <a:close/>
                  <a:moveTo>
                    <a:pt x="619" y="37"/>
                  </a:moveTo>
                  <a:lnTo>
                    <a:pt x="1" y="216"/>
                  </a:lnTo>
                  <a:lnTo>
                    <a:pt x="55" y="360"/>
                  </a:lnTo>
                  <a:lnTo>
                    <a:pt x="619" y="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2"/>
            <p:cNvSpPr/>
            <p:nvPr/>
          </p:nvSpPr>
          <p:spPr>
            <a:xfrm>
              <a:off x="8158150" y="4517288"/>
              <a:ext cx="21575" cy="3600"/>
            </a:xfrm>
            <a:custGeom>
              <a:avLst/>
              <a:gdLst/>
              <a:ahLst/>
              <a:cxnLst/>
              <a:rect l="l" t="t" r="r" b="b"/>
              <a:pathLst>
                <a:path w="863" h="144" extrusionOk="0">
                  <a:moveTo>
                    <a:pt x="1" y="0"/>
                  </a:moveTo>
                  <a:lnTo>
                    <a:pt x="1" y="144"/>
                  </a:lnTo>
                  <a:lnTo>
                    <a:pt x="863" y="14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2"/>
            <p:cNvSpPr/>
            <p:nvPr/>
          </p:nvSpPr>
          <p:spPr>
            <a:xfrm>
              <a:off x="8200350" y="4672188"/>
              <a:ext cx="7225" cy="16175"/>
            </a:xfrm>
            <a:custGeom>
              <a:avLst/>
              <a:gdLst/>
              <a:ahLst/>
              <a:cxnLst/>
              <a:rect l="l" t="t" r="r" b="b"/>
              <a:pathLst>
                <a:path w="289" h="647" extrusionOk="0">
                  <a:moveTo>
                    <a:pt x="145" y="0"/>
                  </a:moveTo>
                  <a:cubicBezTo>
                    <a:pt x="1" y="180"/>
                    <a:pt x="1" y="431"/>
                    <a:pt x="109" y="647"/>
                  </a:cubicBezTo>
                  <a:lnTo>
                    <a:pt x="288" y="36"/>
                  </a:lnTo>
                  <a:lnTo>
                    <a:pt x="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2"/>
            <p:cNvSpPr/>
            <p:nvPr/>
          </p:nvSpPr>
          <p:spPr>
            <a:xfrm>
              <a:off x="8725675" y="5003088"/>
              <a:ext cx="8100" cy="14825"/>
            </a:xfrm>
            <a:custGeom>
              <a:avLst/>
              <a:gdLst/>
              <a:ahLst/>
              <a:cxnLst/>
              <a:rect l="l" t="t" r="r" b="b"/>
              <a:pathLst>
                <a:path w="324" h="593" extrusionOk="0">
                  <a:moveTo>
                    <a:pt x="108" y="0"/>
                  </a:moveTo>
                  <a:lnTo>
                    <a:pt x="0" y="593"/>
                  </a:lnTo>
                  <a:cubicBezTo>
                    <a:pt x="306" y="377"/>
                    <a:pt x="324" y="216"/>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2"/>
            <p:cNvSpPr/>
            <p:nvPr/>
          </p:nvSpPr>
          <p:spPr>
            <a:xfrm>
              <a:off x="8756200" y="4586413"/>
              <a:ext cx="14400" cy="1375"/>
            </a:xfrm>
            <a:custGeom>
              <a:avLst/>
              <a:gdLst/>
              <a:ahLst/>
              <a:cxnLst/>
              <a:rect l="l" t="t" r="r" b="b"/>
              <a:pathLst>
                <a:path w="576" h="55" extrusionOk="0">
                  <a:moveTo>
                    <a:pt x="1" y="1"/>
                  </a:moveTo>
                  <a:lnTo>
                    <a:pt x="1" y="55"/>
                  </a:lnTo>
                  <a:lnTo>
                    <a:pt x="575" y="55"/>
                  </a:lnTo>
                  <a:lnTo>
                    <a:pt x="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2"/>
            <p:cNvSpPr/>
            <p:nvPr/>
          </p:nvSpPr>
          <p:spPr>
            <a:xfrm>
              <a:off x="9484000" y="5128338"/>
              <a:ext cx="20675" cy="4975"/>
            </a:xfrm>
            <a:custGeom>
              <a:avLst/>
              <a:gdLst/>
              <a:ahLst/>
              <a:cxnLst/>
              <a:rect l="l" t="t" r="r" b="b"/>
              <a:pathLst>
                <a:path w="827" h="199" extrusionOk="0">
                  <a:moveTo>
                    <a:pt x="809" y="1"/>
                  </a:moveTo>
                  <a:lnTo>
                    <a:pt x="48" y="157"/>
                  </a:lnTo>
                  <a:lnTo>
                    <a:pt x="48" y="157"/>
                  </a:lnTo>
                  <a:cubicBezTo>
                    <a:pt x="32" y="153"/>
                    <a:pt x="17" y="149"/>
                    <a:pt x="1" y="145"/>
                  </a:cubicBezTo>
                  <a:lnTo>
                    <a:pt x="1" y="145"/>
                  </a:lnTo>
                  <a:lnTo>
                    <a:pt x="19" y="163"/>
                  </a:lnTo>
                  <a:lnTo>
                    <a:pt x="48" y="157"/>
                  </a:lnTo>
                  <a:lnTo>
                    <a:pt x="48" y="157"/>
                  </a:lnTo>
                  <a:cubicBezTo>
                    <a:pt x="168" y="185"/>
                    <a:pt x="291" y="198"/>
                    <a:pt x="414" y="198"/>
                  </a:cubicBezTo>
                  <a:cubicBezTo>
                    <a:pt x="553" y="198"/>
                    <a:pt x="692" y="181"/>
                    <a:pt x="827" y="145"/>
                  </a:cubicBezTo>
                  <a:lnTo>
                    <a:pt x="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2"/>
            <p:cNvSpPr/>
            <p:nvPr/>
          </p:nvSpPr>
          <p:spPr>
            <a:xfrm>
              <a:off x="8684375" y="4700913"/>
              <a:ext cx="15275" cy="1375"/>
            </a:xfrm>
            <a:custGeom>
              <a:avLst/>
              <a:gdLst/>
              <a:ahLst/>
              <a:cxnLst/>
              <a:rect l="l" t="t" r="r" b="b"/>
              <a:pathLst>
                <a:path w="611" h="55" extrusionOk="0">
                  <a:moveTo>
                    <a:pt x="0" y="1"/>
                  </a:moveTo>
                  <a:lnTo>
                    <a:pt x="0" y="54"/>
                  </a:lnTo>
                  <a:lnTo>
                    <a:pt x="611" y="54"/>
                  </a:lnTo>
                  <a:lnTo>
                    <a:pt x="6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2"/>
            <p:cNvSpPr/>
            <p:nvPr/>
          </p:nvSpPr>
          <p:spPr>
            <a:xfrm>
              <a:off x="8846450" y="4586413"/>
              <a:ext cx="15300" cy="1375"/>
            </a:xfrm>
            <a:custGeom>
              <a:avLst/>
              <a:gdLst/>
              <a:ahLst/>
              <a:cxnLst/>
              <a:rect l="l" t="t" r="r" b="b"/>
              <a:pathLst>
                <a:path w="612" h="55" extrusionOk="0">
                  <a:moveTo>
                    <a:pt x="0" y="1"/>
                  </a:moveTo>
                  <a:lnTo>
                    <a:pt x="18" y="55"/>
                  </a:lnTo>
                  <a:lnTo>
                    <a:pt x="611" y="55"/>
                  </a:lnTo>
                  <a:lnTo>
                    <a:pt x="6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2"/>
            <p:cNvSpPr/>
            <p:nvPr/>
          </p:nvSpPr>
          <p:spPr>
            <a:xfrm>
              <a:off x="9119425" y="5351038"/>
              <a:ext cx="9900" cy="9450"/>
            </a:xfrm>
            <a:custGeom>
              <a:avLst/>
              <a:gdLst/>
              <a:ahLst/>
              <a:cxnLst/>
              <a:rect l="l" t="t" r="r" b="b"/>
              <a:pathLst>
                <a:path w="396" h="378" extrusionOk="0">
                  <a:moveTo>
                    <a:pt x="324" y="1"/>
                  </a:moveTo>
                  <a:lnTo>
                    <a:pt x="1" y="270"/>
                  </a:lnTo>
                  <a:lnTo>
                    <a:pt x="91" y="378"/>
                  </a:lnTo>
                  <a:lnTo>
                    <a:pt x="396" y="55"/>
                  </a:lnTo>
                  <a:lnTo>
                    <a:pt x="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2"/>
            <p:cNvSpPr/>
            <p:nvPr/>
          </p:nvSpPr>
          <p:spPr>
            <a:xfrm>
              <a:off x="9283300" y="5014763"/>
              <a:ext cx="18450" cy="4050"/>
            </a:xfrm>
            <a:custGeom>
              <a:avLst/>
              <a:gdLst/>
              <a:ahLst/>
              <a:cxnLst/>
              <a:rect l="l" t="t" r="r" b="b"/>
              <a:pathLst>
                <a:path w="738" h="162" extrusionOk="0">
                  <a:moveTo>
                    <a:pt x="1" y="0"/>
                  </a:moveTo>
                  <a:lnTo>
                    <a:pt x="1" y="162"/>
                  </a:lnTo>
                  <a:lnTo>
                    <a:pt x="7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2"/>
            <p:cNvSpPr/>
            <p:nvPr/>
          </p:nvSpPr>
          <p:spPr>
            <a:xfrm>
              <a:off x="8751275" y="4919113"/>
              <a:ext cx="7650" cy="11700"/>
            </a:xfrm>
            <a:custGeom>
              <a:avLst/>
              <a:gdLst/>
              <a:ahLst/>
              <a:cxnLst/>
              <a:rect l="l" t="t" r="r" b="b"/>
              <a:pathLst>
                <a:path w="306" h="468" extrusionOk="0">
                  <a:moveTo>
                    <a:pt x="198" y="1"/>
                  </a:moveTo>
                  <a:lnTo>
                    <a:pt x="0" y="396"/>
                  </a:lnTo>
                  <a:lnTo>
                    <a:pt x="162" y="468"/>
                  </a:lnTo>
                  <a:lnTo>
                    <a:pt x="305" y="37"/>
                  </a:lnTo>
                  <a:lnTo>
                    <a:pt x="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2"/>
            <p:cNvSpPr/>
            <p:nvPr/>
          </p:nvSpPr>
          <p:spPr>
            <a:xfrm>
              <a:off x="8539800" y="5031813"/>
              <a:ext cx="12600" cy="6325"/>
            </a:xfrm>
            <a:custGeom>
              <a:avLst/>
              <a:gdLst/>
              <a:ahLst/>
              <a:cxnLst/>
              <a:rect l="l" t="t" r="r" b="b"/>
              <a:pathLst>
                <a:path w="504" h="253" extrusionOk="0">
                  <a:moveTo>
                    <a:pt x="467" y="1"/>
                  </a:moveTo>
                  <a:lnTo>
                    <a:pt x="0" y="144"/>
                  </a:lnTo>
                  <a:lnTo>
                    <a:pt x="36" y="252"/>
                  </a:lnTo>
                  <a:lnTo>
                    <a:pt x="503" y="108"/>
                  </a:lnTo>
                  <a:lnTo>
                    <a:pt x="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2"/>
            <p:cNvSpPr/>
            <p:nvPr/>
          </p:nvSpPr>
          <p:spPr>
            <a:xfrm>
              <a:off x="9360975" y="4721563"/>
              <a:ext cx="12150" cy="1375"/>
            </a:xfrm>
            <a:custGeom>
              <a:avLst/>
              <a:gdLst/>
              <a:ahLst/>
              <a:cxnLst/>
              <a:rect l="l" t="t" r="r" b="b"/>
              <a:pathLst>
                <a:path w="486" h="55" extrusionOk="0">
                  <a:moveTo>
                    <a:pt x="1" y="1"/>
                  </a:moveTo>
                  <a:lnTo>
                    <a:pt x="1" y="55"/>
                  </a:lnTo>
                  <a:lnTo>
                    <a:pt x="486" y="55"/>
                  </a:lnTo>
                  <a:lnTo>
                    <a:pt x="4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2"/>
            <p:cNvSpPr/>
            <p:nvPr/>
          </p:nvSpPr>
          <p:spPr>
            <a:xfrm>
              <a:off x="9057925" y="4711688"/>
              <a:ext cx="18425" cy="9900"/>
            </a:xfrm>
            <a:custGeom>
              <a:avLst/>
              <a:gdLst/>
              <a:ahLst/>
              <a:cxnLst/>
              <a:rect l="l" t="t" r="r" b="b"/>
              <a:pathLst>
                <a:path w="737" h="396" extrusionOk="0">
                  <a:moveTo>
                    <a:pt x="701" y="1"/>
                  </a:moveTo>
                  <a:lnTo>
                    <a:pt x="0" y="342"/>
                  </a:lnTo>
                  <a:lnTo>
                    <a:pt x="36" y="396"/>
                  </a:lnTo>
                  <a:lnTo>
                    <a:pt x="737" y="37"/>
                  </a:ln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2"/>
            <p:cNvSpPr/>
            <p:nvPr/>
          </p:nvSpPr>
          <p:spPr>
            <a:xfrm>
              <a:off x="8854525" y="4697763"/>
              <a:ext cx="13950" cy="3175"/>
            </a:xfrm>
            <a:custGeom>
              <a:avLst/>
              <a:gdLst/>
              <a:ahLst/>
              <a:cxnLst/>
              <a:rect l="l" t="t" r="r" b="b"/>
              <a:pathLst>
                <a:path w="558" h="127" extrusionOk="0">
                  <a:moveTo>
                    <a:pt x="19" y="1"/>
                  </a:moveTo>
                  <a:lnTo>
                    <a:pt x="1" y="127"/>
                  </a:lnTo>
                  <a:lnTo>
                    <a:pt x="557" y="73"/>
                  </a:lnTo>
                  <a:lnTo>
                    <a:pt x="5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2"/>
            <p:cNvSpPr/>
            <p:nvPr/>
          </p:nvSpPr>
          <p:spPr>
            <a:xfrm>
              <a:off x="8964075" y="4667238"/>
              <a:ext cx="15750" cy="9900"/>
            </a:xfrm>
            <a:custGeom>
              <a:avLst/>
              <a:gdLst/>
              <a:ahLst/>
              <a:cxnLst/>
              <a:rect l="l" t="t" r="r" b="b"/>
              <a:pathLst>
                <a:path w="630" h="396" extrusionOk="0">
                  <a:moveTo>
                    <a:pt x="575" y="1"/>
                  </a:moveTo>
                  <a:lnTo>
                    <a:pt x="1" y="270"/>
                  </a:lnTo>
                  <a:lnTo>
                    <a:pt x="73" y="396"/>
                  </a:lnTo>
                  <a:lnTo>
                    <a:pt x="629" y="55"/>
                  </a:lnTo>
                  <a:lnTo>
                    <a:pt x="5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2"/>
            <p:cNvSpPr/>
            <p:nvPr/>
          </p:nvSpPr>
          <p:spPr>
            <a:xfrm>
              <a:off x="9060625" y="4647038"/>
              <a:ext cx="13925" cy="11700"/>
            </a:xfrm>
            <a:custGeom>
              <a:avLst/>
              <a:gdLst/>
              <a:ahLst/>
              <a:cxnLst/>
              <a:rect l="l" t="t" r="r" b="b"/>
              <a:pathLst>
                <a:path w="557" h="468" extrusionOk="0">
                  <a:moveTo>
                    <a:pt x="36" y="0"/>
                  </a:moveTo>
                  <a:lnTo>
                    <a:pt x="0" y="36"/>
                  </a:lnTo>
                  <a:lnTo>
                    <a:pt x="467" y="467"/>
                  </a:lnTo>
                  <a:lnTo>
                    <a:pt x="557" y="342"/>
                  </a:lnTo>
                  <a:lnTo>
                    <a:pt x="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2"/>
            <p:cNvSpPr/>
            <p:nvPr/>
          </p:nvSpPr>
          <p:spPr>
            <a:xfrm>
              <a:off x="8801550" y="4620988"/>
              <a:ext cx="13950" cy="2275"/>
            </a:xfrm>
            <a:custGeom>
              <a:avLst/>
              <a:gdLst/>
              <a:ahLst/>
              <a:cxnLst/>
              <a:rect l="l" t="t" r="r" b="b"/>
              <a:pathLst>
                <a:path w="558" h="91" extrusionOk="0">
                  <a:moveTo>
                    <a:pt x="557" y="1"/>
                  </a:moveTo>
                  <a:lnTo>
                    <a:pt x="0" y="37"/>
                  </a:lnTo>
                  <a:lnTo>
                    <a:pt x="0" y="91"/>
                  </a:lnTo>
                  <a:lnTo>
                    <a:pt x="557" y="91"/>
                  </a:lnTo>
                  <a:lnTo>
                    <a:pt x="5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2"/>
            <p:cNvSpPr/>
            <p:nvPr/>
          </p:nvSpPr>
          <p:spPr>
            <a:xfrm>
              <a:off x="8631375" y="5364188"/>
              <a:ext cx="18450" cy="3050"/>
            </a:xfrm>
            <a:custGeom>
              <a:avLst/>
              <a:gdLst/>
              <a:ahLst/>
              <a:cxnLst/>
              <a:rect l="l" t="t" r="r" b="b"/>
              <a:pathLst>
                <a:path w="738" h="122" extrusionOk="0">
                  <a:moveTo>
                    <a:pt x="369" y="0"/>
                  </a:moveTo>
                  <a:cubicBezTo>
                    <a:pt x="239" y="0"/>
                    <a:pt x="109" y="41"/>
                    <a:pt x="1" y="121"/>
                  </a:cubicBezTo>
                  <a:lnTo>
                    <a:pt x="737" y="121"/>
                  </a:lnTo>
                  <a:cubicBezTo>
                    <a:pt x="629" y="41"/>
                    <a:pt x="499"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2"/>
            <p:cNvSpPr/>
            <p:nvPr/>
          </p:nvSpPr>
          <p:spPr>
            <a:xfrm>
              <a:off x="8461675" y="5240913"/>
              <a:ext cx="17975" cy="8675"/>
            </a:xfrm>
            <a:custGeom>
              <a:avLst/>
              <a:gdLst/>
              <a:ahLst/>
              <a:cxnLst/>
              <a:rect l="l" t="t" r="r" b="b"/>
              <a:pathLst>
                <a:path w="719" h="347" extrusionOk="0">
                  <a:moveTo>
                    <a:pt x="101" y="0"/>
                  </a:moveTo>
                  <a:cubicBezTo>
                    <a:pt x="74" y="0"/>
                    <a:pt x="46" y="2"/>
                    <a:pt x="18" y="6"/>
                  </a:cubicBezTo>
                  <a:lnTo>
                    <a:pt x="0" y="6"/>
                  </a:lnTo>
                  <a:lnTo>
                    <a:pt x="719" y="347"/>
                  </a:lnTo>
                  <a:cubicBezTo>
                    <a:pt x="574" y="137"/>
                    <a:pt x="342" y="0"/>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2"/>
            <p:cNvSpPr/>
            <p:nvPr/>
          </p:nvSpPr>
          <p:spPr>
            <a:xfrm>
              <a:off x="8391175" y="5237463"/>
              <a:ext cx="12150" cy="2250"/>
            </a:xfrm>
            <a:custGeom>
              <a:avLst/>
              <a:gdLst/>
              <a:ahLst/>
              <a:cxnLst/>
              <a:rect l="l" t="t" r="r" b="b"/>
              <a:pathLst>
                <a:path w="486" h="90" extrusionOk="0">
                  <a:moveTo>
                    <a:pt x="486" y="0"/>
                  </a:moveTo>
                  <a:lnTo>
                    <a:pt x="1" y="36"/>
                  </a:lnTo>
                  <a:lnTo>
                    <a:pt x="19" y="90"/>
                  </a:lnTo>
                  <a:lnTo>
                    <a:pt x="486" y="90"/>
                  </a:lnTo>
                  <a:lnTo>
                    <a:pt x="4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2"/>
            <p:cNvSpPr/>
            <p:nvPr/>
          </p:nvSpPr>
          <p:spPr>
            <a:xfrm>
              <a:off x="8825350" y="4808663"/>
              <a:ext cx="18425" cy="3175"/>
            </a:xfrm>
            <a:custGeom>
              <a:avLst/>
              <a:gdLst/>
              <a:ahLst/>
              <a:cxnLst/>
              <a:rect l="l" t="t" r="r" b="b"/>
              <a:pathLst>
                <a:path w="737" h="127" extrusionOk="0">
                  <a:moveTo>
                    <a:pt x="18" y="1"/>
                  </a:moveTo>
                  <a:lnTo>
                    <a:pt x="0" y="127"/>
                  </a:lnTo>
                  <a:lnTo>
                    <a:pt x="737" y="127"/>
                  </a:lnTo>
                  <a:lnTo>
                    <a:pt x="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2"/>
            <p:cNvSpPr/>
            <p:nvPr/>
          </p:nvSpPr>
          <p:spPr>
            <a:xfrm>
              <a:off x="8593225" y="4808663"/>
              <a:ext cx="11250" cy="6325"/>
            </a:xfrm>
            <a:custGeom>
              <a:avLst/>
              <a:gdLst/>
              <a:ahLst/>
              <a:cxnLst/>
              <a:rect l="l" t="t" r="r" b="b"/>
              <a:pathLst>
                <a:path w="450" h="253" extrusionOk="0">
                  <a:moveTo>
                    <a:pt x="395" y="1"/>
                  </a:moveTo>
                  <a:lnTo>
                    <a:pt x="0" y="163"/>
                  </a:lnTo>
                  <a:lnTo>
                    <a:pt x="36" y="252"/>
                  </a:lnTo>
                  <a:lnTo>
                    <a:pt x="449" y="109"/>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2"/>
            <p:cNvSpPr/>
            <p:nvPr/>
          </p:nvSpPr>
          <p:spPr>
            <a:xfrm>
              <a:off x="8060725" y="4802838"/>
              <a:ext cx="16650" cy="6750"/>
            </a:xfrm>
            <a:custGeom>
              <a:avLst/>
              <a:gdLst/>
              <a:ahLst/>
              <a:cxnLst/>
              <a:rect l="l" t="t" r="r" b="b"/>
              <a:pathLst>
                <a:path w="666" h="270" extrusionOk="0">
                  <a:moveTo>
                    <a:pt x="647" y="0"/>
                  </a:moveTo>
                  <a:lnTo>
                    <a:pt x="572" y="33"/>
                  </a:lnTo>
                  <a:lnTo>
                    <a:pt x="572" y="33"/>
                  </a:lnTo>
                  <a:lnTo>
                    <a:pt x="665" y="18"/>
                  </a:lnTo>
                  <a:lnTo>
                    <a:pt x="647" y="0"/>
                  </a:lnTo>
                  <a:close/>
                  <a:moveTo>
                    <a:pt x="572" y="33"/>
                  </a:moveTo>
                  <a:lnTo>
                    <a:pt x="1" y="126"/>
                  </a:lnTo>
                  <a:lnTo>
                    <a:pt x="36" y="270"/>
                  </a:lnTo>
                  <a:lnTo>
                    <a:pt x="572" y="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2"/>
            <p:cNvSpPr/>
            <p:nvPr/>
          </p:nvSpPr>
          <p:spPr>
            <a:xfrm>
              <a:off x="9025600" y="4304913"/>
              <a:ext cx="13925" cy="8150"/>
            </a:xfrm>
            <a:custGeom>
              <a:avLst/>
              <a:gdLst/>
              <a:ahLst/>
              <a:cxnLst/>
              <a:rect l="l" t="t" r="r" b="b"/>
              <a:pathLst>
                <a:path w="557" h="326" extrusionOk="0">
                  <a:moveTo>
                    <a:pt x="557" y="0"/>
                  </a:moveTo>
                  <a:lnTo>
                    <a:pt x="0" y="270"/>
                  </a:lnTo>
                  <a:lnTo>
                    <a:pt x="36" y="324"/>
                  </a:lnTo>
                  <a:cubicBezTo>
                    <a:pt x="50" y="325"/>
                    <a:pt x="63" y="325"/>
                    <a:pt x="77" y="325"/>
                  </a:cubicBezTo>
                  <a:cubicBezTo>
                    <a:pt x="278" y="325"/>
                    <a:pt x="473" y="202"/>
                    <a:pt x="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2"/>
            <p:cNvSpPr/>
            <p:nvPr/>
          </p:nvSpPr>
          <p:spPr>
            <a:xfrm>
              <a:off x="9009425" y="4311638"/>
              <a:ext cx="17100" cy="7675"/>
            </a:xfrm>
            <a:custGeom>
              <a:avLst/>
              <a:gdLst/>
              <a:ahLst/>
              <a:cxnLst/>
              <a:rect l="l" t="t" r="r" b="b"/>
              <a:pathLst>
                <a:path w="684" h="307" extrusionOk="0">
                  <a:moveTo>
                    <a:pt x="647" y="1"/>
                  </a:moveTo>
                  <a:lnTo>
                    <a:pt x="1" y="180"/>
                  </a:lnTo>
                  <a:lnTo>
                    <a:pt x="37" y="306"/>
                  </a:lnTo>
                  <a:lnTo>
                    <a:pt x="683" y="55"/>
                  </a:lnTo>
                  <a:lnTo>
                    <a:pt x="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2"/>
            <p:cNvSpPr/>
            <p:nvPr/>
          </p:nvSpPr>
          <p:spPr>
            <a:xfrm>
              <a:off x="8218325" y="4756588"/>
              <a:ext cx="20225" cy="5425"/>
            </a:xfrm>
            <a:custGeom>
              <a:avLst/>
              <a:gdLst/>
              <a:ahLst/>
              <a:cxnLst/>
              <a:rect l="l" t="t" r="r" b="b"/>
              <a:pathLst>
                <a:path w="809" h="217" extrusionOk="0">
                  <a:moveTo>
                    <a:pt x="808" y="216"/>
                  </a:moveTo>
                  <a:lnTo>
                    <a:pt x="0" y="1"/>
                  </a:lnTo>
                  <a:lnTo>
                    <a:pt x="0" y="1"/>
                  </a:lnTo>
                  <a:lnTo>
                    <a:pt x="808" y="2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2"/>
            <p:cNvSpPr/>
            <p:nvPr/>
          </p:nvSpPr>
          <p:spPr>
            <a:xfrm>
              <a:off x="9198450" y="5201988"/>
              <a:ext cx="13500" cy="7200"/>
            </a:xfrm>
            <a:custGeom>
              <a:avLst/>
              <a:gdLst/>
              <a:ahLst/>
              <a:cxnLst/>
              <a:rect l="l" t="t" r="r" b="b"/>
              <a:pathLst>
                <a:path w="540" h="288" extrusionOk="0">
                  <a:moveTo>
                    <a:pt x="485" y="0"/>
                  </a:moveTo>
                  <a:lnTo>
                    <a:pt x="1" y="180"/>
                  </a:lnTo>
                  <a:lnTo>
                    <a:pt x="36" y="288"/>
                  </a:lnTo>
                  <a:lnTo>
                    <a:pt x="539" y="54"/>
                  </a:lnTo>
                  <a:lnTo>
                    <a:pt x="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2"/>
            <p:cNvSpPr/>
            <p:nvPr/>
          </p:nvSpPr>
          <p:spPr>
            <a:xfrm>
              <a:off x="9216850" y="5281463"/>
              <a:ext cx="12150" cy="8550"/>
            </a:xfrm>
            <a:custGeom>
              <a:avLst/>
              <a:gdLst/>
              <a:ahLst/>
              <a:cxnLst/>
              <a:rect l="l" t="t" r="r" b="b"/>
              <a:pathLst>
                <a:path w="486" h="342" extrusionOk="0">
                  <a:moveTo>
                    <a:pt x="450" y="0"/>
                  </a:moveTo>
                  <a:lnTo>
                    <a:pt x="1" y="234"/>
                  </a:lnTo>
                  <a:lnTo>
                    <a:pt x="55" y="341"/>
                  </a:lnTo>
                  <a:lnTo>
                    <a:pt x="486" y="36"/>
                  </a:lnTo>
                  <a:lnTo>
                    <a:pt x="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2"/>
            <p:cNvSpPr/>
            <p:nvPr/>
          </p:nvSpPr>
          <p:spPr>
            <a:xfrm>
              <a:off x="8634075" y="5214563"/>
              <a:ext cx="7200" cy="10800"/>
            </a:xfrm>
            <a:custGeom>
              <a:avLst/>
              <a:gdLst/>
              <a:ahLst/>
              <a:cxnLst/>
              <a:rect l="l" t="t" r="r" b="b"/>
              <a:pathLst>
                <a:path w="288" h="432" extrusionOk="0">
                  <a:moveTo>
                    <a:pt x="108" y="0"/>
                  </a:moveTo>
                  <a:lnTo>
                    <a:pt x="1" y="36"/>
                  </a:lnTo>
                  <a:lnTo>
                    <a:pt x="108" y="431"/>
                  </a:lnTo>
                  <a:lnTo>
                    <a:pt x="288" y="359"/>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2"/>
            <p:cNvSpPr/>
            <p:nvPr/>
          </p:nvSpPr>
          <p:spPr>
            <a:xfrm>
              <a:off x="9484000" y="5181788"/>
              <a:ext cx="14400" cy="6750"/>
            </a:xfrm>
            <a:custGeom>
              <a:avLst/>
              <a:gdLst/>
              <a:ahLst/>
              <a:cxnLst/>
              <a:rect l="l" t="t" r="r" b="b"/>
              <a:pathLst>
                <a:path w="576" h="270" extrusionOk="0">
                  <a:moveTo>
                    <a:pt x="540" y="0"/>
                  </a:moveTo>
                  <a:lnTo>
                    <a:pt x="1" y="216"/>
                  </a:lnTo>
                  <a:lnTo>
                    <a:pt x="37" y="270"/>
                  </a:lnTo>
                  <a:lnTo>
                    <a:pt x="575" y="126"/>
                  </a:lnTo>
                  <a:lnTo>
                    <a:pt x="5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2"/>
            <p:cNvSpPr/>
            <p:nvPr/>
          </p:nvSpPr>
          <p:spPr>
            <a:xfrm>
              <a:off x="9337200" y="4724263"/>
              <a:ext cx="9000" cy="1375"/>
            </a:xfrm>
            <a:custGeom>
              <a:avLst/>
              <a:gdLst/>
              <a:ahLst/>
              <a:cxnLst/>
              <a:rect l="l" t="t" r="r" b="b"/>
              <a:pathLst>
                <a:path w="360" h="55" extrusionOk="0">
                  <a:moveTo>
                    <a:pt x="359" y="1"/>
                  </a:moveTo>
                  <a:lnTo>
                    <a:pt x="0" y="18"/>
                  </a:lnTo>
                  <a:lnTo>
                    <a:pt x="0" y="54"/>
                  </a:lnTo>
                  <a:lnTo>
                    <a:pt x="359" y="54"/>
                  </a:lnTo>
                  <a:lnTo>
                    <a:pt x="3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2"/>
            <p:cNvSpPr/>
            <p:nvPr/>
          </p:nvSpPr>
          <p:spPr>
            <a:xfrm>
              <a:off x="8779550" y="4669038"/>
              <a:ext cx="8100" cy="925"/>
            </a:xfrm>
            <a:custGeom>
              <a:avLst/>
              <a:gdLst/>
              <a:ahLst/>
              <a:cxnLst/>
              <a:rect l="l" t="t" r="r" b="b"/>
              <a:pathLst>
                <a:path w="324" h="37" extrusionOk="0">
                  <a:moveTo>
                    <a:pt x="0" y="1"/>
                  </a:moveTo>
                  <a:lnTo>
                    <a:pt x="0" y="36"/>
                  </a:lnTo>
                  <a:lnTo>
                    <a:pt x="324" y="36"/>
                  </a:lnTo>
                  <a:lnTo>
                    <a:pt x="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2"/>
            <p:cNvSpPr/>
            <p:nvPr/>
          </p:nvSpPr>
          <p:spPr>
            <a:xfrm>
              <a:off x="9046700" y="4638513"/>
              <a:ext cx="14825" cy="9450"/>
            </a:xfrm>
            <a:custGeom>
              <a:avLst/>
              <a:gdLst/>
              <a:ahLst/>
              <a:cxnLst/>
              <a:rect l="l" t="t" r="r" b="b"/>
              <a:pathLst>
                <a:path w="593" h="378" extrusionOk="0">
                  <a:moveTo>
                    <a:pt x="0" y="0"/>
                  </a:moveTo>
                  <a:lnTo>
                    <a:pt x="557" y="377"/>
                  </a:lnTo>
                  <a:lnTo>
                    <a:pt x="593" y="34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2"/>
            <p:cNvSpPr/>
            <p:nvPr/>
          </p:nvSpPr>
          <p:spPr>
            <a:xfrm>
              <a:off x="8879225" y="4590013"/>
              <a:ext cx="9450" cy="925"/>
            </a:xfrm>
            <a:custGeom>
              <a:avLst/>
              <a:gdLst/>
              <a:ahLst/>
              <a:cxnLst/>
              <a:rect l="l" t="t" r="r" b="b"/>
              <a:pathLst>
                <a:path w="378" h="37" extrusionOk="0">
                  <a:moveTo>
                    <a:pt x="0" y="1"/>
                  </a:moveTo>
                  <a:lnTo>
                    <a:pt x="0" y="37"/>
                  </a:lnTo>
                  <a:lnTo>
                    <a:pt x="378" y="37"/>
                  </a:lnTo>
                  <a:lnTo>
                    <a:pt x="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2"/>
            <p:cNvSpPr/>
            <p:nvPr/>
          </p:nvSpPr>
          <p:spPr>
            <a:xfrm>
              <a:off x="8919625" y="4202088"/>
              <a:ext cx="6325" cy="9000"/>
            </a:xfrm>
            <a:custGeom>
              <a:avLst/>
              <a:gdLst/>
              <a:ahLst/>
              <a:cxnLst/>
              <a:rect l="l" t="t" r="r" b="b"/>
              <a:pathLst>
                <a:path w="253" h="360" extrusionOk="0">
                  <a:moveTo>
                    <a:pt x="109" y="1"/>
                  </a:moveTo>
                  <a:lnTo>
                    <a:pt x="1" y="306"/>
                  </a:lnTo>
                  <a:lnTo>
                    <a:pt x="144" y="360"/>
                  </a:lnTo>
                  <a:cubicBezTo>
                    <a:pt x="180" y="252"/>
                    <a:pt x="216" y="162"/>
                    <a:pt x="252" y="55"/>
                  </a:cubicBezTo>
                  <a:cubicBezTo>
                    <a:pt x="198" y="37"/>
                    <a:pt x="162" y="19"/>
                    <a:pt x="1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2"/>
            <p:cNvSpPr/>
            <p:nvPr/>
          </p:nvSpPr>
          <p:spPr>
            <a:xfrm>
              <a:off x="9211475" y="4369113"/>
              <a:ext cx="7200" cy="9000"/>
            </a:xfrm>
            <a:custGeom>
              <a:avLst/>
              <a:gdLst/>
              <a:ahLst/>
              <a:cxnLst/>
              <a:rect l="l" t="t" r="r" b="b"/>
              <a:pathLst>
                <a:path w="288" h="360" extrusionOk="0">
                  <a:moveTo>
                    <a:pt x="108" y="1"/>
                  </a:moveTo>
                  <a:lnTo>
                    <a:pt x="0" y="72"/>
                  </a:lnTo>
                  <a:lnTo>
                    <a:pt x="180" y="360"/>
                  </a:lnTo>
                  <a:lnTo>
                    <a:pt x="288" y="288"/>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2"/>
            <p:cNvSpPr/>
            <p:nvPr/>
          </p:nvSpPr>
          <p:spPr>
            <a:xfrm>
              <a:off x="8018075" y="4856263"/>
              <a:ext cx="13950" cy="5875"/>
            </a:xfrm>
            <a:custGeom>
              <a:avLst/>
              <a:gdLst/>
              <a:ahLst/>
              <a:cxnLst/>
              <a:rect l="l" t="t" r="r" b="b"/>
              <a:pathLst>
                <a:path w="558" h="235" extrusionOk="0">
                  <a:moveTo>
                    <a:pt x="503" y="1"/>
                  </a:moveTo>
                  <a:lnTo>
                    <a:pt x="0" y="216"/>
                  </a:lnTo>
                  <a:lnTo>
                    <a:pt x="0" y="234"/>
                  </a:lnTo>
                  <a:lnTo>
                    <a:pt x="557" y="126"/>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2"/>
            <p:cNvSpPr/>
            <p:nvPr/>
          </p:nvSpPr>
          <p:spPr>
            <a:xfrm>
              <a:off x="9061075" y="4820788"/>
              <a:ext cx="13925" cy="5425"/>
            </a:xfrm>
            <a:custGeom>
              <a:avLst/>
              <a:gdLst/>
              <a:ahLst/>
              <a:cxnLst/>
              <a:rect l="l" t="t" r="r" b="b"/>
              <a:pathLst>
                <a:path w="557" h="217" extrusionOk="0">
                  <a:moveTo>
                    <a:pt x="0" y="1"/>
                  </a:moveTo>
                  <a:lnTo>
                    <a:pt x="521" y="216"/>
                  </a:lnTo>
                  <a:lnTo>
                    <a:pt x="557" y="9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2"/>
            <p:cNvSpPr/>
            <p:nvPr/>
          </p:nvSpPr>
          <p:spPr>
            <a:xfrm>
              <a:off x="9313850" y="5234763"/>
              <a:ext cx="15275" cy="6300"/>
            </a:xfrm>
            <a:custGeom>
              <a:avLst/>
              <a:gdLst/>
              <a:ahLst/>
              <a:cxnLst/>
              <a:rect l="l" t="t" r="r" b="b"/>
              <a:pathLst>
                <a:path w="611" h="252" extrusionOk="0">
                  <a:moveTo>
                    <a:pt x="575" y="0"/>
                  </a:moveTo>
                  <a:lnTo>
                    <a:pt x="0" y="252"/>
                  </a:lnTo>
                  <a:lnTo>
                    <a:pt x="611" y="36"/>
                  </a:lnTo>
                  <a:lnTo>
                    <a:pt x="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2"/>
            <p:cNvSpPr/>
            <p:nvPr/>
          </p:nvSpPr>
          <p:spPr>
            <a:xfrm>
              <a:off x="8649800" y="5367213"/>
              <a:ext cx="17975" cy="2725"/>
            </a:xfrm>
            <a:custGeom>
              <a:avLst/>
              <a:gdLst/>
              <a:ahLst/>
              <a:cxnLst/>
              <a:rect l="l" t="t" r="r" b="b"/>
              <a:pathLst>
                <a:path w="719" h="109" extrusionOk="0">
                  <a:moveTo>
                    <a:pt x="0" y="0"/>
                  </a:moveTo>
                  <a:lnTo>
                    <a:pt x="701" y="108"/>
                  </a:lnTo>
                  <a:lnTo>
                    <a:pt x="719" y="10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2"/>
            <p:cNvSpPr/>
            <p:nvPr/>
          </p:nvSpPr>
          <p:spPr>
            <a:xfrm>
              <a:off x="9374000" y="4304013"/>
              <a:ext cx="9000" cy="2275"/>
            </a:xfrm>
            <a:custGeom>
              <a:avLst/>
              <a:gdLst/>
              <a:ahLst/>
              <a:cxnLst/>
              <a:rect l="l" t="t" r="r" b="b"/>
              <a:pathLst>
                <a:path w="360" h="91" extrusionOk="0">
                  <a:moveTo>
                    <a:pt x="1" y="1"/>
                  </a:moveTo>
                  <a:lnTo>
                    <a:pt x="1" y="72"/>
                  </a:lnTo>
                  <a:lnTo>
                    <a:pt x="360" y="90"/>
                  </a:lnTo>
                  <a:lnTo>
                    <a:pt x="360" y="1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2"/>
            <p:cNvSpPr/>
            <p:nvPr/>
          </p:nvSpPr>
          <p:spPr>
            <a:xfrm>
              <a:off x="8747225" y="4130713"/>
              <a:ext cx="11700" cy="2700"/>
            </a:xfrm>
            <a:custGeom>
              <a:avLst/>
              <a:gdLst/>
              <a:ahLst/>
              <a:cxnLst/>
              <a:rect l="l" t="t" r="r" b="b"/>
              <a:pathLst>
                <a:path w="468" h="108" extrusionOk="0">
                  <a:moveTo>
                    <a:pt x="18" y="0"/>
                  </a:moveTo>
                  <a:lnTo>
                    <a:pt x="0" y="90"/>
                  </a:lnTo>
                  <a:lnTo>
                    <a:pt x="393" y="90"/>
                  </a:lnTo>
                  <a:lnTo>
                    <a:pt x="18" y="0"/>
                  </a:lnTo>
                  <a:close/>
                  <a:moveTo>
                    <a:pt x="393" y="90"/>
                  </a:moveTo>
                  <a:lnTo>
                    <a:pt x="467" y="108"/>
                  </a:lnTo>
                  <a:lnTo>
                    <a:pt x="467" y="9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2"/>
            <p:cNvSpPr/>
            <p:nvPr/>
          </p:nvSpPr>
          <p:spPr>
            <a:xfrm>
              <a:off x="8358850" y="4180538"/>
              <a:ext cx="6750" cy="2275"/>
            </a:xfrm>
            <a:custGeom>
              <a:avLst/>
              <a:gdLst/>
              <a:ahLst/>
              <a:cxnLst/>
              <a:rect l="l" t="t" r="r" b="b"/>
              <a:pathLst>
                <a:path w="270" h="91" extrusionOk="0">
                  <a:moveTo>
                    <a:pt x="270" y="1"/>
                  </a:moveTo>
                  <a:lnTo>
                    <a:pt x="1" y="19"/>
                  </a:lnTo>
                  <a:lnTo>
                    <a:pt x="1" y="90"/>
                  </a:lnTo>
                  <a:lnTo>
                    <a:pt x="270" y="90"/>
                  </a:lnTo>
                  <a:lnTo>
                    <a:pt x="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2"/>
            <p:cNvSpPr/>
            <p:nvPr/>
          </p:nvSpPr>
          <p:spPr>
            <a:xfrm>
              <a:off x="9136950" y="5338913"/>
              <a:ext cx="8100" cy="7225"/>
            </a:xfrm>
            <a:custGeom>
              <a:avLst/>
              <a:gdLst/>
              <a:ahLst/>
              <a:cxnLst/>
              <a:rect l="l" t="t" r="r" b="b"/>
              <a:pathLst>
                <a:path w="324" h="289" extrusionOk="0">
                  <a:moveTo>
                    <a:pt x="234" y="1"/>
                  </a:moveTo>
                  <a:lnTo>
                    <a:pt x="0" y="216"/>
                  </a:lnTo>
                  <a:lnTo>
                    <a:pt x="72" y="288"/>
                  </a:lnTo>
                  <a:lnTo>
                    <a:pt x="323" y="73"/>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2"/>
            <p:cNvSpPr/>
            <p:nvPr/>
          </p:nvSpPr>
          <p:spPr>
            <a:xfrm>
              <a:off x="8448200" y="5238013"/>
              <a:ext cx="13500" cy="3050"/>
            </a:xfrm>
            <a:custGeom>
              <a:avLst/>
              <a:gdLst/>
              <a:ahLst/>
              <a:cxnLst/>
              <a:rect l="l" t="t" r="r" b="b"/>
              <a:pathLst>
                <a:path w="540" h="122" extrusionOk="0">
                  <a:moveTo>
                    <a:pt x="270" y="1"/>
                  </a:moveTo>
                  <a:cubicBezTo>
                    <a:pt x="171" y="1"/>
                    <a:pt x="72" y="41"/>
                    <a:pt x="0" y="122"/>
                  </a:cubicBezTo>
                  <a:lnTo>
                    <a:pt x="539" y="122"/>
                  </a:lnTo>
                  <a:cubicBezTo>
                    <a:pt x="467" y="41"/>
                    <a:pt x="369" y="1"/>
                    <a:pt x="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2"/>
            <p:cNvSpPr/>
            <p:nvPr/>
          </p:nvSpPr>
          <p:spPr>
            <a:xfrm>
              <a:off x="8385350" y="5093788"/>
              <a:ext cx="14825" cy="5850"/>
            </a:xfrm>
            <a:custGeom>
              <a:avLst/>
              <a:gdLst/>
              <a:ahLst/>
              <a:cxnLst/>
              <a:rect l="l" t="t" r="r" b="b"/>
              <a:pathLst>
                <a:path w="593" h="234" extrusionOk="0">
                  <a:moveTo>
                    <a:pt x="593" y="0"/>
                  </a:moveTo>
                  <a:lnTo>
                    <a:pt x="0" y="234"/>
                  </a:lnTo>
                  <a:lnTo>
                    <a:pt x="0" y="2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2"/>
            <p:cNvSpPr/>
            <p:nvPr/>
          </p:nvSpPr>
          <p:spPr>
            <a:xfrm>
              <a:off x="8400150" y="5087938"/>
              <a:ext cx="10800" cy="6325"/>
            </a:xfrm>
            <a:custGeom>
              <a:avLst/>
              <a:gdLst/>
              <a:ahLst/>
              <a:cxnLst/>
              <a:rect l="l" t="t" r="r" b="b"/>
              <a:pathLst>
                <a:path w="432" h="253" extrusionOk="0">
                  <a:moveTo>
                    <a:pt x="378" y="1"/>
                  </a:moveTo>
                  <a:lnTo>
                    <a:pt x="44" y="223"/>
                  </a:lnTo>
                  <a:lnTo>
                    <a:pt x="44" y="223"/>
                  </a:lnTo>
                  <a:lnTo>
                    <a:pt x="432" y="126"/>
                  </a:lnTo>
                  <a:lnTo>
                    <a:pt x="378" y="1"/>
                  </a:lnTo>
                  <a:close/>
                  <a:moveTo>
                    <a:pt x="44" y="223"/>
                  </a:moveTo>
                  <a:lnTo>
                    <a:pt x="1" y="234"/>
                  </a:lnTo>
                  <a:lnTo>
                    <a:pt x="1" y="252"/>
                  </a:lnTo>
                  <a:lnTo>
                    <a:pt x="44" y="22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2"/>
            <p:cNvSpPr/>
            <p:nvPr/>
          </p:nvSpPr>
          <p:spPr>
            <a:xfrm>
              <a:off x="8752600" y="4797888"/>
              <a:ext cx="7225" cy="1825"/>
            </a:xfrm>
            <a:custGeom>
              <a:avLst/>
              <a:gdLst/>
              <a:ahLst/>
              <a:cxnLst/>
              <a:rect l="l" t="t" r="r" b="b"/>
              <a:pathLst>
                <a:path w="289" h="73" extrusionOk="0">
                  <a:moveTo>
                    <a:pt x="1" y="1"/>
                  </a:moveTo>
                  <a:cubicBezTo>
                    <a:pt x="1" y="19"/>
                    <a:pt x="1" y="37"/>
                    <a:pt x="1" y="73"/>
                  </a:cubicBezTo>
                  <a:lnTo>
                    <a:pt x="270" y="73"/>
                  </a:lnTo>
                  <a:lnTo>
                    <a:pt x="2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2"/>
            <p:cNvSpPr/>
            <p:nvPr/>
          </p:nvSpPr>
          <p:spPr>
            <a:xfrm>
              <a:off x="8787175" y="4802838"/>
              <a:ext cx="12600" cy="3625"/>
            </a:xfrm>
            <a:custGeom>
              <a:avLst/>
              <a:gdLst/>
              <a:ahLst/>
              <a:cxnLst/>
              <a:rect l="l" t="t" r="r" b="b"/>
              <a:pathLst>
                <a:path w="504" h="145" extrusionOk="0">
                  <a:moveTo>
                    <a:pt x="19" y="0"/>
                  </a:moveTo>
                  <a:lnTo>
                    <a:pt x="1" y="108"/>
                  </a:lnTo>
                  <a:lnTo>
                    <a:pt x="417" y="123"/>
                  </a:lnTo>
                  <a:lnTo>
                    <a:pt x="19" y="0"/>
                  </a:lnTo>
                  <a:close/>
                  <a:moveTo>
                    <a:pt x="417" y="123"/>
                  </a:moveTo>
                  <a:lnTo>
                    <a:pt x="486" y="144"/>
                  </a:lnTo>
                  <a:lnTo>
                    <a:pt x="504" y="126"/>
                  </a:lnTo>
                  <a:lnTo>
                    <a:pt x="417" y="12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2"/>
            <p:cNvSpPr/>
            <p:nvPr/>
          </p:nvSpPr>
          <p:spPr>
            <a:xfrm>
              <a:off x="8799300" y="4805988"/>
              <a:ext cx="13050" cy="3150"/>
            </a:xfrm>
            <a:custGeom>
              <a:avLst/>
              <a:gdLst/>
              <a:ahLst/>
              <a:cxnLst/>
              <a:rect l="l" t="t" r="r" b="b"/>
              <a:pathLst>
                <a:path w="522" h="126" extrusionOk="0">
                  <a:moveTo>
                    <a:pt x="19" y="0"/>
                  </a:moveTo>
                  <a:lnTo>
                    <a:pt x="1" y="18"/>
                  </a:lnTo>
                  <a:lnTo>
                    <a:pt x="88" y="18"/>
                  </a:lnTo>
                  <a:lnTo>
                    <a:pt x="19" y="0"/>
                  </a:lnTo>
                  <a:close/>
                  <a:moveTo>
                    <a:pt x="88" y="18"/>
                  </a:moveTo>
                  <a:lnTo>
                    <a:pt x="504" y="126"/>
                  </a:lnTo>
                  <a:lnTo>
                    <a:pt x="522" y="1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2"/>
            <p:cNvSpPr/>
            <p:nvPr/>
          </p:nvSpPr>
          <p:spPr>
            <a:xfrm>
              <a:off x="8551025" y="4824388"/>
              <a:ext cx="6750" cy="4525"/>
            </a:xfrm>
            <a:custGeom>
              <a:avLst/>
              <a:gdLst/>
              <a:ahLst/>
              <a:cxnLst/>
              <a:rect l="l" t="t" r="r" b="b"/>
              <a:pathLst>
                <a:path w="270" h="181" extrusionOk="0">
                  <a:moveTo>
                    <a:pt x="252" y="0"/>
                  </a:moveTo>
                  <a:lnTo>
                    <a:pt x="0" y="108"/>
                  </a:lnTo>
                  <a:lnTo>
                    <a:pt x="36" y="180"/>
                  </a:lnTo>
                  <a:lnTo>
                    <a:pt x="270" y="72"/>
                  </a:lnTo>
                  <a:lnTo>
                    <a:pt x="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2"/>
            <p:cNvSpPr/>
            <p:nvPr/>
          </p:nvSpPr>
          <p:spPr>
            <a:xfrm>
              <a:off x="8658325" y="4827088"/>
              <a:ext cx="6750" cy="1375"/>
            </a:xfrm>
            <a:custGeom>
              <a:avLst/>
              <a:gdLst/>
              <a:ahLst/>
              <a:cxnLst/>
              <a:rect l="l" t="t" r="r" b="b"/>
              <a:pathLst>
                <a:path w="270" h="55" extrusionOk="0">
                  <a:moveTo>
                    <a:pt x="270" y="0"/>
                  </a:moveTo>
                  <a:lnTo>
                    <a:pt x="0" y="18"/>
                  </a:lnTo>
                  <a:lnTo>
                    <a:pt x="0" y="54"/>
                  </a:lnTo>
                  <a:lnTo>
                    <a:pt x="270" y="54"/>
                  </a:lnTo>
                  <a:lnTo>
                    <a:pt x="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2"/>
            <p:cNvSpPr/>
            <p:nvPr/>
          </p:nvSpPr>
          <p:spPr>
            <a:xfrm>
              <a:off x="8085425" y="4837863"/>
              <a:ext cx="12150" cy="3600"/>
            </a:xfrm>
            <a:custGeom>
              <a:avLst/>
              <a:gdLst/>
              <a:ahLst/>
              <a:cxnLst/>
              <a:rect l="l" t="t" r="r" b="b"/>
              <a:pathLst>
                <a:path w="486" h="144" extrusionOk="0">
                  <a:moveTo>
                    <a:pt x="467" y="0"/>
                  </a:moveTo>
                  <a:lnTo>
                    <a:pt x="74" y="126"/>
                  </a:lnTo>
                  <a:lnTo>
                    <a:pt x="485" y="126"/>
                  </a:lnTo>
                  <a:lnTo>
                    <a:pt x="467" y="0"/>
                  </a:lnTo>
                  <a:close/>
                  <a:moveTo>
                    <a:pt x="0" y="126"/>
                  </a:moveTo>
                  <a:lnTo>
                    <a:pt x="18" y="144"/>
                  </a:lnTo>
                  <a:lnTo>
                    <a:pt x="74" y="12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2"/>
            <p:cNvSpPr/>
            <p:nvPr/>
          </p:nvSpPr>
          <p:spPr>
            <a:xfrm>
              <a:off x="8488150" y="5049788"/>
              <a:ext cx="14850" cy="5400"/>
            </a:xfrm>
            <a:custGeom>
              <a:avLst/>
              <a:gdLst/>
              <a:ahLst/>
              <a:cxnLst/>
              <a:rect l="l" t="t" r="r" b="b"/>
              <a:pathLst>
                <a:path w="594" h="216" extrusionOk="0">
                  <a:moveTo>
                    <a:pt x="594" y="0"/>
                  </a:moveTo>
                  <a:lnTo>
                    <a:pt x="1" y="216"/>
                  </a:lnTo>
                  <a:lnTo>
                    <a:pt x="1" y="216"/>
                  </a:lnTo>
                  <a:lnTo>
                    <a:pt x="5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2"/>
            <p:cNvSpPr/>
            <p:nvPr/>
          </p:nvSpPr>
          <p:spPr>
            <a:xfrm>
              <a:off x="8089000" y="4886788"/>
              <a:ext cx="6325" cy="5875"/>
            </a:xfrm>
            <a:custGeom>
              <a:avLst/>
              <a:gdLst/>
              <a:ahLst/>
              <a:cxnLst/>
              <a:rect l="l" t="t" r="r" b="b"/>
              <a:pathLst>
                <a:path w="253" h="235" extrusionOk="0">
                  <a:moveTo>
                    <a:pt x="181" y="1"/>
                  </a:moveTo>
                  <a:lnTo>
                    <a:pt x="1" y="162"/>
                  </a:lnTo>
                  <a:lnTo>
                    <a:pt x="55" y="234"/>
                  </a:lnTo>
                  <a:lnTo>
                    <a:pt x="252" y="91"/>
                  </a:lnTo>
                  <a:lnTo>
                    <a:pt x="1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2"/>
            <p:cNvSpPr/>
            <p:nvPr/>
          </p:nvSpPr>
          <p:spPr>
            <a:xfrm>
              <a:off x="8811875" y="5044388"/>
              <a:ext cx="6300" cy="1825"/>
            </a:xfrm>
            <a:custGeom>
              <a:avLst/>
              <a:gdLst/>
              <a:ahLst/>
              <a:cxnLst/>
              <a:rect l="l" t="t" r="r" b="b"/>
              <a:pathLst>
                <a:path w="252" h="73" extrusionOk="0">
                  <a:moveTo>
                    <a:pt x="252" y="1"/>
                  </a:moveTo>
                  <a:lnTo>
                    <a:pt x="1" y="36"/>
                  </a:lnTo>
                  <a:lnTo>
                    <a:pt x="1" y="54"/>
                  </a:lnTo>
                  <a:lnTo>
                    <a:pt x="234" y="72"/>
                  </a:lnTo>
                  <a:lnTo>
                    <a:pt x="2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2"/>
            <p:cNvSpPr/>
            <p:nvPr/>
          </p:nvSpPr>
          <p:spPr>
            <a:xfrm>
              <a:off x="8502975" y="5043938"/>
              <a:ext cx="11250" cy="5875"/>
            </a:xfrm>
            <a:custGeom>
              <a:avLst/>
              <a:gdLst/>
              <a:ahLst/>
              <a:cxnLst/>
              <a:rect l="l" t="t" r="r" b="b"/>
              <a:pathLst>
                <a:path w="450" h="235" extrusionOk="0">
                  <a:moveTo>
                    <a:pt x="396" y="1"/>
                  </a:moveTo>
                  <a:lnTo>
                    <a:pt x="1" y="234"/>
                  </a:lnTo>
                  <a:lnTo>
                    <a:pt x="450" y="126"/>
                  </a:lnTo>
                  <a:lnTo>
                    <a:pt x="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2"/>
            <p:cNvSpPr/>
            <p:nvPr/>
          </p:nvSpPr>
          <p:spPr>
            <a:xfrm>
              <a:off x="8556850" y="4944713"/>
              <a:ext cx="7200" cy="4525"/>
            </a:xfrm>
            <a:custGeom>
              <a:avLst/>
              <a:gdLst/>
              <a:ahLst/>
              <a:cxnLst/>
              <a:rect l="l" t="t" r="r" b="b"/>
              <a:pathLst>
                <a:path w="288" h="181" extrusionOk="0">
                  <a:moveTo>
                    <a:pt x="252" y="1"/>
                  </a:moveTo>
                  <a:lnTo>
                    <a:pt x="1" y="126"/>
                  </a:lnTo>
                  <a:lnTo>
                    <a:pt x="37" y="180"/>
                  </a:lnTo>
                  <a:lnTo>
                    <a:pt x="288" y="72"/>
                  </a:lnTo>
                  <a:lnTo>
                    <a:pt x="2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2"/>
            <p:cNvSpPr/>
            <p:nvPr/>
          </p:nvSpPr>
          <p:spPr>
            <a:xfrm>
              <a:off x="8518700" y="4959088"/>
              <a:ext cx="7200" cy="4950"/>
            </a:xfrm>
            <a:custGeom>
              <a:avLst/>
              <a:gdLst/>
              <a:ahLst/>
              <a:cxnLst/>
              <a:rect l="l" t="t" r="r" b="b"/>
              <a:pathLst>
                <a:path w="288" h="198" extrusionOk="0">
                  <a:moveTo>
                    <a:pt x="252" y="0"/>
                  </a:moveTo>
                  <a:lnTo>
                    <a:pt x="0" y="144"/>
                  </a:lnTo>
                  <a:lnTo>
                    <a:pt x="36" y="198"/>
                  </a:lnTo>
                  <a:lnTo>
                    <a:pt x="287" y="90"/>
                  </a:lnTo>
                  <a:lnTo>
                    <a:pt x="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2"/>
            <p:cNvSpPr/>
            <p:nvPr/>
          </p:nvSpPr>
          <p:spPr>
            <a:xfrm>
              <a:off x="9301725" y="5011613"/>
              <a:ext cx="17975" cy="3175"/>
            </a:xfrm>
            <a:custGeom>
              <a:avLst/>
              <a:gdLst/>
              <a:ahLst/>
              <a:cxnLst/>
              <a:rect l="l" t="t" r="r" b="b"/>
              <a:pathLst>
                <a:path w="719" h="127" extrusionOk="0">
                  <a:moveTo>
                    <a:pt x="719" y="1"/>
                  </a:moveTo>
                  <a:lnTo>
                    <a:pt x="0" y="126"/>
                  </a:lnTo>
                  <a:lnTo>
                    <a:pt x="719" y="18"/>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2"/>
            <p:cNvSpPr/>
            <p:nvPr/>
          </p:nvSpPr>
          <p:spPr>
            <a:xfrm>
              <a:off x="8137500" y="4515938"/>
              <a:ext cx="8550" cy="1375"/>
            </a:xfrm>
            <a:custGeom>
              <a:avLst/>
              <a:gdLst/>
              <a:ahLst/>
              <a:cxnLst/>
              <a:rect l="l" t="t" r="r" b="b"/>
              <a:pathLst>
                <a:path w="342" h="55" extrusionOk="0">
                  <a:moveTo>
                    <a:pt x="1" y="0"/>
                  </a:moveTo>
                  <a:lnTo>
                    <a:pt x="1" y="54"/>
                  </a:lnTo>
                  <a:lnTo>
                    <a:pt x="342" y="54"/>
                  </a:lnTo>
                  <a:lnTo>
                    <a:pt x="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2"/>
            <p:cNvSpPr/>
            <p:nvPr/>
          </p:nvSpPr>
          <p:spPr>
            <a:xfrm>
              <a:off x="8388475" y="4536138"/>
              <a:ext cx="6775" cy="1375"/>
            </a:xfrm>
            <a:custGeom>
              <a:avLst/>
              <a:gdLst/>
              <a:ahLst/>
              <a:cxnLst/>
              <a:rect l="l" t="t" r="r" b="b"/>
              <a:pathLst>
                <a:path w="271" h="55" extrusionOk="0">
                  <a:moveTo>
                    <a:pt x="270" y="1"/>
                  </a:moveTo>
                  <a:lnTo>
                    <a:pt x="1" y="18"/>
                  </a:lnTo>
                  <a:lnTo>
                    <a:pt x="1" y="54"/>
                  </a:lnTo>
                  <a:lnTo>
                    <a:pt x="270" y="54"/>
                  </a:lnTo>
                  <a:lnTo>
                    <a:pt x="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2"/>
            <p:cNvSpPr/>
            <p:nvPr/>
          </p:nvSpPr>
          <p:spPr>
            <a:xfrm>
              <a:off x="9404525" y="4543313"/>
              <a:ext cx="6775" cy="475"/>
            </a:xfrm>
            <a:custGeom>
              <a:avLst/>
              <a:gdLst/>
              <a:ahLst/>
              <a:cxnLst/>
              <a:rect l="l" t="t" r="r" b="b"/>
              <a:pathLst>
                <a:path w="271" h="19" extrusionOk="0">
                  <a:moveTo>
                    <a:pt x="1" y="1"/>
                  </a:moveTo>
                  <a:lnTo>
                    <a:pt x="1" y="19"/>
                  </a:lnTo>
                  <a:lnTo>
                    <a:pt x="270" y="19"/>
                  </a:lnTo>
                  <a:lnTo>
                    <a:pt x="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2"/>
            <p:cNvSpPr/>
            <p:nvPr/>
          </p:nvSpPr>
          <p:spPr>
            <a:xfrm>
              <a:off x="9507350" y="4541988"/>
              <a:ext cx="6750" cy="1800"/>
            </a:xfrm>
            <a:custGeom>
              <a:avLst/>
              <a:gdLst/>
              <a:ahLst/>
              <a:cxnLst/>
              <a:rect l="l" t="t" r="r" b="b"/>
              <a:pathLst>
                <a:path w="270" h="72" extrusionOk="0">
                  <a:moveTo>
                    <a:pt x="270" y="0"/>
                  </a:moveTo>
                  <a:lnTo>
                    <a:pt x="1" y="36"/>
                  </a:lnTo>
                  <a:lnTo>
                    <a:pt x="1" y="72"/>
                  </a:lnTo>
                  <a:lnTo>
                    <a:pt x="270" y="72"/>
                  </a:lnTo>
                  <a:lnTo>
                    <a:pt x="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2"/>
            <p:cNvSpPr/>
            <p:nvPr/>
          </p:nvSpPr>
          <p:spPr>
            <a:xfrm>
              <a:off x="8590525" y="4546463"/>
              <a:ext cx="13050" cy="10800"/>
            </a:xfrm>
            <a:custGeom>
              <a:avLst/>
              <a:gdLst/>
              <a:ahLst/>
              <a:cxnLst/>
              <a:rect l="l" t="t" r="r" b="b"/>
              <a:pathLst>
                <a:path w="522" h="432" extrusionOk="0">
                  <a:moveTo>
                    <a:pt x="468" y="1"/>
                  </a:moveTo>
                  <a:lnTo>
                    <a:pt x="1" y="360"/>
                  </a:lnTo>
                  <a:lnTo>
                    <a:pt x="54" y="432"/>
                  </a:lnTo>
                  <a:lnTo>
                    <a:pt x="521" y="72"/>
                  </a:lnTo>
                  <a:lnTo>
                    <a:pt x="4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2"/>
            <p:cNvSpPr/>
            <p:nvPr/>
          </p:nvSpPr>
          <p:spPr>
            <a:xfrm>
              <a:off x="8991025" y="4612463"/>
              <a:ext cx="7200" cy="3625"/>
            </a:xfrm>
            <a:custGeom>
              <a:avLst/>
              <a:gdLst/>
              <a:ahLst/>
              <a:cxnLst/>
              <a:rect l="l" t="t" r="r" b="b"/>
              <a:pathLst>
                <a:path w="288" h="145" extrusionOk="0">
                  <a:moveTo>
                    <a:pt x="54" y="1"/>
                  </a:moveTo>
                  <a:lnTo>
                    <a:pt x="0" y="108"/>
                  </a:lnTo>
                  <a:lnTo>
                    <a:pt x="288" y="144"/>
                  </a:lnTo>
                  <a:lnTo>
                    <a:pt x="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2"/>
            <p:cNvSpPr/>
            <p:nvPr/>
          </p:nvSpPr>
          <p:spPr>
            <a:xfrm>
              <a:off x="8880125" y="4694188"/>
              <a:ext cx="9000" cy="2700"/>
            </a:xfrm>
            <a:custGeom>
              <a:avLst/>
              <a:gdLst/>
              <a:ahLst/>
              <a:cxnLst/>
              <a:rect l="l" t="t" r="r" b="b"/>
              <a:pathLst>
                <a:path w="360" h="108" extrusionOk="0">
                  <a:moveTo>
                    <a:pt x="360" y="0"/>
                  </a:moveTo>
                  <a:lnTo>
                    <a:pt x="0" y="36"/>
                  </a:lnTo>
                  <a:lnTo>
                    <a:pt x="0" y="108"/>
                  </a:lnTo>
                  <a:lnTo>
                    <a:pt x="360" y="90"/>
                  </a:lnTo>
                  <a:lnTo>
                    <a:pt x="3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2"/>
            <p:cNvSpPr/>
            <p:nvPr/>
          </p:nvSpPr>
          <p:spPr>
            <a:xfrm>
              <a:off x="9075425" y="4704963"/>
              <a:ext cx="9900" cy="7650"/>
            </a:xfrm>
            <a:custGeom>
              <a:avLst/>
              <a:gdLst/>
              <a:ahLst/>
              <a:cxnLst/>
              <a:rect l="l" t="t" r="r" b="b"/>
              <a:pathLst>
                <a:path w="396" h="306" extrusionOk="0">
                  <a:moveTo>
                    <a:pt x="324" y="0"/>
                  </a:moveTo>
                  <a:lnTo>
                    <a:pt x="1" y="270"/>
                  </a:lnTo>
                  <a:lnTo>
                    <a:pt x="37" y="306"/>
                  </a:lnTo>
                  <a:lnTo>
                    <a:pt x="396" y="72"/>
                  </a:lnTo>
                  <a:lnTo>
                    <a:pt x="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2"/>
            <p:cNvSpPr/>
            <p:nvPr/>
          </p:nvSpPr>
          <p:spPr>
            <a:xfrm>
              <a:off x="9043100" y="4720213"/>
              <a:ext cx="15750" cy="6775"/>
            </a:xfrm>
            <a:custGeom>
              <a:avLst/>
              <a:gdLst/>
              <a:ahLst/>
              <a:cxnLst/>
              <a:rect l="l" t="t" r="r" b="b"/>
              <a:pathLst>
                <a:path w="630" h="271" extrusionOk="0">
                  <a:moveTo>
                    <a:pt x="593" y="1"/>
                  </a:moveTo>
                  <a:lnTo>
                    <a:pt x="1" y="252"/>
                  </a:lnTo>
                  <a:lnTo>
                    <a:pt x="37" y="270"/>
                  </a:lnTo>
                  <a:lnTo>
                    <a:pt x="629" y="55"/>
                  </a:lnTo>
                  <a:lnTo>
                    <a:pt x="5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2"/>
            <p:cNvSpPr/>
            <p:nvPr/>
          </p:nvSpPr>
          <p:spPr>
            <a:xfrm>
              <a:off x="9316525" y="4727413"/>
              <a:ext cx="7225" cy="1375"/>
            </a:xfrm>
            <a:custGeom>
              <a:avLst/>
              <a:gdLst/>
              <a:ahLst/>
              <a:cxnLst/>
              <a:rect l="l" t="t" r="r" b="b"/>
              <a:pathLst>
                <a:path w="289" h="55" extrusionOk="0">
                  <a:moveTo>
                    <a:pt x="1" y="0"/>
                  </a:moveTo>
                  <a:lnTo>
                    <a:pt x="1" y="54"/>
                  </a:lnTo>
                  <a:lnTo>
                    <a:pt x="288" y="54"/>
                  </a:lnTo>
                  <a:lnTo>
                    <a:pt x="2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2"/>
            <p:cNvSpPr/>
            <p:nvPr/>
          </p:nvSpPr>
          <p:spPr>
            <a:xfrm>
              <a:off x="9396450" y="4735938"/>
              <a:ext cx="6325" cy="4525"/>
            </a:xfrm>
            <a:custGeom>
              <a:avLst/>
              <a:gdLst/>
              <a:ahLst/>
              <a:cxnLst/>
              <a:rect l="l" t="t" r="r" b="b"/>
              <a:pathLst>
                <a:path w="253" h="181" extrusionOk="0">
                  <a:moveTo>
                    <a:pt x="234" y="0"/>
                  </a:moveTo>
                  <a:cubicBezTo>
                    <a:pt x="144" y="18"/>
                    <a:pt x="72" y="54"/>
                    <a:pt x="1" y="72"/>
                  </a:cubicBezTo>
                  <a:cubicBezTo>
                    <a:pt x="1" y="108"/>
                    <a:pt x="19" y="144"/>
                    <a:pt x="37" y="180"/>
                  </a:cubicBezTo>
                  <a:lnTo>
                    <a:pt x="252" y="9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2"/>
            <p:cNvSpPr/>
            <p:nvPr/>
          </p:nvSpPr>
          <p:spPr>
            <a:xfrm>
              <a:off x="8238525" y="4761988"/>
              <a:ext cx="12600" cy="2700"/>
            </a:xfrm>
            <a:custGeom>
              <a:avLst/>
              <a:gdLst/>
              <a:ahLst/>
              <a:cxnLst/>
              <a:rect l="l" t="t" r="r" b="b"/>
              <a:pathLst>
                <a:path w="504" h="108" extrusionOk="0">
                  <a:moveTo>
                    <a:pt x="0" y="0"/>
                  </a:moveTo>
                  <a:cubicBezTo>
                    <a:pt x="72" y="72"/>
                    <a:pt x="167" y="108"/>
                    <a:pt x="259" y="108"/>
                  </a:cubicBezTo>
                  <a:cubicBezTo>
                    <a:pt x="351" y="108"/>
                    <a:pt x="440" y="72"/>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2"/>
            <p:cNvSpPr/>
            <p:nvPr/>
          </p:nvSpPr>
          <p:spPr>
            <a:xfrm>
              <a:off x="9076325" y="4764213"/>
              <a:ext cx="12150" cy="6325"/>
            </a:xfrm>
            <a:custGeom>
              <a:avLst/>
              <a:gdLst/>
              <a:ahLst/>
              <a:cxnLst/>
              <a:rect l="l" t="t" r="r" b="b"/>
              <a:pathLst>
                <a:path w="486" h="253" extrusionOk="0">
                  <a:moveTo>
                    <a:pt x="432" y="1"/>
                  </a:moveTo>
                  <a:lnTo>
                    <a:pt x="1" y="145"/>
                  </a:lnTo>
                  <a:lnTo>
                    <a:pt x="55" y="252"/>
                  </a:lnTo>
                  <a:lnTo>
                    <a:pt x="486" y="55"/>
                  </a:lnTo>
                  <a:lnTo>
                    <a:pt x="4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2"/>
            <p:cNvSpPr/>
            <p:nvPr/>
          </p:nvSpPr>
          <p:spPr>
            <a:xfrm>
              <a:off x="8374575" y="5099613"/>
              <a:ext cx="11250" cy="6300"/>
            </a:xfrm>
            <a:custGeom>
              <a:avLst/>
              <a:gdLst/>
              <a:ahLst/>
              <a:cxnLst/>
              <a:rect l="l" t="t" r="r" b="b"/>
              <a:pathLst>
                <a:path w="450" h="252" extrusionOk="0">
                  <a:moveTo>
                    <a:pt x="431" y="1"/>
                  </a:moveTo>
                  <a:lnTo>
                    <a:pt x="379" y="35"/>
                  </a:lnTo>
                  <a:lnTo>
                    <a:pt x="379" y="35"/>
                  </a:lnTo>
                  <a:lnTo>
                    <a:pt x="449" y="19"/>
                  </a:lnTo>
                  <a:lnTo>
                    <a:pt x="431" y="1"/>
                  </a:lnTo>
                  <a:close/>
                  <a:moveTo>
                    <a:pt x="379" y="35"/>
                  </a:moveTo>
                  <a:lnTo>
                    <a:pt x="0" y="126"/>
                  </a:lnTo>
                  <a:lnTo>
                    <a:pt x="54" y="252"/>
                  </a:lnTo>
                  <a:lnTo>
                    <a:pt x="379" y="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2"/>
            <p:cNvSpPr/>
            <p:nvPr/>
          </p:nvSpPr>
          <p:spPr>
            <a:xfrm>
              <a:off x="8296000" y="4908513"/>
              <a:ext cx="53450" cy="75300"/>
            </a:xfrm>
            <a:custGeom>
              <a:avLst/>
              <a:gdLst/>
              <a:ahLst/>
              <a:cxnLst/>
              <a:rect l="l" t="t" r="r" b="b"/>
              <a:pathLst>
                <a:path w="2138" h="3012" extrusionOk="0">
                  <a:moveTo>
                    <a:pt x="881" y="1"/>
                  </a:moveTo>
                  <a:cubicBezTo>
                    <a:pt x="666" y="1"/>
                    <a:pt x="458" y="121"/>
                    <a:pt x="359" y="317"/>
                  </a:cubicBezTo>
                  <a:cubicBezTo>
                    <a:pt x="108" y="712"/>
                    <a:pt x="0" y="1215"/>
                    <a:pt x="216" y="1592"/>
                  </a:cubicBezTo>
                  <a:cubicBezTo>
                    <a:pt x="413" y="1969"/>
                    <a:pt x="485" y="2382"/>
                    <a:pt x="413" y="2796"/>
                  </a:cubicBezTo>
                  <a:cubicBezTo>
                    <a:pt x="395" y="2831"/>
                    <a:pt x="449" y="2885"/>
                    <a:pt x="521" y="3011"/>
                  </a:cubicBezTo>
                  <a:lnTo>
                    <a:pt x="773" y="2203"/>
                  </a:lnTo>
                  <a:cubicBezTo>
                    <a:pt x="1886" y="2041"/>
                    <a:pt x="1886" y="2041"/>
                    <a:pt x="2137" y="1592"/>
                  </a:cubicBezTo>
                  <a:lnTo>
                    <a:pt x="2137" y="1592"/>
                  </a:lnTo>
                  <a:cubicBezTo>
                    <a:pt x="1904" y="1682"/>
                    <a:pt x="1706" y="1718"/>
                    <a:pt x="1545" y="1790"/>
                  </a:cubicBezTo>
                  <a:cubicBezTo>
                    <a:pt x="1410" y="1850"/>
                    <a:pt x="1265" y="1881"/>
                    <a:pt x="1122" y="1881"/>
                  </a:cubicBezTo>
                  <a:cubicBezTo>
                    <a:pt x="883" y="1881"/>
                    <a:pt x="647" y="1797"/>
                    <a:pt x="467" y="1628"/>
                  </a:cubicBezTo>
                  <a:cubicBezTo>
                    <a:pt x="198" y="1377"/>
                    <a:pt x="341" y="1000"/>
                    <a:pt x="449" y="694"/>
                  </a:cubicBezTo>
                  <a:cubicBezTo>
                    <a:pt x="560" y="387"/>
                    <a:pt x="687" y="248"/>
                    <a:pt x="900" y="248"/>
                  </a:cubicBezTo>
                  <a:cubicBezTo>
                    <a:pt x="998" y="248"/>
                    <a:pt x="1115" y="278"/>
                    <a:pt x="1257" y="335"/>
                  </a:cubicBezTo>
                  <a:cubicBezTo>
                    <a:pt x="1419" y="407"/>
                    <a:pt x="1581" y="497"/>
                    <a:pt x="1742" y="569"/>
                  </a:cubicBezTo>
                  <a:cubicBezTo>
                    <a:pt x="1617" y="281"/>
                    <a:pt x="1365" y="66"/>
                    <a:pt x="1060" y="30"/>
                  </a:cubicBezTo>
                  <a:cubicBezTo>
                    <a:pt x="1001" y="10"/>
                    <a:pt x="941" y="1"/>
                    <a:pt x="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2"/>
            <p:cNvSpPr/>
            <p:nvPr/>
          </p:nvSpPr>
          <p:spPr>
            <a:xfrm>
              <a:off x="8169375" y="4961788"/>
              <a:ext cx="20225" cy="71850"/>
            </a:xfrm>
            <a:custGeom>
              <a:avLst/>
              <a:gdLst/>
              <a:ahLst/>
              <a:cxnLst/>
              <a:rect l="l" t="t" r="r" b="b"/>
              <a:pathLst>
                <a:path w="809" h="2874" extrusionOk="0">
                  <a:moveTo>
                    <a:pt x="647" y="0"/>
                  </a:moveTo>
                  <a:lnTo>
                    <a:pt x="647" y="0"/>
                  </a:lnTo>
                  <a:cubicBezTo>
                    <a:pt x="180" y="880"/>
                    <a:pt x="1" y="2263"/>
                    <a:pt x="342" y="2874"/>
                  </a:cubicBezTo>
                  <a:cubicBezTo>
                    <a:pt x="414" y="2299"/>
                    <a:pt x="486" y="1814"/>
                    <a:pt x="522" y="1383"/>
                  </a:cubicBezTo>
                  <a:cubicBezTo>
                    <a:pt x="557" y="952"/>
                    <a:pt x="809" y="521"/>
                    <a:pt x="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2"/>
            <p:cNvSpPr/>
            <p:nvPr/>
          </p:nvSpPr>
          <p:spPr>
            <a:xfrm>
              <a:off x="8147375" y="4945163"/>
              <a:ext cx="22925" cy="71875"/>
            </a:xfrm>
            <a:custGeom>
              <a:avLst/>
              <a:gdLst/>
              <a:ahLst/>
              <a:cxnLst/>
              <a:rect l="l" t="t" r="r" b="b"/>
              <a:pathLst>
                <a:path w="917" h="2875" extrusionOk="0">
                  <a:moveTo>
                    <a:pt x="917" y="1"/>
                  </a:moveTo>
                  <a:cubicBezTo>
                    <a:pt x="216" y="593"/>
                    <a:pt x="1" y="2425"/>
                    <a:pt x="575" y="2874"/>
                  </a:cubicBezTo>
                  <a:cubicBezTo>
                    <a:pt x="450" y="1904"/>
                    <a:pt x="557" y="916"/>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2"/>
            <p:cNvSpPr/>
            <p:nvPr/>
          </p:nvSpPr>
          <p:spPr>
            <a:xfrm>
              <a:off x="8181950" y="4984663"/>
              <a:ext cx="10350" cy="64700"/>
            </a:xfrm>
            <a:custGeom>
              <a:avLst/>
              <a:gdLst/>
              <a:ahLst/>
              <a:cxnLst/>
              <a:rect l="l" t="t" r="r" b="b"/>
              <a:pathLst>
                <a:path w="414" h="2588" extrusionOk="0">
                  <a:moveTo>
                    <a:pt x="414" y="1"/>
                  </a:moveTo>
                  <a:cubicBezTo>
                    <a:pt x="72" y="450"/>
                    <a:pt x="126" y="917"/>
                    <a:pt x="108" y="1348"/>
                  </a:cubicBezTo>
                  <a:cubicBezTo>
                    <a:pt x="108" y="1761"/>
                    <a:pt x="1" y="2228"/>
                    <a:pt x="414" y="2587"/>
                  </a:cubicBezTo>
                  <a:lnTo>
                    <a:pt x="4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2"/>
            <p:cNvSpPr/>
            <p:nvPr/>
          </p:nvSpPr>
          <p:spPr>
            <a:xfrm>
              <a:off x="8206200" y="4993663"/>
              <a:ext cx="10800" cy="44925"/>
            </a:xfrm>
            <a:custGeom>
              <a:avLst/>
              <a:gdLst/>
              <a:ahLst/>
              <a:cxnLst/>
              <a:rect l="l" t="t" r="r" b="b"/>
              <a:pathLst>
                <a:path w="432" h="1797" extrusionOk="0">
                  <a:moveTo>
                    <a:pt x="216" y="0"/>
                  </a:moveTo>
                  <a:cubicBezTo>
                    <a:pt x="126" y="611"/>
                    <a:pt x="0" y="1203"/>
                    <a:pt x="342" y="1796"/>
                  </a:cubicBezTo>
                  <a:cubicBezTo>
                    <a:pt x="431" y="1185"/>
                    <a:pt x="395" y="575"/>
                    <a:pt x="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2"/>
            <p:cNvSpPr/>
            <p:nvPr/>
          </p:nvSpPr>
          <p:spPr>
            <a:xfrm>
              <a:off x="8381300" y="4977038"/>
              <a:ext cx="15750" cy="20225"/>
            </a:xfrm>
            <a:custGeom>
              <a:avLst/>
              <a:gdLst/>
              <a:ahLst/>
              <a:cxnLst/>
              <a:rect l="l" t="t" r="r" b="b"/>
              <a:pathLst>
                <a:path w="630" h="809" extrusionOk="0">
                  <a:moveTo>
                    <a:pt x="629" y="1"/>
                  </a:moveTo>
                  <a:lnTo>
                    <a:pt x="629" y="1"/>
                  </a:lnTo>
                  <a:cubicBezTo>
                    <a:pt x="108" y="360"/>
                    <a:pt x="108" y="360"/>
                    <a:pt x="1" y="809"/>
                  </a:cubicBezTo>
                  <a:cubicBezTo>
                    <a:pt x="432" y="755"/>
                    <a:pt x="521" y="450"/>
                    <a:pt x="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2"/>
            <p:cNvSpPr/>
            <p:nvPr/>
          </p:nvSpPr>
          <p:spPr>
            <a:xfrm>
              <a:off x="8320700" y="4978388"/>
              <a:ext cx="6750" cy="13050"/>
            </a:xfrm>
            <a:custGeom>
              <a:avLst/>
              <a:gdLst/>
              <a:ahLst/>
              <a:cxnLst/>
              <a:rect l="l" t="t" r="r" b="b"/>
              <a:pathLst>
                <a:path w="270" h="522" extrusionOk="0">
                  <a:moveTo>
                    <a:pt x="144" y="1"/>
                  </a:moveTo>
                  <a:lnTo>
                    <a:pt x="0" y="36"/>
                  </a:lnTo>
                  <a:lnTo>
                    <a:pt x="126" y="521"/>
                  </a:lnTo>
                  <a:lnTo>
                    <a:pt x="269" y="485"/>
                  </a:lnTo>
                  <a:lnTo>
                    <a:pt x="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2"/>
            <p:cNvSpPr/>
            <p:nvPr/>
          </p:nvSpPr>
          <p:spPr>
            <a:xfrm>
              <a:off x="8258275" y="4977938"/>
              <a:ext cx="3625" cy="14850"/>
            </a:xfrm>
            <a:custGeom>
              <a:avLst/>
              <a:gdLst/>
              <a:ahLst/>
              <a:cxnLst/>
              <a:rect l="l" t="t" r="r" b="b"/>
              <a:pathLst>
                <a:path w="145" h="594" extrusionOk="0">
                  <a:moveTo>
                    <a:pt x="37" y="1"/>
                  </a:moveTo>
                  <a:lnTo>
                    <a:pt x="1" y="593"/>
                  </a:lnTo>
                  <a:lnTo>
                    <a:pt x="144" y="593"/>
                  </a:lnTo>
                  <a:lnTo>
                    <a:pt x="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2"/>
            <p:cNvSpPr/>
            <p:nvPr/>
          </p:nvSpPr>
          <p:spPr>
            <a:xfrm>
              <a:off x="8226850" y="5000838"/>
              <a:ext cx="3625" cy="9450"/>
            </a:xfrm>
            <a:custGeom>
              <a:avLst/>
              <a:gdLst/>
              <a:ahLst/>
              <a:cxnLst/>
              <a:rect l="l" t="t" r="r" b="b"/>
              <a:pathLst>
                <a:path w="145" h="378" extrusionOk="0">
                  <a:moveTo>
                    <a:pt x="126" y="0"/>
                  </a:moveTo>
                  <a:lnTo>
                    <a:pt x="1" y="18"/>
                  </a:lnTo>
                  <a:lnTo>
                    <a:pt x="54" y="378"/>
                  </a:lnTo>
                  <a:lnTo>
                    <a:pt x="144" y="378"/>
                  </a:lnTo>
                  <a:lnTo>
                    <a:pt x="1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2"/>
            <p:cNvSpPr/>
            <p:nvPr/>
          </p:nvSpPr>
          <p:spPr>
            <a:xfrm>
              <a:off x="8372325" y="4288738"/>
              <a:ext cx="29650" cy="27875"/>
            </a:xfrm>
            <a:custGeom>
              <a:avLst/>
              <a:gdLst/>
              <a:ahLst/>
              <a:cxnLst/>
              <a:rect l="l" t="t" r="r" b="b"/>
              <a:pathLst>
                <a:path w="1186" h="1115" extrusionOk="0">
                  <a:moveTo>
                    <a:pt x="611" y="1"/>
                  </a:moveTo>
                  <a:lnTo>
                    <a:pt x="611" y="1"/>
                  </a:lnTo>
                  <a:cubicBezTo>
                    <a:pt x="162" y="163"/>
                    <a:pt x="0" y="396"/>
                    <a:pt x="54" y="701"/>
                  </a:cubicBezTo>
                  <a:cubicBezTo>
                    <a:pt x="90" y="935"/>
                    <a:pt x="288" y="1114"/>
                    <a:pt x="539" y="1114"/>
                  </a:cubicBezTo>
                  <a:cubicBezTo>
                    <a:pt x="862" y="1114"/>
                    <a:pt x="1060" y="935"/>
                    <a:pt x="1186" y="450"/>
                  </a:cubicBezTo>
                  <a:lnTo>
                    <a:pt x="1186" y="450"/>
                  </a:lnTo>
                  <a:cubicBezTo>
                    <a:pt x="1024" y="558"/>
                    <a:pt x="844" y="665"/>
                    <a:pt x="665" y="755"/>
                  </a:cubicBezTo>
                  <a:cubicBezTo>
                    <a:pt x="624" y="771"/>
                    <a:pt x="584" y="780"/>
                    <a:pt x="545" y="780"/>
                  </a:cubicBezTo>
                  <a:cubicBezTo>
                    <a:pt x="498" y="780"/>
                    <a:pt x="453" y="767"/>
                    <a:pt x="413" y="737"/>
                  </a:cubicBezTo>
                  <a:cubicBezTo>
                    <a:pt x="342" y="665"/>
                    <a:pt x="324" y="576"/>
                    <a:pt x="342" y="486"/>
                  </a:cubicBezTo>
                  <a:cubicBezTo>
                    <a:pt x="413" y="324"/>
                    <a:pt x="503" y="145"/>
                    <a:pt x="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2"/>
            <p:cNvSpPr/>
            <p:nvPr/>
          </p:nvSpPr>
          <p:spPr>
            <a:xfrm>
              <a:off x="8345375" y="4321963"/>
              <a:ext cx="8550" cy="17100"/>
            </a:xfrm>
            <a:custGeom>
              <a:avLst/>
              <a:gdLst/>
              <a:ahLst/>
              <a:cxnLst/>
              <a:rect l="l" t="t" r="r" b="b"/>
              <a:pathLst>
                <a:path w="342" h="684" extrusionOk="0">
                  <a:moveTo>
                    <a:pt x="198" y="1"/>
                  </a:moveTo>
                  <a:lnTo>
                    <a:pt x="1" y="647"/>
                  </a:lnTo>
                  <a:lnTo>
                    <a:pt x="144" y="683"/>
                  </a:lnTo>
                  <a:lnTo>
                    <a:pt x="342" y="37"/>
                  </a:lnTo>
                  <a:lnTo>
                    <a:pt x="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2"/>
            <p:cNvSpPr/>
            <p:nvPr/>
          </p:nvSpPr>
          <p:spPr>
            <a:xfrm>
              <a:off x="8459875" y="4334088"/>
              <a:ext cx="8550" cy="1375"/>
            </a:xfrm>
            <a:custGeom>
              <a:avLst/>
              <a:gdLst/>
              <a:ahLst/>
              <a:cxnLst/>
              <a:rect l="l" t="t" r="r" b="b"/>
              <a:pathLst>
                <a:path w="342" h="55" extrusionOk="0">
                  <a:moveTo>
                    <a:pt x="0" y="1"/>
                  </a:moveTo>
                  <a:lnTo>
                    <a:pt x="0" y="55"/>
                  </a:lnTo>
                  <a:lnTo>
                    <a:pt x="342" y="55"/>
                  </a:lnTo>
                  <a:lnTo>
                    <a:pt x="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8" name="Google Shape;2708;p52"/>
          <p:cNvGrpSpPr/>
          <p:nvPr/>
        </p:nvGrpSpPr>
        <p:grpSpPr>
          <a:xfrm rot="-3652725">
            <a:off x="4657613" y="-225522"/>
            <a:ext cx="3386626" cy="398402"/>
            <a:chOff x="4071950" y="423550"/>
            <a:chExt cx="1843550" cy="216875"/>
          </a:xfrm>
        </p:grpSpPr>
        <p:sp>
          <p:nvSpPr>
            <p:cNvPr id="2709" name="Google Shape;2709;p52"/>
            <p:cNvSpPr/>
            <p:nvPr/>
          </p:nvSpPr>
          <p:spPr>
            <a:xfrm>
              <a:off x="4071950" y="423550"/>
              <a:ext cx="1843550" cy="216875"/>
            </a:xfrm>
            <a:custGeom>
              <a:avLst/>
              <a:gdLst/>
              <a:ahLst/>
              <a:cxnLst/>
              <a:rect l="l" t="t" r="r" b="b"/>
              <a:pathLst>
                <a:path w="73742" h="8675" extrusionOk="0">
                  <a:moveTo>
                    <a:pt x="47880" y="359"/>
                  </a:moveTo>
                  <a:lnTo>
                    <a:pt x="47880" y="359"/>
                  </a:lnTo>
                  <a:cubicBezTo>
                    <a:pt x="48329" y="1042"/>
                    <a:pt x="47827" y="1742"/>
                    <a:pt x="48240" y="2335"/>
                  </a:cubicBezTo>
                  <a:cubicBezTo>
                    <a:pt x="48563" y="1742"/>
                    <a:pt x="48258" y="1078"/>
                    <a:pt x="48527" y="539"/>
                  </a:cubicBezTo>
                  <a:lnTo>
                    <a:pt x="48653" y="539"/>
                  </a:lnTo>
                  <a:lnTo>
                    <a:pt x="48778" y="1383"/>
                  </a:lnTo>
                  <a:cubicBezTo>
                    <a:pt x="49120" y="1275"/>
                    <a:pt x="48922" y="934"/>
                    <a:pt x="49102" y="755"/>
                  </a:cubicBezTo>
                  <a:lnTo>
                    <a:pt x="49102" y="755"/>
                  </a:lnTo>
                  <a:cubicBezTo>
                    <a:pt x="49281" y="934"/>
                    <a:pt x="49066" y="1293"/>
                    <a:pt x="49389" y="1437"/>
                  </a:cubicBezTo>
                  <a:cubicBezTo>
                    <a:pt x="49640" y="1186"/>
                    <a:pt x="49335" y="755"/>
                    <a:pt x="49694" y="485"/>
                  </a:cubicBezTo>
                  <a:lnTo>
                    <a:pt x="49694" y="485"/>
                  </a:lnTo>
                  <a:cubicBezTo>
                    <a:pt x="49838" y="808"/>
                    <a:pt x="49551" y="1114"/>
                    <a:pt x="49874" y="1347"/>
                  </a:cubicBezTo>
                  <a:cubicBezTo>
                    <a:pt x="50179" y="1186"/>
                    <a:pt x="49910" y="790"/>
                    <a:pt x="50197" y="557"/>
                  </a:cubicBezTo>
                  <a:cubicBezTo>
                    <a:pt x="50269" y="647"/>
                    <a:pt x="50323" y="772"/>
                    <a:pt x="50341" y="898"/>
                  </a:cubicBezTo>
                  <a:cubicBezTo>
                    <a:pt x="50359" y="1204"/>
                    <a:pt x="50323" y="1509"/>
                    <a:pt x="50323" y="1814"/>
                  </a:cubicBezTo>
                  <a:cubicBezTo>
                    <a:pt x="50305" y="1976"/>
                    <a:pt x="50269" y="2191"/>
                    <a:pt x="50538" y="2281"/>
                  </a:cubicBezTo>
                  <a:cubicBezTo>
                    <a:pt x="50826" y="1724"/>
                    <a:pt x="50574" y="1096"/>
                    <a:pt x="50916" y="539"/>
                  </a:cubicBezTo>
                  <a:lnTo>
                    <a:pt x="51041" y="1383"/>
                  </a:lnTo>
                  <a:lnTo>
                    <a:pt x="51185" y="1383"/>
                  </a:lnTo>
                  <a:lnTo>
                    <a:pt x="51347" y="647"/>
                  </a:lnTo>
                  <a:lnTo>
                    <a:pt x="51526" y="1401"/>
                  </a:lnTo>
                  <a:lnTo>
                    <a:pt x="51670" y="1401"/>
                  </a:lnTo>
                  <a:lnTo>
                    <a:pt x="51796" y="575"/>
                  </a:lnTo>
                  <a:lnTo>
                    <a:pt x="51921" y="575"/>
                  </a:lnTo>
                  <a:lnTo>
                    <a:pt x="52083" y="1401"/>
                  </a:lnTo>
                  <a:cubicBezTo>
                    <a:pt x="52424" y="1096"/>
                    <a:pt x="52227" y="772"/>
                    <a:pt x="52352" y="431"/>
                  </a:cubicBezTo>
                  <a:lnTo>
                    <a:pt x="52352" y="431"/>
                  </a:lnTo>
                  <a:cubicBezTo>
                    <a:pt x="52819" y="1024"/>
                    <a:pt x="52227" y="1742"/>
                    <a:pt x="52712" y="2317"/>
                  </a:cubicBezTo>
                  <a:cubicBezTo>
                    <a:pt x="53017" y="1724"/>
                    <a:pt x="52819" y="1096"/>
                    <a:pt x="52981" y="503"/>
                  </a:cubicBezTo>
                  <a:lnTo>
                    <a:pt x="52981" y="503"/>
                  </a:lnTo>
                  <a:cubicBezTo>
                    <a:pt x="53394" y="719"/>
                    <a:pt x="52963" y="1168"/>
                    <a:pt x="53358" y="1365"/>
                  </a:cubicBezTo>
                  <a:lnTo>
                    <a:pt x="53574" y="647"/>
                  </a:lnTo>
                  <a:lnTo>
                    <a:pt x="53717" y="1401"/>
                  </a:lnTo>
                  <a:lnTo>
                    <a:pt x="53879" y="1401"/>
                  </a:lnTo>
                  <a:lnTo>
                    <a:pt x="54005" y="593"/>
                  </a:lnTo>
                  <a:lnTo>
                    <a:pt x="54112" y="593"/>
                  </a:lnTo>
                  <a:cubicBezTo>
                    <a:pt x="54148" y="701"/>
                    <a:pt x="54166" y="790"/>
                    <a:pt x="54184" y="934"/>
                  </a:cubicBezTo>
                  <a:cubicBezTo>
                    <a:pt x="54220" y="1060"/>
                    <a:pt x="54238" y="1204"/>
                    <a:pt x="54256" y="1365"/>
                  </a:cubicBezTo>
                  <a:cubicBezTo>
                    <a:pt x="54651" y="1221"/>
                    <a:pt x="54400" y="862"/>
                    <a:pt x="54615" y="629"/>
                  </a:cubicBezTo>
                  <a:lnTo>
                    <a:pt x="54615" y="629"/>
                  </a:lnTo>
                  <a:cubicBezTo>
                    <a:pt x="54974" y="1132"/>
                    <a:pt x="54436" y="1814"/>
                    <a:pt x="54956" y="2335"/>
                  </a:cubicBezTo>
                  <a:cubicBezTo>
                    <a:pt x="55208" y="1724"/>
                    <a:pt x="54992" y="1096"/>
                    <a:pt x="55172" y="539"/>
                  </a:cubicBezTo>
                  <a:lnTo>
                    <a:pt x="55316" y="539"/>
                  </a:lnTo>
                  <a:lnTo>
                    <a:pt x="55423" y="1365"/>
                  </a:lnTo>
                  <a:lnTo>
                    <a:pt x="55567" y="1383"/>
                  </a:lnTo>
                  <a:lnTo>
                    <a:pt x="55765" y="665"/>
                  </a:lnTo>
                  <a:lnTo>
                    <a:pt x="55926" y="1473"/>
                  </a:lnTo>
                  <a:cubicBezTo>
                    <a:pt x="56357" y="1239"/>
                    <a:pt x="55962" y="790"/>
                    <a:pt x="56339" y="575"/>
                  </a:cubicBezTo>
                  <a:lnTo>
                    <a:pt x="56339" y="575"/>
                  </a:lnTo>
                  <a:lnTo>
                    <a:pt x="56483" y="1437"/>
                  </a:lnTo>
                  <a:cubicBezTo>
                    <a:pt x="56842" y="1132"/>
                    <a:pt x="56591" y="772"/>
                    <a:pt x="56788" y="485"/>
                  </a:cubicBezTo>
                  <a:lnTo>
                    <a:pt x="56788" y="485"/>
                  </a:lnTo>
                  <a:cubicBezTo>
                    <a:pt x="57219" y="1042"/>
                    <a:pt x="56627" y="1778"/>
                    <a:pt x="57130" y="2335"/>
                  </a:cubicBezTo>
                  <a:cubicBezTo>
                    <a:pt x="57435" y="1760"/>
                    <a:pt x="57183" y="1114"/>
                    <a:pt x="57399" y="575"/>
                  </a:cubicBezTo>
                  <a:lnTo>
                    <a:pt x="57525" y="557"/>
                  </a:lnTo>
                  <a:lnTo>
                    <a:pt x="57650" y="1401"/>
                  </a:lnTo>
                  <a:lnTo>
                    <a:pt x="57794" y="1401"/>
                  </a:lnTo>
                  <a:lnTo>
                    <a:pt x="57956" y="665"/>
                  </a:lnTo>
                  <a:lnTo>
                    <a:pt x="58135" y="1437"/>
                  </a:lnTo>
                  <a:lnTo>
                    <a:pt x="58279" y="1419"/>
                  </a:lnTo>
                  <a:lnTo>
                    <a:pt x="58405" y="611"/>
                  </a:lnTo>
                  <a:lnTo>
                    <a:pt x="58530" y="611"/>
                  </a:lnTo>
                  <a:lnTo>
                    <a:pt x="58674" y="1383"/>
                  </a:lnTo>
                  <a:cubicBezTo>
                    <a:pt x="59087" y="1221"/>
                    <a:pt x="58692" y="701"/>
                    <a:pt x="59123" y="557"/>
                  </a:cubicBezTo>
                  <a:lnTo>
                    <a:pt x="59123" y="557"/>
                  </a:lnTo>
                  <a:cubicBezTo>
                    <a:pt x="59392" y="1114"/>
                    <a:pt x="58979" y="1760"/>
                    <a:pt x="59356" y="2389"/>
                  </a:cubicBezTo>
                  <a:cubicBezTo>
                    <a:pt x="59644" y="1742"/>
                    <a:pt x="59428" y="1096"/>
                    <a:pt x="59626" y="557"/>
                  </a:cubicBezTo>
                  <a:lnTo>
                    <a:pt x="59770" y="557"/>
                  </a:lnTo>
                  <a:lnTo>
                    <a:pt x="59895" y="1365"/>
                  </a:lnTo>
                  <a:lnTo>
                    <a:pt x="60021" y="1365"/>
                  </a:lnTo>
                  <a:lnTo>
                    <a:pt x="60219" y="665"/>
                  </a:lnTo>
                  <a:lnTo>
                    <a:pt x="60398" y="1509"/>
                  </a:lnTo>
                  <a:cubicBezTo>
                    <a:pt x="60757" y="1204"/>
                    <a:pt x="60416" y="755"/>
                    <a:pt x="60775" y="539"/>
                  </a:cubicBezTo>
                  <a:lnTo>
                    <a:pt x="61009" y="1347"/>
                  </a:lnTo>
                  <a:lnTo>
                    <a:pt x="61081" y="1347"/>
                  </a:lnTo>
                  <a:lnTo>
                    <a:pt x="61206" y="377"/>
                  </a:lnTo>
                  <a:lnTo>
                    <a:pt x="61206" y="377"/>
                  </a:lnTo>
                  <a:cubicBezTo>
                    <a:pt x="61655" y="1042"/>
                    <a:pt x="61134" y="1742"/>
                    <a:pt x="61565" y="2335"/>
                  </a:cubicBezTo>
                  <a:cubicBezTo>
                    <a:pt x="61799" y="1994"/>
                    <a:pt x="61673" y="1652"/>
                    <a:pt x="61745" y="1347"/>
                  </a:cubicBezTo>
                  <a:cubicBezTo>
                    <a:pt x="61799" y="1096"/>
                    <a:pt x="61601" y="755"/>
                    <a:pt x="61961" y="485"/>
                  </a:cubicBezTo>
                  <a:lnTo>
                    <a:pt x="62068" y="1347"/>
                  </a:lnTo>
                  <a:lnTo>
                    <a:pt x="62194" y="1383"/>
                  </a:lnTo>
                  <a:lnTo>
                    <a:pt x="62410" y="755"/>
                  </a:lnTo>
                  <a:lnTo>
                    <a:pt x="62410" y="755"/>
                  </a:lnTo>
                  <a:cubicBezTo>
                    <a:pt x="62589" y="934"/>
                    <a:pt x="62392" y="1293"/>
                    <a:pt x="62679" y="1419"/>
                  </a:cubicBezTo>
                  <a:cubicBezTo>
                    <a:pt x="62984" y="1204"/>
                    <a:pt x="62589" y="737"/>
                    <a:pt x="63020" y="521"/>
                  </a:cubicBezTo>
                  <a:lnTo>
                    <a:pt x="63020" y="521"/>
                  </a:lnTo>
                  <a:cubicBezTo>
                    <a:pt x="63146" y="808"/>
                    <a:pt x="62859" y="1132"/>
                    <a:pt x="63218" y="1383"/>
                  </a:cubicBezTo>
                  <a:cubicBezTo>
                    <a:pt x="63272" y="1221"/>
                    <a:pt x="63308" y="1114"/>
                    <a:pt x="63343" y="1006"/>
                  </a:cubicBezTo>
                  <a:cubicBezTo>
                    <a:pt x="63361" y="880"/>
                    <a:pt x="63397" y="772"/>
                    <a:pt x="63433" y="665"/>
                  </a:cubicBezTo>
                  <a:lnTo>
                    <a:pt x="63433" y="665"/>
                  </a:lnTo>
                  <a:cubicBezTo>
                    <a:pt x="63685" y="1168"/>
                    <a:pt x="63308" y="1778"/>
                    <a:pt x="63703" y="2389"/>
                  </a:cubicBezTo>
                  <a:cubicBezTo>
                    <a:pt x="63990" y="1724"/>
                    <a:pt x="63828" y="1114"/>
                    <a:pt x="63954" y="503"/>
                  </a:cubicBezTo>
                  <a:lnTo>
                    <a:pt x="63954" y="503"/>
                  </a:lnTo>
                  <a:cubicBezTo>
                    <a:pt x="64385" y="719"/>
                    <a:pt x="63954" y="1186"/>
                    <a:pt x="64349" y="1383"/>
                  </a:cubicBezTo>
                  <a:lnTo>
                    <a:pt x="64565" y="665"/>
                  </a:lnTo>
                  <a:lnTo>
                    <a:pt x="64708" y="1419"/>
                  </a:lnTo>
                  <a:cubicBezTo>
                    <a:pt x="65103" y="1204"/>
                    <a:pt x="64762" y="808"/>
                    <a:pt x="65086" y="521"/>
                  </a:cubicBezTo>
                  <a:lnTo>
                    <a:pt x="65086" y="521"/>
                  </a:lnTo>
                  <a:cubicBezTo>
                    <a:pt x="65121" y="683"/>
                    <a:pt x="65139" y="772"/>
                    <a:pt x="65157" y="916"/>
                  </a:cubicBezTo>
                  <a:cubicBezTo>
                    <a:pt x="65193" y="1042"/>
                    <a:pt x="65211" y="1186"/>
                    <a:pt x="65229" y="1365"/>
                  </a:cubicBezTo>
                  <a:cubicBezTo>
                    <a:pt x="65660" y="1132"/>
                    <a:pt x="65337" y="737"/>
                    <a:pt x="65570" y="467"/>
                  </a:cubicBezTo>
                  <a:lnTo>
                    <a:pt x="65570" y="467"/>
                  </a:lnTo>
                  <a:cubicBezTo>
                    <a:pt x="65966" y="1024"/>
                    <a:pt x="65445" y="1742"/>
                    <a:pt x="65822" y="2263"/>
                  </a:cubicBezTo>
                  <a:lnTo>
                    <a:pt x="65983" y="2263"/>
                  </a:lnTo>
                  <a:cubicBezTo>
                    <a:pt x="66019" y="1976"/>
                    <a:pt x="66055" y="1688"/>
                    <a:pt x="66073" y="1401"/>
                  </a:cubicBezTo>
                  <a:cubicBezTo>
                    <a:pt x="66109" y="1114"/>
                    <a:pt x="66037" y="808"/>
                    <a:pt x="66145" y="539"/>
                  </a:cubicBezTo>
                  <a:lnTo>
                    <a:pt x="66307" y="539"/>
                  </a:lnTo>
                  <a:lnTo>
                    <a:pt x="66415" y="1437"/>
                  </a:lnTo>
                  <a:cubicBezTo>
                    <a:pt x="66702" y="1186"/>
                    <a:pt x="66630" y="898"/>
                    <a:pt x="66738" y="665"/>
                  </a:cubicBezTo>
                  <a:lnTo>
                    <a:pt x="66917" y="1401"/>
                  </a:lnTo>
                  <a:lnTo>
                    <a:pt x="67061" y="1383"/>
                  </a:lnTo>
                  <a:lnTo>
                    <a:pt x="67187" y="575"/>
                  </a:lnTo>
                  <a:lnTo>
                    <a:pt x="67312" y="575"/>
                  </a:lnTo>
                  <a:lnTo>
                    <a:pt x="67456" y="1347"/>
                  </a:lnTo>
                  <a:cubicBezTo>
                    <a:pt x="67869" y="1186"/>
                    <a:pt x="67474" y="665"/>
                    <a:pt x="67923" y="521"/>
                  </a:cubicBezTo>
                  <a:lnTo>
                    <a:pt x="67923" y="521"/>
                  </a:lnTo>
                  <a:cubicBezTo>
                    <a:pt x="68157" y="1096"/>
                    <a:pt x="67797" y="1724"/>
                    <a:pt x="68139" y="2353"/>
                  </a:cubicBezTo>
                  <a:cubicBezTo>
                    <a:pt x="68480" y="1724"/>
                    <a:pt x="68157" y="1060"/>
                    <a:pt x="68570" y="539"/>
                  </a:cubicBezTo>
                  <a:lnTo>
                    <a:pt x="68677" y="1365"/>
                  </a:lnTo>
                  <a:cubicBezTo>
                    <a:pt x="69019" y="1275"/>
                    <a:pt x="68821" y="916"/>
                    <a:pt x="69019" y="737"/>
                  </a:cubicBezTo>
                  <a:lnTo>
                    <a:pt x="69198" y="1473"/>
                  </a:lnTo>
                  <a:cubicBezTo>
                    <a:pt x="69575" y="1204"/>
                    <a:pt x="69198" y="737"/>
                    <a:pt x="69593" y="521"/>
                  </a:cubicBezTo>
                  <a:cubicBezTo>
                    <a:pt x="69647" y="1132"/>
                    <a:pt x="69647" y="1132"/>
                    <a:pt x="69863" y="1383"/>
                  </a:cubicBezTo>
                  <a:lnTo>
                    <a:pt x="69988" y="485"/>
                  </a:lnTo>
                  <a:lnTo>
                    <a:pt x="69988" y="485"/>
                  </a:lnTo>
                  <a:cubicBezTo>
                    <a:pt x="70419" y="1024"/>
                    <a:pt x="69970" y="1724"/>
                    <a:pt x="70348" y="2371"/>
                  </a:cubicBezTo>
                  <a:cubicBezTo>
                    <a:pt x="70563" y="1994"/>
                    <a:pt x="70473" y="1670"/>
                    <a:pt x="70527" y="1383"/>
                  </a:cubicBezTo>
                  <a:cubicBezTo>
                    <a:pt x="70581" y="1114"/>
                    <a:pt x="70437" y="790"/>
                    <a:pt x="70725" y="395"/>
                  </a:cubicBezTo>
                  <a:lnTo>
                    <a:pt x="70886" y="1347"/>
                  </a:lnTo>
                  <a:lnTo>
                    <a:pt x="70994" y="1401"/>
                  </a:lnTo>
                  <a:lnTo>
                    <a:pt x="71228" y="701"/>
                  </a:lnTo>
                  <a:lnTo>
                    <a:pt x="71389" y="1491"/>
                  </a:lnTo>
                  <a:cubicBezTo>
                    <a:pt x="71802" y="1257"/>
                    <a:pt x="71371" y="737"/>
                    <a:pt x="71820" y="557"/>
                  </a:cubicBezTo>
                  <a:cubicBezTo>
                    <a:pt x="71820" y="1078"/>
                    <a:pt x="71820" y="1078"/>
                    <a:pt x="72054" y="1455"/>
                  </a:cubicBezTo>
                  <a:lnTo>
                    <a:pt x="72215" y="629"/>
                  </a:lnTo>
                  <a:cubicBezTo>
                    <a:pt x="72269" y="611"/>
                    <a:pt x="72323" y="593"/>
                    <a:pt x="72377" y="593"/>
                  </a:cubicBezTo>
                  <a:cubicBezTo>
                    <a:pt x="73203" y="611"/>
                    <a:pt x="73275" y="683"/>
                    <a:pt x="73275" y="1509"/>
                  </a:cubicBezTo>
                  <a:cubicBezTo>
                    <a:pt x="73311" y="3233"/>
                    <a:pt x="73203" y="4957"/>
                    <a:pt x="72952" y="6681"/>
                  </a:cubicBezTo>
                  <a:cubicBezTo>
                    <a:pt x="72898" y="6951"/>
                    <a:pt x="72898" y="7238"/>
                    <a:pt x="72862" y="7579"/>
                  </a:cubicBezTo>
                  <a:lnTo>
                    <a:pt x="72036" y="7651"/>
                  </a:lnTo>
                  <a:cubicBezTo>
                    <a:pt x="71766" y="7687"/>
                    <a:pt x="71479" y="7723"/>
                    <a:pt x="71192" y="7741"/>
                  </a:cubicBezTo>
                  <a:cubicBezTo>
                    <a:pt x="70276" y="7795"/>
                    <a:pt x="69360" y="7866"/>
                    <a:pt x="68444" y="7866"/>
                  </a:cubicBezTo>
                  <a:cubicBezTo>
                    <a:pt x="65359" y="7892"/>
                    <a:pt x="62265" y="8009"/>
                    <a:pt x="59175" y="8009"/>
                  </a:cubicBezTo>
                  <a:cubicBezTo>
                    <a:pt x="57930" y="8009"/>
                    <a:pt x="56685" y="7990"/>
                    <a:pt x="55441" y="7938"/>
                  </a:cubicBezTo>
                  <a:cubicBezTo>
                    <a:pt x="55209" y="7925"/>
                    <a:pt x="54975" y="7922"/>
                    <a:pt x="54739" y="7922"/>
                  </a:cubicBezTo>
                  <a:cubicBezTo>
                    <a:pt x="54482" y="7922"/>
                    <a:pt x="54224" y="7926"/>
                    <a:pt x="53967" y="7926"/>
                  </a:cubicBezTo>
                  <a:cubicBezTo>
                    <a:pt x="53823" y="7926"/>
                    <a:pt x="53680" y="7924"/>
                    <a:pt x="53538" y="7920"/>
                  </a:cubicBezTo>
                  <a:cubicBezTo>
                    <a:pt x="51849" y="7884"/>
                    <a:pt x="50179" y="7813"/>
                    <a:pt x="48491" y="7759"/>
                  </a:cubicBezTo>
                  <a:lnTo>
                    <a:pt x="45438" y="7759"/>
                  </a:lnTo>
                  <a:cubicBezTo>
                    <a:pt x="43786" y="7741"/>
                    <a:pt x="42151" y="7687"/>
                    <a:pt x="40499" y="7687"/>
                  </a:cubicBezTo>
                  <a:cubicBezTo>
                    <a:pt x="39350" y="7687"/>
                    <a:pt x="38218" y="7741"/>
                    <a:pt x="37069" y="7741"/>
                  </a:cubicBezTo>
                  <a:cubicBezTo>
                    <a:pt x="35345" y="7741"/>
                    <a:pt x="33621" y="7705"/>
                    <a:pt x="31879" y="7687"/>
                  </a:cubicBezTo>
                  <a:cubicBezTo>
                    <a:pt x="31735" y="7687"/>
                    <a:pt x="31591" y="7687"/>
                    <a:pt x="31466" y="7669"/>
                  </a:cubicBezTo>
                  <a:cubicBezTo>
                    <a:pt x="29364" y="7292"/>
                    <a:pt x="27227" y="7382"/>
                    <a:pt x="25126" y="7328"/>
                  </a:cubicBezTo>
                  <a:cubicBezTo>
                    <a:pt x="23359" y="7286"/>
                    <a:pt x="21591" y="7268"/>
                    <a:pt x="19827" y="7268"/>
                  </a:cubicBezTo>
                  <a:cubicBezTo>
                    <a:pt x="18580" y="7268"/>
                    <a:pt x="17335" y="7277"/>
                    <a:pt x="16092" y="7292"/>
                  </a:cubicBezTo>
                  <a:cubicBezTo>
                    <a:pt x="14530" y="7310"/>
                    <a:pt x="12967" y="7453"/>
                    <a:pt x="11387" y="7525"/>
                  </a:cubicBezTo>
                  <a:cubicBezTo>
                    <a:pt x="10525" y="7561"/>
                    <a:pt x="9645" y="7543"/>
                    <a:pt x="8765" y="7561"/>
                  </a:cubicBezTo>
                  <a:cubicBezTo>
                    <a:pt x="7885" y="7579"/>
                    <a:pt x="7023" y="7597"/>
                    <a:pt x="6143" y="7597"/>
                  </a:cubicBezTo>
                  <a:cubicBezTo>
                    <a:pt x="5766" y="7597"/>
                    <a:pt x="5371" y="7561"/>
                    <a:pt x="4993" y="7525"/>
                  </a:cubicBezTo>
                  <a:cubicBezTo>
                    <a:pt x="4670" y="7453"/>
                    <a:pt x="4347" y="7435"/>
                    <a:pt x="4024" y="7417"/>
                  </a:cubicBezTo>
                  <a:cubicBezTo>
                    <a:pt x="3715" y="7442"/>
                    <a:pt x="3403" y="7456"/>
                    <a:pt x="3090" y="7456"/>
                  </a:cubicBezTo>
                  <a:cubicBezTo>
                    <a:pt x="2730" y="7456"/>
                    <a:pt x="2368" y="7438"/>
                    <a:pt x="2012" y="7399"/>
                  </a:cubicBezTo>
                  <a:cubicBezTo>
                    <a:pt x="935" y="7310"/>
                    <a:pt x="917" y="7328"/>
                    <a:pt x="791" y="6196"/>
                  </a:cubicBezTo>
                  <a:lnTo>
                    <a:pt x="791" y="6196"/>
                  </a:lnTo>
                  <a:cubicBezTo>
                    <a:pt x="1258" y="6250"/>
                    <a:pt x="1725" y="6268"/>
                    <a:pt x="2174" y="6358"/>
                  </a:cubicBezTo>
                  <a:cubicBezTo>
                    <a:pt x="2457" y="6400"/>
                    <a:pt x="2746" y="6420"/>
                    <a:pt x="3036" y="6420"/>
                  </a:cubicBezTo>
                  <a:cubicBezTo>
                    <a:pt x="3482" y="6420"/>
                    <a:pt x="3930" y="6373"/>
                    <a:pt x="4365" y="6286"/>
                  </a:cubicBezTo>
                  <a:cubicBezTo>
                    <a:pt x="7113" y="5819"/>
                    <a:pt x="9843" y="5316"/>
                    <a:pt x="12590" y="4813"/>
                  </a:cubicBezTo>
                  <a:cubicBezTo>
                    <a:pt x="13309" y="4678"/>
                    <a:pt x="14024" y="4592"/>
                    <a:pt x="14738" y="4592"/>
                  </a:cubicBezTo>
                  <a:cubicBezTo>
                    <a:pt x="15628" y="4592"/>
                    <a:pt x="16516" y="4726"/>
                    <a:pt x="17403" y="5065"/>
                  </a:cubicBezTo>
                  <a:cubicBezTo>
                    <a:pt x="18389" y="5434"/>
                    <a:pt x="19410" y="5574"/>
                    <a:pt x="20449" y="5574"/>
                  </a:cubicBezTo>
                  <a:cubicBezTo>
                    <a:pt x="21075" y="5574"/>
                    <a:pt x="21707" y="5523"/>
                    <a:pt x="22342" y="5442"/>
                  </a:cubicBezTo>
                  <a:cubicBezTo>
                    <a:pt x="23097" y="5334"/>
                    <a:pt x="23869" y="5208"/>
                    <a:pt x="24623" y="5083"/>
                  </a:cubicBezTo>
                  <a:cubicBezTo>
                    <a:pt x="24767" y="5047"/>
                    <a:pt x="24892" y="5011"/>
                    <a:pt x="25018" y="4957"/>
                  </a:cubicBezTo>
                  <a:lnTo>
                    <a:pt x="25018" y="4957"/>
                  </a:lnTo>
                  <a:cubicBezTo>
                    <a:pt x="24102" y="5029"/>
                    <a:pt x="23204" y="5101"/>
                    <a:pt x="22288" y="5190"/>
                  </a:cubicBezTo>
                  <a:cubicBezTo>
                    <a:pt x="21609" y="5272"/>
                    <a:pt x="20939" y="5332"/>
                    <a:pt x="20272" y="5332"/>
                  </a:cubicBezTo>
                  <a:cubicBezTo>
                    <a:pt x="19318" y="5332"/>
                    <a:pt x="18373" y="5209"/>
                    <a:pt x="17421" y="4849"/>
                  </a:cubicBezTo>
                  <a:cubicBezTo>
                    <a:pt x="16553" y="4508"/>
                    <a:pt x="15679" y="4373"/>
                    <a:pt x="14800" y="4373"/>
                  </a:cubicBezTo>
                  <a:cubicBezTo>
                    <a:pt x="14061" y="4373"/>
                    <a:pt x="13319" y="4468"/>
                    <a:pt x="12572" y="4616"/>
                  </a:cubicBezTo>
                  <a:cubicBezTo>
                    <a:pt x="10363" y="5065"/>
                    <a:pt x="8136" y="5478"/>
                    <a:pt x="5927" y="5873"/>
                  </a:cubicBezTo>
                  <a:cubicBezTo>
                    <a:pt x="4958" y="6053"/>
                    <a:pt x="3988" y="6178"/>
                    <a:pt x="3018" y="6232"/>
                  </a:cubicBezTo>
                  <a:cubicBezTo>
                    <a:pt x="2371" y="6232"/>
                    <a:pt x="1725" y="6160"/>
                    <a:pt x="1096" y="6017"/>
                  </a:cubicBezTo>
                  <a:cubicBezTo>
                    <a:pt x="917" y="5963"/>
                    <a:pt x="773" y="5855"/>
                    <a:pt x="719" y="5693"/>
                  </a:cubicBezTo>
                  <a:cubicBezTo>
                    <a:pt x="611" y="4921"/>
                    <a:pt x="540" y="4149"/>
                    <a:pt x="468" y="3395"/>
                  </a:cubicBezTo>
                  <a:cubicBezTo>
                    <a:pt x="468" y="3359"/>
                    <a:pt x="504" y="3323"/>
                    <a:pt x="558" y="3233"/>
                  </a:cubicBezTo>
                  <a:cubicBezTo>
                    <a:pt x="1037" y="3204"/>
                    <a:pt x="1540" y="3151"/>
                    <a:pt x="2047" y="3151"/>
                  </a:cubicBezTo>
                  <a:cubicBezTo>
                    <a:pt x="2167" y="3151"/>
                    <a:pt x="2287" y="3154"/>
                    <a:pt x="2407" y="3161"/>
                  </a:cubicBezTo>
                  <a:cubicBezTo>
                    <a:pt x="2661" y="3168"/>
                    <a:pt x="2915" y="3172"/>
                    <a:pt x="3168" y="3172"/>
                  </a:cubicBezTo>
                  <a:cubicBezTo>
                    <a:pt x="4208" y="3172"/>
                    <a:pt x="5247" y="3111"/>
                    <a:pt x="6287" y="2981"/>
                  </a:cubicBezTo>
                  <a:cubicBezTo>
                    <a:pt x="6556" y="2949"/>
                    <a:pt x="6821" y="2920"/>
                    <a:pt x="7084" y="2920"/>
                  </a:cubicBezTo>
                  <a:cubicBezTo>
                    <a:pt x="7401" y="2920"/>
                    <a:pt x="7715" y="2962"/>
                    <a:pt x="8029" y="3089"/>
                  </a:cubicBezTo>
                  <a:lnTo>
                    <a:pt x="8065" y="3143"/>
                  </a:lnTo>
                  <a:cubicBezTo>
                    <a:pt x="8316" y="3071"/>
                    <a:pt x="8531" y="2981"/>
                    <a:pt x="8765" y="2928"/>
                  </a:cubicBezTo>
                  <a:cubicBezTo>
                    <a:pt x="8980" y="2874"/>
                    <a:pt x="9214" y="2856"/>
                    <a:pt x="9429" y="2820"/>
                  </a:cubicBezTo>
                  <a:lnTo>
                    <a:pt x="9429" y="2658"/>
                  </a:lnTo>
                  <a:cubicBezTo>
                    <a:pt x="9214" y="2622"/>
                    <a:pt x="8980" y="2604"/>
                    <a:pt x="8765" y="2604"/>
                  </a:cubicBezTo>
                  <a:cubicBezTo>
                    <a:pt x="6969" y="2658"/>
                    <a:pt x="5191" y="2766"/>
                    <a:pt x="3395" y="2820"/>
                  </a:cubicBezTo>
                  <a:cubicBezTo>
                    <a:pt x="3078" y="2832"/>
                    <a:pt x="2761" y="2836"/>
                    <a:pt x="2442" y="2836"/>
                  </a:cubicBezTo>
                  <a:cubicBezTo>
                    <a:pt x="1805" y="2836"/>
                    <a:pt x="1162" y="2820"/>
                    <a:pt x="504" y="2820"/>
                  </a:cubicBezTo>
                  <a:cubicBezTo>
                    <a:pt x="378" y="2245"/>
                    <a:pt x="324" y="1652"/>
                    <a:pt x="396" y="1060"/>
                  </a:cubicBezTo>
                  <a:cubicBezTo>
                    <a:pt x="414" y="880"/>
                    <a:pt x="540" y="737"/>
                    <a:pt x="701" y="665"/>
                  </a:cubicBezTo>
                  <a:cubicBezTo>
                    <a:pt x="901" y="644"/>
                    <a:pt x="1101" y="635"/>
                    <a:pt x="1297" y="635"/>
                  </a:cubicBezTo>
                  <a:cubicBezTo>
                    <a:pt x="1436" y="635"/>
                    <a:pt x="1573" y="639"/>
                    <a:pt x="1707" y="647"/>
                  </a:cubicBezTo>
                  <a:cubicBezTo>
                    <a:pt x="1887" y="1204"/>
                    <a:pt x="1581" y="1760"/>
                    <a:pt x="1922" y="2371"/>
                  </a:cubicBezTo>
                  <a:cubicBezTo>
                    <a:pt x="2192" y="1724"/>
                    <a:pt x="2012" y="1114"/>
                    <a:pt x="2174" y="575"/>
                  </a:cubicBezTo>
                  <a:lnTo>
                    <a:pt x="2318" y="575"/>
                  </a:lnTo>
                  <a:lnTo>
                    <a:pt x="2443" y="1329"/>
                  </a:lnTo>
                  <a:lnTo>
                    <a:pt x="2569" y="1365"/>
                  </a:lnTo>
                  <a:lnTo>
                    <a:pt x="2784" y="683"/>
                  </a:lnTo>
                  <a:lnTo>
                    <a:pt x="2964" y="1455"/>
                  </a:lnTo>
                  <a:cubicBezTo>
                    <a:pt x="3359" y="1221"/>
                    <a:pt x="2964" y="701"/>
                    <a:pt x="3395" y="503"/>
                  </a:cubicBezTo>
                  <a:lnTo>
                    <a:pt x="3395" y="503"/>
                  </a:lnTo>
                  <a:cubicBezTo>
                    <a:pt x="3503" y="808"/>
                    <a:pt x="3216" y="1114"/>
                    <a:pt x="3557" y="1347"/>
                  </a:cubicBezTo>
                  <a:cubicBezTo>
                    <a:pt x="3826" y="1114"/>
                    <a:pt x="3629" y="772"/>
                    <a:pt x="3736" y="503"/>
                  </a:cubicBezTo>
                  <a:lnTo>
                    <a:pt x="3736" y="503"/>
                  </a:lnTo>
                  <a:cubicBezTo>
                    <a:pt x="3988" y="701"/>
                    <a:pt x="3988" y="701"/>
                    <a:pt x="3970" y="1329"/>
                  </a:cubicBezTo>
                  <a:cubicBezTo>
                    <a:pt x="3970" y="1635"/>
                    <a:pt x="3862" y="1976"/>
                    <a:pt x="4113" y="2335"/>
                  </a:cubicBezTo>
                  <a:cubicBezTo>
                    <a:pt x="4455" y="1724"/>
                    <a:pt x="4149" y="1060"/>
                    <a:pt x="4527" y="521"/>
                  </a:cubicBezTo>
                  <a:lnTo>
                    <a:pt x="4652" y="1347"/>
                  </a:lnTo>
                  <a:lnTo>
                    <a:pt x="4778" y="1365"/>
                  </a:lnTo>
                  <a:lnTo>
                    <a:pt x="4976" y="665"/>
                  </a:lnTo>
                  <a:lnTo>
                    <a:pt x="5173" y="1473"/>
                  </a:lnTo>
                  <a:cubicBezTo>
                    <a:pt x="5550" y="1204"/>
                    <a:pt x="5173" y="737"/>
                    <a:pt x="5550" y="521"/>
                  </a:cubicBezTo>
                  <a:lnTo>
                    <a:pt x="5550" y="521"/>
                  </a:lnTo>
                  <a:cubicBezTo>
                    <a:pt x="5748" y="772"/>
                    <a:pt x="5371" y="1168"/>
                    <a:pt x="5802" y="1347"/>
                  </a:cubicBezTo>
                  <a:cubicBezTo>
                    <a:pt x="5838" y="1221"/>
                    <a:pt x="5874" y="1096"/>
                    <a:pt x="5909" y="970"/>
                  </a:cubicBezTo>
                  <a:cubicBezTo>
                    <a:pt x="5945" y="844"/>
                    <a:pt x="5963" y="701"/>
                    <a:pt x="6017" y="485"/>
                  </a:cubicBezTo>
                  <a:lnTo>
                    <a:pt x="6017" y="485"/>
                  </a:lnTo>
                  <a:cubicBezTo>
                    <a:pt x="6466" y="1078"/>
                    <a:pt x="5927" y="1760"/>
                    <a:pt x="6412" y="2353"/>
                  </a:cubicBezTo>
                  <a:cubicBezTo>
                    <a:pt x="6664" y="1724"/>
                    <a:pt x="6538" y="1114"/>
                    <a:pt x="6628" y="485"/>
                  </a:cubicBezTo>
                  <a:lnTo>
                    <a:pt x="6628" y="485"/>
                  </a:lnTo>
                  <a:cubicBezTo>
                    <a:pt x="7077" y="719"/>
                    <a:pt x="6646" y="1168"/>
                    <a:pt x="7023" y="1383"/>
                  </a:cubicBezTo>
                  <a:lnTo>
                    <a:pt x="7238" y="665"/>
                  </a:lnTo>
                  <a:lnTo>
                    <a:pt x="7400" y="1419"/>
                  </a:lnTo>
                  <a:lnTo>
                    <a:pt x="7562" y="1419"/>
                  </a:lnTo>
                  <a:lnTo>
                    <a:pt x="7687" y="575"/>
                  </a:lnTo>
                  <a:lnTo>
                    <a:pt x="7813" y="575"/>
                  </a:lnTo>
                  <a:lnTo>
                    <a:pt x="7939" y="1365"/>
                  </a:lnTo>
                  <a:cubicBezTo>
                    <a:pt x="8352" y="1132"/>
                    <a:pt x="8047" y="737"/>
                    <a:pt x="8280" y="467"/>
                  </a:cubicBezTo>
                  <a:lnTo>
                    <a:pt x="8280" y="467"/>
                  </a:lnTo>
                  <a:cubicBezTo>
                    <a:pt x="8693" y="1006"/>
                    <a:pt x="8100" y="1742"/>
                    <a:pt x="8603" y="2317"/>
                  </a:cubicBezTo>
                  <a:cubicBezTo>
                    <a:pt x="8909" y="1706"/>
                    <a:pt x="8675" y="1078"/>
                    <a:pt x="8873" y="539"/>
                  </a:cubicBezTo>
                  <a:lnTo>
                    <a:pt x="8998" y="539"/>
                  </a:lnTo>
                  <a:lnTo>
                    <a:pt x="9124" y="1383"/>
                  </a:lnTo>
                  <a:lnTo>
                    <a:pt x="9250" y="1383"/>
                  </a:lnTo>
                  <a:lnTo>
                    <a:pt x="9429" y="665"/>
                  </a:lnTo>
                  <a:lnTo>
                    <a:pt x="9609" y="1419"/>
                  </a:lnTo>
                  <a:lnTo>
                    <a:pt x="9753" y="1419"/>
                  </a:lnTo>
                  <a:lnTo>
                    <a:pt x="9878" y="593"/>
                  </a:lnTo>
                  <a:lnTo>
                    <a:pt x="10022" y="593"/>
                  </a:lnTo>
                  <a:cubicBezTo>
                    <a:pt x="10040" y="719"/>
                    <a:pt x="10040" y="844"/>
                    <a:pt x="10076" y="970"/>
                  </a:cubicBezTo>
                  <a:cubicBezTo>
                    <a:pt x="10094" y="1096"/>
                    <a:pt x="10130" y="1221"/>
                    <a:pt x="10148" y="1347"/>
                  </a:cubicBezTo>
                  <a:lnTo>
                    <a:pt x="10274" y="1347"/>
                  </a:lnTo>
                  <a:lnTo>
                    <a:pt x="10453" y="719"/>
                  </a:lnTo>
                  <a:lnTo>
                    <a:pt x="10453" y="719"/>
                  </a:lnTo>
                  <a:cubicBezTo>
                    <a:pt x="10615" y="1239"/>
                    <a:pt x="10274" y="1796"/>
                    <a:pt x="10687" y="2371"/>
                  </a:cubicBezTo>
                  <a:cubicBezTo>
                    <a:pt x="10938" y="1724"/>
                    <a:pt x="10812" y="1114"/>
                    <a:pt x="10902" y="503"/>
                  </a:cubicBezTo>
                  <a:lnTo>
                    <a:pt x="10902" y="503"/>
                  </a:lnTo>
                  <a:cubicBezTo>
                    <a:pt x="11351" y="701"/>
                    <a:pt x="10920" y="1168"/>
                    <a:pt x="11315" y="1383"/>
                  </a:cubicBezTo>
                  <a:lnTo>
                    <a:pt x="11513" y="665"/>
                  </a:lnTo>
                  <a:lnTo>
                    <a:pt x="11692" y="1401"/>
                  </a:lnTo>
                  <a:lnTo>
                    <a:pt x="11836" y="1401"/>
                  </a:lnTo>
                  <a:lnTo>
                    <a:pt x="11980" y="557"/>
                  </a:lnTo>
                  <a:lnTo>
                    <a:pt x="12105" y="557"/>
                  </a:lnTo>
                  <a:lnTo>
                    <a:pt x="12231" y="1329"/>
                  </a:lnTo>
                  <a:cubicBezTo>
                    <a:pt x="12644" y="1096"/>
                    <a:pt x="12339" y="701"/>
                    <a:pt x="12554" y="431"/>
                  </a:cubicBezTo>
                  <a:lnTo>
                    <a:pt x="12554" y="431"/>
                  </a:lnTo>
                  <a:cubicBezTo>
                    <a:pt x="12949" y="988"/>
                    <a:pt x="12429" y="1706"/>
                    <a:pt x="12806" y="2227"/>
                  </a:cubicBezTo>
                  <a:lnTo>
                    <a:pt x="12967" y="2227"/>
                  </a:lnTo>
                  <a:cubicBezTo>
                    <a:pt x="13003" y="1940"/>
                    <a:pt x="13039" y="1652"/>
                    <a:pt x="13075" y="1365"/>
                  </a:cubicBezTo>
                  <a:cubicBezTo>
                    <a:pt x="13093" y="1078"/>
                    <a:pt x="13021" y="772"/>
                    <a:pt x="13129" y="503"/>
                  </a:cubicBezTo>
                  <a:lnTo>
                    <a:pt x="13291" y="503"/>
                  </a:lnTo>
                  <a:lnTo>
                    <a:pt x="13416" y="1347"/>
                  </a:lnTo>
                  <a:lnTo>
                    <a:pt x="13524" y="1347"/>
                  </a:lnTo>
                  <a:lnTo>
                    <a:pt x="13704" y="629"/>
                  </a:lnTo>
                  <a:lnTo>
                    <a:pt x="13883" y="1383"/>
                  </a:lnTo>
                  <a:lnTo>
                    <a:pt x="14027" y="1365"/>
                  </a:lnTo>
                  <a:lnTo>
                    <a:pt x="14153" y="557"/>
                  </a:lnTo>
                  <a:lnTo>
                    <a:pt x="14278" y="557"/>
                  </a:lnTo>
                  <a:lnTo>
                    <a:pt x="14422" y="1329"/>
                  </a:lnTo>
                  <a:cubicBezTo>
                    <a:pt x="14817" y="1150"/>
                    <a:pt x="14476" y="665"/>
                    <a:pt x="14871" y="485"/>
                  </a:cubicBezTo>
                  <a:lnTo>
                    <a:pt x="14871" y="485"/>
                  </a:lnTo>
                  <a:cubicBezTo>
                    <a:pt x="15123" y="1060"/>
                    <a:pt x="14745" y="1706"/>
                    <a:pt x="15105" y="2317"/>
                  </a:cubicBezTo>
                  <a:cubicBezTo>
                    <a:pt x="15446" y="1706"/>
                    <a:pt x="15123" y="1042"/>
                    <a:pt x="15536" y="521"/>
                  </a:cubicBezTo>
                  <a:lnTo>
                    <a:pt x="15625" y="1347"/>
                  </a:lnTo>
                  <a:cubicBezTo>
                    <a:pt x="15985" y="1239"/>
                    <a:pt x="15787" y="898"/>
                    <a:pt x="15985" y="701"/>
                  </a:cubicBezTo>
                  <a:lnTo>
                    <a:pt x="16164" y="1491"/>
                  </a:lnTo>
                  <a:cubicBezTo>
                    <a:pt x="16487" y="1150"/>
                    <a:pt x="16200" y="719"/>
                    <a:pt x="16541" y="467"/>
                  </a:cubicBezTo>
                  <a:cubicBezTo>
                    <a:pt x="16613" y="1114"/>
                    <a:pt x="16613" y="1114"/>
                    <a:pt x="16829" y="1383"/>
                  </a:cubicBezTo>
                  <a:lnTo>
                    <a:pt x="16936" y="485"/>
                  </a:lnTo>
                  <a:cubicBezTo>
                    <a:pt x="17367" y="1024"/>
                    <a:pt x="16936" y="1706"/>
                    <a:pt x="17296" y="2353"/>
                  </a:cubicBezTo>
                  <a:cubicBezTo>
                    <a:pt x="17529" y="1976"/>
                    <a:pt x="17439" y="1670"/>
                    <a:pt x="17475" y="1383"/>
                  </a:cubicBezTo>
                  <a:cubicBezTo>
                    <a:pt x="17529" y="1096"/>
                    <a:pt x="17439" y="790"/>
                    <a:pt x="17547" y="521"/>
                  </a:cubicBezTo>
                  <a:lnTo>
                    <a:pt x="17709" y="521"/>
                  </a:lnTo>
                  <a:lnTo>
                    <a:pt x="17834" y="1329"/>
                  </a:lnTo>
                  <a:lnTo>
                    <a:pt x="17960" y="1347"/>
                  </a:lnTo>
                  <a:lnTo>
                    <a:pt x="18176" y="683"/>
                  </a:lnTo>
                  <a:lnTo>
                    <a:pt x="18355" y="1455"/>
                  </a:lnTo>
                  <a:cubicBezTo>
                    <a:pt x="18768" y="1239"/>
                    <a:pt x="18355" y="701"/>
                    <a:pt x="18804" y="521"/>
                  </a:cubicBezTo>
                  <a:lnTo>
                    <a:pt x="18804" y="521"/>
                  </a:lnTo>
                  <a:cubicBezTo>
                    <a:pt x="18894" y="808"/>
                    <a:pt x="18625" y="1132"/>
                    <a:pt x="19020" y="1383"/>
                  </a:cubicBezTo>
                  <a:lnTo>
                    <a:pt x="19181" y="593"/>
                  </a:lnTo>
                  <a:lnTo>
                    <a:pt x="19289" y="575"/>
                  </a:lnTo>
                  <a:cubicBezTo>
                    <a:pt x="19343" y="665"/>
                    <a:pt x="19397" y="790"/>
                    <a:pt x="19415" y="898"/>
                  </a:cubicBezTo>
                  <a:cubicBezTo>
                    <a:pt x="19415" y="1204"/>
                    <a:pt x="19379" y="1509"/>
                    <a:pt x="19379" y="1814"/>
                  </a:cubicBezTo>
                  <a:cubicBezTo>
                    <a:pt x="19379" y="1976"/>
                    <a:pt x="19343" y="2191"/>
                    <a:pt x="19684" y="2263"/>
                  </a:cubicBezTo>
                  <a:lnTo>
                    <a:pt x="19774" y="1383"/>
                  </a:lnTo>
                  <a:cubicBezTo>
                    <a:pt x="19810" y="1096"/>
                    <a:pt x="19738" y="808"/>
                    <a:pt x="19846" y="521"/>
                  </a:cubicBezTo>
                  <a:lnTo>
                    <a:pt x="20008" y="521"/>
                  </a:lnTo>
                  <a:lnTo>
                    <a:pt x="20115" y="1419"/>
                  </a:lnTo>
                  <a:cubicBezTo>
                    <a:pt x="20403" y="1186"/>
                    <a:pt x="20313" y="898"/>
                    <a:pt x="20439" y="665"/>
                  </a:cubicBezTo>
                  <a:lnTo>
                    <a:pt x="20618" y="1383"/>
                  </a:lnTo>
                  <a:lnTo>
                    <a:pt x="20762" y="1365"/>
                  </a:lnTo>
                  <a:lnTo>
                    <a:pt x="20888" y="557"/>
                  </a:lnTo>
                  <a:lnTo>
                    <a:pt x="20995" y="557"/>
                  </a:lnTo>
                  <a:lnTo>
                    <a:pt x="21157" y="1365"/>
                  </a:lnTo>
                  <a:cubicBezTo>
                    <a:pt x="21516" y="1078"/>
                    <a:pt x="21265" y="737"/>
                    <a:pt x="21462" y="413"/>
                  </a:cubicBezTo>
                  <a:lnTo>
                    <a:pt x="21462" y="413"/>
                  </a:lnTo>
                  <a:cubicBezTo>
                    <a:pt x="21534" y="539"/>
                    <a:pt x="21588" y="665"/>
                    <a:pt x="21624" y="790"/>
                  </a:cubicBezTo>
                  <a:cubicBezTo>
                    <a:pt x="21624" y="1096"/>
                    <a:pt x="21588" y="1401"/>
                    <a:pt x="21588" y="1706"/>
                  </a:cubicBezTo>
                  <a:cubicBezTo>
                    <a:pt x="21588" y="1904"/>
                    <a:pt x="21516" y="2119"/>
                    <a:pt x="21803" y="2245"/>
                  </a:cubicBezTo>
                  <a:cubicBezTo>
                    <a:pt x="22127" y="1706"/>
                    <a:pt x="21857" y="1078"/>
                    <a:pt x="22073" y="485"/>
                  </a:cubicBezTo>
                  <a:lnTo>
                    <a:pt x="22073" y="485"/>
                  </a:lnTo>
                  <a:cubicBezTo>
                    <a:pt x="22450" y="701"/>
                    <a:pt x="22037" y="1150"/>
                    <a:pt x="22450" y="1383"/>
                  </a:cubicBezTo>
                  <a:lnTo>
                    <a:pt x="22630" y="629"/>
                  </a:lnTo>
                  <a:lnTo>
                    <a:pt x="22809" y="1401"/>
                  </a:lnTo>
                  <a:lnTo>
                    <a:pt x="22953" y="1401"/>
                  </a:lnTo>
                  <a:lnTo>
                    <a:pt x="23079" y="575"/>
                  </a:lnTo>
                  <a:lnTo>
                    <a:pt x="23204" y="575"/>
                  </a:lnTo>
                  <a:lnTo>
                    <a:pt x="23348" y="1347"/>
                  </a:lnTo>
                  <a:cubicBezTo>
                    <a:pt x="23779" y="1204"/>
                    <a:pt x="23384" y="683"/>
                    <a:pt x="23797" y="521"/>
                  </a:cubicBezTo>
                  <a:lnTo>
                    <a:pt x="23797" y="521"/>
                  </a:lnTo>
                  <a:cubicBezTo>
                    <a:pt x="24084" y="1078"/>
                    <a:pt x="23653" y="1724"/>
                    <a:pt x="24030" y="2353"/>
                  </a:cubicBezTo>
                  <a:cubicBezTo>
                    <a:pt x="24372" y="1724"/>
                    <a:pt x="24066" y="1078"/>
                    <a:pt x="24443" y="539"/>
                  </a:cubicBezTo>
                  <a:lnTo>
                    <a:pt x="24569" y="1347"/>
                  </a:lnTo>
                  <a:lnTo>
                    <a:pt x="24695" y="1365"/>
                  </a:lnTo>
                  <a:lnTo>
                    <a:pt x="24892" y="665"/>
                  </a:lnTo>
                  <a:lnTo>
                    <a:pt x="25090" y="1509"/>
                  </a:lnTo>
                  <a:cubicBezTo>
                    <a:pt x="25431" y="1186"/>
                    <a:pt x="25126" y="755"/>
                    <a:pt x="25449" y="485"/>
                  </a:cubicBezTo>
                  <a:lnTo>
                    <a:pt x="25449" y="485"/>
                  </a:lnTo>
                  <a:cubicBezTo>
                    <a:pt x="25665" y="772"/>
                    <a:pt x="25288" y="1168"/>
                    <a:pt x="25755" y="1365"/>
                  </a:cubicBezTo>
                  <a:lnTo>
                    <a:pt x="25862" y="503"/>
                  </a:lnTo>
                  <a:lnTo>
                    <a:pt x="25862" y="503"/>
                  </a:lnTo>
                  <a:cubicBezTo>
                    <a:pt x="26311" y="1042"/>
                    <a:pt x="25826" y="1742"/>
                    <a:pt x="26239" y="2335"/>
                  </a:cubicBezTo>
                  <a:cubicBezTo>
                    <a:pt x="26563" y="1724"/>
                    <a:pt x="26257" y="1078"/>
                    <a:pt x="26652" y="539"/>
                  </a:cubicBezTo>
                  <a:lnTo>
                    <a:pt x="26760" y="1365"/>
                  </a:lnTo>
                  <a:cubicBezTo>
                    <a:pt x="27119" y="1275"/>
                    <a:pt x="26922" y="916"/>
                    <a:pt x="27119" y="737"/>
                  </a:cubicBezTo>
                  <a:lnTo>
                    <a:pt x="27281" y="1473"/>
                  </a:lnTo>
                  <a:cubicBezTo>
                    <a:pt x="27658" y="1186"/>
                    <a:pt x="27281" y="737"/>
                    <a:pt x="27694" y="503"/>
                  </a:cubicBezTo>
                  <a:lnTo>
                    <a:pt x="27694" y="503"/>
                  </a:lnTo>
                  <a:cubicBezTo>
                    <a:pt x="27820" y="826"/>
                    <a:pt x="27443" y="1329"/>
                    <a:pt x="28035" y="1401"/>
                  </a:cubicBezTo>
                  <a:cubicBezTo>
                    <a:pt x="28125" y="1688"/>
                    <a:pt x="27928" y="2030"/>
                    <a:pt x="28251" y="2299"/>
                  </a:cubicBezTo>
                  <a:cubicBezTo>
                    <a:pt x="28502" y="2030"/>
                    <a:pt x="28413" y="1724"/>
                    <a:pt x="28448" y="1437"/>
                  </a:cubicBezTo>
                  <a:cubicBezTo>
                    <a:pt x="28484" y="1150"/>
                    <a:pt x="28466" y="844"/>
                    <a:pt x="28484" y="485"/>
                  </a:cubicBezTo>
                  <a:cubicBezTo>
                    <a:pt x="28951" y="701"/>
                    <a:pt x="28502" y="1168"/>
                    <a:pt x="28897" y="1383"/>
                  </a:cubicBezTo>
                  <a:lnTo>
                    <a:pt x="29131" y="665"/>
                  </a:lnTo>
                  <a:lnTo>
                    <a:pt x="29275" y="1401"/>
                  </a:lnTo>
                  <a:lnTo>
                    <a:pt x="29436" y="1401"/>
                  </a:lnTo>
                  <a:lnTo>
                    <a:pt x="29562" y="575"/>
                  </a:lnTo>
                  <a:lnTo>
                    <a:pt x="29688" y="575"/>
                  </a:lnTo>
                  <a:lnTo>
                    <a:pt x="29813" y="1365"/>
                  </a:lnTo>
                  <a:cubicBezTo>
                    <a:pt x="30226" y="1132"/>
                    <a:pt x="29921" y="737"/>
                    <a:pt x="30155" y="467"/>
                  </a:cubicBezTo>
                  <a:lnTo>
                    <a:pt x="30155" y="467"/>
                  </a:lnTo>
                  <a:cubicBezTo>
                    <a:pt x="30532" y="1024"/>
                    <a:pt x="30011" y="1742"/>
                    <a:pt x="30460" y="2353"/>
                  </a:cubicBezTo>
                  <a:cubicBezTo>
                    <a:pt x="30783" y="1724"/>
                    <a:pt x="30532" y="1078"/>
                    <a:pt x="30747" y="539"/>
                  </a:cubicBezTo>
                  <a:lnTo>
                    <a:pt x="30873" y="539"/>
                  </a:lnTo>
                  <a:lnTo>
                    <a:pt x="30999" y="1383"/>
                  </a:lnTo>
                  <a:lnTo>
                    <a:pt x="31124" y="1383"/>
                  </a:lnTo>
                  <a:lnTo>
                    <a:pt x="31304" y="665"/>
                  </a:lnTo>
                  <a:lnTo>
                    <a:pt x="31448" y="1437"/>
                  </a:lnTo>
                  <a:lnTo>
                    <a:pt x="31591" y="1419"/>
                  </a:lnTo>
                  <a:lnTo>
                    <a:pt x="31717" y="611"/>
                  </a:lnTo>
                  <a:lnTo>
                    <a:pt x="31843" y="611"/>
                  </a:lnTo>
                  <a:cubicBezTo>
                    <a:pt x="31861" y="737"/>
                    <a:pt x="31879" y="844"/>
                    <a:pt x="31897" y="970"/>
                  </a:cubicBezTo>
                  <a:cubicBezTo>
                    <a:pt x="31915" y="1096"/>
                    <a:pt x="31950" y="1221"/>
                    <a:pt x="31986" y="1383"/>
                  </a:cubicBezTo>
                  <a:cubicBezTo>
                    <a:pt x="32382" y="1204"/>
                    <a:pt x="32040" y="719"/>
                    <a:pt x="32435" y="521"/>
                  </a:cubicBezTo>
                  <a:lnTo>
                    <a:pt x="32435" y="521"/>
                  </a:lnTo>
                  <a:cubicBezTo>
                    <a:pt x="32687" y="1114"/>
                    <a:pt x="32346" y="1742"/>
                    <a:pt x="32669" y="2407"/>
                  </a:cubicBezTo>
                  <a:cubicBezTo>
                    <a:pt x="32992" y="1742"/>
                    <a:pt x="32741" y="1096"/>
                    <a:pt x="32938" y="539"/>
                  </a:cubicBezTo>
                  <a:lnTo>
                    <a:pt x="33100" y="539"/>
                  </a:lnTo>
                  <a:lnTo>
                    <a:pt x="33190" y="1365"/>
                  </a:lnTo>
                  <a:cubicBezTo>
                    <a:pt x="33549" y="1275"/>
                    <a:pt x="33351" y="934"/>
                    <a:pt x="33549" y="737"/>
                  </a:cubicBezTo>
                  <a:lnTo>
                    <a:pt x="33728" y="1491"/>
                  </a:lnTo>
                  <a:cubicBezTo>
                    <a:pt x="34106" y="1204"/>
                    <a:pt x="33728" y="755"/>
                    <a:pt x="34124" y="521"/>
                  </a:cubicBezTo>
                  <a:lnTo>
                    <a:pt x="34124" y="521"/>
                  </a:lnTo>
                  <a:cubicBezTo>
                    <a:pt x="34285" y="808"/>
                    <a:pt x="33962" y="1168"/>
                    <a:pt x="34393" y="1383"/>
                  </a:cubicBezTo>
                  <a:lnTo>
                    <a:pt x="34537" y="377"/>
                  </a:lnTo>
                  <a:lnTo>
                    <a:pt x="34537" y="377"/>
                  </a:lnTo>
                  <a:cubicBezTo>
                    <a:pt x="34968" y="1042"/>
                    <a:pt x="34483" y="1742"/>
                    <a:pt x="34878" y="2353"/>
                  </a:cubicBezTo>
                  <a:cubicBezTo>
                    <a:pt x="35093" y="1994"/>
                    <a:pt x="35004" y="1688"/>
                    <a:pt x="35057" y="1401"/>
                  </a:cubicBezTo>
                  <a:cubicBezTo>
                    <a:pt x="35093" y="1114"/>
                    <a:pt x="35022" y="808"/>
                    <a:pt x="35111" y="539"/>
                  </a:cubicBezTo>
                  <a:lnTo>
                    <a:pt x="35291" y="539"/>
                  </a:lnTo>
                  <a:lnTo>
                    <a:pt x="35399" y="1347"/>
                  </a:lnTo>
                  <a:lnTo>
                    <a:pt x="35524" y="1383"/>
                  </a:lnTo>
                  <a:lnTo>
                    <a:pt x="35758" y="683"/>
                  </a:lnTo>
                  <a:lnTo>
                    <a:pt x="35920" y="1473"/>
                  </a:lnTo>
                  <a:cubicBezTo>
                    <a:pt x="36351" y="1239"/>
                    <a:pt x="35920" y="719"/>
                    <a:pt x="36369" y="539"/>
                  </a:cubicBezTo>
                  <a:lnTo>
                    <a:pt x="36369" y="539"/>
                  </a:lnTo>
                  <a:cubicBezTo>
                    <a:pt x="36476" y="826"/>
                    <a:pt x="36207" y="1150"/>
                    <a:pt x="36602" y="1401"/>
                  </a:cubicBezTo>
                  <a:lnTo>
                    <a:pt x="36800" y="485"/>
                  </a:lnTo>
                  <a:lnTo>
                    <a:pt x="36800" y="485"/>
                  </a:lnTo>
                  <a:cubicBezTo>
                    <a:pt x="37159" y="1114"/>
                    <a:pt x="36710" y="1760"/>
                    <a:pt x="37105" y="2335"/>
                  </a:cubicBezTo>
                  <a:cubicBezTo>
                    <a:pt x="37446" y="1724"/>
                    <a:pt x="37123" y="1078"/>
                    <a:pt x="37518" y="539"/>
                  </a:cubicBezTo>
                  <a:lnTo>
                    <a:pt x="37626" y="1365"/>
                  </a:lnTo>
                  <a:cubicBezTo>
                    <a:pt x="37985" y="1275"/>
                    <a:pt x="37787" y="934"/>
                    <a:pt x="37985" y="737"/>
                  </a:cubicBezTo>
                  <a:lnTo>
                    <a:pt x="38146" y="1491"/>
                  </a:lnTo>
                  <a:cubicBezTo>
                    <a:pt x="38524" y="1186"/>
                    <a:pt x="38164" y="737"/>
                    <a:pt x="38560" y="521"/>
                  </a:cubicBezTo>
                  <a:lnTo>
                    <a:pt x="38560" y="521"/>
                  </a:lnTo>
                  <a:cubicBezTo>
                    <a:pt x="38703" y="790"/>
                    <a:pt x="38398" y="1150"/>
                    <a:pt x="38829" y="1383"/>
                  </a:cubicBezTo>
                  <a:lnTo>
                    <a:pt x="38955" y="377"/>
                  </a:lnTo>
                  <a:lnTo>
                    <a:pt x="38955" y="377"/>
                  </a:lnTo>
                  <a:cubicBezTo>
                    <a:pt x="39386" y="1042"/>
                    <a:pt x="38901" y="1724"/>
                    <a:pt x="39314" y="2353"/>
                  </a:cubicBezTo>
                  <a:cubicBezTo>
                    <a:pt x="39529" y="1994"/>
                    <a:pt x="39440" y="1670"/>
                    <a:pt x="39475" y="1401"/>
                  </a:cubicBezTo>
                  <a:cubicBezTo>
                    <a:pt x="39529" y="1114"/>
                    <a:pt x="39404" y="808"/>
                    <a:pt x="39691" y="413"/>
                  </a:cubicBezTo>
                  <a:lnTo>
                    <a:pt x="39835" y="1347"/>
                  </a:lnTo>
                  <a:lnTo>
                    <a:pt x="39960" y="1365"/>
                  </a:lnTo>
                  <a:lnTo>
                    <a:pt x="40176" y="683"/>
                  </a:lnTo>
                  <a:lnTo>
                    <a:pt x="40355" y="1473"/>
                  </a:lnTo>
                  <a:cubicBezTo>
                    <a:pt x="40769" y="1239"/>
                    <a:pt x="40355" y="701"/>
                    <a:pt x="40804" y="539"/>
                  </a:cubicBezTo>
                  <a:lnTo>
                    <a:pt x="40804" y="539"/>
                  </a:lnTo>
                  <a:cubicBezTo>
                    <a:pt x="40912" y="808"/>
                    <a:pt x="40625" y="1132"/>
                    <a:pt x="41020" y="1383"/>
                  </a:cubicBezTo>
                  <a:lnTo>
                    <a:pt x="41218" y="449"/>
                  </a:lnTo>
                  <a:lnTo>
                    <a:pt x="41218" y="449"/>
                  </a:lnTo>
                  <a:cubicBezTo>
                    <a:pt x="41649" y="1078"/>
                    <a:pt x="41164" y="1778"/>
                    <a:pt x="41613" y="2371"/>
                  </a:cubicBezTo>
                  <a:cubicBezTo>
                    <a:pt x="41900" y="1724"/>
                    <a:pt x="41702" y="1096"/>
                    <a:pt x="41864" y="539"/>
                  </a:cubicBezTo>
                  <a:lnTo>
                    <a:pt x="42008" y="539"/>
                  </a:lnTo>
                  <a:lnTo>
                    <a:pt x="42133" y="1455"/>
                  </a:lnTo>
                  <a:cubicBezTo>
                    <a:pt x="42403" y="1186"/>
                    <a:pt x="42349" y="898"/>
                    <a:pt x="42457" y="647"/>
                  </a:cubicBezTo>
                  <a:lnTo>
                    <a:pt x="42618" y="1437"/>
                  </a:lnTo>
                  <a:cubicBezTo>
                    <a:pt x="43013" y="1221"/>
                    <a:pt x="42654" y="790"/>
                    <a:pt x="43013" y="539"/>
                  </a:cubicBezTo>
                  <a:cubicBezTo>
                    <a:pt x="43049" y="719"/>
                    <a:pt x="43049" y="844"/>
                    <a:pt x="43085" y="970"/>
                  </a:cubicBezTo>
                  <a:cubicBezTo>
                    <a:pt x="43103" y="1096"/>
                    <a:pt x="43139" y="1221"/>
                    <a:pt x="43193" y="1419"/>
                  </a:cubicBezTo>
                  <a:cubicBezTo>
                    <a:pt x="43516" y="1132"/>
                    <a:pt x="43301" y="772"/>
                    <a:pt x="43444" y="449"/>
                  </a:cubicBezTo>
                  <a:lnTo>
                    <a:pt x="43444" y="449"/>
                  </a:lnTo>
                  <a:cubicBezTo>
                    <a:pt x="43893" y="1042"/>
                    <a:pt x="43319" y="1760"/>
                    <a:pt x="43804" y="2335"/>
                  </a:cubicBezTo>
                  <a:cubicBezTo>
                    <a:pt x="44091" y="1724"/>
                    <a:pt x="43911" y="1114"/>
                    <a:pt x="44037" y="539"/>
                  </a:cubicBezTo>
                  <a:lnTo>
                    <a:pt x="44199" y="539"/>
                  </a:lnTo>
                  <a:lnTo>
                    <a:pt x="44324" y="1383"/>
                  </a:lnTo>
                  <a:lnTo>
                    <a:pt x="44468" y="1383"/>
                  </a:lnTo>
                  <a:lnTo>
                    <a:pt x="44630" y="647"/>
                  </a:lnTo>
                  <a:lnTo>
                    <a:pt x="44809" y="1419"/>
                  </a:lnTo>
                  <a:lnTo>
                    <a:pt x="44953" y="1419"/>
                  </a:lnTo>
                  <a:lnTo>
                    <a:pt x="45079" y="593"/>
                  </a:lnTo>
                  <a:lnTo>
                    <a:pt x="45205" y="593"/>
                  </a:lnTo>
                  <a:lnTo>
                    <a:pt x="45348" y="1365"/>
                  </a:lnTo>
                  <a:cubicBezTo>
                    <a:pt x="45779" y="1221"/>
                    <a:pt x="45384" y="701"/>
                    <a:pt x="45797" y="539"/>
                  </a:cubicBezTo>
                  <a:lnTo>
                    <a:pt x="45797" y="539"/>
                  </a:lnTo>
                  <a:cubicBezTo>
                    <a:pt x="46085" y="1096"/>
                    <a:pt x="45671" y="1742"/>
                    <a:pt x="46049" y="2389"/>
                  </a:cubicBezTo>
                  <a:cubicBezTo>
                    <a:pt x="46318" y="1724"/>
                    <a:pt x="46120" y="1096"/>
                    <a:pt x="46282" y="539"/>
                  </a:cubicBezTo>
                  <a:lnTo>
                    <a:pt x="46444" y="539"/>
                  </a:lnTo>
                  <a:lnTo>
                    <a:pt x="46569" y="1365"/>
                  </a:lnTo>
                  <a:lnTo>
                    <a:pt x="46695" y="1365"/>
                  </a:lnTo>
                  <a:lnTo>
                    <a:pt x="46893" y="665"/>
                  </a:lnTo>
                  <a:lnTo>
                    <a:pt x="47072" y="1473"/>
                  </a:lnTo>
                  <a:cubicBezTo>
                    <a:pt x="47449" y="1186"/>
                    <a:pt x="47072" y="719"/>
                    <a:pt x="47521" y="467"/>
                  </a:cubicBezTo>
                  <a:lnTo>
                    <a:pt x="47521" y="467"/>
                  </a:lnTo>
                  <a:cubicBezTo>
                    <a:pt x="47503" y="629"/>
                    <a:pt x="47485" y="808"/>
                    <a:pt x="47503" y="988"/>
                  </a:cubicBezTo>
                  <a:cubicBezTo>
                    <a:pt x="47521" y="1096"/>
                    <a:pt x="47557" y="1221"/>
                    <a:pt x="47611" y="1347"/>
                  </a:cubicBezTo>
                  <a:lnTo>
                    <a:pt x="47755" y="1347"/>
                  </a:lnTo>
                  <a:lnTo>
                    <a:pt x="47880" y="359"/>
                  </a:lnTo>
                  <a:close/>
                  <a:moveTo>
                    <a:pt x="1707" y="0"/>
                  </a:moveTo>
                  <a:cubicBezTo>
                    <a:pt x="1276" y="18"/>
                    <a:pt x="863" y="72"/>
                    <a:pt x="450" y="180"/>
                  </a:cubicBezTo>
                  <a:cubicBezTo>
                    <a:pt x="198" y="198"/>
                    <a:pt x="37" y="413"/>
                    <a:pt x="37" y="647"/>
                  </a:cubicBezTo>
                  <a:cubicBezTo>
                    <a:pt x="37" y="916"/>
                    <a:pt x="1" y="1168"/>
                    <a:pt x="1" y="1437"/>
                  </a:cubicBezTo>
                  <a:cubicBezTo>
                    <a:pt x="19" y="2353"/>
                    <a:pt x="1" y="3269"/>
                    <a:pt x="37" y="4185"/>
                  </a:cubicBezTo>
                  <a:cubicBezTo>
                    <a:pt x="73" y="5190"/>
                    <a:pt x="144" y="6178"/>
                    <a:pt x="198" y="7184"/>
                  </a:cubicBezTo>
                  <a:cubicBezTo>
                    <a:pt x="180" y="7453"/>
                    <a:pt x="378" y="7687"/>
                    <a:pt x="647" y="7723"/>
                  </a:cubicBezTo>
                  <a:cubicBezTo>
                    <a:pt x="1409" y="7901"/>
                    <a:pt x="2199" y="7977"/>
                    <a:pt x="2993" y="7977"/>
                  </a:cubicBezTo>
                  <a:cubicBezTo>
                    <a:pt x="3079" y="7977"/>
                    <a:pt x="3165" y="7976"/>
                    <a:pt x="3251" y="7974"/>
                  </a:cubicBezTo>
                  <a:cubicBezTo>
                    <a:pt x="3476" y="7965"/>
                    <a:pt x="3700" y="7961"/>
                    <a:pt x="3925" y="7961"/>
                  </a:cubicBezTo>
                  <a:cubicBezTo>
                    <a:pt x="4149" y="7961"/>
                    <a:pt x="4374" y="7965"/>
                    <a:pt x="4598" y="7974"/>
                  </a:cubicBezTo>
                  <a:cubicBezTo>
                    <a:pt x="5263" y="8010"/>
                    <a:pt x="5945" y="8064"/>
                    <a:pt x="6610" y="8082"/>
                  </a:cubicBezTo>
                  <a:cubicBezTo>
                    <a:pt x="7544" y="8100"/>
                    <a:pt x="8478" y="8100"/>
                    <a:pt x="9412" y="8100"/>
                  </a:cubicBezTo>
                  <a:cubicBezTo>
                    <a:pt x="9687" y="8100"/>
                    <a:pt x="9962" y="8108"/>
                    <a:pt x="10232" y="8108"/>
                  </a:cubicBezTo>
                  <a:cubicBezTo>
                    <a:pt x="10367" y="8108"/>
                    <a:pt x="10501" y="8106"/>
                    <a:pt x="10633" y="8100"/>
                  </a:cubicBezTo>
                  <a:cubicBezTo>
                    <a:pt x="12985" y="8046"/>
                    <a:pt x="15320" y="7920"/>
                    <a:pt x="17655" y="7920"/>
                  </a:cubicBezTo>
                  <a:cubicBezTo>
                    <a:pt x="18087" y="7918"/>
                    <a:pt x="18518" y="7917"/>
                    <a:pt x="18950" y="7917"/>
                  </a:cubicBezTo>
                  <a:cubicBezTo>
                    <a:pt x="22556" y="7917"/>
                    <a:pt x="26150" y="7980"/>
                    <a:pt x="29759" y="8028"/>
                  </a:cubicBezTo>
                  <a:cubicBezTo>
                    <a:pt x="29939" y="8028"/>
                    <a:pt x="30119" y="8028"/>
                    <a:pt x="30298" y="8064"/>
                  </a:cubicBezTo>
                  <a:cubicBezTo>
                    <a:pt x="31168" y="8209"/>
                    <a:pt x="32038" y="8272"/>
                    <a:pt x="32908" y="8272"/>
                  </a:cubicBezTo>
                  <a:cubicBezTo>
                    <a:pt x="33116" y="8272"/>
                    <a:pt x="33323" y="8268"/>
                    <a:pt x="33531" y="8262"/>
                  </a:cubicBezTo>
                  <a:lnTo>
                    <a:pt x="42133" y="8262"/>
                  </a:lnTo>
                  <a:cubicBezTo>
                    <a:pt x="44199" y="8279"/>
                    <a:pt x="46282" y="8297"/>
                    <a:pt x="48347" y="8351"/>
                  </a:cubicBezTo>
                  <a:cubicBezTo>
                    <a:pt x="49317" y="8369"/>
                    <a:pt x="50269" y="8495"/>
                    <a:pt x="51221" y="8513"/>
                  </a:cubicBezTo>
                  <a:cubicBezTo>
                    <a:pt x="54418" y="8585"/>
                    <a:pt x="57614" y="8621"/>
                    <a:pt x="61081" y="8675"/>
                  </a:cubicBezTo>
                  <a:cubicBezTo>
                    <a:pt x="62553" y="8639"/>
                    <a:pt x="64313" y="8567"/>
                    <a:pt x="66073" y="8531"/>
                  </a:cubicBezTo>
                  <a:cubicBezTo>
                    <a:pt x="68354" y="8513"/>
                    <a:pt x="70635" y="8477"/>
                    <a:pt x="72898" y="8244"/>
                  </a:cubicBezTo>
                  <a:cubicBezTo>
                    <a:pt x="73455" y="8190"/>
                    <a:pt x="73598" y="8082"/>
                    <a:pt x="73616" y="7543"/>
                  </a:cubicBezTo>
                  <a:cubicBezTo>
                    <a:pt x="73670" y="5657"/>
                    <a:pt x="73706" y="3754"/>
                    <a:pt x="73742" y="1868"/>
                  </a:cubicBezTo>
                  <a:cubicBezTo>
                    <a:pt x="73742" y="1437"/>
                    <a:pt x="73706" y="1024"/>
                    <a:pt x="73688" y="593"/>
                  </a:cubicBezTo>
                  <a:cubicBezTo>
                    <a:pt x="73670" y="306"/>
                    <a:pt x="73544" y="126"/>
                    <a:pt x="73239" y="126"/>
                  </a:cubicBezTo>
                  <a:cubicBezTo>
                    <a:pt x="72754" y="108"/>
                    <a:pt x="72269" y="72"/>
                    <a:pt x="71784" y="72"/>
                  </a:cubicBezTo>
                  <a:lnTo>
                    <a:pt x="10040" y="72"/>
                  </a:lnTo>
                  <a:cubicBezTo>
                    <a:pt x="9046" y="72"/>
                    <a:pt x="8045" y="80"/>
                    <a:pt x="7046" y="80"/>
                  </a:cubicBezTo>
                  <a:cubicBezTo>
                    <a:pt x="6546" y="80"/>
                    <a:pt x="6047" y="78"/>
                    <a:pt x="5550" y="72"/>
                  </a:cubicBezTo>
                  <a:cubicBezTo>
                    <a:pt x="4257" y="72"/>
                    <a:pt x="2982" y="0"/>
                    <a:pt x="1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2"/>
            <p:cNvSpPr/>
            <p:nvPr/>
          </p:nvSpPr>
          <p:spPr>
            <a:xfrm>
              <a:off x="5207875" y="488650"/>
              <a:ext cx="633100" cy="23375"/>
            </a:xfrm>
            <a:custGeom>
              <a:avLst/>
              <a:gdLst/>
              <a:ahLst/>
              <a:cxnLst/>
              <a:rect l="l" t="t" r="r" b="b"/>
              <a:pathLst>
                <a:path w="25324" h="935" extrusionOk="0">
                  <a:moveTo>
                    <a:pt x="21534" y="0"/>
                  </a:moveTo>
                  <a:cubicBezTo>
                    <a:pt x="17422" y="0"/>
                    <a:pt x="13309" y="54"/>
                    <a:pt x="9196" y="90"/>
                  </a:cubicBezTo>
                  <a:cubicBezTo>
                    <a:pt x="7993" y="108"/>
                    <a:pt x="6790" y="126"/>
                    <a:pt x="5586" y="144"/>
                  </a:cubicBezTo>
                  <a:cubicBezTo>
                    <a:pt x="4527" y="144"/>
                    <a:pt x="3467" y="180"/>
                    <a:pt x="2425" y="180"/>
                  </a:cubicBezTo>
                  <a:cubicBezTo>
                    <a:pt x="1761" y="180"/>
                    <a:pt x="1114" y="144"/>
                    <a:pt x="468" y="144"/>
                  </a:cubicBezTo>
                  <a:cubicBezTo>
                    <a:pt x="414" y="144"/>
                    <a:pt x="354" y="136"/>
                    <a:pt x="295" y="136"/>
                  </a:cubicBezTo>
                  <a:cubicBezTo>
                    <a:pt x="177" y="136"/>
                    <a:pt x="61" y="168"/>
                    <a:pt x="1" y="360"/>
                  </a:cubicBezTo>
                  <a:cubicBezTo>
                    <a:pt x="145" y="360"/>
                    <a:pt x="270" y="395"/>
                    <a:pt x="378" y="395"/>
                  </a:cubicBezTo>
                  <a:lnTo>
                    <a:pt x="4293" y="395"/>
                  </a:lnTo>
                  <a:cubicBezTo>
                    <a:pt x="5066" y="395"/>
                    <a:pt x="5838" y="342"/>
                    <a:pt x="6610" y="342"/>
                  </a:cubicBezTo>
                  <a:cubicBezTo>
                    <a:pt x="7885" y="342"/>
                    <a:pt x="9178" y="395"/>
                    <a:pt x="10453" y="395"/>
                  </a:cubicBezTo>
                  <a:cubicBezTo>
                    <a:pt x="10962" y="401"/>
                    <a:pt x="11471" y="403"/>
                    <a:pt x="11980" y="403"/>
                  </a:cubicBezTo>
                  <a:cubicBezTo>
                    <a:pt x="12998" y="403"/>
                    <a:pt x="14015" y="395"/>
                    <a:pt x="15033" y="395"/>
                  </a:cubicBezTo>
                  <a:cubicBezTo>
                    <a:pt x="16901" y="395"/>
                    <a:pt x="18769" y="360"/>
                    <a:pt x="20636" y="360"/>
                  </a:cubicBezTo>
                  <a:cubicBezTo>
                    <a:pt x="21480" y="360"/>
                    <a:pt x="22324" y="377"/>
                    <a:pt x="23169" y="377"/>
                  </a:cubicBezTo>
                  <a:cubicBezTo>
                    <a:pt x="22104" y="634"/>
                    <a:pt x="21021" y="762"/>
                    <a:pt x="19939" y="762"/>
                  </a:cubicBezTo>
                  <a:cubicBezTo>
                    <a:pt x="19506" y="762"/>
                    <a:pt x="19074" y="742"/>
                    <a:pt x="18643" y="701"/>
                  </a:cubicBezTo>
                  <a:lnTo>
                    <a:pt x="18643" y="701"/>
                  </a:lnTo>
                  <a:cubicBezTo>
                    <a:pt x="19128" y="826"/>
                    <a:pt x="19631" y="898"/>
                    <a:pt x="20133" y="916"/>
                  </a:cubicBezTo>
                  <a:cubicBezTo>
                    <a:pt x="20343" y="929"/>
                    <a:pt x="20553" y="935"/>
                    <a:pt x="20762" y="935"/>
                  </a:cubicBezTo>
                  <a:cubicBezTo>
                    <a:pt x="21144" y="935"/>
                    <a:pt x="21522" y="915"/>
                    <a:pt x="21893" y="880"/>
                  </a:cubicBezTo>
                  <a:cubicBezTo>
                    <a:pt x="22468" y="844"/>
                    <a:pt x="23097" y="862"/>
                    <a:pt x="23582" y="611"/>
                  </a:cubicBezTo>
                  <a:cubicBezTo>
                    <a:pt x="24138" y="324"/>
                    <a:pt x="24731" y="575"/>
                    <a:pt x="25324" y="288"/>
                  </a:cubicBezTo>
                  <a:cubicBezTo>
                    <a:pt x="25198" y="234"/>
                    <a:pt x="25072" y="216"/>
                    <a:pt x="24947" y="180"/>
                  </a:cubicBezTo>
                  <a:cubicBezTo>
                    <a:pt x="23815" y="108"/>
                    <a:pt x="22684" y="0"/>
                    <a:pt x="21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2"/>
            <p:cNvSpPr/>
            <p:nvPr/>
          </p:nvSpPr>
          <p:spPr>
            <a:xfrm>
              <a:off x="4389400" y="487650"/>
              <a:ext cx="669900" cy="14050"/>
            </a:xfrm>
            <a:custGeom>
              <a:avLst/>
              <a:gdLst/>
              <a:ahLst/>
              <a:cxnLst/>
              <a:rect l="l" t="t" r="r" b="b"/>
              <a:pathLst>
                <a:path w="26796" h="562" extrusionOk="0">
                  <a:moveTo>
                    <a:pt x="1929" y="1"/>
                  </a:moveTo>
                  <a:cubicBezTo>
                    <a:pt x="1280" y="1"/>
                    <a:pt x="634" y="43"/>
                    <a:pt x="0" y="58"/>
                  </a:cubicBezTo>
                  <a:lnTo>
                    <a:pt x="18" y="202"/>
                  </a:lnTo>
                  <a:cubicBezTo>
                    <a:pt x="216" y="220"/>
                    <a:pt x="413" y="238"/>
                    <a:pt x="611" y="238"/>
                  </a:cubicBezTo>
                  <a:cubicBezTo>
                    <a:pt x="994" y="238"/>
                    <a:pt x="1377" y="230"/>
                    <a:pt x="1755" y="230"/>
                  </a:cubicBezTo>
                  <a:cubicBezTo>
                    <a:pt x="1944" y="230"/>
                    <a:pt x="2131" y="232"/>
                    <a:pt x="2317" y="238"/>
                  </a:cubicBezTo>
                  <a:cubicBezTo>
                    <a:pt x="3574" y="310"/>
                    <a:pt x="4831" y="435"/>
                    <a:pt x="6088" y="453"/>
                  </a:cubicBezTo>
                  <a:cubicBezTo>
                    <a:pt x="10165" y="507"/>
                    <a:pt x="14242" y="543"/>
                    <a:pt x="18301" y="561"/>
                  </a:cubicBezTo>
                  <a:cubicBezTo>
                    <a:pt x="20546" y="561"/>
                    <a:pt x="22773" y="489"/>
                    <a:pt x="25017" y="435"/>
                  </a:cubicBezTo>
                  <a:cubicBezTo>
                    <a:pt x="25610" y="435"/>
                    <a:pt x="26203" y="328"/>
                    <a:pt x="26795" y="274"/>
                  </a:cubicBezTo>
                  <a:cubicBezTo>
                    <a:pt x="26667" y="177"/>
                    <a:pt x="26509" y="109"/>
                    <a:pt x="26335" y="109"/>
                  </a:cubicBezTo>
                  <a:cubicBezTo>
                    <a:pt x="26315" y="109"/>
                    <a:pt x="26295" y="110"/>
                    <a:pt x="26275" y="112"/>
                  </a:cubicBezTo>
                  <a:cubicBezTo>
                    <a:pt x="24694" y="112"/>
                    <a:pt x="23114" y="130"/>
                    <a:pt x="21515" y="148"/>
                  </a:cubicBezTo>
                  <a:cubicBezTo>
                    <a:pt x="20815" y="166"/>
                    <a:pt x="20097" y="220"/>
                    <a:pt x="19396" y="220"/>
                  </a:cubicBezTo>
                  <a:cubicBezTo>
                    <a:pt x="15373" y="202"/>
                    <a:pt x="11368" y="166"/>
                    <a:pt x="7363" y="130"/>
                  </a:cubicBezTo>
                  <a:cubicBezTo>
                    <a:pt x="5657" y="112"/>
                    <a:pt x="3951" y="40"/>
                    <a:pt x="2245" y="4"/>
                  </a:cubicBezTo>
                  <a:cubicBezTo>
                    <a:pt x="2140" y="2"/>
                    <a:pt x="2034" y="1"/>
                    <a:pt x="19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2"/>
            <p:cNvSpPr/>
            <p:nvPr/>
          </p:nvSpPr>
          <p:spPr>
            <a:xfrm>
              <a:off x="4972175" y="524575"/>
              <a:ext cx="544200" cy="54850"/>
            </a:xfrm>
            <a:custGeom>
              <a:avLst/>
              <a:gdLst/>
              <a:ahLst/>
              <a:cxnLst/>
              <a:rect l="l" t="t" r="r" b="b"/>
              <a:pathLst>
                <a:path w="21768" h="2194" extrusionOk="0">
                  <a:moveTo>
                    <a:pt x="21767" y="0"/>
                  </a:moveTo>
                  <a:lnTo>
                    <a:pt x="21767" y="0"/>
                  </a:lnTo>
                  <a:cubicBezTo>
                    <a:pt x="21300" y="269"/>
                    <a:pt x="20815" y="521"/>
                    <a:pt x="20330" y="736"/>
                  </a:cubicBezTo>
                  <a:cubicBezTo>
                    <a:pt x="18265" y="1455"/>
                    <a:pt x="16110" y="1868"/>
                    <a:pt x="13937" y="1940"/>
                  </a:cubicBezTo>
                  <a:cubicBezTo>
                    <a:pt x="12896" y="1991"/>
                    <a:pt x="11855" y="2017"/>
                    <a:pt x="10814" y="2017"/>
                  </a:cubicBezTo>
                  <a:cubicBezTo>
                    <a:pt x="8948" y="2017"/>
                    <a:pt x="7083" y="1933"/>
                    <a:pt x="5226" y="1760"/>
                  </a:cubicBezTo>
                  <a:cubicBezTo>
                    <a:pt x="3431" y="1581"/>
                    <a:pt x="1653" y="1383"/>
                    <a:pt x="36" y="521"/>
                  </a:cubicBezTo>
                  <a:lnTo>
                    <a:pt x="0" y="557"/>
                  </a:lnTo>
                  <a:cubicBezTo>
                    <a:pt x="521" y="1042"/>
                    <a:pt x="1186" y="1257"/>
                    <a:pt x="1868" y="1419"/>
                  </a:cubicBezTo>
                  <a:cubicBezTo>
                    <a:pt x="3790" y="1922"/>
                    <a:pt x="5747" y="2065"/>
                    <a:pt x="7723" y="2137"/>
                  </a:cubicBezTo>
                  <a:cubicBezTo>
                    <a:pt x="8776" y="2185"/>
                    <a:pt x="9838" y="2193"/>
                    <a:pt x="10897" y="2193"/>
                  </a:cubicBezTo>
                  <a:cubicBezTo>
                    <a:pt x="11426" y="2193"/>
                    <a:pt x="11955" y="2191"/>
                    <a:pt x="12482" y="2191"/>
                  </a:cubicBezTo>
                  <a:cubicBezTo>
                    <a:pt x="12553" y="2192"/>
                    <a:pt x="12624" y="2192"/>
                    <a:pt x="12696" y="2192"/>
                  </a:cubicBezTo>
                  <a:cubicBezTo>
                    <a:pt x="14761" y="2192"/>
                    <a:pt x="16825" y="1940"/>
                    <a:pt x="18822" y="1419"/>
                  </a:cubicBezTo>
                  <a:cubicBezTo>
                    <a:pt x="19630" y="1167"/>
                    <a:pt x="20438" y="880"/>
                    <a:pt x="21228" y="557"/>
                  </a:cubicBezTo>
                  <a:cubicBezTo>
                    <a:pt x="21498" y="467"/>
                    <a:pt x="21695" y="269"/>
                    <a:pt x="21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2"/>
            <p:cNvSpPr/>
            <p:nvPr/>
          </p:nvSpPr>
          <p:spPr>
            <a:xfrm>
              <a:off x="4609400" y="514675"/>
              <a:ext cx="256375" cy="24600"/>
            </a:xfrm>
            <a:custGeom>
              <a:avLst/>
              <a:gdLst/>
              <a:ahLst/>
              <a:cxnLst/>
              <a:rect l="l" t="t" r="r" b="b"/>
              <a:pathLst>
                <a:path w="10255" h="984" extrusionOk="0">
                  <a:moveTo>
                    <a:pt x="0" y="1"/>
                  </a:moveTo>
                  <a:lnTo>
                    <a:pt x="0" y="1"/>
                  </a:lnTo>
                  <a:cubicBezTo>
                    <a:pt x="36" y="109"/>
                    <a:pt x="126" y="199"/>
                    <a:pt x="234" y="252"/>
                  </a:cubicBezTo>
                  <a:cubicBezTo>
                    <a:pt x="1217" y="809"/>
                    <a:pt x="2276" y="983"/>
                    <a:pt x="3355" y="983"/>
                  </a:cubicBezTo>
                  <a:cubicBezTo>
                    <a:pt x="3773" y="983"/>
                    <a:pt x="4195" y="957"/>
                    <a:pt x="4616" y="917"/>
                  </a:cubicBezTo>
                  <a:cubicBezTo>
                    <a:pt x="6034" y="755"/>
                    <a:pt x="7471" y="540"/>
                    <a:pt x="8890" y="342"/>
                  </a:cubicBezTo>
                  <a:cubicBezTo>
                    <a:pt x="9357" y="270"/>
                    <a:pt x="9806" y="181"/>
                    <a:pt x="10255" y="91"/>
                  </a:cubicBezTo>
                  <a:lnTo>
                    <a:pt x="10237" y="73"/>
                  </a:lnTo>
                  <a:cubicBezTo>
                    <a:pt x="10137" y="68"/>
                    <a:pt x="10037" y="65"/>
                    <a:pt x="9937" y="65"/>
                  </a:cubicBezTo>
                  <a:cubicBezTo>
                    <a:pt x="9696" y="65"/>
                    <a:pt x="9455" y="78"/>
                    <a:pt x="9213" y="91"/>
                  </a:cubicBezTo>
                  <a:cubicBezTo>
                    <a:pt x="7615" y="288"/>
                    <a:pt x="6034" y="522"/>
                    <a:pt x="4436" y="719"/>
                  </a:cubicBezTo>
                  <a:cubicBezTo>
                    <a:pt x="4057" y="764"/>
                    <a:pt x="3680" y="790"/>
                    <a:pt x="3305" y="790"/>
                  </a:cubicBezTo>
                  <a:cubicBezTo>
                    <a:pt x="2329" y="790"/>
                    <a:pt x="1370" y="617"/>
                    <a:pt x="449" y="163"/>
                  </a:cubicBezTo>
                  <a:cubicBezTo>
                    <a:pt x="305" y="109"/>
                    <a:pt x="162" y="5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p:nvPr/>
          </p:nvSpPr>
          <p:spPr>
            <a:xfrm>
              <a:off x="5161200" y="506150"/>
              <a:ext cx="245175" cy="44925"/>
            </a:xfrm>
            <a:custGeom>
              <a:avLst/>
              <a:gdLst/>
              <a:ahLst/>
              <a:cxnLst/>
              <a:rect l="l" t="t" r="r" b="b"/>
              <a:pathLst>
                <a:path w="9807" h="1797" extrusionOk="0">
                  <a:moveTo>
                    <a:pt x="9806" y="1"/>
                  </a:moveTo>
                  <a:cubicBezTo>
                    <a:pt x="9483" y="450"/>
                    <a:pt x="9016" y="557"/>
                    <a:pt x="8567" y="683"/>
                  </a:cubicBezTo>
                  <a:cubicBezTo>
                    <a:pt x="6101" y="1313"/>
                    <a:pt x="3585" y="1636"/>
                    <a:pt x="1050" y="1636"/>
                  </a:cubicBezTo>
                  <a:cubicBezTo>
                    <a:pt x="981" y="1636"/>
                    <a:pt x="913" y="1636"/>
                    <a:pt x="844" y="1635"/>
                  </a:cubicBezTo>
                  <a:lnTo>
                    <a:pt x="0" y="1635"/>
                  </a:lnTo>
                  <a:lnTo>
                    <a:pt x="0" y="1743"/>
                  </a:lnTo>
                  <a:cubicBezTo>
                    <a:pt x="90" y="1761"/>
                    <a:pt x="198" y="1779"/>
                    <a:pt x="288" y="1779"/>
                  </a:cubicBezTo>
                  <a:cubicBezTo>
                    <a:pt x="615" y="1791"/>
                    <a:pt x="943" y="1797"/>
                    <a:pt x="1271" y="1797"/>
                  </a:cubicBezTo>
                  <a:cubicBezTo>
                    <a:pt x="2882" y="1797"/>
                    <a:pt x="4489" y="1652"/>
                    <a:pt x="6070" y="1384"/>
                  </a:cubicBezTo>
                  <a:cubicBezTo>
                    <a:pt x="7004" y="1222"/>
                    <a:pt x="7938" y="1006"/>
                    <a:pt x="8854" y="773"/>
                  </a:cubicBezTo>
                  <a:cubicBezTo>
                    <a:pt x="9159" y="665"/>
                    <a:pt x="9447" y="522"/>
                    <a:pt x="9716" y="324"/>
                  </a:cubicBezTo>
                  <a:cubicBezTo>
                    <a:pt x="9788" y="270"/>
                    <a:pt x="9770" y="109"/>
                    <a:pt x="9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2"/>
            <p:cNvSpPr/>
            <p:nvPr/>
          </p:nvSpPr>
          <p:spPr>
            <a:xfrm>
              <a:off x="4564500" y="574400"/>
              <a:ext cx="234375" cy="24375"/>
            </a:xfrm>
            <a:custGeom>
              <a:avLst/>
              <a:gdLst/>
              <a:ahLst/>
              <a:cxnLst/>
              <a:rect l="l" t="t" r="r" b="b"/>
              <a:pathLst>
                <a:path w="9375" h="975" extrusionOk="0">
                  <a:moveTo>
                    <a:pt x="9321" y="1"/>
                  </a:moveTo>
                  <a:cubicBezTo>
                    <a:pt x="8693" y="72"/>
                    <a:pt x="8046" y="180"/>
                    <a:pt x="7399" y="234"/>
                  </a:cubicBezTo>
                  <a:cubicBezTo>
                    <a:pt x="5029" y="432"/>
                    <a:pt x="2658" y="593"/>
                    <a:pt x="288" y="791"/>
                  </a:cubicBezTo>
                  <a:cubicBezTo>
                    <a:pt x="198" y="809"/>
                    <a:pt x="90" y="827"/>
                    <a:pt x="0" y="863"/>
                  </a:cubicBezTo>
                  <a:cubicBezTo>
                    <a:pt x="120" y="937"/>
                    <a:pt x="265" y="975"/>
                    <a:pt x="403" y="975"/>
                  </a:cubicBezTo>
                  <a:cubicBezTo>
                    <a:pt x="431" y="975"/>
                    <a:pt x="458" y="973"/>
                    <a:pt x="485" y="970"/>
                  </a:cubicBezTo>
                  <a:cubicBezTo>
                    <a:pt x="1329" y="917"/>
                    <a:pt x="2155" y="845"/>
                    <a:pt x="2981" y="773"/>
                  </a:cubicBezTo>
                  <a:cubicBezTo>
                    <a:pt x="4544" y="647"/>
                    <a:pt x="6106" y="539"/>
                    <a:pt x="7651" y="378"/>
                  </a:cubicBezTo>
                  <a:cubicBezTo>
                    <a:pt x="8226" y="324"/>
                    <a:pt x="8800" y="162"/>
                    <a:pt x="9375" y="54"/>
                  </a:cubicBezTo>
                  <a:lnTo>
                    <a:pt x="9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2"/>
            <p:cNvSpPr/>
            <p:nvPr/>
          </p:nvSpPr>
          <p:spPr>
            <a:xfrm>
              <a:off x="5149075" y="505700"/>
              <a:ext cx="141900" cy="13250"/>
            </a:xfrm>
            <a:custGeom>
              <a:avLst/>
              <a:gdLst/>
              <a:ahLst/>
              <a:cxnLst/>
              <a:rect l="l" t="t" r="r" b="b"/>
              <a:pathLst>
                <a:path w="5676" h="530" extrusionOk="0">
                  <a:moveTo>
                    <a:pt x="5675" y="1"/>
                  </a:moveTo>
                  <a:lnTo>
                    <a:pt x="5675" y="1"/>
                  </a:lnTo>
                  <a:cubicBezTo>
                    <a:pt x="4670" y="247"/>
                    <a:pt x="3658" y="326"/>
                    <a:pt x="2621" y="326"/>
                  </a:cubicBezTo>
                  <a:cubicBezTo>
                    <a:pt x="1769" y="326"/>
                    <a:pt x="899" y="273"/>
                    <a:pt x="0" y="216"/>
                  </a:cubicBezTo>
                  <a:lnTo>
                    <a:pt x="0" y="216"/>
                  </a:lnTo>
                  <a:cubicBezTo>
                    <a:pt x="676" y="429"/>
                    <a:pt x="1642" y="529"/>
                    <a:pt x="2596" y="529"/>
                  </a:cubicBezTo>
                  <a:cubicBezTo>
                    <a:pt x="3897" y="529"/>
                    <a:pt x="5178" y="343"/>
                    <a:pt x="5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2"/>
            <p:cNvSpPr/>
            <p:nvPr/>
          </p:nvSpPr>
          <p:spPr>
            <a:xfrm>
              <a:off x="4385800" y="592350"/>
              <a:ext cx="167500" cy="11000"/>
            </a:xfrm>
            <a:custGeom>
              <a:avLst/>
              <a:gdLst/>
              <a:ahLst/>
              <a:cxnLst/>
              <a:rect l="l" t="t" r="r" b="b"/>
              <a:pathLst>
                <a:path w="6700" h="440" extrusionOk="0">
                  <a:moveTo>
                    <a:pt x="0" y="270"/>
                  </a:moveTo>
                  <a:lnTo>
                    <a:pt x="0" y="288"/>
                  </a:lnTo>
                  <a:cubicBezTo>
                    <a:pt x="11" y="288"/>
                    <a:pt x="22" y="288"/>
                    <a:pt x="33" y="288"/>
                  </a:cubicBezTo>
                  <a:lnTo>
                    <a:pt x="33" y="288"/>
                  </a:lnTo>
                  <a:cubicBezTo>
                    <a:pt x="22" y="283"/>
                    <a:pt x="11" y="277"/>
                    <a:pt x="0" y="270"/>
                  </a:cubicBezTo>
                  <a:close/>
                  <a:moveTo>
                    <a:pt x="6304" y="1"/>
                  </a:moveTo>
                  <a:cubicBezTo>
                    <a:pt x="5227" y="73"/>
                    <a:pt x="4131" y="199"/>
                    <a:pt x="3053" y="252"/>
                  </a:cubicBezTo>
                  <a:cubicBezTo>
                    <a:pt x="2439" y="285"/>
                    <a:pt x="1832" y="291"/>
                    <a:pt x="1222" y="291"/>
                  </a:cubicBezTo>
                  <a:cubicBezTo>
                    <a:pt x="827" y="291"/>
                    <a:pt x="432" y="288"/>
                    <a:pt x="33" y="288"/>
                  </a:cubicBezTo>
                  <a:lnTo>
                    <a:pt x="33" y="288"/>
                  </a:lnTo>
                  <a:cubicBezTo>
                    <a:pt x="148" y="348"/>
                    <a:pt x="264" y="380"/>
                    <a:pt x="395" y="396"/>
                  </a:cubicBezTo>
                  <a:cubicBezTo>
                    <a:pt x="724" y="422"/>
                    <a:pt x="1053" y="439"/>
                    <a:pt x="1382" y="439"/>
                  </a:cubicBezTo>
                  <a:cubicBezTo>
                    <a:pt x="1502" y="439"/>
                    <a:pt x="1622" y="437"/>
                    <a:pt x="1742" y="432"/>
                  </a:cubicBezTo>
                  <a:cubicBezTo>
                    <a:pt x="3215" y="396"/>
                    <a:pt x="4706" y="342"/>
                    <a:pt x="6178" y="288"/>
                  </a:cubicBezTo>
                  <a:cubicBezTo>
                    <a:pt x="6358" y="252"/>
                    <a:pt x="6520" y="234"/>
                    <a:pt x="6699" y="181"/>
                  </a:cubicBezTo>
                  <a:cubicBezTo>
                    <a:pt x="6591" y="55"/>
                    <a:pt x="6448" y="1"/>
                    <a:pt x="6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2"/>
            <p:cNvSpPr/>
            <p:nvPr/>
          </p:nvSpPr>
          <p:spPr>
            <a:xfrm>
              <a:off x="4379500" y="567675"/>
              <a:ext cx="89825" cy="15275"/>
            </a:xfrm>
            <a:custGeom>
              <a:avLst/>
              <a:gdLst/>
              <a:ahLst/>
              <a:cxnLst/>
              <a:rect l="l" t="t" r="r" b="b"/>
              <a:pathLst>
                <a:path w="3593" h="611" extrusionOk="0">
                  <a:moveTo>
                    <a:pt x="1615" y="1"/>
                  </a:moveTo>
                  <a:cubicBezTo>
                    <a:pt x="1065" y="1"/>
                    <a:pt x="494" y="88"/>
                    <a:pt x="1" y="270"/>
                  </a:cubicBezTo>
                  <a:lnTo>
                    <a:pt x="37" y="305"/>
                  </a:lnTo>
                  <a:cubicBezTo>
                    <a:pt x="360" y="288"/>
                    <a:pt x="683" y="288"/>
                    <a:pt x="1007" y="270"/>
                  </a:cubicBezTo>
                  <a:cubicBezTo>
                    <a:pt x="1264" y="259"/>
                    <a:pt x="1524" y="246"/>
                    <a:pt x="1782" y="246"/>
                  </a:cubicBezTo>
                  <a:cubicBezTo>
                    <a:pt x="2371" y="246"/>
                    <a:pt x="2954" y="311"/>
                    <a:pt x="3503" y="611"/>
                  </a:cubicBezTo>
                  <a:cubicBezTo>
                    <a:pt x="3521" y="611"/>
                    <a:pt x="3557" y="575"/>
                    <a:pt x="3593" y="557"/>
                  </a:cubicBezTo>
                  <a:cubicBezTo>
                    <a:pt x="3196" y="193"/>
                    <a:pt x="2429" y="1"/>
                    <a:pt x="1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2"/>
            <p:cNvSpPr/>
            <p:nvPr/>
          </p:nvSpPr>
          <p:spPr>
            <a:xfrm>
              <a:off x="4984750" y="571425"/>
              <a:ext cx="100150" cy="33975"/>
            </a:xfrm>
            <a:custGeom>
              <a:avLst/>
              <a:gdLst/>
              <a:ahLst/>
              <a:cxnLst/>
              <a:rect l="l" t="t" r="r" b="b"/>
              <a:pathLst>
                <a:path w="4006" h="1359" extrusionOk="0">
                  <a:moveTo>
                    <a:pt x="275" y="0"/>
                  </a:moveTo>
                  <a:cubicBezTo>
                    <a:pt x="182" y="0"/>
                    <a:pt x="89" y="4"/>
                    <a:pt x="0" y="12"/>
                  </a:cubicBezTo>
                  <a:cubicBezTo>
                    <a:pt x="126" y="66"/>
                    <a:pt x="252" y="102"/>
                    <a:pt x="395" y="138"/>
                  </a:cubicBezTo>
                  <a:cubicBezTo>
                    <a:pt x="1527" y="353"/>
                    <a:pt x="2640" y="730"/>
                    <a:pt x="3682" y="1251"/>
                  </a:cubicBezTo>
                  <a:cubicBezTo>
                    <a:pt x="3772" y="1305"/>
                    <a:pt x="3861" y="1323"/>
                    <a:pt x="3951" y="1359"/>
                  </a:cubicBezTo>
                  <a:lnTo>
                    <a:pt x="4005" y="1251"/>
                  </a:lnTo>
                  <a:cubicBezTo>
                    <a:pt x="3843" y="1125"/>
                    <a:pt x="3646" y="1018"/>
                    <a:pt x="3448" y="928"/>
                  </a:cubicBezTo>
                  <a:cubicBezTo>
                    <a:pt x="2532" y="604"/>
                    <a:pt x="1599" y="317"/>
                    <a:pt x="665" y="30"/>
                  </a:cubicBezTo>
                  <a:cubicBezTo>
                    <a:pt x="538" y="9"/>
                    <a:pt x="406" y="0"/>
                    <a:pt x="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2"/>
            <p:cNvSpPr/>
            <p:nvPr/>
          </p:nvSpPr>
          <p:spPr>
            <a:xfrm>
              <a:off x="5669000" y="550600"/>
              <a:ext cx="125275" cy="3625"/>
            </a:xfrm>
            <a:custGeom>
              <a:avLst/>
              <a:gdLst/>
              <a:ahLst/>
              <a:cxnLst/>
              <a:rect l="l" t="t" r="r" b="b"/>
              <a:pathLst>
                <a:path w="5011" h="145" extrusionOk="0">
                  <a:moveTo>
                    <a:pt x="0" y="1"/>
                  </a:moveTo>
                  <a:lnTo>
                    <a:pt x="0" y="144"/>
                  </a:lnTo>
                  <a:lnTo>
                    <a:pt x="629" y="144"/>
                  </a:lnTo>
                  <a:lnTo>
                    <a:pt x="2999" y="126"/>
                  </a:lnTo>
                  <a:lnTo>
                    <a:pt x="5011" y="126"/>
                  </a:lnTo>
                  <a:cubicBezTo>
                    <a:pt x="4831" y="55"/>
                    <a:pt x="4634" y="19"/>
                    <a:pt x="4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2"/>
            <p:cNvSpPr/>
            <p:nvPr/>
          </p:nvSpPr>
          <p:spPr>
            <a:xfrm>
              <a:off x="4865300" y="513150"/>
              <a:ext cx="95675" cy="16825"/>
            </a:xfrm>
            <a:custGeom>
              <a:avLst/>
              <a:gdLst/>
              <a:ahLst/>
              <a:cxnLst/>
              <a:rect l="l" t="t" r="r" b="b"/>
              <a:pathLst>
                <a:path w="3827" h="673" extrusionOk="0">
                  <a:moveTo>
                    <a:pt x="1732" y="1"/>
                  </a:moveTo>
                  <a:cubicBezTo>
                    <a:pt x="1244" y="1"/>
                    <a:pt x="753" y="13"/>
                    <a:pt x="270" y="26"/>
                  </a:cubicBezTo>
                  <a:cubicBezTo>
                    <a:pt x="181" y="44"/>
                    <a:pt x="91" y="80"/>
                    <a:pt x="1" y="152"/>
                  </a:cubicBezTo>
                  <a:cubicBezTo>
                    <a:pt x="270" y="170"/>
                    <a:pt x="540" y="170"/>
                    <a:pt x="791" y="170"/>
                  </a:cubicBezTo>
                  <a:cubicBezTo>
                    <a:pt x="1058" y="160"/>
                    <a:pt x="1326" y="150"/>
                    <a:pt x="1591" y="150"/>
                  </a:cubicBezTo>
                  <a:cubicBezTo>
                    <a:pt x="2343" y="150"/>
                    <a:pt x="3082" y="235"/>
                    <a:pt x="3772" y="673"/>
                  </a:cubicBezTo>
                  <a:lnTo>
                    <a:pt x="3826" y="601"/>
                  </a:lnTo>
                  <a:cubicBezTo>
                    <a:pt x="3413" y="224"/>
                    <a:pt x="2892" y="26"/>
                    <a:pt x="2336" y="8"/>
                  </a:cubicBezTo>
                  <a:cubicBezTo>
                    <a:pt x="2136" y="3"/>
                    <a:pt x="1934" y="1"/>
                    <a:pt x="17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2"/>
            <p:cNvSpPr/>
            <p:nvPr/>
          </p:nvSpPr>
          <p:spPr>
            <a:xfrm>
              <a:off x="5623200" y="605825"/>
              <a:ext cx="95650" cy="1825"/>
            </a:xfrm>
            <a:custGeom>
              <a:avLst/>
              <a:gdLst/>
              <a:ahLst/>
              <a:cxnLst/>
              <a:rect l="l" t="t" r="r" b="b"/>
              <a:pathLst>
                <a:path w="3826" h="73" extrusionOk="0">
                  <a:moveTo>
                    <a:pt x="0" y="1"/>
                  </a:moveTo>
                  <a:lnTo>
                    <a:pt x="0" y="73"/>
                  </a:lnTo>
                  <a:lnTo>
                    <a:pt x="3826" y="73"/>
                  </a:lnTo>
                  <a:lnTo>
                    <a:pt x="38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2"/>
            <p:cNvSpPr/>
            <p:nvPr/>
          </p:nvSpPr>
          <p:spPr>
            <a:xfrm>
              <a:off x="5615575" y="572600"/>
              <a:ext cx="68700" cy="9900"/>
            </a:xfrm>
            <a:custGeom>
              <a:avLst/>
              <a:gdLst/>
              <a:ahLst/>
              <a:cxnLst/>
              <a:rect l="l" t="t" r="r" b="b"/>
              <a:pathLst>
                <a:path w="2748" h="396" extrusionOk="0">
                  <a:moveTo>
                    <a:pt x="1879" y="0"/>
                  </a:moveTo>
                  <a:cubicBezTo>
                    <a:pt x="1119" y="0"/>
                    <a:pt x="306" y="166"/>
                    <a:pt x="0" y="396"/>
                  </a:cubicBezTo>
                  <a:lnTo>
                    <a:pt x="2748" y="91"/>
                  </a:lnTo>
                  <a:cubicBezTo>
                    <a:pt x="2493" y="28"/>
                    <a:pt x="2190" y="0"/>
                    <a:pt x="1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2"/>
            <p:cNvSpPr/>
            <p:nvPr/>
          </p:nvSpPr>
          <p:spPr>
            <a:xfrm>
              <a:off x="4920100" y="595875"/>
              <a:ext cx="49400" cy="6650"/>
            </a:xfrm>
            <a:custGeom>
              <a:avLst/>
              <a:gdLst/>
              <a:ahLst/>
              <a:cxnLst/>
              <a:rect l="l" t="t" r="r" b="b"/>
              <a:pathLst>
                <a:path w="1976" h="266" extrusionOk="0">
                  <a:moveTo>
                    <a:pt x="1297" y="1"/>
                  </a:moveTo>
                  <a:cubicBezTo>
                    <a:pt x="866" y="1"/>
                    <a:pt x="441" y="147"/>
                    <a:pt x="0" y="183"/>
                  </a:cubicBezTo>
                  <a:cubicBezTo>
                    <a:pt x="244" y="243"/>
                    <a:pt x="486" y="266"/>
                    <a:pt x="727" y="266"/>
                  </a:cubicBezTo>
                  <a:cubicBezTo>
                    <a:pt x="1129" y="266"/>
                    <a:pt x="1528" y="202"/>
                    <a:pt x="1934" y="136"/>
                  </a:cubicBezTo>
                  <a:lnTo>
                    <a:pt x="1934" y="136"/>
                  </a:lnTo>
                  <a:cubicBezTo>
                    <a:pt x="1942" y="140"/>
                    <a:pt x="1950" y="143"/>
                    <a:pt x="1958" y="147"/>
                  </a:cubicBezTo>
                  <a:lnTo>
                    <a:pt x="1976" y="129"/>
                  </a:lnTo>
                  <a:lnTo>
                    <a:pt x="1976" y="129"/>
                  </a:lnTo>
                  <a:cubicBezTo>
                    <a:pt x="1962" y="132"/>
                    <a:pt x="1948" y="134"/>
                    <a:pt x="1934" y="136"/>
                  </a:cubicBezTo>
                  <a:lnTo>
                    <a:pt x="1934" y="136"/>
                  </a:lnTo>
                  <a:cubicBezTo>
                    <a:pt x="1719" y="36"/>
                    <a:pt x="1507" y="1"/>
                    <a:pt x="1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2"/>
            <p:cNvSpPr/>
            <p:nvPr/>
          </p:nvSpPr>
          <p:spPr>
            <a:xfrm>
              <a:off x="5630825" y="538475"/>
              <a:ext cx="50325" cy="5925"/>
            </a:xfrm>
            <a:custGeom>
              <a:avLst/>
              <a:gdLst/>
              <a:ahLst/>
              <a:cxnLst/>
              <a:rect l="l" t="t" r="r" b="b"/>
              <a:pathLst>
                <a:path w="2013" h="237" extrusionOk="0">
                  <a:moveTo>
                    <a:pt x="1" y="1"/>
                  </a:moveTo>
                  <a:lnTo>
                    <a:pt x="1" y="1"/>
                  </a:lnTo>
                  <a:cubicBezTo>
                    <a:pt x="401" y="156"/>
                    <a:pt x="822" y="236"/>
                    <a:pt x="1242" y="236"/>
                  </a:cubicBezTo>
                  <a:cubicBezTo>
                    <a:pt x="1501" y="236"/>
                    <a:pt x="1759" y="206"/>
                    <a:pt x="2012" y="144"/>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2"/>
            <p:cNvSpPr/>
            <p:nvPr/>
          </p:nvSpPr>
          <p:spPr>
            <a:xfrm>
              <a:off x="4929075" y="568500"/>
              <a:ext cx="55700" cy="3225"/>
            </a:xfrm>
            <a:custGeom>
              <a:avLst/>
              <a:gdLst/>
              <a:ahLst/>
              <a:cxnLst/>
              <a:rect l="l" t="t" r="r" b="b"/>
              <a:pathLst>
                <a:path w="2228" h="129" extrusionOk="0">
                  <a:moveTo>
                    <a:pt x="1435" y="1"/>
                  </a:moveTo>
                  <a:cubicBezTo>
                    <a:pt x="956" y="1"/>
                    <a:pt x="474" y="106"/>
                    <a:pt x="0" y="129"/>
                  </a:cubicBezTo>
                  <a:lnTo>
                    <a:pt x="2227" y="129"/>
                  </a:lnTo>
                  <a:cubicBezTo>
                    <a:pt x="1965" y="33"/>
                    <a:pt x="1700" y="1"/>
                    <a:pt x="1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2"/>
            <p:cNvSpPr/>
            <p:nvPr/>
          </p:nvSpPr>
          <p:spPr>
            <a:xfrm>
              <a:off x="5701325" y="540700"/>
              <a:ext cx="50300" cy="4700"/>
            </a:xfrm>
            <a:custGeom>
              <a:avLst/>
              <a:gdLst/>
              <a:ahLst/>
              <a:cxnLst/>
              <a:rect l="l" t="t" r="r" b="b"/>
              <a:pathLst>
                <a:path w="2012" h="188" extrusionOk="0">
                  <a:moveTo>
                    <a:pt x="1323" y="1"/>
                  </a:moveTo>
                  <a:cubicBezTo>
                    <a:pt x="881" y="1"/>
                    <a:pt x="437" y="45"/>
                    <a:pt x="0" y="127"/>
                  </a:cubicBezTo>
                  <a:cubicBezTo>
                    <a:pt x="256" y="168"/>
                    <a:pt x="512" y="188"/>
                    <a:pt x="768" y="188"/>
                  </a:cubicBezTo>
                  <a:cubicBezTo>
                    <a:pt x="853" y="188"/>
                    <a:pt x="939" y="186"/>
                    <a:pt x="1024" y="181"/>
                  </a:cubicBezTo>
                  <a:cubicBezTo>
                    <a:pt x="1326" y="148"/>
                    <a:pt x="1627" y="83"/>
                    <a:pt x="1944" y="31"/>
                  </a:cubicBezTo>
                  <a:lnTo>
                    <a:pt x="1944" y="31"/>
                  </a:lnTo>
                  <a:cubicBezTo>
                    <a:pt x="1966" y="33"/>
                    <a:pt x="1989" y="35"/>
                    <a:pt x="2012" y="38"/>
                  </a:cubicBezTo>
                  <a:lnTo>
                    <a:pt x="2012" y="20"/>
                  </a:lnTo>
                  <a:cubicBezTo>
                    <a:pt x="1989" y="23"/>
                    <a:pt x="1966" y="27"/>
                    <a:pt x="1944" y="31"/>
                  </a:cubicBezTo>
                  <a:lnTo>
                    <a:pt x="1944" y="31"/>
                  </a:lnTo>
                  <a:cubicBezTo>
                    <a:pt x="1738" y="11"/>
                    <a:pt x="1531"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2"/>
            <p:cNvSpPr/>
            <p:nvPr/>
          </p:nvSpPr>
          <p:spPr>
            <a:xfrm>
              <a:off x="4212950" y="507500"/>
              <a:ext cx="41775" cy="13950"/>
            </a:xfrm>
            <a:custGeom>
              <a:avLst/>
              <a:gdLst/>
              <a:ahLst/>
              <a:cxnLst/>
              <a:rect l="l" t="t" r="r" b="b"/>
              <a:pathLst>
                <a:path w="1671" h="558" extrusionOk="0">
                  <a:moveTo>
                    <a:pt x="1652" y="1"/>
                  </a:moveTo>
                  <a:cubicBezTo>
                    <a:pt x="1042" y="37"/>
                    <a:pt x="521" y="306"/>
                    <a:pt x="0" y="557"/>
                  </a:cubicBezTo>
                  <a:cubicBezTo>
                    <a:pt x="557" y="414"/>
                    <a:pt x="1149" y="342"/>
                    <a:pt x="1670" y="19"/>
                  </a:cubicBezTo>
                  <a:lnTo>
                    <a:pt x="16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2"/>
            <p:cNvSpPr/>
            <p:nvPr/>
          </p:nvSpPr>
          <p:spPr>
            <a:xfrm>
              <a:off x="5751600" y="534900"/>
              <a:ext cx="40900" cy="6300"/>
            </a:xfrm>
            <a:custGeom>
              <a:avLst/>
              <a:gdLst/>
              <a:ahLst/>
              <a:cxnLst/>
              <a:rect l="l" t="t" r="r" b="b"/>
              <a:pathLst>
                <a:path w="1636" h="252" extrusionOk="0">
                  <a:moveTo>
                    <a:pt x="1617" y="0"/>
                  </a:moveTo>
                  <a:cubicBezTo>
                    <a:pt x="1096" y="70"/>
                    <a:pt x="559" y="38"/>
                    <a:pt x="53" y="231"/>
                  </a:cubicBezTo>
                  <a:lnTo>
                    <a:pt x="53" y="231"/>
                  </a:lnTo>
                  <a:lnTo>
                    <a:pt x="1635" y="144"/>
                  </a:lnTo>
                  <a:lnTo>
                    <a:pt x="1617" y="0"/>
                  </a:lnTo>
                  <a:close/>
                  <a:moveTo>
                    <a:pt x="53" y="231"/>
                  </a:moveTo>
                  <a:lnTo>
                    <a:pt x="1" y="234"/>
                  </a:lnTo>
                  <a:lnTo>
                    <a:pt x="1" y="252"/>
                  </a:lnTo>
                  <a:cubicBezTo>
                    <a:pt x="18" y="244"/>
                    <a:pt x="36" y="237"/>
                    <a:pt x="53" y="2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2"/>
            <p:cNvSpPr/>
            <p:nvPr/>
          </p:nvSpPr>
          <p:spPr>
            <a:xfrm>
              <a:off x="5869250" y="493250"/>
              <a:ext cx="17525" cy="6650"/>
            </a:xfrm>
            <a:custGeom>
              <a:avLst/>
              <a:gdLst/>
              <a:ahLst/>
              <a:cxnLst/>
              <a:rect l="l" t="t" r="r" b="b"/>
              <a:pathLst>
                <a:path w="701" h="266" extrusionOk="0">
                  <a:moveTo>
                    <a:pt x="342" y="0"/>
                  </a:moveTo>
                  <a:cubicBezTo>
                    <a:pt x="232" y="0"/>
                    <a:pt x="120" y="48"/>
                    <a:pt x="0" y="193"/>
                  </a:cubicBezTo>
                  <a:lnTo>
                    <a:pt x="683" y="265"/>
                  </a:lnTo>
                  <a:lnTo>
                    <a:pt x="701" y="104"/>
                  </a:lnTo>
                  <a:cubicBezTo>
                    <a:pt x="579" y="57"/>
                    <a:pt x="462" y="0"/>
                    <a:pt x="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2"/>
            <p:cNvSpPr/>
            <p:nvPr/>
          </p:nvSpPr>
          <p:spPr>
            <a:xfrm>
              <a:off x="5815800" y="556400"/>
              <a:ext cx="32375" cy="11300"/>
            </a:xfrm>
            <a:custGeom>
              <a:avLst/>
              <a:gdLst/>
              <a:ahLst/>
              <a:cxnLst/>
              <a:rect l="l" t="t" r="r" b="b"/>
              <a:pathLst>
                <a:path w="1295" h="452" extrusionOk="0">
                  <a:moveTo>
                    <a:pt x="79" y="1"/>
                  </a:moveTo>
                  <a:cubicBezTo>
                    <a:pt x="53" y="1"/>
                    <a:pt x="27" y="1"/>
                    <a:pt x="1" y="2"/>
                  </a:cubicBezTo>
                  <a:cubicBezTo>
                    <a:pt x="234" y="92"/>
                    <a:pt x="468" y="182"/>
                    <a:pt x="665" y="254"/>
                  </a:cubicBezTo>
                  <a:cubicBezTo>
                    <a:pt x="863" y="325"/>
                    <a:pt x="1079" y="379"/>
                    <a:pt x="1294" y="451"/>
                  </a:cubicBezTo>
                  <a:cubicBezTo>
                    <a:pt x="955" y="146"/>
                    <a:pt x="519" y="1"/>
                    <a:pt x="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2"/>
            <p:cNvSpPr/>
            <p:nvPr/>
          </p:nvSpPr>
          <p:spPr>
            <a:xfrm>
              <a:off x="5824350" y="583375"/>
              <a:ext cx="40875" cy="10350"/>
            </a:xfrm>
            <a:custGeom>
              <a:avLst/>
              <a:gdLst/>
              <a:ahLst/>
              <a:cxnLst/>
              <a:rect l="l" t="t" r="r" b="b"/>
              <a:pathLst>
                <a:path w="1635" h="414" extrusionOk="0">
                  <a:moveTo>
                    <a:pt x="1581" y="1"/>
                  </a:moveTo>
                  <a:lnTo>
                    <a:pt x="0" y="378"/>
                  </a:lnTo>
                  <a:lnTo>
                    <a:pt x="36" y="414"/>
                  </a:lnTo>
                  <a:lnTo>
                    <a:pt x="1634" y="55"/>
                  </a:lnTo>
                  <a:lnTo>
                    <a:pt x="1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2"/>
            <p:cNvSpPr/>
            <p:nvPr/>
          </p:nvSpPr>
          <p:spPr>
            <a:xfrm>
              <a:off x="5622750" y="554200"/>
              <a:ext cx="27850" cy="1825"/>
            </a:xfrm>
            <a:custGeom>
              <a:avLst/>
              <a:gdLst/>
              <a:ahLst/>
              <a:cxnLst/>
              <a:rect l="l" t="t" r="r" b="b"/>
              <a:pathLst>
                <a:path w="1114" h="73" extrusionOk="0">
                  <a:moveTo>
                    <a:pt x="18" y="0"/>
                  </a:moveTo>
                  <a:lnTo>
                    <a:pt x="0" y="72"/>
                  </a:lnTo>
                  <a:lnTo>
                    <a:pt x="1114" y="72"/>
                  </a:lnTo>
                  <a:lnTo>
                    <a:pt x="11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2"/>
            <p:cNvSpPr/>
            <p:nvPr/>
          </p:nvSpPr>
          <p:spPr>
            <a:xfrm>
              <a:off x="4697400" y="544100"/>
              <a:ext cx="34150" cy="3400"/>
            </a:xfrm>
            <a:custGeom>
              <a:avLst/>
              <a:gdLst/>
              <a:ahLst/>
              <a:cxnLst/>
              <a:rect l="l" t="t" r="r" b="b"/>
              <a:pathLst>
                <a:path w="1366" h="136" extrusionOk="0">
                  <a:moveTo>
                    <a:pt x="676" y="0"/>
                  </a:moveTo>
                  <a:cubicBezTo>
                    <a:pt x="445" y="0"/>
                    <a:pt x="216" y="45"/>
                    <a:pt x="0" y="135"/>
                  </a:cubicBezTo>
                  <a:lnTo>
                    <a:pt x="1365" y="135"/>
                  </a:lnTo>
                  <a:cubicBezTo>
                    <a:pt x="1141" y="45"/>
                    <a:pt x="907" y="0"/>
                    <a:pt x="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2"/>
            <p:cNvSpPr/>
            <p:nvPr/>
          </p:nvSpPr>
          <p:spPr>
            <a:xfrm>
              <a:off x="5095200" y="493575"/>
              <a:ext cx="20225" cy="925"/>
            </a:xfrm>
            <a:custGeom>
              <a:avLst/>
              <a:gdLst/>
              <a:ahLst/>
              <a:cxnLst/>
              <a:rect l="l" t="t" r="r" b="b"/>
              <a:pathLst>
                <a:path w="809" h="37" extrusionOk="0">
                  <a:moveTo>
                    <a:pt x="0" y="1"/>
                  </a:moveTo>
                  <a:lnTo>
                    <a:pt x="0" y="37"/>
                  </a:lnTo>
                  <a:lnTo>
                    <a:pt x="808" y="37"/>
                  </a:lnTo>
                  <a:lnTo>
                    <a:pt x="8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2"/>
            <p:cNvSpPr/>
            <p:nvPr/>
          </p:nvSpPr>
          <p:spPr>
            <a:xfrm>
              <a:off x="4354825" y="574325"/>
              <a:ext cx="25150" cy="7275"/>
            </a:xfrm>
            <a:custGeom>
              <a:avLst/>
              <a:gdLst/>
              <a:ahLst/>
              <a:cxnLst/>
              <a:rect l="l" t="t" r="r" b="b"/>
              <a:pathLst>
                <a:path w="1006" h="291" extrusionOk="0">
                  <a:moveTo>
                    <a:pt x="860" y="0"/>
                  </a:moveTo>
                  <a:cubicBezTo>
                    <a:pt x="562" y="0"/>
                    <a:pt x="267" y="55"/>
                    <a:pt x="0" y="165"/>
                  </a:cubicBezTo>
                  <a:lnTo>
                    <a:pt x="36" y="291"/>
                  </a:lnTo>
                  <a:lnTo>
                    <a:pt x="1006" y="39"/>
                  </a:lnTo>
                  <a:lnTo>
                    <a:pt x="988" y="4"/>
                  </a:lnTo>
                  <a:cubicBezTo>
                    <a:pt x="945" y="1"/>
                    <a:pt x="903" y="0"/>
                    <a:pt x="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2"/>
            <p:cNvSpPr/>
            <p:nvPr/>
          </p:nvSpPr>
          <p:spPr>
            <a:xfrm>
              <a:off x="5732750" y="602250"/>
              <a:ext cx="27850" cy="3675"/>
            </a:xfrm>
            <a:custGeom>
              <a:avLst/>
              <a:gdLst/>
              <a:ahLst/>
              <a:cxnLst/>
              <a:rect l="l" t="t" r="r" b="b"/>
              <a:pathLst>
                <a:path w="1114" h="147" extrusionOk="0">
                  <a:moveTo>
                    <a:pt x="0" y="0"/>
                  </a:moveTo>
                  <a:lnTo>
                    <a:pt x="0" y="144"/>
                  </a:lnTo>
                  <a:cubicBezTo>
                    <a:pt x="55" y="139"/>
                    <a:pt x="110" y="137"/>
                    <a:pt x="164" y="137"/>
                  </a:cubicBezTo>
                  <a:cubicBezTo>
                    <a:pt x="289" y="137"/>
                    <a:pt x="413" y="146"/>
                    <a:pt x="537" y="146"/>
                  </a:cubicBezTo>
                  <a:cubicBezTo>
                    <a:pt x="732" y="146"/>
                    <a:pt x="926" y="122"/>
                    <a:pt x="1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2"/>
            <p:cNvSpPr/>
            <p:nvPr/>
          </p:nvSpPr>
          <p:spPr>
            <a:xfrm>
              <a:off x="4969025" y="599100"/>
              <a:ext cx="26525" cy="5475"/>
            </a:xfrm>
            <a:custGeom>
              <a:avLst/>
              <a:gdLst/>
              <a:ahLst/>
              <a:cxnLst/>
              <a:rect l="l" t="t" r="r" b="b"/>
              <a:pathLst>
                <a:path w="1061" h="219" extrusionOk="0">
                  <a:moveTo>
                    <a:pt x="19" y="0"/>
                  </a:moveTo>
                  <a:lnTo>
                    <a:pt x="1" y="18"/>
                  </a:lnTo>
                  <a:lnTo>
                    <a:pt x="62" y="22"/>
                  </a:lnTo>
                  <a:lnTo>
                    <a:pt x="62" y="22"/>
                  </a:lnTo>
                  <a:cubicBezTo>
                    <a:pt x="47" y="15"/>
                    <a:pt x="33" y="8"/>
                    <a:pt x="19" y="0"/>
                  </a:cubicBezTo>
                  <a:close/>
                  <a:moveTo>
                    <a:pt x="62" y="22"/>
                  </a:moveTo>
                  <a:cubicBezTo>
                    <a:pt x="326" y="153"/>
                    <a:pt x="629" y="219"/>
                    <a:pt x="935" y="219"/>
                  </a:cubicBezTo>
                  <a:cubicBezTo>
                    <a:pt x="970" y="219"/>
                    <a:pt x="1006" y="218"/>
                    <a:pt x="1042" y="216"/>
                  </a:cubicBezTo>
                  <a:lnTo>
                    <a:pt x="1060" y="90"/>
                  </a:lnTo>
                  <a:lnTo>
                    <a:pt x="62" y="2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2"/>
            <p:cNvSpPr/>
            <p:nvPr/>
          </p:nvSpPr>
          <p:spPr>
            <a:xfrm>
              <a:off x="4797975" y="565875"/>
              <a:ext cx="22475" cy="9900"/>
            </a:xfrm>
            <a:custGeom>
              <a:avLst/>
              <a:gdLst/>
              <a:ahLst/>
              <a:cxnLst/>
              <a:rect l="l" t="t" r="r" b="b"/>
              <a:pathLst>
                <a:path w="899" h="396" extrusionOk="0">
                  <a:moveTo>
                    <a:pt x="898" y="0"/>
                  </a:moveTo>
                  <a:lnTo>
                    <a:pt x="0" y="342"/>
                  </a:lnTo>
                  <a:lnTo>
                    <a:pt x="36" y="395"/>
                  </a:lnTo>
                  <a:cubicBezTo>
                    <a:pt x="341" y="395"/>
                    <a:pt x="647" y="377"/>
                    <a:pt x="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2"/>
            <p:cNvSpPr/>
            <p:nvPr/>
          </p:nvSpPr>
          <p:spPr>
            <a:xfrm>
              <a:off x="5805025" y="529050"/>
              <a:ext cx="15300" cy="6775"/>
            </a:xfrm>
            <a:custGeom>
              <a:avLst/>
              <a:gdLst/>
              <a:ahLst/>
              <a:cxnLst/>
              <a:rect l="l" t="t" r="r" b="b"/>
              <a:pathLst>
                <a:path w="612" h="271" extrusionOk="0">
                  <a:moveTo>
                    <a:pt x="594" y="1"/>
                  </a:moveTo>
                  <a:lnTo>
                    <a:pt x="1" y="144"/>
                  </a:lnTo>
                  <a:lnTo>
                    <a:pt x="37" y="270"/>
                  </a:lnTo>
                  <a:lnTo>
                    <a:pt x="612" y="108"/>
                  </a:lnTo>
                  <a:lnTo>
                    <a:pt x="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2"/>
            <p:cNvSpPr/>
            <p:nvPr/>
          </p:nvSpPr>
          <p:spPr>
            <a:xfrm>
              <a:off x="4764300" y="544100"/>
              <a:ext cx="21575" cy="3400"/>
            </a:xfrm>
            <a:custGeom>
              <a:avLst/>
              <a:gdLst/>
              <a:ahLst/>
              <a:cxnLst/>
              <a:rect l="l" t="t" r="r" b="b"/>
              <a:pathLst>
                <a:path w="863" h="136" extrusionOk="0">
                  <a:moveTo>
                    <a:pt x="424" y="0"/>
                  </a:moveTo>
                  <a:cubicBezTo>
                    <a:pt x="274" y="0"/>
                    <a:pt x="126" y="45"/>
                    <a:pt x="0" y="135"/>
                  </a:cubicBezTo>
                  <a:lnTo>
                    <a:pt x="862" y="135"/>
                  </a:lnTo>
                  <a:cubicBezTo>
                    <a:pt x="727" y="45"/>
                    <a:pt x="575" y="0"/>
                    <a:pt x="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2"/>
            <p:cNvSpPr/>
            <p:nvPr/>
          </p:nvSpPr>
          <p:spPr>
            <a:xfrm>
              <a:off x="4365150" y="596225"/>
              <a:ext cx="20675" cy="3800"/>
            </a:xfrm>
            <a:custGeom>
              <a:avLst/>
              <a:gdLst/>
              <a:ahLst/>
              <a:cxnLst/>
              <a:rect l="l" t="t" r="r" b="b"/>
              <a:pathLst>
                <a:path w="827" h="152" extrusionOk="0">
                  <a:moveTo>
                    <a:pt x="421" y="1"/>
                  </a:moveTo>
                  <a:cubicBezTo>
                    <a:pt x="315" y="1"/>
                    <a:pt x="212" y="50"/>
                    <a:pt x="0" y="151"/>
                  </a:cubicBezTo>
                  <a:lnTo>
                    <a:pt x="789" y="117"/>
                  </a:lnTo>
                  <a:lnTo>
                    <a:pt x="789" y="117"/>
                  </a:lnTo>
                  <a:cubicBezTo>
                    <a:pt x="801" y="122"/>
                    <a:pt x="813" y="128"/>
                    <a:pt x="826" y="133"/>
                  </a:cubicBezTo>
                  <a:lnTo>
                    <a:pt x="826" y="115"/>
                  </a:lnTo>
                  <a:lnTo>
                    <a:pt x="789" y="117"/>
                  </a:lnTo>
                  <a:lnTo>
                    <a:pt x="789" y="117"/>
                  </a:lnTo>
                  <a:cubicBezTo>
                    <a:pt x="612" y="40"/>
                    <a:pt x="515" y="1"/>
                    <a:pt x="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2"/>
            <p:cNvSpPr/>
            <p:nvPr/>
          </p:nvSpPr>
          <p:spPr>
            <a:xfrm>
              <a:off x="5861600" y="573950"/>
              <a:ext cx="8125" cy="10800"/>
            </a:xfrm>
            <a:custGeom>
              <a:avLst/>
              <a:gdLst/>
              <a:ahLst/>
              <a:cxnLst/>
              <a:rect l="l" t="t" r="r" b="b"/>
              <a:pathLst>
                <a:path w="325" h="432" extrusionOk="0">
                  <a:moveTo>
                    <a:pt x="1" y="1"/>
                  </a:moveTo>
                  <a:lnTo>
                    <a:pt x="91" y="378"/>
                  </a:lnTo>
                  <a:lnTo>
                    <a:pt x="144" y="432"/>
                  </a:lnTo>
                  <a:cubicBezTo>
                    <a:pt x="324" y="198"/>
                    <a:pt x="324" y="19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2"/>
            <p:cNvSpPr/>
            <p:nvPr/>
          </p:nvSpPr>
          <p:spPr>
            <a:xfrm>
              <a:off x="5760575" y="598650"/>
              <a:ext cx="19800" cy="3625"/>
            </a:xfrm>
            <a:custGeom>
              <a:avLst/>
              <a:gdLst/>
              <a:ahLst/>
              <a:cxnLst/>
              <a:rect l="l" t="t" r="r" b="b"/>
              <a:pathLst>
                <a:path w="792" h="145" extrusionOk="0">
                  <a:moveTo>
                    <a:pt x="791" y="0"/>
                  </a:moveTo>
                  <a:lnTo>
                    <a:pt x="1" y="144"/>
                  </a:lnTo>
                  <a:lnTo>
                    <a:pt x="791" y="144"/>
                  </a:lnTo>
                  <a:lnTo>
                    <a:pt x="7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2"/>
            <p:cNvSpPr/>
            <p:nvPr/>
          </p:nvSpPr>
          <p:spPr>
            <a:xfrm>
              <a:off x="5600750" y="596400"/>
              <a:ext cx="8550" cy="7650"/>
            </a:xfrm>
            <a:custGeom>
              <a:avLst/>
              <a:gdLst/>
              <a:ahLst/>
              <a:cxnLst/>
              <a:rect l="l" t="t" r="r" b="b"/>
              <a:pathLst>
                <a:path w="342" h="306" extrusionOk="0">
                  <a:moveTo>
                    <a:pt x="54" y="1"/>
                  </a:moveTo>
                  <a:lnTo>
                    <a:pt x="0" y="54"/>
                  </a:lnTo>
                  <a:cubicBezTo>
                    <a:pt x="36" y="108"/>
                    <a:pt x="72" y="162"/>
                    <a:pt x="126" y="216"/>
                  </a:cubicBezTo>
                  <a:cubicBezTo>
                    <a:pt x="180" y="252"/>
                    <a:pt x="252" y="288"/>
                    <a:pt x="324" y="306"/>
                  </a:cubicBezTo>
                  <a:lnTo>
                    <a:pt x="342" y="270"/>
                  </a:lnTo>
                  <a:lnTo>
                    <a:pt x="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2"/>
            <p:cNvSpPr/>
            <p:nvPr/>
          </p:nvSpPr>
          <p:spPr>
            <a:xfrm>
              <a:off x="4155475" y="534900"/>
              <a:ext cx="11700" cy="6300"/>
            </a:xfrm>
            <a:custGeom>
              <a:avLst/>
              <a:gdLst/>
              <a:ahLst/>
              <a:cxnLst/>
              <a:rect l="l" t="t" r="r" b="b"/>
              <a:pathLst>
                <a:path w="468" h="252" extrusionOk="0">
                  <a:moveTo>
                    <a:pt x="449" y="0"/>
                  </a:moveTo>
                  <a:lnTo>
                    <a:pt x="0" y="162"/>
                  </a:lnTo>
                  <a:lnTo>
                    <a:pt x="36" y="252"/>
                  </a:lnTo>
                  <a:lnTo>
                    <a:pt x="467" y="126"/>
                  </a:lnTo>
                  <a:lnTo>
                    <a:pt x="4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2"/>
            <p:cNvSpPr/>
            <p:nvPr/>
          </p:nvSpPr>
          <p:spPr>
            <a:xfrm>
              <a:off x="5133350" y="545225"/>
              <a:ext cx="14400" cy="2700"/>
            </a:xfrm>
            <a:custGeom>
              <a:avLst/>
              <a:gdLst/>
              <a:ahLst/>
              <a:cxnLst/>
              <a:rect l="l" t="t" r="r" b="b"/>
              <a:pathLst>
                <a:path w="576" h="108" extrusionOk="0">
                  <a:moveTo>
                    <a:pt x="1" y="0"/>
                  </a:moveTo>
                  <a:lnTo>
                    <a:pt x="1" y="72"/>
                  </a:lnTo>
                  <a:lnTo>
                    <a:pt x="557" y="108"/>
                  </a:lnTo>
                  <a:lnTo>
                    <a:pt x="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2"/>
            <p:cNvSpPr/>
            <p:nvPr/>
          </p:nvSpPr>
          <p:spPr>
            <a:xfrm>
              <a:off x="4903475" y="571700"/>
              <a:ext cx="12150" cy="2275"/>
            </a:xfrm>
            <a:custGeom>
              <a:avLst/>
              <a:gdLst/>
              <a:ahLst/>
              <a:cxnLst/>
              <a:rect l="l" t="t" r="r" b="b"/>
              <a:pathLst>
                <a:path w="486" h="91" extrusionOk="0">
                  <a:moveTo>
                    <a:pt x="485" y="1"/>
                  </a:moveTo>
                  <a:lnTo>
                    <a:pt x="1" y="37"/>
                  </a:lnTo>
                  <a:lnTo>
                    <a:pt x="1" y="91"/>
                  </a:lnTo>
                  <a:lnTo>
                    <a:pt x="485" y="91"/>
                  </a:lnTo>
                  <a:lnTo>
                    <a:pt x="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2"/>
            <p:cNvSpPr/>
            <p:nvPr/>
          </p:nvSpPr>
          <p:spPr>
            <a:xfrm>
              <a:off x="4185100" y="526350"/>
              <a:ext cx="10350" cy="6325"/>
            </a:xfrm>
            <a:custGeom>
              <a:avLst/>
              <a:gdLst/>
              <a:ahLst/>
              <a:cxnLst/>
              <a:rect l="l" t="t" r="r" b="b"/>
              <a:pathLst>
                <a:path w="414" h="253" extrusionOk="0">
                  <a:moveTo>
                    <a:pt x="378" y="1"/>
                  </a:moveTo>
                  <a:lnTo>
                    <a:pt x="1" y="145"/>
                  </a:lnTo>
                  <a:lnTo>
                    <a:pt x="72" y="252"/>
                  </a:lnTo>
                  <a:lnTo>
                    <a:pt x="414" y="73"/>
                  </a:lnTo>
                  <a:lnTo>
                    <a:pt x="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2"/>
            <p:cNvSpPr/>
            <p:nvPr/>
          </p:nvSpPr>
          <p:spPr>
            <a:xfrm>
              <a:off x="4785850" y="547475"/>
              <a:ext cx="14825" cy="5850"/>
            </a:xfrm>
            <a:custGeom>
              <a:avLst/>
              <a:gdLst/>
              <a:ahLst/>
              <a:cxnLst/>
              <a:rect l="l" t="t" r="r" b="b"/>
              <a:pathLst>
                <a:path w="593" h="234" extrusionOk="0">
                  <a:moveTo>
                    <a:pt x="0" y="0"/>
                  </a:moveTo>
                  <a:lnTo>
                    <a:pt x="31" y="6"/>
                  </a:lnTo>
                  <a:lnTo>
                    <a:pt x="31" y="6"/>
                  </a:lnTo>
                  <a:lnTo>
                    <a:pt x="18" y="0"/>
                  </a:lnTo>
                  <a:close/>
                  <a:moveTo>
                    <a:pt x="31" y="6"/>
                  </a:moveTo>
                  <a:lnTo>
                    <a:pt x="557" y="233"/>
                  </a:lnTo>
                  <a:lnTo>
                    <a:pt x="593" y="108"/>
                  </a:lnTo>
                  <a:lnTo>
                    <a:pt x="31" y="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2"/>
            <p:cNvSpPr/>
            <p:nvPr/>
          </p:nvSpPr>
          <p:spPr>
            <a:xfrm>
              <a:off x="5594900" y="556450"/>
              <a:ext cx="11250" cy="3150"/>
            </a:xfrm>
            <a:custGeom>
              <a:avLst/>
              <a:gdLst/>
              <a:ahLst/>
              <a:cxnLst/>
              <a:rect l="l" t="t" r="r" b="b"/>
              <a:pathLst>
                <a:path w="450" h="126" extrusionOk="0">
                  <a:moveTo>
                    <a:pt x="450" y="0"/>
                  </a:moveTo>
                  <a:lnTo>
                    <a:pt x="1" y="18"/>
                  </a:lnTo>
                  <a:lnTo>
                    <a:pt x="1" y="126"/>
                  </a:lnTo>
                  <a:lnTo>
                    <a:pt x="450" y="90"/>
                  </a:lnTo>
                  <a:lnTo>
                    <a:pt x="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2"/>
            <p:cNvSpPr/>
            <p:nvPr/>
          </p:nvSpPr>
          <p:spPr>
            <a:xfrm>
              <a:off x="5793800" y="553750"/>
              <a:ext cx="22025" cy="2725"/>
            </a:xfrm>
            <a:custGeom>
              <a:avLst/>
              <a:gdLst/>
              <a:ahLst/>
              <a:cxnLst/>
              <a:rect l="l" t="t" r="r" b="b"/>
              <a:pathLst>
                <a:path w="881" h="109" extrusionOk="0">
                  <a:moveTo>
                    <a:pt x="1" y="0"/>
                  </a:moveTo>
                  <a:lnTo>
                    <a:pt x="881" y="108"/>
                  </a:lnTo>
                  <a:lnTo>
                    <a:pt x="881" y="108"/>
                  </a:lnTo>
                  <a:lnTo>
                    <a:pt x="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2"/>
            <p:cNvSpPr/>
            <p:nvPr/>
          </p:nvSpPr>
          <p:spPr>
            <a:xfrm>
              <a:off x="4254250" y="500775"/>
              <a:ext cx="18875" cy="6750"/>
            </a:xfrm>
            <a:custGeom>
              <a:avLst/>
              <a:gdLst/>
              <a:ahLst/>
              <a:cxnLst/>
              <a:rect l="l" t="t" r="r" b="b"/>
              <a:pathLst>
                <a:path w="755" h="270" extrusionOk="0">
                  <a:moveTo>
                    <a:pt x="737" y="0"/>
                  </a:moveTo>
                  <a:lnTo>
                    <a:pt x="0" y="252"/>
                  </a:lnTo>
                  <a:lnTo>
                    <a:pt x="18" y="270"/>
                  </a:lnTo>
                  <a:lnTo>
                    <a:pt x="755" y="54"/>
                  </a:lnTo>
                  <a:lnTo>
                    <a:pt x="7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2"/>
            <p:cNvSpPr/>
            <p:nvPr/>
          </p:nvSpPr>
          <p:spPr>
            <a:xfrm>
              <a:off x="5792925" y="595950"/>
              <a:ext cx="13925" cy="4075"/>
            </a:xfrm>
            <a:custGeom>
              <a:avLst/>
              <a:gdLst/>
              <a:ahLst/>
              <a:cxnLst/>
              <a:rect l="l" t="t" r="r" b="b"/>
              <a:pathLst>
                <a:path w="557" h="163" extrusionOk="0">
                  <a:moveTo>
                    <a:pt x="539" y="1"/>
                  </a:moveTo>
                  <a:lnTo>
                    <a:pt x="481" y="19"/>
                  </a:lnTo>
                  <a:lnTo>
                    <a:pt x="557" y="19"/>
                  </a:lnTo>
                  <a:lnTo>
                    <a:pt x="539" y="1"/>
                  </a:lnTo>
                  <a:close/>
                  <a:moveTo>
                    <a:pt x="0" y="19"/>
                  </a:moveTo>
                  <a:lnTo>
                    <a:pt x="18" y="162"/>
                  </a:lnTo>
                  <a:lnTo>
                    <a:pt x="481" y="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2"/>
            <p:cNvSpPr/>
            <p:nvPr/>
          </p:nvSpPr>
          <p:spPr>
            <a:xfrm>
              <a:off x="5806375" y="592350"/>
              <a:ext cx="18900" cy="3625"/>
            </a:xfrm>
            <a:custGeom>
              <a:avLst/>
              <a:gdLst/>
              <a:ahLst/>
              <a:cxnLst/>
              <a:rect l="l" t="t" r="r" b="b"/>
              <a:pathLst>
                <a:path w="756" h="145" extrusionOk="0">
                  <a:moveTo>
                    <a:pt x="719" y="1"/>
                  </a:moveTo>
                  <a:lnTo>
                    <a:pt x="1" y="145"/>
                  </a:lnTo>
                  <a:lnTo>
                    <a:pt x="755" y="55"/>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2"/>
            <p:cNvSpPr/>
            <p:nvPr/>
          </p:nvSpPr>
          <p:spPr>
            <a:xfrm>
              <a:off x="4959600" y="528600"/>
              <a:ext cx="13500" cy="9900"/>
            </a:xfrm>
            <a:custGeom>
              <a:avLst/>
              <a:gdLst/>
              <a:ahLst/>
              <a:cxnLst/>
              <a:rect l="l" t="t" r="r" b="b"/>
              <a:pathLst>
                <a:path w="540" h="396" extrusionOk="0">
                  <a:moveTo>
                    <a:pt x="54" y="1"/>
                  </a:moveTo>
                  <a:lnTo>
                    <a:pt x="0" y="55"/>
                  </a:lnTo>
                  <a:lnTo>
                    <a:pt x="503" y="396"/>
                  </a:lnTo>
                  <a:lnTo>
                    <a:pt x="539" y="360"/>
                  </a:lnTo>
                  <a:lnTo>
                    <a:pt x="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7" name="Google Shape;2757;p52"/>
          <p:cNvGrpSpPr/>
          <p:nvPr/>
        </p:nvGrpSpPr>
        <p:grpSpPr>
          <a:xfrm rot="9075397">
            <a:off x="3196851" y="-936788"/>
            <a:ext cx="234674" cy="2046033"/>
            <a:chOff x="4159500" y="2009650"/>
            <a:chExt cx="157175" cy="1370350"/>
          </a:xfrm>
        </p:grpSpPr>
        <p:sp>
          <p:nvSpPr>
            <p:cNvPr id="2758" name="Google Shape;2758;p52"/>
            <p:cNvSpPr/>
            <p:nvPr/>
          </p:nvSpPr>
          <p:spPr>
            <a:xfrm>
              <a:off x="4159500" y="2009650"/>
              <a:ext cx="157175" cy="1370350"/>
            </a:xfrm>
            <a:custGeom>
              <a:avLst/>
              <a:gdLst/>
              <a:ahLst/>
              <a:cxnLst/>
              <a:rect l="l" t="t" r="r" b="b"/>
              <a:pathLst>
                <a:path w="6287" h="54814" extrusionOk="0">
                  <a:moveTo>
                    <a:pt x="1743" y="1533"/>
                  </a:moveTo>
                  <a:lnTo>
                    <a:pt x="1815" y="1928"/>
                  </a:lnTo>
                  <a:lnTo>
                    <a:pt x="1707" y="1946"/>
                  </a:lnTo>
                  <a:lnTo>
                    <a:pt x="1653" y="1533"/>
                  </a:lnTo>
                  <a:close/>
                  <a:moveTo>
                    <a:pt x="1330" y="1372"/>
                  </a:moveTo>
                  <a:lnTo>
                    <a:pt x="1653" y="3473"/>
                  </a:lnTo>
                  <a:lnTo>
                    <a:pt x="1743" y="3473"/>
                  </a:lnTo>
                  <a:lnTo>
                    <a:pt x="1994" y="2341"/>
                  </a:lnTo>
                  <a:cubicBezTo>
                    <a:pt x="2372" y="3329"/>
                    <a:pt x="2767" y="4155"/>
                    <a:pt x="2731" y="5125"/>
                  </a:cubicBezTo>
                  <a:cubicBezTo>
                    <a:pt x="2713" y="5915"/>
                    <a:pt x="2731" y="6706"/>
                    <a:pt x="2749" y="7496"/>
                  </a:cubicBezTo>
                  <a:cubicBezTo>
                    <a:pt x="2767" y="7819"/>
                    <a:pt x="2803" y="8142"/>
                    <a:pt x="2820" y="8519"/>
                  </a:cubicBezTo>
                  <a:lnTo>
                    <a:pt x="2497" y="8573"/>
                  </a:lnTo>
                  <a:lnTo>
                    <a:pt x="2282" y="5484"/>
                  </a:lnTo>
                  <a:lnTo>
                    <a:pt x="2192" y="5484"/>
                  </a:lnTo>
                  <a:lnTo>
                    <a:pt x="2192" y="8232"/>
                  </a:lnTo>
                  <a:cubicBezTo>
                    <a:pt x="1923" y="7604"/>
                    <a:pt x="2048" y="6885"/>
                    <a:pt x="1707" y="6292"/>
                  </a:cubicBezTo>
                  <a:cubicBezTo>
                    <a:pt x="1545" y="6652"/>
                    <a:pt x="1653" y="6993"/>
                    <a:pt x="1671" y="7334"/>
                  </a:cubicBezTo>
                  <a:cubicBezTo>
                    <a:pt x="1707" y="7657"/>
                    <a:pt x="1725" y="7999"/>
                    <a:pt x="1725" y="8340"/>
                  </a:cubicBezTo>
                  <a:cubicBezTo>
                    <a:pt x="1456" y="7873"/>
                    <a:pt x="1276" y="7388"/>
                    <a:pt x="1204" y="6867"/>
                  </a:cubicBezTo>
                  <a:cubicBezTo>
                    <a:pt x="1132" y="6454"/>
                    <a:pt x="1060" y="6023"/>
                    <a:pt x="971" y="5610"/>
                  </a:cubicBezTo>
                  <a:cubicBezTo>
                    <a:pt x="917" y="5502"/>
                    <a:pt x="881" y="5395"/>
                    <a:pt x="809" y="5287"/>
                  </a:cubicBezTo>
                  <a:lnTo>
                    <a:pt x="809" y="5287"/>
                  </a:lnTo>
                  <a:lnTo>
                    <a:pt x="1025" y="7568"/>
                  </a:lnTo>
                  <a:cubicBezTo>
                    <a:pt x="773" y="6831"/>
                    <a:pt x="701" y="6059"/>
                    <a:pt x="791" y="5305"/>
                  </a:cubicBezTo>
                  <a:cubicBezTo>
                    <a:pt x="665" y="4245"/>
                    <a:pt x="755" y="3150"/>
                    <a:pt x="1043" y="2126"/>
                  </a:cubicBezTo>
                  <a:lnTo>
                    <a:pt x="1114" y="3239"/>
                  </a:lnTo>
                  <a:cubicBezTo>
                    <a:pt x="1474" y="2629"/>
                    <a:pt x="1258" y="2000"/>
                    <a:pt x="1330" y="1372"/>
                  </a:cubicBezTo>
                  <a:close/>
                  <a:moveTo>
                    <a:pt x="1940" y="9058"/>
                  </a:moveTo>
                  <a:cubicBezTo>
                    <a:pt x="2192" y="9058"/>
                    <a:pt x="2425" y="9094"/>
                    <a:pt x="2677" y="9112"/>
                  </a:cubicBezTo>
                  <a:lnTo>
                    <a:pt x="3629" y="17822"/>
                  </a:lnTo>
                  <a:lnTo>
                    <a:pt x="1940" y="18092"/>
                  </a:lnTo>
                  <a:cubicBezTo>
                    <a:pt x="1761" y="15847"/>
                    <a:pt x="1581" y="13674"/>
                    <a:pt x="1438" y="11483"/>
                  </a:cubicBezTo>
                  <a:cubicBezTo>
                    <a:pt x="1402" y="10836"/>
                    <a:pt x="1438" y="10190"/>
                    <a:pt x="1438" y="9543"/>
                  </a:cubicBezTo>
                  <a:cubicBezTo>
                    <a:pt x="1438" y="9112"/>
                    <a:pt x="1491" y="9058"/>
                    <a:pt x="1940" y="9058"/>
                  </a:cubicBezTo>
                  <a:close/>
                  <a:moveTo>
                    <a:pt x="3892" y="18207"/>
                  </a:moveTo>
                  <a:cubicBezTo>
                    <a:pt x="4076" y="18207"/>
                    <a:pt x="4237" y="18356"/>
                    <a:pt x="4221" y="18559"/>
                  </a:cubicBezTo>
                  <a:cubicBezTo>
                    <a:pt x="4257" y="18756"/>
                    <a:pt x="4114" y="18918"/>
                    <a:pt x="3916" y="18918"/>
                  </a:cubicBezTo>
                  <a:cubicBezTo>
                    <a:pt x="3198" y="19008"/>
                    <a:pt x="2479" y="19098"/>
                    <a:pt x="1707" y="19187"/>
                  </a:cubicBezTo>
                  <a:lnTo>
                    <a:pt x="1563" y="18541"/>
                  </a:lnTo>
                  <a:cubicBezTo>
                    <a:pt x="2354" y="18433"/>
                    <a:pt x="3072" y="18307"/>
                    <a:pt x="3808" y="18218"/>
                  </a:cubicBezTo>
                  <a:cubicBezTo>
                    <a:pt x="3836" y="18210"/>
                    <a:pt x="3865" y="18207"/>
                    <a:pt x="3892" y="18207"/>
                  </a:cubicBezTo>
                  <a:close/>
                  <a:moveTo>
                    <a:pt x="4024" y="19295"/>
                  </a:moveTo>
                  <a:lnTo>
                    <a:pt x="4149" y="19960"/>
                  </a:lnTo>
                  <a:lnTo>
                    <a:pt x="1707" y="20157"/>
                  </a:lnTo>
                  <a:lnTo>
                    <a:pt x="1851" y="19582"/>
                  </a:lnTo>
                  <a:lnTo>
                    <a:pt x="4024" y="19295"/>
                  </a:lnTo>
                  <a:close/>
                  <a:moveTo>
                    <a:pt x="4132" y="20391"/>
                  </a:moveTo>
                  <a:cubicBezTo>
                    <a:pt x="4203" y="20570"/>
                    <a:pt x="4275" y="20750"/>
                    <a:pt x="4311" y="20947"/>
                  </a:cubicBezTo>
                  <a:cubicBezTo>
                    <a:pt x="4473" y="22689"/>
                    <a:pt x="4652" y="24431"/>
                    <a:pt x="4760" y="26174"/>
                  </a:cubicBezTo>
                  <a:cubicBezTo>
                    <a:pt x="4868" y="27700"/>
                    <a:pt x="4922" y="29209"/>
                    <a:pt x="4958" y="30735"/>
                  </a:cubicBezTo>
                  <a:cubicBezTo>
                    <a:pt x="5012" y="32854"/>
                    <a:pt x="5029" y="34974"/>
                    <a:pt x="5047" y="37093"/>
                  </a:cubicBezTo>
                  <a:cubicBezTo>
                    <a:pt x="5065" y="38404"/>
                    <a:pt x="5029" y="39733"/>
                    <a:pt x="5083" y="41062"/>
                  </a:cubicBezTo>
                  <a:cubicBezTo>
                    <a:pt x="5155" y="43307"/>
                    <a:pt x="5281" y="45570"/>
                    <a:pt x="5371" y="47815"/>
                  </a:cubicBezTo>
                  <a:cubicBezTo>
                    <a:pt x="5461" y="49646"/>
                    <a:pt x="5550" y="51478"/>
                    <a:pt x="5640" y="53310"/>
                  </a:cubicBezTo>
                  <a:cubicBezTo>
                    <a:pt x="5676" y="53669"/>
                    <a:pt x="5514" y="54011"/>
                    <a:pt x="5245" y="54226"/>
                  </a:cubicBezTo>
                  <a:lnTo>
                    <a:pt x="5227" y="54244"/>
                  </a:lnTo>
                  <a:cubicBezTo>
                    <a:pt x="4976" y="53562"/>
                    <a:pt x="4814" y="52843"/>
                    <a:pt x="4778" y="52107"/>
                  </a:cubicBezTo>
                  <a:cubicBezTo>
                    <a:pt x="4724" y="51424"/>
                    <a:pt x="4706" y="50706"/>
                    <a:pt x="4598" y="50042"/>
                  </a:cubicBezTo>
                  <a:cubicBezTo>
                    <a:pt x="3790" y="45067"/>
                    <a:pt x="3323" y="40074"/>
                    <a:pt x="2838" y="35063"/>
                  </a:cubicBezTo>
                  <a:cubicBezTo>
                    <a:pt x="2641" y="33070"/>
                    <a:pt x="2354" y="31076"/>
                    <a:pt x="2156" y="29065"/>
                  </a:cubicBezTo>
                  <a:cubicBezTo>
                    <a:pt x="1958" y="27143"/>
                    <a:pt x="1887" y="25204"/>
                    <a:pt x="1940" y="23282"/>
                  </a:cubicBezTo>
                  <a:cubicBezTo>
                    <a:pt x="1958" y="22510"/>
                    <a:pt x="1869" y="21738"/>
                    <a:pt x="1833" y="20965"/>
                  </a:cubicBezTo>
                  <a:cubicBezTo>
                    <a:pt x="1833" y="20840"/>
                    <a:pt x="1869" y="20732"/>
                    <a:pt x="1869" y="20552"/>
                  </a:cubicBezTo>
                  <a:lnTo>
                    <a:pt x="4132" y="20391"/>
                  </a:lnTo>
                  <a:close/>
                  <a:moveTo>
                    <a:pt x="931" y="0"/>
                  </a:moveTo>
                  <a:cubicBezTo>
                    <a:pt x="892" y="0"/>
                    <a:pt x="852" y="13"/>
                    <a:pt x="809" y="43"/>
                  </a:cubicBezTo>
                  <a:cubicBezTo>
                    <a:pt x="683" y="168"/>
                    <a:pt x="594" y="312"/>
                    <a:pt x="558" y="492"/>
                  </a:cubicBezTo>
                  <a:cubicBezTo>
                    <a:pt x="468" y="1048"/>
                    <a:pt x="396" y="1605"/>
                    <a:pt x="306" y="2180"/>
                  </a:cubicBezTo>
                  <a:cubicBezTo>
                    <a:pt x="288" y="2341"/>
                    <a:pt x="252" y="2503"/>
                    <a:pt x="234" y="2665"/>
                  </a:cubicBezTo>
                  <a:cubicBezTo>
                    <a:pt x="1" y="4766"/>
                    <a:pt x="234" y="6903"/>
                    <a:pt x="917" y="8915"/>
                  </a:cubicBezTo>
                  <a:cubicBezTo>
                    <a:pt x="989" y="9112"/>
                    <a:pt x="1007" y="9310"/>
                    <a:pt x="1007" y="9507"/>
                  </a:cubicBezTo>
                  <a:cubicBezTo>
                    <a:pt x="1007" y="10603"/>
                    <a:pt x="971" y="11698"/>
                    <a:pt x="1007" y="12812"/>
                  </a:cubicBezTo>
                  <a:cubicBezTo>
                    <a:pt x="1043" y="14248"/>
                    <a:pt x="1132" y="15685"/>
                    <a:pt x="1204" y="17140"/>
                  </a:cubicBezTo>
                  <a:cubicBezTo>
                    <a:pt x="1222" y="17212"/>
                    <a:pt x="1222" y="17302"/>
                    <a:pt x="1204" y="17373"/>
                  </a:cubicBezTo>
                  <a:cubicBezTo>
                    <a:pt x="989" y="18182"/>
                    <a:pt x="845" y="18954"/>
                    <a:pt x="1240" y="19744"/>
                  </a:cubicBezTo>
                  <a:cubicBezTo>
                    <a:pt x="1078" y="20355"/>
                    <a:pt x="1276" y="20929"/>
                    <a:pt x="1348" y="21540"/>
                  </a:cubicBezTo>
                  <a:cubicBezTo>
                    <a:pt x="1456" y="22456"/>
                    <a:pt x="1420" y="23372"/>
                    <a:pt x="1456" y="24288"/>
                  </a:cubicBezTo>
                  <a:cubicBezTo>
                    <a:pt x="1491" y="26209"/>
                    <a:pt x="1474" y="28113"/>
                    <a:pt x="1617" y="30017"/>
                  </a:cubicBezTo>
                  <a:cubicBezTo>
                    <a:pt x="1761" y="32082"/>
                    <a:pt x="2048" y="34147"/>
                    <a:pt x="2282" y="36213"/>
                  </a:cubicBezTo>
                  <a:lnTo>
                    <a:pt x="2246" y="36213"/>
                  </a:lnTo>
                  <a:cubicBezTo>
                    <a:pt x="2425" y="37991"/>
                    <a:pt x="2587" y="39769"/>
                    <a:pt x="2803" y="41547"/>
                  </a:cubicBezTo>
                  <a:cubicBezTo>
                    <a:pt x="3018" y="43522"/>
                    <a:pt x="3252" y="45480"/>
                    <a:pt x="3521" y="47437"/>
                  </a:cubicBezTo>
                  <a:cubicBezTo>
                    <a:pt x="3772" y="49431"/>
                    <a:pt x="4060" y="51424"/>
                    <a:pt x="4347" y="53418"/>
                  </a:cubicBezTo>
                  <a:cubicBezTo>
                    <a:pt x="4383" y="53687"/>
                    <a:pt x="4455" y="53975"/>
                    <a:pt x="4545" y="54244"/>
                  </a:cubicBezTo>
                  <a:cubicBezTo>
                    <a:pt x="4673" y="54630"/>
                    <a:pt x="4941" y="54813"/>
                    <a:pt x="5273" y="54813"/>
                  </a:cubicBezTo>
                  <a:cubicBezTo>
                    <a:pt x="5405" y="54813"/>
                    <a:pt x="5547" y="54785"/>
                    <a:pt x="5694" y="54729"/>
                  </a:cubicBezTo>
                  <a:cubicBezTo>
                    <a:pt x="6053" y="54621"/>
                    <a:pt x="6287" y="54280"/>
                    <a:pt x="6251" y="53903"/>
                  </a:cubicBezTo>
                  <a:cubicBezTo>
                    <a:pt x="6269" y="52861"/>
                    <a:pt x="6287" y="51802"/>
                    <a:pt x="6251" y="50742"/>
                  </a:cubicBezTo>
                  <a:cubicBezTo>
                    <a:pt x="6107" y="47581"/>
                    <a:pt x="5910" y="44438"/>
                    <a:pt x="5802" y="41295"/>
                  </a:cubicBezTo>
                  <a:cubicBezTo>
                    <a:pt x="5730" y="39697"/>
                    <a:pt x="5784" y="38116"/>
                    <a:pt x="5766" y="36536"/>
                  </a:cubicBezTo>
                  <a:cubicBezTo>
                    <a:pt x="5748" y="34291"/>
                    <a:pt x="5730" y="32064"/>
                    <a:pt x="5676" y="29819"/>
                  </a:cubicBezTo>
                  <a:cubicBezTo>
                    <a:pt x="5640" y="28706"/>
                    <a:pt x="5586" y="27592"/>
                    <a:pt x="5478" y="26461"/>
                  </a:cubicBezTo>
                  <a:cubicBezTo>
                    <a:pt x="5281" y="24431"/>
                    <a:pt x="5012" y="22384"/>
                    <a:pt x="4796" y="20337"/>
                  </a:cubicBezTo>
                  <a:cubicBezTo>
                    <a:pt x="4742" y="19942"/>
                    <a:pt x="4760" y="19547"/>
                    <a:pt x="4850" y="19151"/>
                  </a:cubicBezTo>
                  <a:cubicBezTo>
                    <a:pt x="4958" y="18756"/>
                    <a:pt x="5029" y="18146"/>
                    <a:pt x="4491" y="17786"/>
                  </a:cubicBezTo>
                  <a:cubicBezTo>
                    <a:pt x="4365" y="17715"/>
                    <a:pt x="4329" y="17481"/>
                    <a:pt x="4311" y="17302"/>
                  </a:cubicBezTo>
                  <a:cubicBezTo>
                    <a:pt x="4203" y="16601"/>
                    <a:pt x="4185" y="15883"/>
                    <a:pt x="4006" y="15200"/>
                  </a:cubicBezTo>
                  <a:cubicBezTo>
                    <a:pt x="3503" y="13225"/>
                    <a:pt x="3467" y="11213"/>
                    <a:pt x="3341" y="9202"/>
                  </a:cubicBezTo>
                  <a:cubicBezTo>
                    <a:pt x="3341" y="9040"/>
                    <a:pt x="3359" y="8879"/>
                    <a:pt x="3395" y="8717"/>
                  </a:cubicBezTo>
                  <a:cubicBezTo>
                    <a:pt x="3431" y="8394"/>
                    <a:pt x="3503" y="8088"/>
                    <a:pt x="3521" y="7765"/>
                  </a:cubicBezTo>
                  <a:cubicBezTo>
                    <a:pt x="3557" y="6149"/>
                    <a:pt x="3323" y="4550"/>
                    <a:pt x="2803" y="3006"/>
                  </a:cubicBezTo>
                  <a:cubicBezTo>
                    <a:pt x="2515" y="1982"/>
                    <a:pt x="1976" y="1030"/>
                    <a:pt x="1258" y="240"/>
                  </a:cubicBezTo>
                  <a:cubicBezTo>
                    <a:pt x="1162" y="131"/>
                    <a:pt x="1056" y="0"/>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2"/>
            <p:cNvSpPr/>
            <p:nvPr/>
          </p:nvSpPr>
          <p:spPr>
            <a:xfrm>
              <a:off x="4229550" y="2789250"/>
              <a:ext cx="17075" cy="41325"/>
            </a:xfrm>
            <a:custGeom>
              <a:avLst/>
              <a:gdLst/>
              <a:ahLst/>
              <a:cxnLst/>
              <a:rect l="l" t="t" r="r" b="b"/>
              <a:pathLst>
                <a:path w="683" h="1653" extrusionOk="0">
                  <a:moveTo>
                    <a:pt x="485" y="0"/>
                  </a:moveTo>
                  <a:cubicBezTo>
                    <a:pt x="378" y="270"/>
                    <a:pt x="252" y="539"/>
                    <a:pt x="162" y="826"/>
                  </a:cubicBezTo>
                  <a:cubicBezTo>
                    <a:pt x="1" y="1347"/>
                    <a:pt x="1" y="1347"/>
                    <a:pt x="234" y="1652"/>
                  </a:cubicBezTo>
                  <a:cubicBezTo>
                    <a:pt x="414" y="1096"/>
                    <a:pt x="683" y="611"/>
                    <a:pt x="629" y="54"/>
                  </a:cubicBezTo>
                  <a:lnTo>
                    <a:pt x="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2"/>
            <p:cNvSpPr/>
            <p:nvPr/>
          </p:nvSpPr>
          <p:spPr>
            <a:xfrm>
              <a:off x="4252450" y="2999375"/>
              <a:ext cx="14850" cy="37725"/>
            </a:xfrm>
            <a:custGeom>
              <a:avLst/>
              <a:gdLst/>
              <a:ahLst/>
              <a:cxnLst/>
              <a:rect l="l" t="t" r="r" b="b"/>
              <a:pathLst>
                <a:path w="594" h="1509" extrusionOk="0">
                  <a:moveTo>
                    <a:pt x="593" y="0"/>
                  </a:moveTo>
                  <a:lnTo>
                    <a:pt x="593" y="0"/>
                  </a:lnTo>
                  <a:cubicBezTo>
                    <a:pt x="180" y="288"/>
                    <a:pt x="72" y="719"/>
                    <a:pt x="0" y="1150"/>
                  </a:cubicBezTo>
                  <a:cubicBezTo>
                    <a:pt x="0" y="1257"/>
                    <a:pt x="126" y="1383"/>
                    <a:pt x="180" y="1509"/>
                  </a:cubicBezTo>
                  <a:lnTo>
                    <a:pt x="270" y="1311"/>
                  </a:lnTo>
                  <a:lnTo>
                    <a:pt x="5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2"/>
            <p:cNvSpPr/>
            <p:nvPr/>
          </p:nvSpPr>
          <p:spPr>
            <a:xfrm>
              <a:off x="4247950" y="2971075"/>
              <a:ext cx="12600" cy="35500"/>
            </a:xfrm>
            <a:custGeom>
              <a:avLst/>
              <a:gdLst/>
              <a:ahLst/>
              <a:cxnLst/>
              <a:rect l="l" t="t" r="r" b="b"/>
              <a:pathLst>
                <a:path w="504" h="1420" extrusionOk="0">
                  <a:moveTo>
                    <a:pt x="414" y="1"/>
                  </a:moveTo>
                  <a:lnTo>
                    <a:pt x="414" y="1"/>
                  </a:lnTo>
                  <a:cubicBezTo>
                    <a:pt x="127" y="414"/>
                    <a:pt x="1" y="917"/>
                    <a:pt x="55" y="1420"/>
                  </a:cubicBezTo>
                  <a:cubicBezTo>
                    <a:pt x="378" y="1024"/>
                    <a:pt x="504" y="504"/>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2"/>
            <p:cNvSpPr/>
            <p:nvPr/>
          </p:nvSpPr>
          <p:spPr>
            <a:xfrm>
              <a:off x="4235825" y="2822475"/>
              <a:ext cx="14400" cy="26950"/>
            </a:xfrm>
            <a:custGeom>
              <a:avLst/>
              <a:gdLst/>
              <a:ahLst/>
              <a:cxnLst/>
              <a:rect l="l" t="t" r="r" b="b"/>
              <a:pathLst>
                <a:path w="576" h="1078" extrusionOk="0">
                  <a:moveTo>
                    <a:pt x="396" y="0"/>
                  </a:moveTo>
                  <a:cubicBezTo>
                    <a:pt x="216" y="305"/>
                    <a:pt x="1" y="629"/>
                    <a:pt x="270" y="1078"/>
                  </a:cubicBezTo>
                  <a:lnTo>
                    <a:pt x="576" y="54"/>
                  </a:lnTo>
                  <a:lnTo>
                    <a:pt x="3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2"/>
            <p:cNvSpPr/>
            <p:nvPr/>
          </p:nvSpPr>
          <p:spPr>
            <a:xfrm>
              <a:off x="4254250" y="3027650"/>
              <a:ext cx="13500" cy="22475"/>
            </a:xfrm>
            <a:custGeom>
              <a:avLst/>
              <a:gdLst/>
              <a:ahLst/>
              <a:cxnLst/>
              <a:rect l="l" t="t" r="r" b="b"/>
              <a:pathLst>
                <a:path w="540" h="899" extrusionOk="0">
                  <a:moveTo>
                    <a:pt x="431" y="1"/>
                  </a:moveTo>
                  <a:lnTo>
                    <a:pt x="198" y="180"/>
                  </a:lnTo>
                  <a:lnTo>
                    <a:pt x="108" y="378"/>
                  </a:lnTo>
                  <a:cubicBezTo>
                    <a:pt x="108" y="539"/>
                    <a:pt x="0" y="719"/>
                    <a:pt x="288" y="899"/>
                  </a:cubicBezTo>
                  <a:lnTo>
                    <a:pt x="539" y="54"/>
                  </a:lnTo>
                  <a:lnTo>
                    <a:pt x="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2"/>
            <p:cNvSpPr/>
            <p:nvPr/>
          </p:nvSpPr>
          <p:spPr>
            <a:xfrm>
              <a:off x="4262325" y="3099950"/>
              <a:ext cx="6300" cy="13925"/>
            </a:xfrm>
            <a:custGeom>
              <a:avLst/>
              <a:gdLst/>
              <a:ahLst/>
              <a:cxnLst/>
              <a:rect l="l" t="t" r="r" b="b"/>
              <a:pathLst>
                <a:path w="252" h="557" extrusionOk="0">
                  <a:moveTo>
                    <a:pt x="252" y="0"/>
                  </a:moveTo>
                  <a:lnTo>
                    <a:pt x="252" y="0"/>
                  </a:lnTo>
                  <a:cubicBezTo>
                    <a:pt x="1" y="269"/>
                    <a:pt x="1" y="269"/>
                    <a:pt x="90" y="557"/>
                  </a:cubicBezTo>
                  <a:lnTo>
                    <a:pt x="234" y="557"/>
                  </a:lnTo>
                  <a:lnTo>
                    <a:pt x="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5" name="Google Shape;2765;p52"/>
          <p:cNvGrpSpPr/>
          <p:nvPr/>
        </p:nvGrpSpPr>
        <p:grpSpPr>
          <a:xfrm rot="-9377490">
            <a:off x="4916926" y="-828624"/>
            <a:ext cx="462186" cy="1878094"/>
            <a:chOff x="3688975" y="1939775"/>
            <a:chExt cx="277950" cy="1129575"/>
          </a:xfrm>
        </p:grpSpPr>
        <p:sp>
          <p:nvSpPr>
            <p:cNvPr id="2766" name="Google Shape;2766;p52"/>
            <p:cNvSpPr/>
            <p:nvPr/>
          </p:nvSpPr>
          <p:spPr>
            <a:xfrm>
              <a:off x="3688975" y="1939775"/>
              <a:ext cx="277950" cy="1129575"/>
            </a:xfrm>
            <a:custGeom>
              <a:avLst/>
              <a:gdLst/>
              <a:ahLst/>
              <a:cxnLst/>
              <a:rect l="l" t="t" r="r" b="b"/>
              <a:pathLst>
                <a:path w="11118" h="45183" extrusionOk="0">
                  <a:moveTo>
                    <a:pt x="4348" y="5830"/>
                  </a:moveTo>
                  <a:cubicBezTo>
                    <a:pt x="4348" y="5832"/>
                    <a:pt x="4347" y="5835"/>
                    <a:pt x="4347" y="5837"/>
                  </a:cubicBezTo>
                  <a:lnTo>
                    <a:pt x="4349" y="5836"/>
                  </a:lnTo>
                  <a:lnTo>
                    <a:pt x="4349" y="5836"/>
                  </a:lnTo>
                  <a:cubicBezTo>
                    <a:pt x="4349" y="5834"/>
                    <a:pt x="4348" y="5832"/>
                    <a:pt x="4348" y="5830"/>
                  </a:cubicBezTo>
                  <a:close/>
                  <a:moveTo>
                    <a:pt x="2812" y="384"/>
                  </a:moveTo>
                  <a:cubicBezTo>
                    <a:pt x="3046" y="384"/>
                    <a:pt x="3272" y="450"/>
                    <a:pt x="3485" y="503"/>
                  </a:cubicBezTo>
                  <a:cubicBezTo>
                    <a:pt x="4383" y="754"/>
                    <a:pt x="4365" y="772"/>
                    <a:pt x="4347" y="1724"/>
                  </a:cubicBezTo>
                  <a:cubicBezTo>
                    <a:pt x="4311" y="2927"/>
                    <a:pt x="4275" y="4113"/>
                    <a:pt x="4257" y="5316"/>
                  </a:cubicBezTo>
                  <a:cubicBezTo>
                    <a:pt x="4275" y="5496"/>
                    <a:pt x="4293" y="5675"/>
                    <a:pt x="4347" y="5837"/>
                  </a:cubicBezTo>
                  <a:lnTo>
                    <a:pt x="4347" y="5819"/>
                  </a:lnTo>
                  <a:lnTo>
                    <a:pt x="4347" y="5819"/>
                  </a:lnTo>
                  <a:cubicBezTo>
                    <a:pt x="4347" y="5823"/>
                    <a:pt x="4348" y="5826"/>
                    <a:pt x="4348" y="5830"/>
                  </a:cubicBezTo>
                  <a:lnTo>
                    <a:pt x="4348" y="5830"/>
                  </a:lnTo>
                  <a:cubicBezTo>
                    <a:pt x="4652" y="4377"/>
                    <a:pt x="4616" y="2889"/>
                    <a:pt x="4598" y="1419"/>
                  </a:cubicBezTo>
                  <a:cubicBezTo>
                    <a:pt x="4598" y="1275"/>
                    <a:pt x="4598" y="1131"/>
                    <a:pt x="4598" y="988"/>
                  </a:cubicBezTo>
                  <a:cubicBezTo>
                    <a:pt x="4598" y="916"/>
                    <a:pt x="4634" y="844"/>
                    <a:pt x="4652" y="754"/>
                  </a:cubicBezTo>
                  <a:lnTo>
                    <a:pt x="5514" y="862"/>
                  </a:lnTo>
                  <a:cubicBezTo>
                    <a:pt x="5245" y="2101"/>
                    <a:pt x="5119" y="3376"/>
                    <a:pt x="5173" y="4652"/>
                  </a:cubicBezTo>
                  <a:cubicBezTo>
                    <a:pt x="5550" y="3484"/>
                    <a:pt x="5496" y="2245"/>
                    <a:pt x="5765" y="1006"/>
                  </a:cubicBezTo>
                  <a:lnTo>
                    <a:pt x="6340" y="1203"/>
                  </a:lnTo>
                  <a:cubicBezTo>
                    <a:pt x="6196" y="2407"/>
                    <a:pt x="6017" y="3574"/>
                    <a:pt x="5963" y="4741"/>
                  </a:cubicBezTo>
                  <a:lnTo>
                    <a:pt x="6125" y="4777"/>
                  </a:lnTo>
                  <a:cubicBezTo>
                    <a:pt x="6178" y="4652"/>
                    <a:pt x="6232" y="4508"/>
                    <a:pt x="6250" y="4382"/>
                  </a:cubicBezTo>
                  <a:cubicBezTo>
                    <a:pt x="6358" y="3556"/>
                    <a:pt x="6448" y="2712"/>
                    <a:pt x="6538" y="1886"/>
                  </a:cubicBezTo>
                  <a:cubicBezTo>
                    <a:pt x="6556" y="1706"/>
                    <a:pt x="6574" y="1491"/>
                    <a:pt x="6610" y="1257"/>
                  </a:cubicBezTo>
                  <a:lnTo>
                    <a:pt x="7382" y="1167"/>
                  </a:lnTo>
                  <a:lnTo>
                    <a:pt x="7382" y="1167"/>
                  </a:lnTo>
                  <a:cubicBezTo>
                    <a:pt x="7256" y="2389"/>
                    <a:pt x="6879" y="3484"/>
                    <a:pt x="6825" y="4634"/>
                  </a:cubicBezTo>
                  <a:lnTo>
                    <a:pt x="6969" y="4669"/>
                  </a:lnTo>
                  <a:cubicBezTo>
                    <a:pt x="7041" y="4562"/>
                    <a:pt x="7094" y="4418"/>
                    <a:pt x="7130" y="4292"/>
                  </a:cubicBezTo>
                  <a:cubicBezTo>
                    <a:pt x="7274" y="3592"/>
                    <a:pt x="7382" y="2891"/>
                    <a:pt x="7525" y="2191"/>
                  </a:cubicBezTo>
                  <a:cubicBezTo>
                    <a:pt x="7597" y="1850"/>
                    <a:pt x="7669" y="1527"/>
                    <a:pt x="7741" y="1203"/>
                  </a:cubicBezTo>
                  <a:cubicBezTo>
                    <a:pt x="7952" y="1177"/>
                    <a:pt x="8108" y="1160"/>
                    <a:pt x="8226" y="1160"/>
                  </a:cubicBezTo>
                  <a:cubicBezTo>
                    <a:pt x="8509" y="1160"/>
                    <a:pt x="8579" y="1258"/>
                    <a:pt x="8693" y="1563"/>
                  </a:cubicBezTo>
                  <a:cubicBezTo>
                    <a:pt x="8820" y="1360"/>
                    <a:pt x="8973" y="1278"/>
                    <a:pt x="9159" y="1278"/>
                  </a:cubicBezTo>
                  <a:cubicBezTo>
                    <a:pt x="9287" y="1278"/>
                    <a:pt x="9430" y="1317"/>
                    <a:pt x="9591" y="1383"/>
                  </a:cubicBezTo>
                  <a:cubicBezTo>
                    <a:pt x="9357" y="2335"/>
                    <a:pt x="8854" y="3233"/>
                    <a:pt x="8693" y="4220"/>
                  </a:cubicBezTo>
                  <a:lnTo>
                    <a:pt x="8819" y="4274"/>
                  </a:lnTo>
                  <a:cubicBezTo>
                    <a:pt x="8908" y="4095"/>
                    <a:pt x="8998" y="3915"/>
                    <a:pt x="9070" y="3736"/>
                  </a:cubicBezTo>
                  <a:cubicBezTo>
                    <a:pt x="9321" y="3053"/>
                    <a:pt x="9555" y="2353"/>
                    <a:pt x="9806" y="1670"/>
                  </a:cubicBezTo>
                  <a:cubicBezTo>
                    <a:pt x="9901" y="1408"/>
                    <a:pt x="9952" y="1292"/>
                    <a:pt x="10090" y="1292"/>
                  </a:cubicBezTo>
                  <a:cubicBezTo>
                    <a:pt x="10188" y="1292"/>
                    <a:pt x="10330" y="1350"/>
                    <a:pt x="10561" y="1455"/>
                  </a:cubicBezTo>
                  <a:cubicBezTo>
                    <a:pt x="10309" y="2029"/>
                    <a:pt x="10022" y="2622"/>
                    <a:pt x="9806" y="3215"/>
                  </a:cubicBezTo>
                  <a:cubicBezTo>
                    <a:pt x="9537" y="3789"/>
                    <a:pt x="9339" y="4382"/>
                    <a:pt x="9214" y="5011"/>
                  </a:cubicBezTo>
                  <a:lnTo>
                    <a:pt x="9375" y="5065"/>
                  </a:lnTo>
                  <a:lnTo>
                    <a:pt x="10147" y="3197"/>
                  </a:lnTo>
                  <a:lnTo>
                    <a:pt x="10147" y="3197"/>
                  </a:lnTo>
                  <a:cubicBezTo>
                    <a:pt x="9824" y="4921"/>
                    <a:pt x="9124" y="6555"/>
                    <a:pt x="8675" y="8297"/>
                  </a:cubicBezTo>
                  <a:lnTo>
                    <a:pt x="7238" y="7884"/>
                  </a:lnTo>
                  <a:lnTo>
                    <a:pt x="7867" y="5478"/>
                  </a:lnTo>
                  <a:lnTo>
                    <a:pt x="7723" y="5442"/>
                  </a:lnTo>
                  <a:cubicBezTo>
                    <a:pt x="7382" y="6178"/>
                    <a:pt x="7364" y="7040"/>
                    <a:pt x="6987" y="7812"/>
                  </a:cubicBezTo>
                  <a:lnTo>
                    <a:pt x="6448" y="7741"/>
                  </a:lnTo>
                  <a:lnTo>
                    <a:pt x="6933" y="5244"/>
                  </a:lnTo>
                  <a:lnTo>
                    <a:pt x="6933" y="5244"/>
                  </a:lnTo>
                  <a:cubicBezTo>
                    <a:pt x="6484" y="5998"/>
                    <a:pt x="6430" y="6843"/>
                    <a:pt x="6268" y="7723"/>
                  </a:cubicBezTo>
                  <a:lnTo>
                    <a:pt x="5101" y="7579"/>
                  </a:lnTo>
                  <a:cubicBezTo>
                    <a:pt x="5101" y="6789"/>
                    <a:pt x="5370" y="6016"/>
                    <a:pt x="5209" y="5101"/>
                  </a:cubicBezTo>
                  <a:lnTo>
                    <a:pt x="5209" y="5101"/>
                  </a:lnTo>
                  <a:cubicBezTo>
                    <a:pt x="4921" y="5567"/>
                    <a:pt x="5029" y="5963"/>
                    <a:pt x="4957" y="6358"/>
                  </a:cubicBezTo>
                  <a:cubicBezTo>
                    <a:pt x="4903" y="6735"/>
                    <a:pt x="4867" y="7130"/>
                    <a:pt x="4814" y="7579"/>
                  </a:cubicBezTo>
                  <a:cubicBezTo>
                    <a:pt x="4544" y="7327"/>
                    <a:pt x="4562" y="7327"/>
                    <a:pt x="4616" y="6681"/>
                  </a:cubicBezTo>
                  <a:cubicBezTo>
                    <a:pt x="4634" y="6376"/>
                    <a:pt x="4634" y="6052"/>
                    <a:pt x="4634" y="5657"/>
                  </a:cubicBezTo>
                  <a:lnTo>
                    <a:pt x="4634" y="5657"/>
                  </a:lnTo>
                  <a:lnTo>
                    <a:pt x="4349" y="5836"/>
                  </a:lnTo>
                  <a:lnTo>
                    <a:pt x="4349" y="5836"/>
                  </a:lnTo>
                  <a:cubicBezTo>
                    <a:pt x="4417" y="6387"/>
                    <a:pt x="4363" y="6938"/>
                    <a:pt x="4203" y="7471"/>
                  </a:cubicBezTo>
                  <a:lnTo>
                    <a:pt x="2623" y="7435"/>
                  </a:lnTo>
                  <a:cubicBezTo>
                    <a:pt x="2623" y="7345"/>
                    <a:pt x="2623" y="7238"/>
                    <a:pt x="2623" y="7130"/>
                  </a:cubicBezTo>
                  <a:cubicBezTo>
                    <a:pt x="2856" y="5801"/>
                    <a:pt x="2856" y="4454"/>
                    <a:pt x="2658" y="3125"/>
                  </a:cubicBezTo>
                  <a:cubicBezTo>
                    <a:pt x="2533" y="2263"/>
                    <a:pt x="2425" y="1401"/>
                    <a:pt x="2317" y="503"/>
                  </a:cubicBezTo>
                  <a:cubicBezTo>
                    <a:pt x="2486" y="415"/>
                    <a:pt x="2651" y="384"/>
                    <a:pt x="2812" y="384"/>
                  </a:cubicBezTo>
                  <a:close/>
                  <a:moveTo>
                    <a:pt x="2992" y="7942"/>
                  </a:moveTo>
                  <a:cubicBezTo>
                    <a:pt x="3100" y="7942"/>
                    <a:pt x="3227" y="7947"/>
                    <a:pt x="3377" y="7956"/>
                  </a:cubicBezTo>
                  <a:cubicBezTo>
                    <a:pt x="3952" y="7974"/>
                    <a:pt x="4508" y="8046"/>
                    <a:pt x="5065" y="8154"/>
                  </a:cubicBezTo>
                  <a:cubicBezTo>
                    <a:pt x="6053" y="8333"/>
                    <a:pt x="7023" y="8549"/>
                    <a:pt x="8010" y="8728"/>
                  </a:cubicBezTo>
                  <a:cubicBezTo>
                    <a:pt x="8441" y="8818"/>
                    <a:pt x="8603" y="9105"/>
                    <a:pt x="8603" y="9519"/>
                  </a:cubicBezTo>
                  <a:cubicBezTo>
                    <a:pt x="8603" y="9860"/>
                    <a:pt x="8585" y="10201"/>
                    <a:pt x="8549" y="10542"/>
                  </a:cubicBezTo>
                  <a:cubicBezTo>
                    <a:pt x="8495" y="11099"/>
                    <a:pt x="8423" y="11638"/>
                    <a:pt x="8334" y="12176"/>
                  </a:cubicBezTo>
                  <a:cubicBezTo>
                    <a:pt x="8298" y="12500"/>
                    <a:pt x="8208" y="12805"/>
                    <a:pt x="8136" y="13110"/>
                  </a:cubicBezTo>
                  <a:cubicBezTo>
                    <a:pt x="8113" y="13111"/>
                    <a:pt x="8090" y="13111"/>
                    <a:pt x="8066" y="13111"/>
                  </a:cubicBezTo>
                  <a:cubicBezTo>
                    <a:pt x="6187" y="13111"/>
                    <a:pt x="4428" y="12482"/>
                    <a:pt x="2611" y="12482"/>
                  </a:cubicBezTo>
                  <a:cubicBezTo>
                    <a:pt x="2370" y="12482"/>
                    <a:pt x="2129" y="12493"/>
                    <a:pt x="1886" y="12518"/>
                  </a:cubicBezTo>
                  <a:cubicBezTo>
                    <a:pt x="1850" y="12374"/>
                    <a:pt x="1832" y="12230"/>
                    <a:pt x="1832" y="12087"/>
                  </a:cubicBezTo>
                  <a:cubicBezTo>
                    <a:pt x="1958" y="11009"/>
                    <a:pt x="2048" y="9932"/>
                    <a:pt x="2227" y="8872"/>
                  </a:cubicBezTo>
                  <a:cubicBezTo>
                    <a:pt x="2363" y="8103"/>
                    <a:pt x="2423" y="7942"/>
                    <a:pt x="2992" y="7942"/>
                  </a:cubicBezTo>
                  <a:close/>
                  <a:moveTo>
                    <a:pt x="2321" y="13313"/>
                  </a:moveTo>
                  <a:lnTo>
                    <a:pt x="2321" y="13313"/>
                  </a:lnTo>
                  <a:cubicBezTo>
                    <a:pt x="2320" y="13317"/>
                    <a:pt x="2318" y="13321"/>
                    <a:pt x="2317" y="13326"/>
                  </a:cubicBezTo>
                  <a:lnTo>
                    <a:pt x="2335" y="13326"/>
                  </a:lnTo>
                  <a:cubicBezTo>
                    <a:pt x="2330" y="13322"/>
                    <a:pt x="2326" y="13317"/>
                    <a:pt x="2321" y="13313"/>
                  </a:cubicBezTo>
                  <a:close/>
                  <a:moveTo>
                    <a:pt x="1992" y="13032"/>
                  </a:moveTo>
                  <a:cubicBezTo>
                    <a:pt x="2191" y="13032"/>
                    <a:pt x="2227" y="13217"/>
                    <a:pt x="2321" y="13313"/>
                  </a:cubicBezTo>
                  <a:lnTo>
                    <a:pt x="2321" y="13313"/>
                  </a:lnTo>
                  <a:cubicBezTo>
                    <a:pt x="2374" y="13145"/>
                    <a:pt x="2544" y="13032"/>
                    <a:pt x="2728" y="13032"/>
                  </a:cubicBezTo>
                  <a:cubicBezTo>
                    <a:pt x="2753" y="13032"/>
                    <a:pt x="2777" y="13034"/>
                    <a:pt x="2802" y="13039"/>
                  </a:cubicBezTo>
                  <a:cubicBezTo>
                    <a:pt x="3143" y="13074"/>
                    <a:pt x="3485" y="13074"/>
                    <a:pt x="3826" y="13128"/>
                  </a:cubicBezTo>
                  <a:cubicBezTo>
                    <a:pt x="5191" y="13326"/>
                    <a:pt x="6556" y="13559"/>
                    <a:pt x="7992" y="13775"/>
                  </a:cubicBezTo>
                  <a:cubicBezTo>
                    <a:pt x="7974" y="13937"/>
                    <a:pt x="7938" y="14098"/>
                    <a:pt x="7903" y="14242"/>
                  </a:cubicBezTo>
                  <a:cubicBezTo>
                    <a:pt x="7651" y="14960"/>
                    <a:pt x="7418" y="15661"/>
                    <a:pt x="7148" y="16379"/>
                  </a:cubicBezTo>
                  <a:cubicBezTo>
                    <a:pt x="6610" y="17798"/>
                    <a:pt x="6107" y="19217"/>
                    <a:pt x="5891" y="20761"/>
                  </a:cubicBezTo>
                  <a:cubicBezTo>
                    <a:pt x="5658" y="22306"/>
                    <a:pt x="5298" y="23832"/>
                    <a:pt x="5101" y="25395"/>
                  </a:cubicBezTo>
                  <a:cubicBezTo>
                    <a:pt x="4867" y="27191"/>
                    <a:pt x="4760" y="29004"/>
                    <a:pt x="4562" y="30800"/>
                  </a:cubicBezTo>
                  <a:cubicBezTo>
                    <a:pt x="4311" y="33494"/>
                    <a:pt x="3880" y="36170"/>
                    <a:pt x="3305" y="38810"/>
                  </a:cubicBezTo>
                  <a:cubicBezTo>
                    <a:pt x="3054" y="39924"/>
                    <a:pt x="2748" y="41019"/>
                    <a:pt x="2479" y="42133"/>
                  </a:cubicBezTo>
                  <a:cubicBezTo>
                    <a:pt x="2389" y="42474"/>
                    <a:pt x="2353" y="42797"/>
                    <a:pt x="2281" y="43138"/>
                  </a:cubicBezTo>
                  <a:cubicBezTo>
                    <a:pt x="2209" y="43480"/>
                    <a:pt x="2120" y="43803"/>
                    <a:pt x="2012" y="44144"/>
                  </a:cubicBezTo>
                  <a:cubicBezTo>
                    <a:pt x="1940" y="44306"/>
                    <a:pt x="1796" y="44432"/>
                    <a:pt x="1635" y="44467"/>
                  </a:cubicBezTo>
                  <a:cubicBezTo>
                    <a:pt x="1629" y="44468"/>
                    <a:pt x="1623" y="44469"/>
                    <a:pt x="1617" y="44469"/>
                  </a:cubicBezTo>
                  <a:cubicBezTo>
                    <a:pt x="1491" y="44469"/>
                    <a:pt x="1309" y="44299"/>
                    <a:pt x="1258" y="44162"/>
                  </a:cubicBezTo>
                  <a:cubicBezTo>
                    <a:pt x="1096" y="43875"/>
                    <a:pt x="1006" y="43552"/>
                    <a:pt x="952" y="43228"/>
                  </a:cubicBezTo>
                  <a:cubicBezTo>
                    <a:pt x="647" y="39798"/>
                    <a:pt x="503" y="36368"/>
                    <a:pt x="1078" y="32955"/>
                  </a:cubicBezTo>
                  <a:cubicBezTo>
                    <a:pt x="1419" y="30962"/>
                    <a:pt x="1814" y="28986"/>
                    <a:pt x="2156" y="27011"/>
                  </a:cubicBezTo>
                  <a:cubicBezTo>
                    <a:pt x="2497" y="24982"/>
                    <a:pt x="2676" y="22934"/>
                    <a:pt x="2694" y="20869"/>
                  </a:cubicBezTo>
                  <a:cubicBezTo>
                    <a:pt x="2658" y="19486"/>
                    <a:pt x="2515" y="18121"/>
                    <a:pt x="2281" y="16756"/>
                  </a:cubicBezTo>
                  <a:cubicBezTo>
                    <a:pt x="2120" y="15732"/>
                    <a:pt x="1994" y="14709"/>
                    <a:pt x="1850" y="13667"/>
                  </a:cubicBezTo>
                  <a:cubicBezTo>
                    <a:pt x="1850" y="13470"/>
                    <a:pt x="1850" y="13254"/>
                    <a:pt x="1850" y="13057"/>
                  </a:cubicBezTo>
                  <a:cubicBezTo>
                    <a:pt x="1905" y="13039"/>
                    <a:pt x="1952" y="13032"/>
                    <a:pt x="1992" y="13032"/>
                  </a:cubicBezTo>
                  <a:close/>
                  <a:moveTo>
                    <a:pt x="1904" y="0"/>
                  </a:moveTo>
                  <a:cubicBezTo>
                    <a:pt x="1653" y="359"/>
                    <a:pt x="1707" y="718"/>
                    <a:pt x="1760" y="1096"/>
                  </a:cubicBezTo>
                  <a:cubicBezTo>
                    <a:pt x="1904" y="2137"/>
                    <a:pt x="2102" y="3179"/>
                    <a:pt x="2174" y="4238"/>
                  </a:cubicBezTo>
                  <a:cubicBezTo>
                    <a:pt x="2299" y="6160"/>
                    <a:pt x="2120" y="8100"/>
                    <a:pt x="1653" y="9985"/>
                  </a:cubicBezTo>
                  <a:cubicBezTo>
                    <a:pt x="1383" y="10955"/>
                    <a:pt x="1276" y="11979"/>
                    <a:pt x="1294" y="13003"/>
                  </a:cubicBezTo>
                  <a:cubicBezTo>
                    <a:pt x="1347" y="14637"/>
                    <a:pt x="1509" y="16289"/>
                    <a:pt x="1778" y="17906"/>
                  </a:cubicBezTo>
                  <a:cubicBezTo>
                    <a:pt x="2066" y="19953"/>
                    <a:pt x="2102" y="22018"/>
                    <a:pt x="1904" y="24048"/>
                  </a:cubicBezTo>
                  <a:cubicBezTo>
                    <a:pt x="1725" y="26185"/>
                    <a:pt x="1132" y="28250"/>
                    <a:pt x="809" y="30369"/>
                  </a:cubicBezTo>
                  <a:cubicBezTo>
                    <a:pt x="521" y="32237"/>
                    <a:pt x="216" y="34105"/>
                    <a:pt x="90" y="35991"/>
                  </a:cubicBezTo>
                  <a:cubicBezTo>
                    <a:pt x="0" y="37607"/>
                    <a:pt x="0" y="39205"/>
                    <a:pt x="90" y="40822"/>
                  </a:cubicBezTo>
                  <a:cubicBezTo>
                    <a:pt x="144" y="41756"/>
                    <a:pt x="252" y="42707"/>
                    <a:pt x="431" y="43641"/>
                  </a:cubicBezTo>
                  <a:cubicBezTo>
                    <a:pt x="485" y="44018"/>
                    <a:pt x="647" y="44378"/>
                    <a:pt x="863" y="44701"/>
                  </a:cubicBezTo>
                  <a:cubicBezTo>
                    <a:pt x="1078" y="45020"/>
                    <a:pt x="1363" y="45182"/>
                    <a:pt x="1650" y="45182"/>
                  </a:cubicBezTo>
                  <a:cubicBezTo>
                    <a:pt x="1911" y="45182"/>
                    <a:pt x="2175" y="45047"/>
                    <a:pt x="2389" y="44773"/>
                  </a:cubicBezTo>
                  <a:cubicBezTo>
                    <a:pt x="2640" y="44432"/>
                    <a:pt x="2802" y="44072"/>
                    <a:pt x="2892" y="43677"/>
                  </a:cubicBezTo>
                  <a:cubicBezTo>
                    <a:pt x="3072" y="42995"/>
                    <a:pt x="3161" y="42276"/>
                    <a:pt x="3305" y="41576"/>
                  </a:cubicBezTo>
                  <a:cubicBezTo>
                    <a:pt x="3700" y="39744"/>
                    <a:pt x="4167" y="37930"/>
                    <a:pt x="4454" y="36098"/>
                  </a:cubicBezTo>
                  <a:cubicBezTo>
                    <a:pt x="4849" y="33692"/>
                    <a:pt x="5209" y="31303"/>
                    <a:pt x="5424" y="28897"/>
                  </a:cubicBezTo>
                  <a:cubicBezTo>
                    <a:pt x="5658" y="26472"/>
                    <a:pt x="5873" y="24066"/>
                    <a:pt x="6358" y="21695"/>
                  </a:cubicBezTo>
                  <a:cubicBezTo>
                    <a:pt x="6699" y="19971"/>
                    <a:pt x="7023" y="18265"/>
                    <a:pt x="7687" y="16612"/>
                  </a:cubicBezTo>
                  <a:cubicBezTo>
                    <a:pt x="8370" y="14960"/>
                    <a:pt x="8783" y="13200"/>
                    <a:pt x="8908" y="11404"/>
                  </a:cubicBezTo>
                  <a:cubicBezTo>
                    <a:pt x="8962" y="10883"/>
                    <a:pt x="9070" y="10363"/>
                    <a:pt x="9196" y="9860"/>
                  </a:cubicBezTo>
                  <a:cubicBezTo>
                    <a:pt x="9214" y="9608"/>
                    <a:pt x="9232" y="9375"/>
                    <a:pt x="9232" y="9141"/>
                  </a:cubicBezTo>
                  <a:cubicBezTo>
                    <a:pt x="9232" y="8872"/>
                    <a:pt x="9250" y="8621"/>
                    <a:pt x="9285" y="8351"/>
                  </a:cubicBezTo>
                  <a:cubicBezTo>
                    <a:pt x="9788" y="6573"/>
                    <a:pt x="10327" y="4813"/>
                    <a:pt x="10812" y="3017"/>
                  </a:cubicBezTo>
                  <a:cubicBezTo>
                    <a:pt x="11028" y="2389"/>
                    <a:pt x="11117" y="1724"/>
                    <a:pt x="11099" y="1078"/>
                  </a:cubicBezTo>
                  <a:cubicBezTo>
                    <a:pt x="10686" y="952"/>
                    <a:pt x="10309" y="826"/>
                    <a:pt x="9914" y="754"/>
                  </a:cubicBezTo>
                  <a:cubicBezTo>
                    <a:pt x="9609" y="718"/>
                    <a:pt x="9303" y="700"/>
                    <a:pt x="9016" y="700"/>
                  </a:cubicBezTo>
                  <a:cubicBezTo>
                    <a:pt x="8352" y="682"/>
                    <a:pt x="7705" y="682"/>
                    <a:pt x="7058" y="647"/>
                  </a:cubicBezTo>
                  <a:cubicBezTo>
                    <a:pt x="6663" y="611"/>
                    <a:pt x="6268" y="539"/>
                    <a:pt x="5873" y="449"/>
                  </a:cubicBezTo>
                  <a:cubicBezTo>
                    <a:pt x="5550" y="377"/>
                    <a:pt x="5245" y="251"/>
                    <a:pt x="4939" y="216"/>
                  </a:cubicBezTo>
                  <a:cubicBezTo>
                    <a:pt x="4472" y="162"/>
                    <a:pt x="4005" y="162"/>
                    <a:pt x="3538" y="126"/>
                  </a:cubicBezTo>
                  <a:cubicBezTo>
                    <a:pt x="3000" y="90"/>
                    <a:pt x="2461" y="36"/>
                    <a:pt x="1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2"/>
            <p:cNvSpPr/>
            <p:nvPr/>
          </p:nvSpPr>
          <p:spPr>
            <a:xfrm>
              <a:off x="3749150" y="2489775"/>
              <a:ext cx="25150" cy="164800"/>
            </a:xfrm>
            <a:custGeom>
              <a:avLst/>
              <a:gdLst/>
              <a:ahLst/>
              <a:cxnLst/>
              <a:rect l="l" t="t" r="r" b="b"/>
              <a:pathLst>
                <a:path w="1006" h="6592" extrusionOk="0">
                  <a:moveTo>
                    <a:pt x="647" y="0"/>
                  </a:moveTo>
                  <a:cubicBezTo>
                    <a:pt x="629" y="216"/>
                    <a:pt x="593" y="431"/>
                    <a:pt x="575" y="647"/>
                  </a:cubicBezTo>
                  <a:cubicBezTo>
                    <a:pt x="395" y="2407"/>
                    <a:pt x="216" y="4167"/>
                    <a:pt x="54" y="5909"/>
                  </a:cubicBezTo>
                  <a:cubicBezTo>
                    <a:pt x="18" y="6124"/>
                    <a:pt x="18" y="6322"/>
                    <a:pt x="0" y="6591"/>
                  </a:cubicBezTo>
                  <a:lnTo>
                    <a:pt x="934" y="5011"/>
                  </a:lnTo>
                  <a:lnTo>
                    <a:pt x="862" y="4957"/>
                  </a:lnTo>
                  <a:lnTo>
                    <a:pt x="485" y="5226"/>
                  </a:lnTo>
                  <a:lnTo>
                    <a:pt x="377" y="5155"/>
                  </a:lnTo>
                  <a:lnTo>
                    <a:pt x="1006" y="3736"/>
                  </a:lnTo>
                  <a:lnTo>
                    <a:pt x="665" y="3880"/>
                  </a:lnTo>
                  <a:lnTo>
                    <a:pt x="808" y="18"/>
                  </a:lnTo>
                  <a:lnTo>
                    <a:pt x="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2"/>
            <p:cNvSpPr/>
            <p:nvPr/>
          </p:nvSpPr>
          <p:spPr>
            <a:xfrm>
              <a:off x="3706925" y="2745700"/>
              <a:ext cx="27425" cy="184550"/>
            </a:xfrm>
            <a:custGeom>
              <a:avLst/>
              <a:gdLst/>
              <a:ahLst/>
              <a:cxnLst/>
              <a:rect l="l" t="t" r="r" b="b"/>
              <a:pathLst>
                <a:path w="1097" h="7382" extrusionOk="0">
                  <a:moveTo>
                    <a:pt x="1096" y="0"/>
                  </a:moveTo>
                  <a:lnTo>
                    <a:pt x="1096" y="0"/>
                  </a:lnTo>
                  <a:cubicBezTo>
                    <a:pt x="396" y="2658"/>
                    <a:pt x="1" y="6448"/>
                    <a:pt x="324" y="7381"/>
                  </a:cubicBezTo>
                  <a:cubicBezTo>
                    <a:pt x="432" y="4903"/>
                    <a:pt x="683" y="2443"/>
                    <a:pt x="1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2"/>
            <p:cNvSpPr/>
            <p:nvPr/>
          </p:nvSpPr>
          <p:spPr>
            <a:xfrm>
              <a:off x="3742850" y="2272450"/>
              <a:ext cx="12600" cy="62000"/>
            </a:xfrm>
            <a:custGeom>
              <a:avLst/>
              <a:gdLst/>
              <a:ahLst/>
              <a:cxnLst/>
              <a:rect l="l" t="t" r="r" b="b"/>
              <a:pathLst>
                <a:path w="504" h="2480" extrusionOk="0">
                  <a:moveTo>
                    <a:pt x="162" y="1"/>
                  </a:moveTo>
                  <a:lnTo>
                    <a:pt x="162" y="1"/>
                  </a:lnTo>
                  <a:cubicBezTo>
                    <a:pt x="1" y="845"/>
                    <a:pt x="108" y="1707"/>
                    <a:pt x="503" y="2479"/>
                  </a:cubicBezTo>
                  <a:lnTo>
                    <a:pt x="162" y="19"/>
                  </a:lnTo>
                  <a:lnTo>
                    <a:pt x="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2"/>
            <p:cNvSpPr/>
            <p:nvPr/>
          </p:nvSpPr>
          <p:spPr>
            <a:xfrm>
              <a:off x="3762600" y="2316900"/>
              <a:ext cx="24275" cy="27875"/>
            </a:xfrm>
            <a:custGeom>
              <a:avLst/>
              <a:gdLst/>
              <a:ahLst/>
              <a:cxnLst/>
              <a:rect l="l" t="t" r="r" b="b"/>
              <a:pathLst>
                <a:path w="971" h="1115" extrusionOk="0">
                  <a:moveTo>
                    <a:pt x="971" y="1"/>
                  </a:moveTo>
                  <a:cubicBezTo>
                    <a:pt x="522" y="198"/>
                    <a:pt x="162" y="576"/>
                    <a:pt x="1" y="1043"/>
                  </a:cubicBezTo>
                  <a:lnTo>
                    <a:pt x="127" y="1114"/>
                  </a:lnTo>
                  <a:lnTo>
                    <a:pt x="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2"/>
            <p:cNvSpPr/>
            <p:nvPr/>
          </p:nvSpPr>
          <p:spPr>
            <a:xfrm>
              <a:off x="3766650" y="2289975"/>
              <a:ext cx="17525" cy="27850"/>
            </a:xfrm>
            <a:custGeom>
              <a:avLst/>
              <a:gdLst/>
              <a:ahLst/>
              <a:cxnLst/>
              <a:rect l="l" t="t" r="r" b="b"/>
              <a:pathLst>
                <a:path w="701" h="1114" extrusionOk="0">
                  <a:moveTo>
                    <a:pt x="701" y="0"/>
                  </a:moveTo>
                  <a:cubicBezTo>
                    <a:pt x="396" y="288"/>
                    <a:pt x="54" y="557"/>
                    <a:pt x="0" y="1114"/>
                  </a:cubicBezTo>
                  <a:cubicBezTo>
                    <a:pt x="360" y="844"/>
                    <a:pt x="611" y="431"/>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2"/>
            <p:cNvSpPr/>
            <p:nvPr/>
          </p:nvSpPr>
          <p:spPr>
            <a:xfrm>
              <a:off x="3756325" y="2640175"/>
              <a:ext cx="16175" cy="22475"/>
            </a:xfrm>
            <a:custGeom>
              <a:avLst/>
              <a:gdLst/>
              <a:ahLst/>
              <a:cxnLst/>
              <a:rect l="l" t="t" r="r" b="b"/>
              <a:pathLst>
                <a:path w="647" h="899" extrusionOk="0">
                  <a:moveTo>
                    <a:pt x="647" y="1"/>
                  </a:moveTo>
                  <a:lnTo>
                    <a:pt x="647" y="1"/>
                  </a:lnTo>
                  <a:cubicBezTo>
                    <a:pt x="144" y="360"/>
                    <a:pt x="72" y="450"/>
                    <a:pt x="0" y="899"/>
                  </a:cubicBezTo>
                  <a:cubicBezTo>
                    <a:pt x="252" y="647"/>
                    <a:pt x="575" y="468"/>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2"/>
            <p:cNvSpPr/>
            <p:nvPr/>
          </p:nvSpPr>
          <p:spPr>
            <a:xfrm>
              <a:off x="3746000" y="2673400"/>
              <a:ext cx="12600" cy="16200"/>
            </a:xfrm>
            <a:custGeom>
              <a:avLst/>
              <a:gdLst/>
              <a:ahLst/>
              <a:cxnLst/>
              <a:rect l="l" t="t" r="r" b="b"/>
              <a:pathLst>
                <a:path w="504" h="648" extrusionOk="0">
                  <a:moveTo>
                    <a:pt x="395" y="1"/>
                  </a:moveTo>
                  <a:lnTo>
                    <a:pt x="0" y="539"/>
                  </a:lnTo>
                  <a:lnTo>
                    <a:pt x="144" y="647"/>
                  </a:lnTo>
                  <a:lnTo>
                    <a:pt x="503" y="72"/>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2"/>
            <p:cNvSpPr/>
            <p:nvPr/>
          </p:nvSpPr>
          <p:spPr>
            <a:xfrm>
              <a:off x="3772025" y="2348350"/>
              <a:ext cx="11700" cy="14375"/>
            </a:xfrm>
            <a:custGeom>
              <a:avLst/>
              <a:gdLst/>
              <a:ahLst/>
              <a:cxnLst/>
              <a:rect l="l" t="t" r="r" b="b"/>
              <a:pathLst>
                <a:path w="468" h="575" extrusionOk="0">
                  <a:moveTo>
                    <a:pt x="468" y="0"/>
                  </a:moveTo>
                  <a:cubicBezTo>
                    <a:pt x="19" y="162"/>
                    <a:pt x="19" y="162"/>
                    <a:pt x="1" y="575"/>
                  </a:cubicBezTo>
                  <a:lnTo>
                    <a:pt x="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2"/>
            <p:cNvSpPr/>
            <p:nvPr/>
          </p:nvSpPr>
          <p:spPr>
            <a:xfrm>
              <a:off x="3775625" y="2375275"/>
              <a:ext cx="7650" cy="12600"/>
            </a:xfrm>
            <a:custGeom>
              <a:avLst/>
              <a:gdLst/>
              <a:ahLst/>
              <a:cxnLst/>
              <a:rect l="l" t="t" r="r" b="b"/>
              <a:pathLst>
                <a:path w="306" h="504" extrusionOk="0">
                  <a:moveTo>
                    <a:pt x="162" y="1"/>
                  </a:moveTo>
                  <a:lnTo>
                    <a:pt x="1" y="450"/>
                  </a:lnTo>
                  <a:lnTo>
                    <a:pt x="126" y="503"/>
                  </a:lnTo>
                  <a:lnTo>
                    <a:pt x="306" y="90"/>
                  </a:lnTo>
                  <a:lnTo>
                    <a:pt x="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2"/>
            <p:cNvSpPr/>
            <p:nvPr/>
          </p:nvSpPr>
          <p:spPr>
            <a:xfrm>
              <a:off x="3883375" y="1978375"/>
              <a:ext cx="22925" cy="80850"/>
            </a:xfrm>
            <a:custGeom>
              <a:avLst/>
              <a:gdLst/>
              <a:ahLst/>
              <a:cxnLst/>
              <a:rect l="l" t="t" r="r" b="b"/>
              <a:pathLst>
                <a:path w="917" h="3234" extrusionOk="0">
                  <a:moveTo>
                    <a:pt x="917" y="1"/>
                  </a:moveTo>
                  <a:cubicBezTo>
                    <a:pt x="915" y="12"/>
                    <a:pt x="912" y="23"/>
                    <a:pt x="910" y="35"/>
                  </a:cubicBezTo>
                  <a:lnTo>
                    <a:pt x="910" y="35"/>
                  </a:lnTo>
                  <a:cubicBezTo>
                    <a:pt x="912" y="29"/>
                    <a:pt x="915" y="24"/>
                    <a:pt x="917" y="19"/>
                  </a:cubicBezTo>
                  <a:lnTo>
                    <a:pt x="917" y="1"/>
                  </a:lnTo>
                  <a:close/>
                  <a:moveTo>
                    <a:pt x="910" y="35"/>
                  </a:moveTo>
                  <a:lnTo>
                    <a:pt x="910" y="35"/>
                  </a:lnTo>
                  <a:cubicBezTo>
                    <a:pt x="769" y="371"/>
                    <a:pt x="627" y="724"/>
                    <a:pt x="504" y="1060"/>
                  </a:cubicBezTo>
                  <a:cubicBezTo>
                    <a:pt x="378" y="1419"/>
                    <a:pt x="288" y="1761"/>
                    <a:pt x="198" y="2120"/>
                  </a:cubicBezTo>
                  <a:cubicBezTo>
                    <a:pt x="1" y="2730"/>
                    <a:pt x="1" y="2802"/>
                    <a:pt x="145" y="3233"/>
                  </a:cubicBezTo>
                  <a:cubicBezTo>
                    <a:pt x="324" y="2569"/>
                    <a:pt x="504" y="1958"/>
                    <a:pt x="647" y="1365"/>
                  </a:cubicBezTo>
                  <a:cubicBezTo>
                    <a:pt x="752" y="928"/>
                    <a:pt x="823" y="473"/>
                    <a:pt x="910" y="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2"/>
            <p:cNvSpPr/>
            <p:nvPr/>
          </p:nvSpPr>
          <p:spPr>
            <a:xfrm>
              <a:off x="3833100" y="2070875"/>
              <a:ext cx="9450" cy="50300"/>
            </a:xfrm>
            <a:custGeom>
              <a:avLst/>
              <a:gdLst/>
              <a:ahLst/>
              <a:cxnLst/>
              <a:rect l="l" t="t" r="r" b="b"/>
              <a:pathLst>
                <a:path w="378" h="2012" extrusionOk="0">
                  <a:moveTo>
                    <a:pt x="234" y="0"/>
                  </a:moveTo>
                  <a:cubicBezTo>
                    <a:pt x="72" y="647"/>
                    <a:pt x="0" y="1329"/>
                    <a:pt x="0" y="1994"/>
                  </a:cubicBezTo>
                  <a:lnTo>
                    <a:pt x="144" y="2012"/>
                  </a:lnTo>
                  <a:lnTo>
                    <a:pt x="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2"/>
            <p:cNvSpPr/>
            <p:nvPr/>
          </p:nvSpPr>
          <p:spPr>
            <a:xfrm>
              <a:off x="3754075" y="2165150"/>
              <a:ext cx="138750" cy="44475"/>
            </a:xfrm>
            <a:custGeom>
              <a:avLst/>
              <a:gdLst/>
              <a:ahLst/>
              <a:cxnLst/>
              <a:rect l="l" t="t" r="r" b="b"/>
              <a:pathLst>
                <a:path w="5550" h="1779" extrusionOk="0">
                  <a:moveTo>
                    <a:pt x="934" y="1"/>
                  </a:moveTo>
                  <a:cubicBezTo>
                    <a:pt x="539" y="270"/>
                    <a:pt x="216" y="647"/>
                    <a:pt x="1" y="1078"/>
                  </a:cubicBezTo>
                  <a:cubicBezTo>
                    <a:pt x="340" y="1030"/>
                    <a:pt x="432" y="632"/>
                    <a:pt x="788" y="632"/>
                  </a:cubicBezTo>
                  <a:cubicBezTo>
                    <a:pt x="828" y="632"/>
                    <a:pt x="870" y="636"/>
                    <a:pt x="916" y="647"/>
                  </a:cubicBezTo>
                  <a:cubicBezTo>
                    <a:pt x="737" y="827"/>
                    <a:pt x="647" y="952"/>
                    <a:pt x="521" y="1078"/>
                  </a:cubicBezTo>
                  <a:cubicBezTo>
                    <a:pt x="396" y="1222"/>
                    <a:pt x="180" y="1312"/>
                    <a:pt x="216" y="1527"/>
                  </a:cubicBezTo>
                  <a:cubicBezTo>
                    <a:pt x="450" y="1455"/>
                    <a:pt x="701" y="1419"/>
                    <a:pt x="934" y="1419"/>
                  </a:cubicBezTo>
                  <a:cubicBezTo>
                    <a:pt x="2174" y="1527"/>
                    <a:pt x="3395" y="1653"/>
                    <a:pt x="4634" y="1779"/>
                  </a:cubicBezTo>
                  <a:lnTo>
                    <a:pt x="5011" y="1779"/>
                  </a:lnTo>
                  <a:cubicBezTo>
                    <a:pt x="4921" y="1635"/>
                    <a:pt x="4778" y="1545"/>
                    <a:pt x="4616" y="1527"/>
                  </a:cubicBezTo>
                  <a:cubicBezTo>
                    <a:pt x="3557" y="1419"/>
                    <a:pt x="2479" y="1330"/>
                    <a:pt x="1401" y="1240"/>
                  </a:cubicBezTo>
                  <a:lnTo>
                    <a:pt x="809" y="1204"/>
                  </a:lnTo>
                  <a:cubicBezTo>
                    <a:pt x="974" y="843"/>
                    <a:pt x="1203" y="683"/>
                    <a:pt x="1505" y="683"/>
                  </a:cubicBezTo>
                  <a:cubicBezTo>
                    <a:pt x="1563" y="683"/>
                    <a:pt x="1625" y="689"/>
                    <a:pt x="1689" y="701"/>
                  </a:cubicBezTo>
                  <a:cubicBezTo>
                    <a:pt x="1904" y="737"/>
                    <a:pt x="2138" y="737"/>
                    <a:pt x="2353" y="755"/>
                  </a:cubicBezTo>
                  <a:cubicBezTo>
                    <a:pt x="3359" y="827"/>
                    <a:pt x="4347" y="881"/>
                    <a:pt x="5334" y="952"/>
                  </a:cubicBezTo>
                  <a:cubicBezTo>
                    <a:pt x="5388" y="952"/>
                    <a:pt x="5460" y="881"/>
                    <a:pt x="5550" y="845"/>
                  </a:cubicBezTo>
                  <a:cubicBezTo>
                    <a:pt x="5390" y="598"/>
                    <a:pt x="5171" y="574"/>
                    <a:pt x="4960" y="574"/>
                  </a:cubicBezTo>
                  <a:cubicBezTo>
                    <a:pt x="4911" y="574"/>
                    <a:pt x="4862" y="575"/>
                    <a:pt x="4814" y="575"/>
                  </a:cubicBezTo>
                  <a:cubicBezTo>
                    <a:pt x="3862" y="521"/>
                    <a:pt x="2910" y="521"/>
                    <a:pt x="1958" y="468"/>
                  </a:cubicBezTo>
                  <a:cubicBezTo>
                    <a:pt x="1617" y="468"/>
                    <a:pt x="1276" y="396"/>
                    <a:pt x="934" y="360"/>
                  </a:cubicBezTo>
                  <a:lnTo>
                    <a:pt x="1006" y="72"/>
                  </a:lnTo>
                  <a:lnTo>
                    <a:pt x="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2"/>
            <p:cNvSpPr/>
            <p:nvPr/>
          </p:nvSpPr>
          <p:spPr>
            <a:xfrm>
              <a:off x="3777425" y="2153925"/>
              <a:ext cx="109125" cy="16650"/>
            </a:xfrm>
            <a:custGeom>
              <a:avLst/>
              <a:gdLst/>
              <a:ahLst/>
              <a:cxnLst/>
              <a:rect l="l" t="t" r="r" b="b"/>
              <a:pathLst>
                <a:path w="4365" h="666" extrusionOk="0">
                  <a:moveTo>
                    <a:pt x="234" y="1"/>
                  </a:moveTo>
                  <a:lnTo>
                    <a:pt x="0" y="450"/>
                  </a:lnTo>
                  <a:lnTo>
                    <a:pt x="72" y="521"/>
                  </a:lnTo>
                  <a:cubicBezTo>
                    <a:pt x="203" y="317"/>
                    <a:pt x="441" y="196"/>
                    <a:pt x="680" y="196"/>
                  </a:cubicBezTo>
                  <a:cubicBezTo>
                    <a:pt x="735" y="196"/>
                    <a:pt x="790" y="203"/>
                    <a:pt x="845" y="216"/>
                  </a:cubicBezTo>
                  <a:cubicBezTo>
                    <a:pt x="1994" y="396"/>
                    <a:pt x="3125" y="521"/>
                    <a:pt x="4365" y="665"/>
                  </a:cubicBezTo>
                  <a:cubicBezTo>
                    <a:pt x="4239" y="575"/>
                    <a:pt x="4167" y="468"/>
                    <a:pt x="4095" y="468"/>
                  </a:cubicBezTo>
                  <a:cubicBezTo>
                    <a:pt x="2802" y="306"/>
                    <a:pt x="1491" y="14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2"/>
            <p:cNvSpPr/>
            <p:nvPr/>
          </p:nvSpPr>
          <p:spPr>
            <a:xfrm>
              <a:off x="3751375" y="2220375"/>
              <a:ext cx="28325" cy="27175"/>
            </a:xfrm>
            <a:custGeom>
              <a:avLst/>
              <a:gdLst/>
              <a:ahLst/>
              <a:cxnLst/>
              <a:rect l="l" t="t" r="r" b="b"/>
              <a:pathLst>
                <a:path w="1133" h="1087" extrusionOk="0">
                  <a:moveTo>
                    <a:pt x="665" y="378"/>
                  </a:moveTo>
                  <a:cubicBezTo>
                    <a:pt x="719" y="378"/>
                    <a:pt x="791" y="486"/>
                    <a:pt x="899" y="593"/>
                  </a:cubicBezTo>
                  <a:cubicBezTo>
                    <a:pt x="770" y="641"/>
                    <a:pt x="671" y="704"/>
                    <a:pt x="613" y="704"/>
                  </a:cubicBezTo>
                  <a:cubicBezTo>
                    <a:pt x="606" y="704"/>
                    <a:pt x="599" y="703"/>
                    <a:pt x="593" y="701"/>
                  </a:cubicBezTo>
                  <a:cubicBezTo>
                    <a:pt x="522" y="683"/>
                    <a:pt x="468" y="575"/>
                    <a:pt x="414" y="521"/>
                  </a:cubicBezTo>
                  <a:cubicBezTo>
                    <a:pt x="504" y="468"/>
                    <a:pt x="611" y="378"/>
                    <a:pt x="665" y="378"/>
                  </a:cubicBezTo>
                  <a:close/>
                  <a:moveTo>
                    <a:pt x="629" y="1"/>
                  </a:moveTo>
                  <a:cubicBezTo>
                    <a:pt x="324" y="19"/>
                    <a:pt x="73" y="216"/>
                    <a:pt x="19" y="521"/>
                  </a:cubicBezTo>
                  <a:cubicBezTo>
                    <a:pt x="1" y="791"/>
                    <a:pt x="180" y="1024"/>
                    <a:pt x="468" y="1078"/>
                  </a:cubicBezTo>
                  <a:cubicBezTo>
                    <a:pt x="499" y="1084"/>
                    <a:pt x="531" y="1086"/>
                    <a:pt x="562" y="1086"/>
                  </a:cubicBezTo>
                  <a:cubicBezTo>
                    <a:pt x="834" y="1086"/>
                    <a:pt x="1084" y="885"/>
                    <a:pt x="1132" y="611"/>
                  </a:cubicBezTo>
                  <a:cubicBezTo>
                    <a:pt x="1114" y="306"/>
                    <a:pt x="917" y="72"/>
                    <a:pt x="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2"/>
            <p:cNvSpPr/>
            <p:nvPr/>
          </p:nvSpPr>
          <p:spPr>
            <a:xfrm>
              <a:off x="3847475" y="2236675"/>
              <a:ext cx="31900" cy="21550"/>
            </a:xfrm>
            <a:custGeom>
              <a:avLst/>
              <a:gdLst/>
              <a:ahLst/>
              <a:cxnLst/>
              <a:rect l="l" t="t" r="r" b="b"/>
              <a:pathLst>
                <a:path w="1276" h="862" extrusionOk="0">
                  <a:moveTo>
                    <a:pt x="736" y="233"/>
                  </a:moveTo>
                  <a:cubicBezTo>
                    <a:pt x="860" y="233"/>
                    <a:pt x="966" y="305"/>
                    <a:pt x="1078" y="444"/>
                  </a:cubicBezTo>
                  <a:cubicBezTo>
                    <a:pt x="986" y="542"/>
                    <a:pt x="901" y="578"/>
                    <a:pt x="811" y="578"/>
                  </a:cubicBezTo>
                  <a:cubicBezTo>
                    <a:pt x="671" y="578"/>
                    <a:pt x="520" y="492"/>
                    <a:pt x="323" y="426"/>
                  </a:cubicBezTo>
                  <a:cubicBezTo>
                    <a:pt x="488" y="296"/>
                    <a:pt x="620" y="233"/>
                    <a:pt x="736" y="233"/>
                  </a:cubicBezTo>
                  <a:close/>
                  <a:moveTo>
                    <a:pt x="521" y="1"/>
                  </a:moveTo>
                  <a:cubicBezTo>
                    <a:pt x="322" y="1"/>
                    <a:pt x="130" y="124"/>
                    <a:pt x="54" y="336"/>
                  </a:cubicBezTo>
                  <a:cubicBezTo>
                    <a:pt x="0" y="588"/>
                    <a:pt x="252" y="803"/>
                    <a:pt x="611" y="857"/>
                  </a:cubicBezTo>
                  <a:cubicBezTo>
                    <a:pt x="636" y="860"/>
                    <a:pt x="661" y="861"/>
                    <a:pt x="686" y="861"/>
                  </a:cubicBezTo>
                  <a:cubicBezTo>
                    <a:pt x="996" y="861"/>
                    <a:pt x="1259" y="662"/>
                    <a:pt x="1275" y="462"/>
                  </a:cubicBezTo>
                  <a:cubicBezTo>
                    <a:pt x="1275" y="229"/>
                    <a:pt x="1006" y="49"/>
                    <a:pt x="629" y="13"/>
                  </a:cubicBezTo>
                  <a:cubicBezTo>
                    <a:pt x="593" y="5"/>
                    <a:pt x="557"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2"/>
            <p:cNvSpPr/>
            <p:nvPr/>
          </p:nvSpPr>
          <p:spPr>
            <a:xfrm>
              <a:off x="3761700" y="2153475"/>
              <a:ext cx="10800" cy="13950"/>
            </a:xfrm>
            <a:custGeom>
              <a:avLst/>
              <a:gdLst/>
              <a:ahLst/>
              <a:cxnLst/>
              <a:rect l="l" t="t" r="r" b="b"/>
              <a:pathLst>
                <a:path w="432" h="558" extrusionOk="0">
                  <a:moveTo>
                    <a:pt x="342" y="1"/>
                  </a:moveTo>
                  <a:lnTo>
                    <a:pt x="1" y="468"/>
                  </a:lnTo>
                  <a:lnTo>
                    <a:pt x="109" y="557"/>
                  </a:lnTo>
                  <a:lnTo>
                    <a:pt x="432" y="55"/>
                  </a:lnTo>
                  <a:lnTo>
                    <a:pt x="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2"/>
            <p:cNvSpPr/>
            <p:nvPr/>
          </p:nvSpPr>
          <p:spPr>
            <a:xfrm>
              <a:off x="3777425" y="1965350"/>
              <a:ext cx="7200" cy="82200"/>
            </a:xfrm>
            <a:custGeom>
              <a:avLst/>
              <a:gdLst/>
              <a:ahLst/>
              <a:cxnLst/>
              <a:rect l="l" t="t" r="r" b="b"/>
              <a:pathLst>
                <a:path w="288" h="3288" extrusionOk="0">
                  <a:moveTo>
                    <a:pt x="0" y="1"/>
                  </a:moveTo>
                  <a:lnTo>
                    <a:pt x="0" y="3287"/>
                  </a:lnTo>
                  <a:lnTo>
                    <a:pt x="162" y="3287"/>
                  </a:lnTo>
                  <a:cubicBezTo>
                    <a:pt x="288" y="2192"/>
                    <a:pt x="288" y="1096"/>
                    <a:pt x="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2"/>
            <p:cNvSpPr/>
            <p:nvPr/>
          </p:nvSpPr>
          <p:spPr>
            <a:xfrm>
              <a:off x="3760350" y="1967150"/>
              <a:ext cx="8575" cy="88025"/>
            </a:xfrm>
            <a:custGeom>
              <a:avLst/>
              <a:gdLst/>
              <a:ahLst/>
              <a:cxnLst/>
              <a:rect l="l" t="t" r="r" b="b"/>
              <a:pathLst>
                <a:path w="343" h="3521" extrusionOk="0">
                  <a:moveTo>
                    <a:pt x="145" y="1"/>
                  </a:moveTo>
                  <a:cubicBezTo>
                    <a:pt x="127" y="1168"/>
                    <a:pt x="1" y="2353"/>
                    <a:pt x="234" y="3521"/>
                  </a:cubicBezTo>
                  <a:cubicBezTo>
                    <a:pt x="288" y="2335"/>
                    <a:pt x="342" y="1168"/>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5" name="Google Shape;2785;p52"/>
          <p:cNvGrpSpPr/>
          <p:nvPr/>
        </p:nvGrpSpPr>
        <p:grpSpPr>
          <a:xfrm rot="4097198">
            <a:off x="2932994" y="23972"/>
            <a:ext cx="2037164" cy="141169"/>
            <a:chOff x="2807175" y="548600"/>
            <a:chExt cx="1109000" cy="76850"/>
          </a:xfrm>
        </p:grpSpPr>
        <p:sp>
          <p:nvSpPr>
            <p:cNvPr id="2786" name="Google Shape;2786;p52"/>
            <p:cNvSpPr/>
            <p:nvPr/>
          </p:nvSpPr>
          <p:spPr>
            <a:xfrm>
              <a:off x="2807175" y="548600"/>
              <a:ext cx="1109000" cy="76850"/>
            </a:xfrm>
            <a:custGeom>
              <a:avLst/>
              <a:gdLst/>
              <a:ahLst/>
              <a:cxnLst/>
              <a:rect l="l" t="t" r="r" b="b"/>
              <a:pathLst>
                <a:path w="44360" h="3074" extrusionOk="0">
                  <a:moveTo>
                    <a:pt x="5298" y="709"/>
                  </a:moveTo>
                  <a:lnTo>
                    <a:pt x="5460" y="1392"/>
                  </a:lnTo>
                  <a:cubicBezTo>
                    <a:pt x="5137" y="1140"/>
                    <a:pt x="5137" y="1140"/>
                    <a:pt x="5155" y="745"/>
                  </a:cubicBezTo>
                  <a:lnTo>
                    <a:pt x="5298" y="709"/>
                  </a:lnTo>
                  <a:close/>
                  <a:moveTo>
                    <a:pt x="40487" y="1517"/>
                  </a:moveTo>
                  <a:cubicBezTo>
                    <a:pt x="40710" y="1517"/>
                    <a:pt x="40905" y="1631"/>
                    <a:pt x="41104" y="1631"/>
                  </a:cubicBezTo>
                  <a:cubicBezTo>
                    <a:pt x="41118" y="1631"/>
                    <a:pt x="41132" y="1631"/>
                    <a:pt x="41145" y="1630"/>
                  </a:cubicBezTo>
                  <a:lnTo>
                    <a:pt x="41145" y="1630"/>
                  </a:lnTo>
                  <a:cubicBezTo>
                    <a:pt x="40953" y="1656"/>
                    <a:pt x="40765" y="1722"/>
                    <a:pt x="40555" y="1722"/>
                  </a:cubicBezTo>
                  <a:cubicBezTo>
                    <a:pt x="40427" y="1722"/>
                    <a:pt x="40290" y="1697"/>
                    <a:pt x="40139" y="1625"/>
                  </a:cubicBezTo>
                  <a:cubicBezTo>
                    <a:pt x="40264" y="1544"/>
                    <a:pt x="40379" y="1517"/>
                    <a:pt x="40487" y="1517"/>
                  </a:cubicBezTo>
                  <a:close/>
                  <a:moveTo>
                    <a:pt x="42205" y="1697"/>
                  </a:moveTo>
                  <a:cubicBezTo>
                    <a:pt x="42223" y="1697"/>
                    <a:pt x="42241" y="1733"/>
                    <a:pt x="42259" y="1733"/>
                  </a:cubicBezTo>
                  <a:lnTo>
                    <a:pt x="42223" y="1751"/>
                  </a:lnTo>
                  <a:lnTo>
                    <a:pt x="41864" y="1751"/>
                  </a:lnTo>
                  <a:lnTo>
                    <a:pt x="41864" y="1697"/>
                  </a:lnTo>
                  <a:close/>
                  <a:moveTo>
                    <a:pt x="5262" y="1751"/>
                  </a:moveTo>
                  <a:lnTo>
                    <a:pt x="5316" y="1877"/>
                  </a:lnTo>
                  <a:lnTo>
                    <a:pt x="5191" y="1966"/>
                  </a:lnTo>
                  <a:cubicBezTo>
                    <a:pt x="5173" y="1931"/>
                    <a:pt x="5155" y="1877"/>
                    <a:pt x="5155" y="1859"/>
                  </a:cubicBezTo>
                  <a:cubicBezTo>
                    <a:pt x="5191" y="1823"/>
                    <a:pt x="5226" y="1787"/>
                    <a:pt x="5262" y="1751"/>
                  </a:cubicBezTo>
                  <a:close/>
                  <a:moveTo>
                    <a:pt x="1360" y="469"/>
                  </a:moveTo>
                  <a:cubicBezTo>
                    <a:pt x="1398" y="469"/>
                    <a:pt x="1435" y="471"/>
                    <a:pt x="1473" y="476"/>
                  </a:cubicBezTo>
                  <a:cubicBezTo>
                    <a:pt x="2551" y="548"/>
                    <a:pt x="3646" y="620"/>
                    <a:pt x="4777" y="709"/>
                  </a:cubicBezTo>
                  <a:lnTo>
                    <a:pt x="4867" y="1410"/>
                  </a:lnTo>
                  <a:lnTo>
                    <a:pt x="2245" y="1500"/>
                  </a:lnTo>
                  <a:lnTo>
                    <a:pt x="2299" y="1104"/>
                  </a:lnTo>
                  <a:lnTo>
                    <a:pt x="1545" y="1769"/>
                  </a:lnTo>
                  <a:cubicBezTo>
                    <a:pt x="1566" y="1768"/>
                    <a:pt x="1586" y="1768"/>
                    <a:pt x="1607" y="1768"/>
                  </a:cubicBezTo>
                  <a:cubicBezTo>
                    <a:pt x="1891" y="1768"/>
                    <a:pt x="2149" y="1839"/>
                    <a:pt x="2403" y="1839"/>
                  </a:cubicBezTo>
                  <a:cubicBezTo>
                    <a:pt x="2542" y="1839"/>
                    <a:pt x="2680" y="1818"/>
                    <a:pt x="2820" y="1751"/>
                  </a:cubicBezTo>
                  <a:cubicBezTo>
                    <a:pt x="2847" y="1739"/>
                    <a:pt x="2879" y="1734"/>
                    <a:pt x="2914" y="1734"/>
                  </a:cubicBezTo>
                  <a:cubicBezTo>
                    <a:pt x="3042" y="1734"/>
                    <a:pt x="3223" y="1799"/>
                    <a:pt x="3448" y="1841"/>
                  </a:cubicBezTo>
                  <a:cubicBezTo>
                    <a:pt x="3616" y="1700"/>
                    <a:pt x="3822" y="1645"/>
                    <a:pt x="4064" y="1645"/>
                  </a:cubicBezTo>
                  <a:cubicBezTo>
                    <a:pt x="4317" y="1645"/>
                    <a:pt x="4609" y="1704"/>
                    <a:pt x="4939" y="1787"/>
                  </a:cubicBezTo>
                  <a:cubicBezTo>
                    <a:pt x="4724" y="1913"/>
                    <a:pt x="4652" y="2002"/>
                    <a:pt x="4562" y="2002"/>
                  </a:cubicBezTo>
                  <a:cubicBezTo>
                    <a:pt x="3810" y="2102"/>
                    <a:pt x="3058" y="2154"/>
                    <a:pt x="2310" y="2154"/>
                  </a:cubicBezTo>
                  <a:cubicBezTo>
                    <a:pt x="1844" y="2154"/>
                    <a:pt x="1379" y="2134"/>
                    <a:pt x="916" y="2092"/>
                  </a:cubicBezTo>
                  <a:cubicBezTo>
                    <a:pt x="521" y="2056"/>
                    <a:pt x="270" y="1553"/>
                    <a:pt x="413" y="1158"/>
                  </a:cubicBezTo>
                  <a:cubicBezTo>
                    <a:pt x="545" y="746"/>
                    <a:pt x="936" y="469"/>
                    <a:pt x="1360" y="469"/>
                  </a:cubicBezTo>
                  <a:close/>
                  <a:moveTo>
                    <a:pt x="12195" y="548"/>
                  </a:moveTo>
                  <a:cubicBezTo>
                    <a:pt x="14709" y="548"/>
                    <a:pt x="17205" y="637"/>
                    <a:pt x="19720" y="655"/>
                  </a:cubicBezTo>
                  <a:cubicBezTo>
                    <a:pt x="21318" y="655"/>
                    <a:pt x="22916" y="602"/>
                    <a:pt x="24533" y="602"/>
                  </a:cubicBezTo>
                  <a:cubicBezTo>
                    <a:pt x="25718" y="602"/>
                    <a:pt x="26921" y="637"/>
                    <a:pt x="28125" y="673"/>
                  </a:cubicBezTo>
                  <a:cubicBezTo>
                    <a:pt x="28915" y="691"/>
                    <a:pt x="29705" y="745"/>
                    <a:pt x="30495" y="763"/>
                  </a:cubicBezTo>
                  <a:cubicBezTo>
                    <a:pt x="32148" y="799"/>
                    <a:pt x="33800" y="817"/>
                    <a:pt x="35434" y="835"/>
                  </a:cubicBezTo>
                  <a:lnTo>
                    <a:pt x="36763" y="835"/>
                  </a:lnTo>
                  <a:cubicBezTo>
                    <a:pt x="36889" y="1392"/>
                    <a:pt x="36889" y="1392"/>
                    <a:pt x="37266" y="1769"/>
                  </a:cubicBezTo>
                  <a:cubicBezTo>
                    <a:pt x="37553" y="1500"/>
                    <a:pt x="37140" y="1356"/>
                    <a:pt x="37194" y="1122"/>
                  </a:cubicBezTo>
                  <a:cubicBezTo>
                    <a:pt x="37453" y="932"/>
                    <a:pt x="37653" y="842"/>
                    <a:pt x="37909" y="842"/>
                  </a:cubicBezTo>
                  <a:cubicBezTo>
                    <a:pt x="38257" y="842"/>
                    <a:pt x="38708" y="1009"/>
                    <a:pt x="39547" y="1320"/>
                  </a:cubicBezTo>
                  <a:cubicBezTo>
                    <a:pt x="39529" y="1733"/>
                    <a:pt x="39170" y="1715"/>
                    <a:pt x="38828" y="1823"/>
                  </a:cubicBezTo>
                  <a:lnTo>
                    <a:pt x="39241" y="1984"/>
                  </a:lnTo>
                  <a:cubicBezTo>
                    <a:pt x="39224" y="2344"/>
                    <a:pt x="38972" y="2326"/>
                    <a:pt x="38757" y="2362"/>
                  </a:cubicBezTo>
                  <a:cubicBezTo>
                    <a:pt x="38164" y="2433"/>
                    <a:pt x="37589" y="2505"/>
                    <a:pt x="36997" y="2559"/>
                  </a:cubicBezTo>
                  <a:cubicBezTo>
                    <a:pt x="36817" y="2541"/>
                    <a:pt x="36637" y="2505"/>
                    <a:pt x="36476" y="2433"/>
                  </a:cubicBezTo>
                  <a:lnTo>
                    <a:pt x="36799" y="1859"/>
                  </a:lnTo>
                  <a:lnTo>
                    <a:pt x="36799" y="1859"/>
                  </a:lnTo>
                  <a:cubicBezTo>
                    <a:pt x="36386" y="1931"/>
                    <a:pt x="36386" y="2272"/>
                    <a:pt x="36296" y="2523"/>
                  </a:cubicBezTo>
                  <a:cubicBezTo>
                    <a:pt x="33315" y="2451"/>
                    <a:pt x="30370" y="2362"/>
                    <a:pt x="27424" y="2308"/>
                  </a:cubicBezTo>
                  <a:cubicBezTo>
                    <a:pt x="27278" y="2306"/>
                    <a:pt x="27131" y="2305"/>
                    <a:pt x="26985" y="2305"/>
                  </a:cubicBezTo>
                  <a:cubicBezTo>
                    <a:pt x="25816" y="2305"/>
                    <a:pt x="24640" y="2352"/>
                    <a:pt x="23470" y="2352"/>
                  </a:cubicBezTo>
                  <a:cubicBezTo>
                    <a:pt x="23201" y="2352"/>
                    <a:pt x="22933" y="2350"/>
                    <a:pt x="22665" y="2344"/>
                  </a:cubicBezTo>
                  <a:cubicBezTo>
                    <a:pt x="20959" y="2308"/>
                    <a:pt x="19253" y="2164"/>
                    <a:pt x="17547" y="2110"/>
                  </a:cubicBezTo>
                  <a:cubicBezTo>
                    <a:pt x="17205" y="2098"/>
                    <a:pt x="16864" y="2094"/>
                    <a:pt x="16524" y="2094"/>
                  </a:cubicBezTo>
                  <a:cubicBezTo>
                    <a:pt x="15842" y="2094"/>
                    <a:pt x="15164" y="2110"/>
                    <a:pt x="14493" y="2110"/>
                  </a:cubicBezTo>
                  <a:cubicBezTo>
                    <a:pt x="13434" y="2092"/>
                    <a:pt x="12374" y="2074"/>
                    <a:pt x="11315" y="2056"/>
                  </a:cubicBezTo>
                  <a:lnTo>
                    <a:pt x="5999" y="2002"/>
                  </a:lnTo>
                  <a:cubicBezTo>
                    <a:pt x="5927" y="2002"/>
                    <a:pt x="5837" y="1984"/>
                    <a:pt x="5729" y="1984"/>
                  </a:cubicBezTo>
                  <a:cubicBezTo>
                    <a:pt x="5713" y="1604"/>
                    <a:pt x="5924" y="1589"/>
                    <a:pt x="6126" y="1589"/>
                  </a:cubicBezTo>
                  <a:cubicBezTo>
                    <a:pt x="6144" y="1589"/>
                    <a:pt x="6161" y="1589"/>
                    <a:pt x="6178" y="1589"/>
                  </a:cubicBezTo>
                  <a:cubicBezTo>
                    <a:pt x="6771" y="1571"/>
                    <a:pt x="7364" y="1553"/>
                    <a:pt x="7956" y="1535"/>
                  </a:cubicBezTo>
                  <a:cubicBezTo>
                    <a:pt x="7970" y="1538"/>
                    <a:pt x="7985" y="1539"/>
                    <a:pt x="7999" y="1539"/>
                  </a:cubicBezTo>
                  <a:cubicBezTo>
                    <a:pt x="8092" y="1539"/>
                    <a:pt x="8184" y="1490"/>
                    <a:pt x="8262" y="1428"/>
                  </a:cubicBezTo>
                  <a:lnTo>
                    <a:pt x="5855" y="1428"/>
                  </a:lnTo>
                  <a:cubicBezTo>
                    <a:pt x="5801" y="1266"/>
                    <a:pt x="5765" y="1194"/>
                    <a:pt x="5747" y="1086"/>
                  </a:cubicBezTo>
                  <a:cubicBezTo>
                    <a:pt x="5711" y="997"/>
                    <a:pt x="5711" y="889"/>
                    <a:pt x="5693" y="745"/>
                  </a:cubicBezTo>
                  <a:cubicBezTo>
                    <a:pt x="5819" y="709"/>
                    <a:pt x="5963" y="673"/>
                    <a:pt x="6106" y="655"/>
                  </a:cubicBezTo>
                  <a:cubicBezTo>
                    <a:pt x="8136" y="620"/>
                    <a:pt x="10165" y="548"/>
                    <a:pt x="12195" y="548"/>
                  </a:cubicBezTo>
                  <a:close/>
                  <a:moveTo>
                    <a:pt x="10637" y="1"/>
                  </a:moveTo>
                  <a:cubicBezTo>
                    <a:pt x="10359" y="1"/>
                    <a:pt x="10081" y="3"/>
                    <a:pt x="9806" y="9"/>
                  </a:cubicBezTo>
                  <a:cubicBezTo>
                    <a:pt x="8315" y="63"/>
                    <a:pt x="6825" y="153"/>
                    <a:pt x="5352" y="171"/>
                  </a:cubicBezTo>
                  <a:cubicBezTo>
                    <a:pt x="4311" y="171"/>
                    <a:pt x="3269" y="81"/>
                    <a:pt x="2245" y="81"/>
                  </a:cubicBezTo>
                  <a:cubicBezTo>
                    <a:pt x="1724" y="99"/>
                    <a:pt x="1222" y="171"/>
                    <a:pt x="737" y="314"/>
                  </a:cubicBezTo>
                  <a:cubicBezTo>
                    <a:pt x="288" y="440"/>
                    <a:pt x="0" y="1033"/>
                    <a:pt x="54" y="1553"/>
                  </a:cubicBezTo>
                  <a:cubicBezTo>
                    <a:pt x="126" y="2110"/>
                    <a:pt x="341" y="2308"/>
                    <a:pt x="970" y="2397"/>
                  </a:cubicBezTo>
                  <a:cubicBezTo>
                    <a:pt x="1612" y="2501"/>
                    <a:pt x="2253" y="2527"/>
                    <a:pt x="2898" y="2527"/>
                  </a:cubicBezTo>
                  <a:cubicBezTo>
                    <a:pt x="3372" y="2527"/>
                    <a:pt x="3849" y="2513"/>
                    <a:pt x="4328" y="2505"/>
                  </a:cubicBezTo>
                  <a:cubicBezTo>
                    <a:pt x="4726" y="2498"/>
                    <a:pt x="5125" y="2495"/>
                    <a:pt x="5527" y="2495"/>
                  </a:cubicBezTo>
                  <a:cubicBezTo>
                    <a:pt x="7231" y="2495"/>
                    <a:pt x="9000" y="2548"/>
                    <a:pt x="11063" y="2577"/>
                  </a:cubicBezTo>
                  <a:lnTo>
                    <a:pt x="14260" y="2613"/>
                  </a:lnTo>
                  <a:cubicBezTo>
                    <a:pt x="15062" y="2613"/>
                    <a:pt x="15864" y="2597"/>
                    <a:pt x="16661" y="2597"/>
                  </a:cubicBezTo>
                  <a:cubicBezTo>
                    <a:pt x="17060" y="2597"/>
                    <a:pt x="17457" y="2601"/>
                    <a:pt x="17852" y="2613"/>
                  </a:cubicBezTo>
                  <a:cubicBezTo>
                    <a:pt x="19483" y="2646"/>
                    <a:pt x="21099" y="2815"/>
                    <a:pt x="22727" y="2815"/>
                  </a:cubicBezTo>
                  <a:cubicBezTo>
                    <a:pt x="22874" y="2815"/>
                    <a:pt x="23021" y="2814"/>
                    <a:pt x="23168" y="2811"/>
                  </a:cubicBezTo>
                  <a:cubicBezTo>
                    <a:pt x="23669" y="2804"/>
                    <a:pt x="24170" y="2801"/>
                    <a:pt x="24672" y="2801"/>
                  </a:cubicBezTo>
                  <a:cubicBezTo>
                    <a:pt x="28157" y="2801"/>
                    <a:pt x="31643" y="2950"/>
                    <a:pt x="35129" y="3044"/>
                  </a:cubicBezTo>
                  <a:cubicBezTo>
                    <a:pt x="35392" y="3065"/>
                    <a:pt x="35655" y="3074"/>
                    <a:pt x="35918" y="3074"/>
                  </a:cubicBezTo>
                  <a:cubicBezTo>
                    <a:pt x="36104" y="3074"/>
                    <a:pt x="36290" y="3069"/>
                    <a:pt x="36476" y="3062"/>
                  </a:cubicBezTo>
                  <a:cubicBezTo>
                    <a:pt x="37464" y="2954"/>
                    <a:pt x="38451" y="2793"/>
                    <a:pt x="39439" y="2667"/>
                  </a:cubicBezTo>
                  <a:cubicBezTo>
                    <a:pt x="39798" y="2631"/>
                    <a:pt x="40157" y="2595"/>
                    <a:pt x="40517" y="2577"/>
                  </a:cubicBezTo>
                  <a:cubicBezTo>
                    <a:pt x="41684" y="2487"/>
                    <a:pt x="42833" y="2433"/>
                    <a:pt x="43983" y="2344"/>
                  </a:cubicBezTo>
                  <a:cubicBezTo>
                    <a:pt x="44126" y="2344"/>
                    <a:pt x="44234" y="2200"/>
                    <a:pt x="44360" y="2128"/>
                  </a:cubicBezTo>
                  <a:cubicBezTo>
                    <a:pt x="44288" y="1984"/>
                    <a:pt x="44234" y="1805"/>
                    <a:pt x="44108" y="1751"/>
                  </a:cubicBezTo>
                  <a:cubicBezTo>
                    <a:pt x="43893" y="1643"/>
                    <a:pt x="43659" y="1571"/>
                    <a:pt x="43426" y="1517"/>
                  </a:cubicBezTo>
                  <a:cubicBezTo>
                    <a:pt x="42223" y="1302"/>
                    <a:pt x="41019" y="1068"/>
                    <a:pt x="39834" y="853"/>
                  </a:cubicBezTo>
                  <a:cubicBezTo>
                    <a:pt x="39331" y="709"/>
                    <a:pt x="38846" y="620"/>
                    <a:pt x="38344" y="530"/>
                  </a:cubicBezTo>
                  <a:cubicBezTo>
                    <a:pt x="37212" y="440"/>
                    <a:pt x="36063" y="404"/>
                    <a:pt x="34931" y="368"/>
                  </a:cubicBezTo>
                  <a:cubicBezTo>
                    <a:pt x="33405" y="314"/>
                    <a:pt x="31878" y="260"/>
                    <a:pt x="30352" y="242"/>
                  </a:cubicBezTo>
                  <a:cubicBezTo>
                    <a:pt x="27981" y="206"/>
                    <a:pt x="25592" y="188"/>
                    <a:pt x="23222" y="171"/>
                  </a:cubicBezTo>
                  <a:cubicBezTo>
                    <a:pt x="22443" y="171"/>
                    <a:pt x="21673" y="179"/>
                    <a:pt x="20900" y="179"/>
                  </a:cubicBezTo>
                  <a:cubicBezTo>
                    <a:pt x="20514" y="179"/>
                    <a:pt x="20127" y="177"/>
                    <a:pt x="19738" y="171"/>
                  </a:cubicBezTo>
                  <a:cubicBezTo>
                    <a:pt x="18516" y="153"/>
                    <a:pt x="17295" y="81"/>
                    <a:pt x="16074" y="63"/>
                  </a:cubicBezTo>
                  <a:cubicBezTo>
                    <a:pt x="14817" y="27"/>
                    <a:pt x="13560" y="9"/>
                    <a:pt x="12302" y="9"/>
                  </a:cubicBezTo>
                  <a:cubicBezTo>
                    <a:pt x="11752" y="9"/>
                    <a:pt x="11193" y="1"/>
                    <a:pt x="10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2"/>
            <p:cNvSpPr/>
            <p:nvPr/>
          </p:nvSpPr>
          <p:spPr>
            <a:xfrm>
              <a:off x="3297450" y="583375"/>
              <a:ext cx="53025" cy="9900"/>
            </a:xfrm>
            <a:custGeom>
              <a:avLst/>
              <a:gdLst/>
              <a:ahLst/>
              <a:cxnLst/>
              <a:rect l="l" t="t" r="r" b="b"/>
              <a:pathLst>
                <a:path w="2121" h="396" extrusionOk="0">
                  <a:moveTo>
                    <a:pt x="1" y="55"/>
                  </a:moveTo>
                  <a:cubicBezTo>
                    <a:pt x="594" y="324"/>
                    <a:pt x="1240" y="1"/>
                    <a:pt x="1815" y="396"/>
                  </a:cubicBezTo>
                  <a:lnTo>
                    <a:pt x="2120" y="5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2"/>
            <p:cNvSpPr/>
            <p:nvPr/>
          </p:nvSpPr>
          <p:spPr>
            <a:xfrm>
              <a:off x="3225175" y="586975"/>
              <a:ext cx="56600" cy="3725"/>
            </a:xfrm>
            <a:custGeom>
              <a:avLst/>
              <a:gdLst/>
              <a:ahLst/>
              <a:cxnLst/>
              <a:rect l="l" t="t" r="r" b="b"/>
              <a:pathLst>
                <a:path w="2264" h="149" extrusionOk="0">
                  <a:moveTo>
                    <a:pt x="0" y="0"/>
                  </a:moveTo>
                  <a:lnTo>
                    <a:pt x="18" y="144"/>
                  </a:lnTo>
                  <a:lnTo>
                    <a:pt x="1581" y="144"/>
                  </a:lnTo>
                  <a:cubicBezTo>
                    <a:pt x="1618" y="147"/>
                    <a:pt x="1655" y="148"/>
                    <a:pt x="1693" y="148"/>
                  </a:cubicBezTo>
                  <a:cubicBezTo>
                    <a:pt x="1893" y="148"/>
                    <a:pt x="2097" y="106"/>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2"/>
            <p:cNvSpPr/>
            <p:nvPr/>
          </p:nvSpPr>
          <p:spPr>
            <a:xfrm>
              <a:off x="3379625" y="582025"/>
              <a:ext cx="15750" cy="14850"/>
            </a:xfrm>
            <a:custGeom>
              <a:avLst/>
              <a:gdLst/>
              <a:ahLst/>
              <a:cxnLst/>
              <a:rect l="l" t="t" r="r" b="b"/>
              <a:pathLst>
                <a:path w="630" h="594" extrusionOk="0">
                  <a:moveTo>
                    <a:pt x="539" y="1"/>
                  </a:moveTo>
                  <a:cubicBezTo>
                    <a:pt x="72" y="145"/>
                    <a:pt x="72" y="145"/>
                    <a:pt x="0" y="594"/>
                  </a:cubicBezTo>
                  <a:lnTo>
                    <a:pt x="629" y="109"/>
                  </a:lnTo>
                  <a:lnTo>
                    <a:pt x="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2"/>
            <p:cNvSpPr/>
            <p:nvPr/>
          </p:nvSpPr>
          <p:spPr>
            <a:xfrm>
              <a:off x="3754525" y="579425"/>
              <a:ext cx="17075" cy="4425"/>
            </a:xfrm>
            <a:custGeom>
              <a:avLst/>
              <a:gdLst/>
              <a:ahLst/>
              <a:cxnLst/>
              <a:rect l="l" t="t" r="r" b="b"/>
              <a:pathLst>
                <a:path w="683" h="177" extrusionOk="0">
                  <a:moveTo>
                    <a:pt x="337" y="1"/>
                  </a:moveTo>
                  <a:cubicBezTo>
                    <a:pt x="234" y="1"/>
                    <a:pt x="125" y="52"/>
                    <a:pt x="1" y="177"/>
                  </a:cubicBezTo>
                  <a:lnTo>
                    <a:pt x="683" y="177"/>
                  </a:lnTo>
                  <a:cubicBezTo>
                    <a:pt x="567" y="70"/>
                    <a:pt x="456" y="1"/>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2"/>
            <p:cNvSpPr/>
            <p:nvPr/>
          </p:nvSpPr>
          <p:spPr>
            <a:xfrm>
              <a:off x="3364350" y="578450"/>
              <a:ext cx="13050" cy="12150"/>
            </a:xfrm>
            <a:custGeom>
              <a:avLst/>
              <a:gdLst/>
              <a:ahLst/>
              <a:cxnLst/>
              <a:rect l="l" t="t" r="r" b="b"/>
              <a:pathLst>
                <a:path w="522" h="486" extrusionOk="0">
                  <a:moveTo>
                    <a:pt x="522" y="0"/>
                  </a:moveTo>
                  <a:cubicBezTo>
                    <a:pt x="252" y="0"/>
                    <a:pt x="37" y="216"/>
                    <a:pt x="1" y="485"/>
                  </a:cubicBezTo>
                  <a:cubicBezTo>
                    <a:pt x="270" y="485"/>
                    <a:pt x="504" y="270"/>
                    <a:pt x="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2"/>
            <p:cNvSpPr/>
            <p:nvPr/>
          </p:nvSpPr>
          <p:spPr>
            <a:xfrm>
              <a:off x="3402075" y="586075"/>
              <a:ext cx="11250" cy="8550"/>
            </a:xfrm>
            <a:custGeom>
              <a:avLst/>
              <a:gdLst/>
              <a:ahLst/>
              <a:cxnLst/>
              <a:rect l="l" t="t" r="r" b="b"/>
              <a:pathLst>
                <a:path w="450" h="342" extrusionOk="0">
                  <a:moveTo>
                    <a:pt x="378" y="1"/>
                  </a:moveTo>
                  <a:lnTo>
                    <a:pt x="0" y="180"/>
                  </a:lnTo>
                  <a:lnTo>
                    <a:pt x="90" y="342"/>
                  </a:lnTo>
                  <a:lnTo>
                    <a:pt x="449" y="108"/>
                  </a:lnTo>
                  <a:lnTo>
                    <a:pt x="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2"/>
            <p:cNvSpPr/>
            <p:nvPr/>
          </p:nvSpPr>
          <p:spPr>
            <a:xfrm>
              <a:off x="3550250" y="586075"/>
              <a:ext cx="9450" cy="9450"/>
            </a:xfrm>
            <a:custGeom>
              <a:avLst/>
              <a:gdLst/>
              <a:ahLst/>
              <a:cxnLst/>
              <a:rect l="l" t="t" r="r" b="b"/>
              <a:pathLst>
                <a:path w="378" h="378" extrusionOk="0">
                  <a:moveTo>
                    <a:pt x="269" y="1"/>
                  </a:moveTo>
                  <a:lnTo>
                    <a:pt x="0" y="270"/>
                  </a:lnTo>
                  <a:lnTo>
                    <a:pt x="126" y="378"/>
                  </a:lnTo>
                  <a:lnTo>
                    <a:pt x="377" y="90"/>
                  </a:lnTo>
                  <a:lnTo>
                    <a:pt x="2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2"/>
            <p:cNvSpPr/>
            <p:nvPr/>
          </p:nvSpPr>
          <p:spPr>
            <a:xfrm>
              <a:off x="2833650" y="576650"/>
              <a:ext cx="7225" cy="13500"/>
            </a:xfrm>
            <a:custGeom>
              <a:avLst/>
              <a:gdLst/>
              <a:ahLst/>
              <a:cxnLst/>
              <a:rect l="l" t="t" r="r" b="b"/>
              <a:pathLst>
                <a:path w="289" h="540" extrusionOk="0">
                  <a:moveTo>
                    <a:pt x="180" y="0"/>
                  </a:moveTo>
                  <a:cubicBezTo>
                    <a:pt x="127" y="126"/>
                    <a:pt x="73" y="234"/>
                    <a:pt x="19" y="342"/>
                  </a:cubicBezTo>
                  <a:cubicBezTo>
                    <a:pt x="1" y="360"/>
                    <a:pt x="55" y="413"/>
                    <a:pt x="127" y="539"/>
                  </a:cubicBezTo>
                  <a:lnTo>
                    <a:pt x="288" y="54"/>
                  </a:lnTo>
                  <a:lnTo>
                    <a:pt x="1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5" name="Google Shape;2795;p52"/>
          <p:cNvGrpSpPr/>
          <p:nvPr/>
        </p:nvGrpSpPr>
        <p:grpSpPr>
          <a:xfrm rot="10160033">
            <a:off x="719811" y="-1602543"/>
            <a:ext cx="444467" cy="3152464"/>
            <a:chOff x="3947150" y="2332625"/>
            <a:chExt cx="163450" cy="1159300"/>
          </a:xfrm>
        </p:grpSpPr>
        <p:sp>
          <p:nvSpPr>
            <p:cNvPr id="2796" name="Google Shape;2796;p52"/>
            <p:cNvSpPr/>
            <p:nvPr/>
          </p:nvSpPr>
          <p:spPr>
            <a:xfrm>
              <a:off x="3947150" y="2332625"/>
              <a:ext cx="163450" cy="1159300"/>
            </a:xfrm>
            <a:custGeom>
              <a:avLst/>
              <a:gdLst/>
              <a:ahLst/>
              <a:cxnLst/>
              <a:rect l="l" t="t" r="r" b="b"/>
              <a:pathLst>
                <a:path w="6538" h="46372" extrusionOk="0">
                  <a:moveTo>
                    <a:pt x="557" y="1186"/>
                  </a:moveTo>
                  <a:cubicBezTo>
                    <a:pt x="718" y="1437"/>
                    <a:pt x="629" y="1761"/>
                    <a:pt x="1006" y="1904"/>
                  </a:cubicBezTo>
                  <a:cubicBezTo>
                    <a:pt x="1167" y="1976"/>
                    <a:pt x="1221" y="2407"/>
                    <a:pt x="1257" y="2694"/>
                  </a:cubicBezTo>
                  <a:cubicBezTo>
                    <a:pt x="1365" y="3305"/>
                    <a:pt x="1419" y="3934"/>
                    <a:pt x="1491" y="4562"/>
                  </a:cubicBezTo>
                  <a:cubicBezTo>
                    <a:pt x="1509" y="4742"/>
                    <a:pt x="1473" y="4939"/>
                    <a:pt x="1239" y="4975"/>
                  </a:cubicBezTo>
                  <a:cubicBezTo>
                    <a:pt x="1217" y="4979"/>
                    <a:pt x="1196" y="4980"/>
                    <a:pt x="1176" y="4980"/>
                  </a:cubicBezTo>
                  <a:cubicBezTo>
                    <a:pt x="986" y="4980"/>
                    <a:pt x="895" y="4832"/>
                    <a:pt x="862" y="4670"/>
                  </a:cubicBezTo>
                  <a:cubicBezTo>
                    <a:pt x="736" y="3970"/>
                    <a:pt x="575" y="3287"/>
                    <a:pt x="503" y="2587"/>
                  </a:cubicBezTo>
                  <a:cubicBezTo>
                    <a:pt x="485" y="2120"/>
                    <a:pt x="503" y="1653"/>
                    <a:pt x="557" y="1186"/>
                  </a:cubicBezTo>
                  <a:close/>
                  <a:moveTo>
                    <a:pt x="1393" y="5362"/>
                  </a:moveTo>
                  <a:cubicBezTo>
                    <a:pt x="1624" y="5362"/>
                    <a:pt x="1703" y="5485"/>
                    <a:pt x="1742" y="5801"/>
                  </a:cubicBezTo>
                  <a:cubicBezTo>
                    <a:pt x="1868" y="6717"/>
                    <a:pt x="1958" y="7633"/>
                    <a:pt x="2065" y="8531"/>
                  </a:cubicBezTo>
                  <a:cubicBezTo>
                    <a:pt x="2209" y="9663"/>
                    <a:pt x="2353" y="10776"/>
                    <a:pt x="2496" y="11943"/>
                  </a:cubicBezTo>
                  <a:lnTo>
                    <a:pt x="2012" y="12213"/>
                  </a:lnTo>
                  <a:lnTo>
                    <a:pt x="2586" y="12392"/>
                  </a:lnTo>
                  <a:lnTo>
                    <a:pt x="2676" y="13201"/>
                  </a:lnTo>
                  <a:cubicBezTo>
                    <a:pt x="2523" y="13228"/>
                    <a:pt x="2429" y="13246"/>
                    <a:pt x="2354" y="13246"/>
                  </a:cubicBezTo>
                  <a:cubicBezTo>
                    <a:pt x="2235" y="13246"/>
                    <a:pt x="2163" y="13203"/>
                    <a:pt x="1976" y="13093"/>
                  </a:cubicBezTo>
                  <a:lnTo>
                    <a:pt x="2622" y="12752"/>
                  </a:lnTo>
                  <a:lnTo>
                    <a:pt x="1976" y="12536"/>
                  </a:lnTo>
                  <a:cubicBezTo>
                    <a:pt x="1634" y="10148"/>
                    <a:pt x="1149" y="7795"/>
                    <a:pt x="1078" y="5406"/>
                  </a:cubicBezTo>
                  <a:cubicBezTo>
                    <a:pt x="1206" y="5378"/>
                    <a:pt x="1309" y="5362"/>
                    <a:pt x="1393" y="5362"/>
                  </a:cubicBezTo>
                  <a:close/>
                  <a:moveTo>
                    <a:pt x="2712" y="13686"/>
                  </a:moveTo>
                  <a:cubicBezTo>
                    <a:pt x="2730" y="13775"/>
                    <a:pt x="2766" y="13883"/>
                    <a:pt x="2784" y="13973"/>
                  </a:cubicBezTo>
                  <a:cubicBezTo>
                    <a:pt x="3143" y="16757"/>
                    <a:pt x="3502" y="19540"/>
                    <a:pt x="3807" y="22342"/>
                  </a:cubicBezTo>
                  <a:cubicBezTo>
                    <a:pt x="4041" y="24353"/>
                    <a:pt x="4167" y="26401"/>
                    <a:pt x="4364" y="28412"/>
                  </a:cubicBezTo>
                  <a:cubicBezTo>
                    <a:pt x="4562" y="30531"/>
                    <a:pt x="4777" y="32633"/>
                    <a:pt x="5011" y="34734"/>
                  </a:cubicBezTo>
                  <a:cubicBezTo>
                    <a:pt x="5298" y="37266"/>
                    <a:pt x="5621" y="39781"/>
                    <a:pt x="5873" y="42313"/>
                  </a:cubicBezTo>
                  <a:cubicBezTo>
                    <a:pt x="5999" y="43480"/>
                    <a:pt x="5999" y="44665"/>
                    <a:pt x="6052" y="45851"/>
                  </a:cubicBezTo>
                  <a:cubicBezTo>
                    <a:pt x="5964" y="45885"/>
                    <a:pt x="5894" y="45901"/>
                    <a:pt x="5838" y="45901"/>
                  </a:cubicBezTo>
                  <a:cubicBezTo>
                    <a:pt x="5691" y="45901"/>
                    <a:pt x="5643" y="45792"/>
                    <a:pt x="5603" y="45635"/>
                  </a:cubicBezTo>
                  <a:cubicBezTo>
                    <a:pt x="5406" y="44342"/>
                    <a:pt x="5154" y="43031"/>
                    <a:pt x="4975" y="41720"/>
                  </a:cubicBezTo>
                  <a:cubicBezTo>
                    <a:pt x="4562" y="38649"/>
                    <a:pt x="4113" y="35596"/>
                    <a:pt x="3790" y="32525"/>
                  </a:cubicBezTo>
                  <a:cubicBezTo>
                    <a:pt x="3394" y="28951"/>
                    <a:pt x="3107" y="25377"/>
                    <a:pt x="2748" y="21821"/>
                  </a:cubicBezTo>
                  <a:cubicBezTo>
                    <a:pt x="2550" y="19864"/>
                    <a:pt x="2317" y="17924"/>
                    <a:pt x="2101" y="15984"/>
                  </a:cubicBezTo>
                  <a:cubicBezTo>
                    <a:pt x="2030" y="15428"/>
                    <a:pt x="1994" y="14889"/>
                    <a:pt x="1958" y="14332"/>
                  </a:cubicBezTo>
                  <a:lnTo>
                    <a:pt x="1958" y="13757"/>
                  </a:lnTo>
                  <a:lnTo>
                    <a:pt x="2712" y="13686"/>
                  </a:lnTo>
                  <a:close/>
                  <a:moveTo>
                    <a:pt x="557" y="0"/>
                  </a:moveTo>
                  <a:cubicBezTo>
                    <a:pt x="449" y="126"/>
                    <a:pt x="377" y="252"/>
                    <a:pt x="305" y="396"/>
                  </a:cubicBezTo>
                  <a:cubicBezTo>
                    <a:pt x="216" y="755"/>
                    <a:pt x="162" y="1096"/>
                    <a:pt x="108" y="1473"/>
                  </a:cubicBezTo>
                  <a:cubicBezTo>
                    <a:pt x="0" y="2623"/>
                    <a:pt x="18" y="3754"/>
                    <a:pt x="503" y="4832"/>
                  </a:cubicBezTo>
                  <a:cubicBezTo>
                    <a:pt x="593" y="5065"/>
                    <a:pt x="647" y="5299"/>
                    <a:pt x="665" y="5550"/>
                  </a:cubicBezTo>
                  <a:cubicBezTo>
                    <a:pt x="736" y="6538"/>
                    <a:pt x="701" y="7543"/>
                    <a:pt x="862" y="8513"/>
                  </a:cubicBezTo>
                  <a:cubicBezTo>
                    <a:pt x="1114" y="9914"/>
                    <a:pt x="1275" y="11297"/>
                    <a:pt x="1437" y="12698"/>
                  </a:cubicBezTo>
                  <a:cubicBezTo>
                    <a:pt x="1455" y="12949"/>
                    <a:pt x="1509" y="13219"/>
                    <a:pt x="1527" y="13470"/>
                  </a:cubicBezTo>
                  <a:cubicBezTo>
                    <a:pt x="1598" y="14673"/>
                    <a:pt x="1634" y="15859"/>
                    <a:pt x="1724" y="17062"/>
                  </a:cubicBezTo>
                  <a:cubicBezTo>
                    <a:pt x="1994" y="20079"/>
                    <a:pt x="2263" y="23078"/>
                    <a:pt x="2550" y="26060"/>
                  </a:cubicBezTo>
                  <a:cubicBezTo>
                    <a:pt x="2784" y="28628"/>
                    <a:pt x="3035" y="31178"/>
                    <a:pt x="3323" y="33728"/>
                  </a:cubicBezTo>
                  <a:cubicBezTo>
                    <a:pt x="3718" y="37266"/>
                    <a:pt x="4221" y="40786"/>
                    <a:pt x="4813" y="44306"/>
                  </a:cubicBezTo>
                  <a:cubicBezTo>
                    <a:pt x="4903" y="44845"/>
                    <a:pt x="5029" y="45384"/>
                    <a:pt x="5208" y="45905"/>
                  </a:cubicBezTo>
                  <a:cubicBezTo>
                    <a:pt x="5329" y="46254"/>
                    <a:pt x="5470" y="46372"/>
                    <a:pt x="5743" y="46372"/>
                  </a:cubicBezTo>
                  <a:cubicBezTo>
                    <a:pt x="5836" y="46372"/>
                    <a:pt x="5943" y="46358"/>
                    <a:pt x="6070" y="46336"/>
                  </a:cubicBezTo>
                  <a:cubicBezTo>
                    <a:pt x="6465" y="46246"/>
                    <a:pt x="6483" y="46228"/>
                    <a:pt x="6519" y="45653"/>
                  </a:cubicBezTo>
                  <a:cubicBezTo>
                    <a:pt x="6537" y="45456"/>
                    <a:pt x="6537" y="45258"/>
                    <a:pt x="6537" y="45061"/>
                  </a:cubicBezTo>
                  <a:cubicBezTo>
                    <a:pt x="6501" y="44288"/>
                    <a:pt x="6483" y="43516"/>
                    <a:pt x="6430" y="42744"/>
                  </a:cubicBezTo>
                  <a:cubicBezTo>
                    <a:pt x="6394" y="42007"/>
                    <a:pt x="6358" y="41271"/>
                    <a:pt x="6268" y="40553"/>
                  </a:cubicBezTo>
                  <a:cubicBezTo>
                    <a:pt x="5945" y="37985"/>
                    <a:pt x="5550" y="35416"/>
                    <a:pt x="5262" y="32848"/>
                  </a:cubicBezTo>
                  <a:cubicBezTo>
                    <a:pt x="5047" y="30765"/>
                    <a:pt x="4867" y="28682"/>
                    <a:pt x="4777" y="26580"/>
                  </a:cubicBezTo>
                  <a:cubicBezTo>
                    <a:pt x="4652" y="24156"/>
                    <a:pt x="4239" y="21767"/>
                    <a:pt x="3933" y="19379"/>
                  </a:cubicBezTo>
                  <a:cubicBezTo>
                    <a:pt x="3736" y="17960"/>
                    <a:pt x="3484" y="16559"/>
                    <a:pt x="3251" y="15158"/>
                  </a:cubicBezTo>
                  <a:cubicBezTo>
                    <a:pt x="3197" y="14835"/>
                    <a:pt x="3179" y="14512"/>
                    <a:pt x="3161" y="14170"/>
                  </a:cubicBezTo>
                  <a:cubicBezTo>
                    <a:pt x="3125" y="13703"/>
                    <a:pt x="3125" y="13201"/>
                    <a:pt x="3053" y="12734"/>
                  </a:cubicBezTo>
                  <a:cubicBezTo>
                    <a:pt x="2766" y="10614"/>
                    <a:pt x="2443" y="8495"/>
                    <a:pt x="2155" y="6376"/>
                  </a:cubicBezTo>
                  <a:cubicBezTo>
                    <a:pt x="2030" y="5424"/>
                    <a:pt x="1940" y="4454"/>
                    <a:pt x="1814" y="3485"/>
                  </a:cubicBezTo>
                  <a:cubicBezTo>
                    <a:pt x="1742" y="3107"/>
                    <a:pt x="1652" y="2730"/>
                    <a:pt x="1545" y="2353"/>
                  </a:cubicBezTo>
                  <a:cubicBezTo>
                    <a:pt x="1437" y="1922"/>
                    <a:pt x="1275" y="1509"/>
                    <a:pt x="1185" y="1060"/>
                  </a:cubicBezTo>
                  <a:cubicBezTo>
                    <a:pt x="1096" y="665"/>
                    <a:pt x="862" y="288"/>
                    <a:pt x="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2"/>
            <p:cNvSpPr/>
            <p:nvPr/>
          </p:nvSpPr>
          <p:spPr>
            <a:xfrm>
              <a:off x="4030650" y="2978725"/>
              <a:ext cx="12600" cy="31000"/>
            </a:xfrm>
            <a:custGeom>
              <a:avLst/>
              <a:gdLst/>
              <a:ahLst/>
              <a:cxnLst/>
              <a:rect l="l" t="t" r="r" b="b"/>
              <a:pathLst>
                <a:path w="504" h="1240" extrusionOk="0">
                  <a:moveTo>
                    <a:pt x="396" y="0"/>
                  </a:moveTo>
                  <a:lnTo>
                    <a:pt x="396" y="0"/>
                  </a:lnTo>
                  <a:cubicBezTo>
                    <a:pt x="126" y="341"/>
                    <a:pt x="1" y="790"/>
                    <a:pt x="90" y="1239"/>
                  </a:cubicBezTo>
                  <a:cubicBezTo>
                    <a:pt x="378" y="898"/>
                    <a:pt x="503" y="449"/>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2"/>
            <p:cNvSpPr/>
            <p:nvPr/>
          </p:nvSpPr>
          <p:spPr>
            <a:xfrm>
              <a:off x="4033800" y="3010150"/>
              <a:ext cx="9900" cy="17975"/>
            </a:xfrm>
            <a:custGeom>
              <a:avLst/>
              <a:gdLst/>
              <a:ahLst/>
              <a:cxnLst/>
              <a:rect l="l" t="t" r="r" b="b"/>
              <a:pathLst>
                <a:path w="396" h="719" extrusionOk="0">
                  <a:moveTo>
                    <a:pt x="234" y="0"/>
                  </a:moveTo>
                  <a:lnTo>
                    <a:pt x="0" y="665"/>
                  </a:lnTo>
                  <a:lnTo>
                    <a:pt x="144" y="719"/>
                  </a:lnTo>
                  <a:lnTo>
                    <a:pt x="395" y="72"/>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2"/>
            <p:cNvSpPr/>
            <p:nvPr/>
          </p:nvSpPr>
          <p:spPr>
            <a:xfrm>
              <a:off x="4010450" y="2753775"/>
              <a:ext cx="3625" cy="10350"/>
            </a:xfrm>
            <a:custGeom>
              <a:avLst/>
              <a:gdLst/>
              <a:ahLst/>
              <a:cxnLst/>
              <a:rect l="l" t="t" r="r" b="b"/>
              <a:pathLst>
                <a:path w="145" h="414" extrusionOk="0">
                  <a:moveTo>
                    <a:pt x="0" y="0"/>
                  </a:moveTo>
                  <a:lnTo>
                    <a:pt x="54" y="413"/>
                  </a:lnTo>
                  <a:cubicBezTo>
                    <a:pt x="108" y="378"/>
                    <a:pt x="144" y="324"/>
                    <a:pt x="144" y="252"/>
                  </a:cubicBezTo>
                  <a:cubicBezTo>
                    <a:pt x="144" y="180"/>
                    <a:pt x="144" y="108"/>
                    <a:pt x="126" y="36"/>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2"/>
            <p:cNvSpPr/>
            <p:nvPr/>
          </p:nvSpPr>
          <p:spPr>
            <a:xfrm>
              <a:off x="3980825" y="2498750"/>
              <a:ext cx="20225" cy="92525"/>
            </a:xfrm>
            <a:custGeom>
              <a:avLst/>
              <a:gdLst/>
              <a:ahLst/>
              <a:cxnLst/>
              <a:rect l="l" t="t" r="r" b="b"/>
              <a:pathLst>
                <a:path w="809" h="3701" extrusionOk="0">
                  <a:moveTo>
                    <a:pt x="108" y="0"/>
                  </a:moveTo>
                  <a:lnTo>
                    <a:pt x="108" y="0"/>
                  </a:lnTo>
                  <a:cubicBezTo>
                    <a:pt x="0" y="1096"/>
                    <a:pt x="413" y="3359"/>
                    <a:pt x="808" y="3700"/>
                  </a:cubicBezTo>
                  <a:cubicBezTo>
                    <a:pt x="575" y="2461"/>
                    <a:pt x="521" y="1204"/>
                    <a:pt x="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2"/>
            <p:cNvSpPr/>
            <p:nvPr/>
          </p:nvSpPr>
          <p:spPr>
            <a:xfrm>
              <a:off x="3968250" y="2425575"/>
              <a:ext cx="6300" cy="8550"/>
            </a:xfrm>
            <a:custGeom>
              <a:avLst/>
              <a:gdLst/>
              <a:ahLst/>
              <a:cxnLst/>
              <a:rect l="l" t="t" r="r" b="b"/>
              <a:pathLst>
                <a:path w="252" h="342" extrusionOk="0">
                  <a:moveTo>
                    <a:pt x="72" y="0"/>
                  </a:moveTo>
                  <a:lnTo>
                    <a:pt x="0" y="36"/>
                  </a:lnTo>
                  <a:cubicBezTo>
                    <a:pt x="18" y="90"/>
                    <a:pt x="36" y="162"/>
                    <a:pt x="54" y="234"/>
                  </a:cubicBezTo>
                  <a:cubicBezTo>
                    <a:pt x="90" y="269"/>
                    <a:pt x="144" y="305"/>
                    <a:pt x="180" y="341"/>
                  </a:cubicBezTo>
                  <a:lnTo>
                    <a:pt x="252" y="287"/>
                  </a:lnTo>
                  <a:lnTo>
                    <a:pt x="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2" name="Google Shape;2802;p52"/>
          <p:cNvGrpSpPr/>
          <p:nvPr/>
        </p:nvGrpSpPr>
        <p:grpSpPr>
          <a:xfrm rot="10800000">
            <a:off x="1577264" y="-349770"/>
            <a:ext cx="1211413" cy="1467392"/>
            <a:chOff x="3766650" y="1329100"/>
            <a:chExt cx="497500" cy="602625"/>
          </a:xfrm>
        </p:grpSpPr>
        <p:sp>
          <p:nvSpPr>
            <p:cNvPr id="2803" name="Google Shape;2803;p52"/>
            <p:cNvSpPr/>
            <p:nvPr/>
          </p:nvSpPr>
          <p:spPr>
            <a:xfrm>
              <a:off x="3766650" y="1329100"/>
              <a:ext cx="497500" cy="602625"/>
            </a:xfrm>
            <a:custGeom>
              <a:avLst/>
              <a:gdLst/>
              <a:ahLst/>
              <a:cxnLst/>
              <a:rect l="l" t="t" r="r" b="b"/>
              <a:pathLst>
                <a:path w="19900" h="24105" extrusionOk="0">
                  <a:moveTo>
                    <a:pt x="9385" y="636"/>
                  </a:moveTo>
                  <a:cubicBezTo>
                    <a:pt x="9567" y="636"/>
                    <a:pt x="9750" y="640"/>
                    <a:pt x="9932" y="649"/>
                  </a:cubicBezTo>
                  <a:cubicBezTo>
                    <a:pt x="9978" y="647"/>
                    <a:pt x="10024" y="647"/>
                    <a:pt x="10070" y="647"/>
                  </a:cubicBezTo>
                  <a:cubicBezTo>
                    <a:pt x="10565" y="647"/>
                    <a:pt x="11072" y="733"/>
                    <a:pt x="11548" y="864"/>
                  </a:cubicBezTo>
                  <a:cubicBezTo>
                    <a:pt x="13524" y="1439"/>
                    <a:pt x="15230" y="2660"/>
                    <a:pt x="16433" y="4330"/>
                  </a:cubicBezTo>
                  <a:cubicBezTo>
                    <a:pt x="16900" y="4959"/>
                    <a:pt x="17313" y="5642"/>
                    <a:pt x="17708" y="6324"/>
                  </a:cubicBezTo>
                  <a:cubicBezTo>
                    <a:pt x="18319" y="7420"/>
                    <a:pt x="18481" y="8641"/>
                    <a:pt x="18534" y="9862"/>
                  </a:cubicBezTo>
                  <a:cubicBezTo>
                    <a:pt x="18642" y="11371"/>
                    <a:pt x="18373" y="12897"/>
                    <a:pt x="17762" y="14280"/>
                  </a:cubicBezTo>
                  <a:cubicBezTo>
                    <a:pt x="17259" y="15501"/>
                    <a:pt x="16451" y="16579"/>
                    <a:pt x="15445" y="17441"/>
                  </a:cubicBezTo>
                  <a:cubicBezTo>
                    <a:pt x="15302" y="17549"/>
                    <a:pt x="15176" y="17656"/>
                    <a:pt x="15032" y="17782"/>
                  </a:cubicBezTo>
                  <a:lnTo>
                    <a:pt x="15122" y="17926"/>
                  </a:lnTo>
                  <a:cubicBezTo>
                    <a:pt x="15302" y="17854"/>
                    <a:pt x="15481" y="17782"/>
                    <a:pt x="15643" y="17692"/>
                  </a:cubicBezTo>
                  <a:cubicBezTo>
                    <a:pt x="15799" y="17614"/>
                    <a:pt x="15921" y="17570"/>
                    <a:pt x="16024" y="17570"/>
                  </a:cubicBezTo>
                  <a:cubicBezTo>
                    <a:pt x="16158" y="17570"/>
                    <a:pt x="16260" y="17645"/>
                    <a:pt x="16361" y="17818"/>
                  </a:cubicBezTo>
                  <a:cubicBezTo>
                    <a:pt x="17008" y="18878"/>
                    <a:pt x="18032" y="19596"/>
                    <a:pt x="18714" y="20620"/>
                  </a:cubicBezTo>
                  <a:cubicBezTo>
                    <a:pt x="18768" y="20709"/>
                    <a:pt x="18840" y="20781"/>
                    <a:pt x="18894" y="20871"/>
                  </a:cubicBezTo>
                  <a:cubicBezTo>
                    <a:pt x="19271" y="21464"/>
                    <a:pt x="19235" y="21589"/>
                    <a:pt x="18660" y="21985"/>
                  </a:cubicBezTo>
                  <a:cubicBezTo>
                    <a:pt x="18014" y="22434"/>
                    <a:pt x="17367" y="22900"/>
                    <a:pt x="16685" y="23403"/>
                  </a:cubicBezTo>
                  <a:cubicBezTo>
                    <a:pt x="15499" y="22110"/>
                    <a:pt x="14404" y="20727"/>
                    <a:pt x="13452" y="19273"/>
                  </a:cubicBezTo>
                  <a:cubicBezTo>
                    <a:pt x="13757" y="18716"/>
                    <a:pt x="14386" y="18554"/>
                    <a:pt x="14548" y="17926"/>
                  </a:cubicBezTo>
                  <a:lnTo>
                    <a:pt x="14548" y="17926"/>
                  </a:lnTo>
                  <a:cubicBezTo>
                    <a:pt x="14404" y="17962"/>
                    <a:pt x="14278" y="18016"/>
                    <a:pt x="14134" y="18087"/>
                  </a:cubicBezTo>
                  <a:cubicBezTo>
                    <a:pt x="13488" y="18590"/>
                    <a:pt x="12716" y="18878"/>
                    <a:pt x="11890" y="18914"/>
                  </a:cubicBezTo>
                  <a:cubicBezTo>
                    <a:pt x="11351" y="18949"/>
                    <a:pt x="10812" y="19039"/>
                    <a:pt x="10255" y="19111"/>
                  </a:cubicBezTo>
                  <a:cubicBezTo>
                    <a:pt x="9927" y="19156"/>
                    <a:pt x="9604" y="19178"/>
                    <a:pt x="9285" y="19178"/>
                  </a:cubicBezTo>
                  <a:cubicBezTo>
                    <a:pt x="7824" y="19178"/>
                    <a:pt x="6462" y="18716"/>
                    <a:pt x="5209" y="17890"/>
                  </a:cubicBezTo>
                  <a:cubicBezTo>
                    <a:pt x="4688" y="17531"/>
                    <a:pt x="4239" y="17100"/>
                    <a:pt x="3826" y="16615"/>
                  </a:cubicBezTo>
                  <a:cubicBezTo>
                    <a:pt x="2658" y="15250"/>
                    <a:pt x="1617" y="13777"/>
                    <a:pt x="1006" y="12071"/>
                  </a:cubicBezTo>
                  <a:cubicBezTo>
                    <a:pt x="827" y="11550"/>
                    <a:pt x="719" y="11011"/>
                    <a:pt x="665" y="10473"/>
                  </a:cubicBezTo>
                  <a:cubicBezTo>
                    <a:pt x="593" y="9700"/>
                    <a:pt x="611" y="8928"/>
                    <a:pt x="611" y="8156"/>
                  </a:cubicBezTo>
                  <a:cubicBezTo>
                    <a:pt x="593" y="7294"/>
                    <a:pt x="827" y="6450"/>
                    <a:pt x="1276" y="5713"/>
                  </a:cubicBezTo>
                  <a:cubicBezTo>
                    <a:pt x="1653" y="5103"/>
                    <a:pt x="2012" y="4492"/>
                    <a:pt x="2407" y="3899"/>
                  </a:cubicBezTo>
                  <a:cubicBezTo>
                    <a:pt x="2856" y="3217"/>
                    <a:pt x="3538" y="2786"/>
                    <a:pt x="4203" y="2355"/>
                  </a:cubicBezTo>
                  <a:cubicBezTo>
                    <a:pt x="5263" y="1673"/>
                    <a:pt x="6376" y="1062"/>
                    <a:pt x="7615" y="792"/>
                  </a:cubicBezTo>
                  <a:cubicBezTo>
                    <a:pt x="8205" y="683"/>
                    <a:pt x="8795" y="636"/>
                    <a:pt x="9385" y="636"/>
                  </a:cubicBezTo>
                  <a:close/>
                  <a:moveTo>
                    <a:pt x="8985" y="0"/>
                  </a:moveTo>
                  <a:cubicBezTo>
                    <a:pt x="8476" y="0"/>
                    <a:pt x="7978" y="64"/>
                    <a:pt x="7489" y="200"/>
                  </a:cubicBezTo>
                  <a:cubicBezTo>
                    <a:pt x="5316" y="900"/>
                    <a:pt x="3323" y="1906"/>
                    <a:pt x="1904" y="3828"/>
                  </a:cubicBezTo>
                  <a:cubicBezTo>
                    <a:pt x="845" y="5246"/>
                    <a:pt x="0" y="6755"/>
                    <a:pt x="54" y="8623"/>
                  </a:cubicBezTo>
                  <a:cubicBezTo>
                    <a:pt x="72" y="9305"/>
                    <a:pt x="54" y="10006"/>
                    <a:pt x="90" y="10688"/>
                  </a:cubicBezTo>
                  <a:cubicBezTo>
                    <a:pt x="126" y="11119"/>
                    <a:pt x="198" y="11532"/>
                    <a:pt x="324" y="11945"/>
                  </a:cubicBezTo>
                  <a:cubicBezTo>
                    <a:pt x="611" y="12879"/>
                    <a:pt x="1042" y="13759"/>
                    <a:pt x="1599" y="14567"/>
                  </a:cubicBezTo>
                  <a:cubicBezTo>
                    <a:pt x="1832" y="14927"/>
                    <a:pt x="1994" y="15196"/>
                    <a:pt x="2174" y="15429"/>
                  </a:cubicBezTo>
                  <a:cubicBezTo>
                    <a:pt x="3179" y="16812"/>
                    <a:pt x="4167" y="18195"/>
                    <a:pt x="5783" y="18985"/>
                  </a:cubicBezTo>
                  <a:cubicBezTo>
                    <a:pt x="6876" y="19540"/>
                    <a:pt x="8009" y="19896"/>
                    <a:pt x="9215" y="19896"/>
                  </a:cubicBezTo>
                  <a:cubicBezTo>
                    <a:pt x="9416" y="19896"/>
                    <a:pt x="9619" y="19886"/>
                    <a:pt x="9824" y="19865"/>
                  </a:cubicBezTo>
                  <a:cubicBezTo>
                    <a:pt x="10686" y="19794"/>
                    <a:pt x="11530" y="19686"/>
                    <a:pt x="12374" y="19578"/>
                  </a:cubicBezTo>
                  <a:cubicBezTo>
                    <a:pt x="12429" y="19564"/>
                    <a:pt x="12483" y="19558"/>
                    <a:pt x="12536" y="19558"/>
                  </a:cubicBezTo>
                  <a:cubicBezTo>
                    <a:pt x="12765" y="19558"/>
                    <a:pt x="12976" y="19679"/>
                    <a:pt x="13093" y="19883"/>
                  </a:cubicBezTo>
                  <a:cubicBezTo>
                    <a:pt x="13668" y="20727"/>
                    <a:pt x="14242" y="21554"/>
                    <a:pt x="14853" y="22380"/>
                  </a:cubicBezTo>
                  <a:cubicBezTo>
                    <a:pt x="15212" y="22865"/>
                    <a:pt x="15589" y="23332"/>
                    <a:pt x="16002" y="23798"/>
                  </a:cubicBezTo>
                  <a:cubicBezTo>
                    <a:pt x="16198" y="24005"/>
                    <a:pt x="16388" y="24104"/>
                    <a:pt x="16585" y="24104"/>
                  </a:cubicBezTo>
                  <a:cubicBezTo>
                    <a:pt x="16732" y="24104"/>
                    <a:pt x="16883" y="24049"/>
                    <a:pt x="17044" y="23942"/>
                  </a:cubicBezTo>
                  <a:cubicBezTo>
                    <a:pt x="17762" y="23439"/>
                    <a:pt x="18499" y="22918"/>
                    <a:pt x="19217" y="22398"/>
                  </a:cubicBezTo>
                  <a:cubicBezTo>
                    <a:pt x="19774" y="21985"/>
                    <a:pt x="19899" y="21625"/>
                    <a:pt x="19540" y="21033"/>
                  </a:cubicBezTo>
                  <a:cubicBezTo>
                    <a:pt x="19109" y="20332"/>
                    <a:pt x="18606" y="19704"/>
                    <a:pt x="18121" y="19057"/>
                  </a:cubicBezTo>
                  <a:cubicBezTo>
                    <a:pt x="17744" y="18554"/>
                    <a:pt x="17331" y="18087"/>
                    <a:pt x="16954" y="17585"/>
                  </a:cubicBezTo>
                  <a:cubicBezTo>
                    <a:pt x="16649" y="17171"/>
                    <a:pt x="16667" y="17153"/>
                    <a:pt x="16954" y="16722"/>
                  </a:cubicBezTo>
                  <a:cubicBezTo>
                    <a:pt x="17654" y="15807"/>
                    <a:pt x="18229" y="14783"/>
                    <a:pt x="18642" y="13705"/>
                  </a:cubicBezTo>
                  <a:cubicBezTo>
                    <a:pt x="19127" y="12304"/>
                    <a:pt x="19307" y="10796"/>
                    <a:pt x="19181" y="9323"/>
                  </a:cubicBezTo>
                  <a:cubicBezTo>
                    <a:pt x="19037" y="6863"/>
                    <a:pt x="17942" y="4779"/>
                    <a:pt x="16308" y="3002"/>
                  </a:cubicBezTo>
                  <a:cubicBezTo>
                    <a:pt x="15140" y="1708"/>
                    <a:pt x="13632" y="775"/>
                    <a:pt x="11943" y="326"/>
                  </a:cubicBezTo>
                  <a:cubicBezTo>
                    <a:pt x="11135" y="146"/>
                    <a:pt x="10309" y="38"/>
                    <a:pt x="9483" y="20"/>
                  </a:cubicBezTo>
                  <a:cubicBezTo>
                    <a:pt x="9316" y="7"/>
                    <a:pt x="9150" y="0"/>
                    <a:pt x="8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2"/>
            <p:cNvSpPr/>
            <p:nvPr/>
          </p:nvSpPr>
          <p:spPr>
            <a:xfrm>
              <a:off x="3815575" y="1391925"/>
              <a:ext cx="372700" cy="371300"/>
            </a:xfrm>
            <a:custGeom>
              <a:avLst/>
              <a:gdLst/>
              <a:ahLst/>
              <a:cxnLst/>
              <a:rect l="l" t="t" r="r" b="b"/>
              <a:pathLst>
                <a:path w="14908" h="14852" extrusionOk="0">
                  <a:moveTo>
                    <a:pt x="7203" y="394"/>
                  </a:moveTo>
                  <a:cubicBezTo>
                    <a:pt x="7436" y="394"/>
                    <a:pt x="7670" y="426"/>
                    <a:pt x="7903" y="489"/>
                  </a:cubicBezTo>
                  <a:cubicBezTo>
                    <a:pt x="9070" y="758"/>
                    <a:pt x="10166" y="1279"/>
                    <a:pt x="11118" y="2033"/>
                  </a:cubicBezTo>
                  <a:cubicBezTo>
                    <a:pt x="11190" y="2087"/>
                    <a:pt x="11279" y="2141"/>
                    <a:pt x="11369" y="2195"/>
                  </a:cubicBezTo>
                  <a:cubicBezTo>
                    <a:pt x="12393" y="2626"/>
                    <a:pt x="12932" y="3524"/>
                    <a:pt x="13524" y="4386"/>
                  </a:cubicBezTo>
                  <a:cubicBezTo>
                    <a:pt x="13902" y="4924"/>
                    <a:pt x="14135" y="5589"/>
                    <a:pt x="14153" y="6253"/>
                  </a:cubicBezTo>
                  <a:cubicBezTo>
                    <a:pt x="14171" y="6882"/>
                    <a:pt x="14279" y="7511"/>
                    <a:pt x="14351" y="8139"/>
                  </a:cubicBezTo>
                  <a:cubicBezTo>
                    <a:pt x="14440" y="9199"/>
                    <a:pt x="14153" y="10276"/>
                    <a:pt x="13524" y="11138"/>
                  </a:cubicBezTo>
                  <a:cubicBezTo>
                    <a:pt x="12591" y="12593"/>
                    <a:pt x="11190" y="13671"/>
                    <a:pt x="9573" y="14245"/>
                  </a:cubicBezTo>
                  <a:cubicBezTo>
                    <a:pt x="9134" y="14401"/>
                    <a:pt x="8702" y="14472"/>
                    <a:pt x="8276" y="14472"/>
                  </a:cubicBezTo>
                  <a:cubicBezTo>
                    <a:pt x="7570" y="14472"/>
                    <a:pt x="6880" y="14276"/>
                    <a:pt x="6197" y="13940"/>
                  </a:cubicBezTo>
                  <a:cubicBezTo>
                    <a:pt x="5407" y="13581"/>
                    <a:pt x="4670" y="13078"/>
                    <a:pt x="4060" y="12449"/>
                  </a:cubicBezTo>
                  <a:cubicBezTo>
                    <a:pt x="3862" y="12234"/>
                    <a:pt x="3629" y="12036"/>
                    <a:pt x="3359" y="11857"/>
                  </a:cubicBezTo>
                  <a:cubicBezTo>
                    <a:pt x="1761" y="10707"/>
                    <a:pt x="683" y="9181"/>
                    <a:pt x="665" y="7187"/>
                  </a:cubicBezTo>
                  <a:cubicBezTo>
                    <a:pt x="630" y="5625"/>
                    <a:pt x="935" y="4080"/>
                    <a:pt x="2515" y="3146"/>
                  </a:cubicBezTo>
                  <a:lnTo>
                    <a:pt x="2515" y="3146"/>
                  </a:lnTo>
                  <a:lnTo>
                    <a:pt x="1977" y="5050"/>
                  </a:lnTo>
                  <a:cubicBezTo>
                    <a:pt x="2264" y="4978"/>
                    <a:pt x="2282" y="4745"/>
                    <a:pt x="2354" y="4547"/>
                  </a:cubicBezTo>
                  <a:cubicBezTo>
                    <a:pt x="2551" y="4026"/>
                    <a:pt x="2767" y="3488"/>
                    <a:pt x="2964" y="2967"/>
                  </a:cubicBezTo>
                  <a:cubicBezTo>
                    <a:pt x="3090" y="2644"/>
                    <a:pt x="3323" y="2374"/>
                    <a:pt x="3593" y="2159"/>
                  </a:cubicBezTo>
                  <a:cubicBezTo>
                    <a:pt x="4401" y="1369"/>
                    <a:pt x="5407" y="794"/>
                    <a:pt x="6502" y="489"/>
                  </a:cubicBezTo>
                  <a:cubicBezTo>
                    <a:pt x="6736" y="426"/>
                    <a:pt x="6969" y="394"/>
                    <a:pt x="7203" y="394"/>
                  </a:cubicBezTo>
                  <a:close/>
                  <a:moveTo>
                    <a:pt x="7188" y="0"/>
                  </a:moveTo>
                  <a:cubicBezTo>
                    <a:pt x="7140" y="0"/>
                    <a:pt x="7090" y="1"/>
                    <a:pt x="7041" y="4"/>
                  </a:cubicBezTo>
                  <a:cubicBezTo>
                    <a:pt x="5910" y="129"/>
                    <a:pt x="4832" y="596"/>
                    <a:pt x="3970" y="1351"/>
                  </a:cubicBezTo>
                  <a:cubicBezTo>
                    <a:pt x="3323" y="1871"/>
                    <a:pt x="2731" y="2464"/>
                    <a:pt x="2084" y="2985"/>
                  </a:cubicBezTo>
                  <a:cubicBezTo>
                    <a:pt x="1061" y="3793"/>
                    <a:pt x="414" y="4978"/>
                    <a:pt x="270" y="6271"/>
                  </a:cubicBezTo>
                  <a:cubicBezTo>
                    <a:pt x="1" y="9019"/>
                    <a:pt x="1168" y="11138"/>
                    <a:pt x="3323" y="12737"/>
                  </a:cubicBezTo>
                  <a:cubicBezTo>
                    <a:pt x="4257" y="13419"/>
                    <a:pt x="5353" y="13922"/>
                    <a:pt x="6412" y="14443"/>
                  </a:cubicBezTo>
                  <a:cubicBezTo>
                    <a:pt x="6963" y="14718"/>
                    <a:pt x="7568" y="14852"/>
                    <a:pt x="8177" y="14852"/>
                  </a:cubicBezTo>
                  <a:cubicBezTo>
                    <a:pt x="8561" y="14852"/>
                    <a:pt x="8947" y="14799"/>
                    <a:pt x="9322" y="14694"/>
                  </a:cubicBezTo>
                  <a:cubicBezTo>
                    <a:pt x="10148" y="14461"/>
                    <a:pt x="10920" y="14084"/>
                    <a:pt x="11603" y="13563"/>
                  </a:cubicBezTo>
                  <a:cubicBezTo>
                    <a:pt x="12411" y="13024"/>
                    <a:pt x="13129" y="12342"/>
                    <a:pt x="13704" y="11569"/>
                  </a:cubicBezTo>
                  <a:cubicBezTo>
                    <a:pt x="14422" y="10546"/>
                    <a:pt x="14907" y="9432"/>
                    <a:pt x="14782" y="8139"/>
                  </a:cubicBezTo>
                  <a:cubicBezTo>
                    <a:pt x="14710" y="7511"/>
                    <a:pt x="14620" y="6900"/>
                    <a:pt x="14584" y="6271"/>
                  </a:cubicBezTo>
                  <a:cubicBezTo>
                    <a:pt x="14548" y="5499"/>
                    <a:pt x="14315" y="4763"/>
                    <a:pt x="13902" y="4134"/>
                  </a:cubicBezTo>
                  <a:cubicBezTo>
                    <a:pt x="13219" y="3326"/>
                    <a:pt x="12716" y="2320"/>
                    <a:pt x="11657" y="1889"/>
                  </a:cubicBezTo>
                  <a:cubicBezTo>
                    <a:pt x="11531" y="1835"/>
                    <a:pt x="11405" y="1746"/>
                    <a:pt x="11297" y="1656"/>
                  </a:cubicBezTo>
                  <a:cubicBezTo>
                    <a:pt x="10382" y="955"/>
                    <a:pt x="9322" y="435"/>
                    <a:pt x="8190" y="165"/>
                  </a:cubicBezTo>
                  <a:cubicBezTo>
                    <a:pt x="7860" y="55"/>
                    <a:pt x="7530" y="0"/>
                    <a:pt x="7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2"/>
            <p:cNvSpPr/>
            <p:nvPr/>
          </p:nvSpPr>
          <p:spPr>
            <a:xfrm>
              <a:off x="3788650" y="1526250"/>
              <a:ext cx="382100" cy="274675"/>
            </a:xfrm>
            <a:custGeom>
              <a:avLst/>
              <a:gdLst/>
              <a:ahLst/>
              <a:cxnLst/>
              <a:rect l="l" t="t" r="r" b="b"/>
              <a:pathLst>
                <a:path w="15284" h="10987" extrusionOk="0">
                  <a:moveTo>
                    <a:pt x="252" y="0"/>
                  </a:moveTo>
                  <a:cubicBezTo>
                    <a:pt x="198" y="54"/>
                    <a:pt x="144" y="72"/>
                    <a:pt x="144" y="108"/>
                  </a:cubicBezTo>
                  <a:cubicBezTo>
                    <a:pt x="108" y="270"/>
                    <a:pt x="90" y="431"/>
                    <a:pt x="90" y="593"/>
                  </a:cubicBezTo>
                  <a:cubicBezTo>
                    <a:pt x="0" y="2335"/>
                    <a:pt x="378" y="4095"/>
                    <a:pt x="1168" y="5676"/>
                  </a:cubicBezTo>
                  <a:cubicBezTo>
                    <a:pt x="1742" y="6861"/>
                    <a:pt x="2515" y="7992"/>
                    <a:pt x="3736" y="8657"/>
                  </a:cubicBezTo>
                  <a:cubicBezTo>
                    <a:pt x="3790" y="8693"/>
                    <a:pt x="3844" y="8729"/>
                    <a:pt x="3898" y="8765"/>
                  </a:cubicBezTo>
                  <a:cubicBezTo>
                    <a:pt x="4634" y="9285"/>
                    <a:pt x="5370" y="9860"/>
                    <a:pt x="6160" y="10309"/>
                  </a:cubicBezTo>
                  <a:cubicBezTo>
                    <a:pt x="6865" y="10759"/>
                    <a:pt x="7677" y="10986"/>
                    <a:pt x="8501" y="10986"/>
                  </a:cubicBezTo>
                  <a:cubicBezTo>
                    <a:pt x="8895" y="10986"/>
                    <a:pt x="9292" y="10934"/>
                    <a:pt x="9681" y="10830"/>
                  </a:cubicBezTo>
                  <a:cubicBezTo>
                    <a:pt x="10812" y="10507"/>
                    <a:pt x="11943" y="10112"/>
                    <a:pt x="13021" y="9716"/>
                  </a:cubicBezTo>
                  <a:cubicBezTo>
                    <a:pt x="14116" y="9321"/>
                    <a:pt x="14943" y="8621"/>
                    <a:pt x="15284" y="7418"/>
                  </a:cubicBezTo>
                  <a:lnTo>
                    <a:pt x="15284" y="7418"/>
                  </a:lnTo>
                  <a:cubicBezTo>
                    <a:pt x="15068" y="7615"/>
                    <a:pt x="14871" y="7831"/>
                    <a:pt x="14709" y="8064"/>
                  </a:cubicBezTo>
                  <a:cubicBezTo>
                    <a:pt x="14386" y="8585"/>
                    <a:pt x="13883" y="8980"/>
                    <a:pt x="13290" y="9178"/>
                  </a:cubicBezTo>
                  <a:cubicBezTo>
                    <a:pt x="12105" y="9627"/>
                    <a:pt x="10884" y="10040"/>
                    <a:pt x="9681" y="10435"/>
                  </a:cubicBezTo>
                  <a:cubicBezTo>
                    <a:pt x="9257" y="10576"/>
                    <a:pt x="8819" y="10646"/>
                    <a:pt x="8384" y="10646"/>
                  </a:cubicBezTo>
                  <a:cubicBezTo>
                    <a:pt x="7544" y="10646"/>
                    <a:pt x="6714" y="10387"/>
                    <a:pt x="6017" y="9878"/>
                  </a:cubicBezTo>
                  <a:cubicBezTo>
                    <a:pt x="5550" y="9573"/>
                    <a:pt x="5101" y="9285"/>
                    <a:pt x="4652" y="8962"/>
                  </a:cubicBezTo>
                  <a:cubicBezTo>
                    <a:pt x="4203" y="8621"/>
                    <a:pt x="3664" y="8352"/>
                    <a:pt x="3305" y="7921"/>
                  </a:cubicBezTo>
                  <a:cubicBezTo>
                    <a:pt x="2461" y="6933"/>
                    <a:pt x="1635" y="5963"/>
                    <a:pt x="1186" y="4688"/>
                  </a:cubicBezTo>
                  <a:cubicBezTo>
                    <a:pt x="665" y="3251"/>
                    <a:pt x="198" y="1814"/>
                    <a:pt x="288" y="234"/>
                  </a:cubicBezTo>
                  <a:cubicBezTo>
                    <a:pt x="270" y="162"/>
                    <a:pt x="270" y="72"/>
                    <a:pt x="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2"/>
            <p:cNvSpPr/>
            <p:nvPr/>
          </p:nvSpPr>
          <p:spPr>
            <a:xfrm>
              <a:off x="4173425" y="1458900"/>
              <a:ext cx="50775" cy="225875"/>
            </a:xfrm>
            <a:custGeom>
              <a:avLst/>
              <a:gdLst/>
              <a:ahLst/>
              <a:cxnLst/>
              <a:rect l="l" t="t" r="r" b="b"/>
              <a:pathLst>
                <a:path w="2031" h="9035" extrusionOk="0">
                  <a:moveTo>
                    <a:pt x="1" y="1"/>
                  </a:moveTo>
                  <a:cubicBezTo>
                    <a:pt x="1" y="72"/>
                    <a:pt x="1" y="144"/>
                    <a:pt x="19" y="216"/>
                  </a:cubicBezTo>
                  <a:cubicBezTo>
                    <a:pt x="90" y="378"/>
                    <a:pt x="180" y="539"/>
                    <a:pt x="270" y="701"/>
                  </a:cubicBezTo>
                  <a:cubicBezTo>
                    <a:pt x="1006" y="2084"/>
                    <a:pt x="1581" y="3521"/>
                    <a:pt x="1635" y="5119"/>
                  </a:cubicBezTo>
                  <a:cubicBezTo>
                    <a:pt x="1707" y="6268"/>
                    <a:pt x="1491" y="7400"/>
                    <a:pt x="1024" y="8441"/>
                  </a:cubicBezTo>
                  <a:cubicBezTo>
                    <a:pt x="934" y="8603"/>
                    <a:pt x="863" y="8783"/>
                    <a:pt x="791" y="8962"/>
                  </a:cubicBezTo>
                  <a:lnTo>
                    <a:pt x="899" y="9034"/>
                  </a:lnTo>
                  <a:cubicBezTo>
                    <a:pt x="970" y="8962"/>
                    <a:pt x="1078" y="8926"/>
                    <a:pt x="1114" y="8855"/>
                  </a:cubicBezTo>
                  <a:cubicBezTo>
                    <a:pt x="1330" y="8495"/>
                    <a:pt x="1509" y="8100"/>
                    <a:pt x="1653" y="7705"/>
                  </a:cubicBezTo>
                  <a:cubicBezTo>
                    <a:pt x="1940" y="6753"/>
                    <a:pt x="2030" y="5748"/>
                    <a:pt x="1976" y="4760"/>
                  </a:cubicBezTo>
                  <a:cubicBezTo>
                    <a:pt x="1922" y="3664"/>
                    <a:pt x="1509" y="2676"/>
                    <a:pt x="1132" y="1671"/>
                  </a:cubicBezTo>
                  <a:cubicBezTo>
                    <a:pt x="917" y="1204"/>
                    <a:pt x="665" y="773"/>
                    <a:pt x="360" y="360"/>
                  </a:cubicBezTo>
                  <a:cubicBezTo>
                    <a:pt x="252" y="234"/>
                    <a:pt x="144" y="10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2"/>
            <p:cNvSpPr/>
            <p:nvPr/>
          </p:nvSpPr>
          <p:spPr>
            <a:xfrm>
              <a:off x="3800325" y="1362975"/>
              <a:ext cx="151325" cy="140400"/>
            </a:xfrm>
            <a:custGeom>
              <a:avLst/>
              <a:gdLst/>
              <a:ahLst/>
              <a:cxnLst/>
              <a:rect l="l" t="t" r="r" b="b"/>
              <a:pathLst>
                <a:path w="6053" h="5616" extrusionOk="0">
                  <a:moveTo>
                    <a:pt x="5724" y="0"/>
                  </a:moveTo>
                  <a:cubicBezTo>
                    <a:pt x="5435" y="0"/>
                    <a:pt x="5146" y="71"/>
                    <a:pt x="4885" y="228"/>
                  </a:cubicBezTo>
                  <a:cubicBezTo>
                    <a:pt x="3754" y="749"/>
                    <a:pt x="2748" y="1485"/>
                    <a:pt x="1886" y="2383"/>
                  </a:cubicBezTo>
                  <a:cubicBezTo>
                    <a:pt x="1132" y="3119"/>
                    <a:pt x="557" y="3999"/>
                    <a:pt x="162" y="4969"/>
                  </a:cubicBezTo>
                  <a:cubicBezTo>
                    <a:pt x="108" y="5167"/>
                    <a:pt x="54" y="5364"/>
                    <a:pt x="0" y="5562"/>
                  </a:cubicBezTo>
                  <a:lnTo>
                    <a:pt x="126" y="5616"/>
                  </a:lnTo>
                  <a:cubicBezTo>
                    <a:pt x="1347" y="2940"/>
                    <a:pt x="3269" y="1036"/>
                    <a:pt x="6053" y="30"/>
                  </a:cubicBezTo>
                  <a:cubicBezTo>
                    <a:pt x="5944" y="10"/>
                    <a:pt x="5834"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2"/>
            <p:cNvSpPr/>
            <p:nvPr/>
          </p:nvSpPr>
          <p:spPr>
            <a:xfrm>
              <a:off x="3996525" y="1353650"/>
              <a:ext cx="113175" cy="46900"/>
            </a:xfrm>
            <a:custGeom>
              <a:avLst/>
              <a:gdLst/>
              <a:ahLst/>
              <a:cxnLst/>
              <a:rect l="l" t="t" r="r" b="b"/>
              <a:pathLst>
                <a:path w="4527" h="1876" extrusionOk="0">
                  <a:moveTo>
                    <a:pt x="445" y="1"/>
                  </a:moveTo>
                  <a:cubicBezTo>
                    <a:pt x="295" y="1"/>
                    <a:pt x="145" y="51"/>
                    <a:pt x="1" y="206"/>
                  </a:cubicBezTo>
                  <a:lnTo>
                    <a:pt x="4526" y="1876"/>
                  </a:lnTo>
                  <a:cubicBezTo>
                    <a:pt x="4149" y="1373"/>
                    <a:pt x="4113" y="1355"/>
                    <a:pt x="3736" y="1211"/>
                  </a:cubicBezTo>
                  <a:cubicBezTo>
                    <a:pt x="3503" y="1122"/>
                    <a:pt x="3287" y="996"/>
                    <a:pt x="3054" y="906"/>
                  </a:cubicBezTo>
                  <a:cubicBezTo>
                    <a:pt x="2317" y="619"/>
                    <a:pt x="1581" y="349"/>
                    <a:pt x="827" y="80"/>
                  </a:cubicBezTo>
                  <a:cubicBezTo>
                    <a:pt x="702" y="38"/>
                    <a:pt x="573"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2"/>
            <p:cNvSpPr/>
            <p:nvPr/>
          </p:nvSpPr>
          <p:spPr>
            <a:xfrm>
              <a:off x="4181050" y="1854900"/>
              <a:ext cx="40000" cy="41775"/>
            </a:xfrm>
            <a:custGeom>
              <a:avLst/>
              <a:gdLst/>
              <a:ahLst/>
              <a:cxnLst/>
              <a:rect l="l" t="t" r="r" b="b"/>
              <a:pathLst>
                <a:path w="1600" h="1671" extrusionOk="0">
                  <a:moveTo>
                    <a:pt x="1240" y="1"/>
                  </a:moveTo>
                  <a:lnTo>
                    <a:pt x="396" y="593"/>
                  </a:lnTo>
                  <a:lnTo>
                    <a:pt x="629" y="773"/>
                  </a:lnTo>
                  <a:cubicBezTo>
                    <a:pt x="486" y="1060"/>
                    <a:pt x="109" y="1168"/>
                    <a:pt x="1" y="1671"/>
                  </a:cubicBezTo>
                  <a:lnTo>
                    <a:pt x="1599" y="432"/>
                  </a:lnTo>
                  <a:lnTo>
                    <a:pt x="12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2"/>
            <p:cNvSpPr/>
            <p:nvPr/>
          </p:nvSpPr>
          <p:spPr>
            <a:xfrm>
              <a:off x="4205300" y="1867475"/>
              <a:ext cx="26975" cy="20225"/>
            </a:xfrm>
            <a:custGeom>
              <a:avLst/>
              <a:gdLst/>
              <a:ahLst/>
              <a:cxnLst/>
              <a:rect l="l" t="t" r="r" b="b"/>
              <a:pathLst>
                <a:path w="1079" h="809" extrusionOk="0">
                  <a:moveTo>
                    <a:pt x="1078" y="1"/>
                  </a:moveTo>
                  <a:cubicBezTo>
                    <a:pt x="629" y="144"/>
                    <a:pt x="234" y="360"/>
                    <a:pt x="1" y="809"/>
                  </a:cubicBezTo>
                  <a:cubicBezTo>
                    <a:pt x="432" y="629"/>
                    <a:pt x="809" y="360"/>
                    <a:pt x="10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2"/>
            <p:cNvSpPr/>
            <p:nvPr/>
          </p:nvSpPr>
          <p:spPr>
            <a:xfrm>
              <a:off x="4121800" y="1786650"/>
              <a:ext cx="19325" cy="17550"/>
            </a:xfrm>
            <a:custGeom>
              <a:avLst/>
              <a:gdLst/>
              <a:ahLst/>
              <a:cxnLst/>
              <a:rect l="l" t="t" r="r" b="b"/>
              <a:pathLst>
                <a:path w="773" h="702" extrusionOk="0">
                  <a:moveTo>
                    <a:pt x="773" y="1"/>
                  </a:moveTo>
                  <a:cubicBezTo>
                    <a:pt x="377" y="180"/>
                    <a:pt x="90" y="324"/>
                    <a:pt x="0" y="701"/>
                  </a:cubicBezTo>
                  <a:cubicBezTo>
                    <a:pt x="288" y="558"/>
                    <a:pt x="629" y="468"/>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2"/>
            <p:cNvSpPr/>
            <p:nvPr/>
          </p:nvSpPr>
          <p:spPr>
            <a:xfrm>
              <a:off x="4131225" y="1421175"/>
              <a:ext cx="24275" cy="20700"/>
            </a:xfrm>
            <a:custGeom>
              <a:avLst/>
              <a:gdLst/>
              <a:ahLst/>
              <a:cxnLst/>
              <a:rect l="l" t="t" r="r" b="b"/>
              <a:pathLst>
                <a:path w="971" h="828" extrusionOk="0">
                  <a:moveTo>
                    <a:pt x="0" y="1"/>
                  </a:moveTo>
                  <a:lnTo>
                    <a:pt x="970" y="827"/>
                  </a:lnTo>
                  <a:cubicBezTo>
                    <a:pt x="449" y="127"/>
                    <a:pt x="431" y="10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2"/>
            <p:cNvSpPr/>
            <p:nvPr/>
          </p:nvSpPr>
          <p:spPr>
            <a:xfrm>
              <a:off x="4181950" y="1844575"/>
              <a:ext cx="11250" cy="12150"/>
            </a:xfrm>
            <a:custGeom>
              <a:avLst/>
              <a:gdLst/>
              <a:ahLst/>
              <a:cxnLst/>
              <a:rect l="l" t="t" r="r" b="b"/>
              <a:pathLst>
                <a:path w="450" h="486" extrusionOk="0">
                  <a:moveTo>
                    <a:pt x="324" y="1"/>
                  </a:moveTo>
                  <a:lnTo>
                    <a:pt x="1" y="396"/>
                  </a:lnTo>
                  <a:lnTo>
                    <a:pt x="109" y="486"/>
                  </a:lnTo>
                  <a:lnTo>
                    <a:pt x="450" y="90"/>
                  </a:lnTo>
                  <a:lnTo>
                    <a:pt x="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2"/>
            <p:cNvSpPr/>
            <p:nvPr/>
          </p:nvSpPr>
          <p:spPr>
            <a:xfrm>
              <a:off x="3934575" y="1559925"/>
              <a:ext cx="17075" cy="123950"/>
            </a:xfrm>
            <a:custGeom>
              <a:avLst/>
              <a:gdLst/>
              <a:ahLst/>
              <a:cxnLst/>
              <a:rect l="l" t="t" r="r" b="b"/>
              <a:pathLst>
                <a:path w="683" h="4958" extrusionOk="0">
                  <a:moveTo>
                    <a:pt x="198" y="0"/>
                  </a:moveTo>
                  <a:cubicBezTo>
                    <a:pt x="0" y="1365"/>
                    <a:pt x="306" y="4329"/>
                    <a:pt x="683" y="4957"/>
                  </a:cubicBezTo>
                  <a:cubicBezTo>
                    <a:pt x="521" y="3233"/>
                    <a:pt x="467" y="1599"/>
                    <a:pt x="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2"/>
            <p:cNvSpPr/>
            <p:nvPr/>
          </p:nvSpPr>
          <p:spPr>
            <a:xfrm>
              <a:off x="3906275" y="1561275"/>
              <a:ext cx="29675" cy="131575"/>
            </a:xfrm>
            <a:custGeom>
              <a:avLst/>
              <a:gdLst/>
              <a:ahLst/>
              <a:cxnLst/>
              <a:rect l="l" t="t" r="r" b="b"/>
              <a:pathLst>
                <a:path w="1187" h="5263" extrusionOk="0">
                  <a:moveTo>
                    <a:pt x="144" y="0"/>
                  </a:moveTo>
                  <a:lnTo>
                    <a:pt x="1" y="36"/>
                  </a:lnTo>
                  <a:cubicBezTo>
                    <a:pt x="198" y="1671"/>
                    <a:pt x="558" y="3287"/>
                    <a:pt x="899" y="4903"/>
                  </a:cubicBezTo>
                  <a:cubicBezTo>
                    <a:pt x="935" y="5029"/>
                    <a:pt x="989" y="5155"/>
                    <a:pt x="1060" y="5262"/>
                  </a:cubicBezTo>
                  <a:lnTo>
                    <a:pt x="1186" y="5191"/>
                  </a:lnTo>
                  <a:lnTo>
                    <a:pt x="1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2"/>
            <p:cNvSpPr/>
            <p:nvPr/>
          </p:nvSpPr>
          <p:spPr>
            <a:xfrm>
              <a:off x="3867675" y="1557225"/>
              <a:ext cx="33250" cy="104200"/>
            </a:xfrm>
            <a:custGeom>
              <a:avLst/>
              <a:gdLst/>
              <a:ahLst/>
              <a:cxnLst/>
              <a:rect l="l" t="t" r="r" b="b"/>
              <a:pathLst>
                <a:path w="1330" h="4168" extrusionOk="0">
                  <a:moveTo>
                    <a:pt x="0" y="1"/>
                  </a:moveTo>
                  <a:cubicBezTo>
                    <a:pt x="18" y="1366"/>
                    <a:pt x="719" y="3593"/>
                    <a:pt x="1329" y="4167"/>
                  </a:cubicBezTo>
                  <a:cubicBezTo>
                    <a:pt x="1132" y="3610"/>
                    <a:pt x="970" y="3179"/>
                    <a:pt x="826" y="2713"/>
                  </a:cubicBezTo>
                  <a:cubicBezTo>
                    <a:pt x="665" y="2246"/>
                    <a:pt x="539" y="1743"/>
                    <a:pt x="413" y="1312"/>
                  </a:cubicBezTo>
                  <a:cubicBezTo>
                    <a:pt x="288" y="863"/>
                    <a:pt x="216" y="39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2"/>
            <p:cNvSpPr/>
            <p:nvPr/>
          </p:nvSpPr>
          <p:spPr>
            <a:xfrm>
              <a:off x="3948925" y="1451725"/>
              <a:ext cx="22475" cy="79500"/>
            </a:xfrm>
            <a:custGeom>
              <a:avLst/>
              <a:gdLst/>
              <a:ahLst/>
              <a:cxnLst/>
              <a:rect l="l" t="t" r="r" b="b"/>
              <a:pathLst>
                <a:path w="899" h="3180" extrusionOk="0">
                  <a:moveTo>
                    <a:pt x="791" y="0"/>
                  </a:moveTo>
                  <a:lnTo>
                    <a:pt x="791" y="0"/>
                  </a:lnTo>
                  <a:cubicBezTo>
                    <a:pt x="486" y="1042"/>
                    <a:pt x="127" y="2083"/>
                    <a:pt x="1" y="3179"/>
                  </a:cubicBezTo>
                  <a:cubicBezTo>
                    <a:pt x="450" y="2532"/>
                    <a:pt x="899" y="719"/>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2"/>
            <p:cNvSpPr/>
            <p:nvPr/>
          </p:nvSpPr>
          <p:spPr>
            <a:xfrm>
              <a:off x="3922000" y="1440500"/>
              <a:ext cx="23825" cy="75000"/>
            </a:xfrm>
            <a:custGeom>
              <a:avLst/>
              <a:gdLst/>
              <a:ahLst/>
              <a:cxnLst/>
              <a:rect l="l" t="t" r="r" b="b"/>
              <a:pathLst>
                <a:path w="953" h="3000" extrusionOk="0">
                  <a:moveTo>
                    <a:pt x="952" y="0"/>
                  </a:moveTo>
                  <a:lnTo>
                    <a:pt x="952" y="0"/>
                  </a:lnTo>
                  <a:cubicBezTo>
                    <a:pt x="593" y="503"/>
                    <a:pt x="0" y="2515"/>
                    <a:pt x="72" y="2999"/>
                  </a:cubicBezTo>
                  <a:cubicBezTo>
                    <a:pt x="521" y="2048"/>
                    <a:pt x="809" y="1024"/>
                    <a:pt x="9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2"/>
            <p:cNvSpPr/>
            <p:nvPr/>
          </p:nvSpPr>
          <p:spPr>
            <a:xfrm>
              <a:off x="3882925" y="1546900"/>
              <a:ext cx="22025" cy="86675"/>
            </a:xfrm>
            <a:custGeom>
              <a:avLst/>
              <a:gdLst/>
              <a:ahLst/>
              <a:cxnLst/>
              <a:rect l="l" t="t" r="r" b="b"/>
              <a:pathLst>
                <a:path w="881" h="3467" extrusionOk="0">
                  <a:moveTo>
                    <a:pt x="127" y="1"/>
                  </a:moveTo>
                  <a:lnTo>
                    <a:pt x="1" y="37"/>
                  </a:lnTo>
                  <a:cubicBezTo>
                    <a:pt x="109" y="1204"/>
                    <a:pt x="342" y="2353"/>
                    <a:pt x="719" y="3467"/>
                  </a:cubicBezTo>
                  <a:lnTo>
                    <a:pt x="881" y="3431"/>
                  </a:lnTo>
                  <a:lnTo>
                    <a:pt x="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2"/>
            <p:cNvSpPr/>
            <p:nvPr/>
          </p:nvSpPr>
          <p:spPr>
            <a:xfrm>
              <a:off x="3847025" y="1555425"/>
              <a:ext cx="24700" cy="95675"/>
            </a:xfrm>
            <a:custGeom>
              <a:avLst/>
              <a:gdLst/>
              <a:ahLst/>
              <a:cxnLst/>
              <a:rect l="l" t="t" r="r" b="b"/>
              <a:pathLst>
                <a:path w="988" h="3827" extrusionOk="0">
                  <a:moveTo>
                    <a:pt x="72" y="1"/>
                  </a:moveTo>
                  <a:lnTo>
                    <a:pt x="72" y="1"/>
                  </a:lnTo>
                  <a:cubicBezTo>
                    <a:pt x="0" y="899"/>
                    <a:pt x="503" y="3018"/>
                    <a:pt x="988" y="3826"/>
                  </a:cubicBezTo>
                  <a:lnTo>
                    <a:pt x="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2"/>
            <p:cNvSpPr/>
            <p:nvPr/>
          </p:nvSpPr>
          <p:spPr>
            <a:xfrm>
              <a:off x="3901800" y="1440950"/>
              <a:ext cx="24250" cy="67375"/>
            </a:xfrm>
            <a:custGeom>
              <a:avLst/>
              <a:gdLst/>
              <a:ahLst/>
              <a:cxnLst/>
              <a:rect l="l" t="t" r="r" b="b"/>
              <a:pathLst>
                <a:path w="970" h="2695" extrusionOk="0">
                  <a:moveTo>
                    <a:pt x="970" y="0"/>
                  </a:moveTo>
                  <a:cubicBezTo>
                    <a:pt x="647" y="431"/>
                    <a:pt x="0" y="2209"/>
                    <a:pt x="0" y="2694"/>
                  </a:cubicBezTo>
                  <a:cubicBezTo>
                    <a:pt x="377" y="2191"/>
                    <a:pt x="970" y="557"/>
                    <a:pt x="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2"/>
            <p:cNvSpPr/>
            <p:nvPr/>
          </p:nvSpPr>
          <p:spPr>
            <a:xfrm>
              <a:off x="3998325" y="1480000"/>
              <a:ext cx="13500" cy="54350"/>
            </a:xfrm>
            <a:custGeom>
              <a:avLst/>
              <a:gdLst/>
              <a:ahLst/>
              <a:cxnLst/>
              <a:rect l="l" t="t" r="r" b="b"/>
              <a:pathLst>
                <a:path w="540" h="2174" extrusionOk="0">
                  <a:moveTo>
                    <a:pt x="270" y="1"/>
                  </a:moveTo>
                  <a:cubicBezTo>
                    <a:pt x="90" y="701"/>
                    <a:pt x="0" y="1437"/>
                    <a:pt x="18" y="2174"/>
                  </a:cubicBezTo>
                  <a:cubicBezTo>
                    <a:pt x="414" y="1509"/>
                    <a:pt x="539" y="539"/>
                    <a:pt x="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2"/>
            <p:cNvSpPr/>
            <p:nvPr/>
          </p:nvSpPr>
          <p:spPr>
            <a:xfrm>
              <a:off x="4024825" y="1571150"/>
              <a:ext cx="18875" cy="24275"/>
            </a:xfrm>
            <a:custGeom>
              <a:avLst/>
              <a:gdLst/>
              <a:ahLst/>
              <a:cxnLst/>
              <a:rect l="l" t="t" r="r" b="b"/>
              <a:pathLst>
                <a:path w="755" h="971" extrusionOk="0">
                  <a:moveTo>
                    <a:pt x="395" y="0"/>
                  </a:moveTo>
                  <a:cubicBezTo>
                    <a:pt x="0" y="162"/>
                    <a:pt x="54" y="467"/>
                    <a:pt x="126" y="755"/>
                  </a:cubicBezTo>
                  <a:cubicBezTo>
                    <a:pt x="162" y="862"/>
                    <a:pt x="251" y="934"/>
                    <a:pt x="359" y="970"/>
                  </a:cubicBezTo>
                  <a:cubicBezTo>
                    <a:pt x="467" y="952"/>
                    <a:pt x="557" y="880"/>
                    <a:pt x="611" y="773"/>
                  </a:cubicBezTo>
                  <a:cubicBezTo>
                    <a:pt x="754" y="503"/>
                    <a:pt x="647" y="162"/>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2"/>
            <p:cNvSpPr/>
            <p:nvPr/>
          </p:nvSpPr>
          <p:spPr>
            <a:xfrm>
              <a:off x="3974075" y="1471025"/>
              <a:ext cx="17100" cy="51650"/>
            </a:xfrm>
            <a:custGeom>
              <a:avLst/>
              <a:gdLst/>
              <a:ahLst/>
              <a:cxnLst/>
              <a:rect l="l" t="t" r="r" b="b"/>
              <a:pathLst>
                <a:path w="684" h="2066" extrusionOk="0">
                  <a:moveTo>
                    <a:pt x="593" y="0"/>
                  </a:moveTo>
                  <a:lnTo>
                    <a:pt x="1" y="2030"/>
                  </a:lnTo>
                  <a:lnTo>
                    <a:pt x="126" y="2066"/>
                  </a:lnTo>
                  <a:cubicBezTo>
                    <a:pt x="468" y="1419"/>
                    <a:pt x="683" y="557"/>
                    <a:pt x="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2"/>
            <p:cNvSpPr/>
            <p:nvPr/>
          </p:nvSpPr>
          <p:spPr>
            <a:xfrm>
              <a:off x="3979925" y="1628175"/>
              <a:ext cx="15275" cy="32350"/>
            </a:xfrm>
            <a:custGeom>
              <a:avLst/>
              <a:gdLst/>
              <a:ahLst/>
              <a:cxnLst/>
              <a:rect l="l" t="t" r="r" b="b"/>
              <a:pathLst>
                <a:path w="611" h="1294" extrusionOk="0">
                  <a:moveTo>
                    <a:pt x="0" y="0"/>
                  </a:moveTo>
                  <a:lnTo>
                    <a:pt x="36" y="395"/>
                  </a:lnTo>
                  <a:lnTo>
                    <a:pt x="611" y="1293"/>
                  </a:lnTo>
                  <a:cubicBezTo>
                    <a:pt x="557" y="826"/>
                    <a:pt x="467" y="37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2"/>
            <p:cNvSpPr/>
            <p:nvPr/>
          </p:nvSpPr>
          <p:spPr>
            <a:xfrm>
              <a:off x="3977675" y="1638050"/>
              <a:ext cx="7200" cy="31000"/>
            </a:xfrm>
            <a:custGeom>
              <a:avLst/>
              <a:gdLst/>
              <a:ahLst/>
              <a:cxnLst/>
              <a:rect l="l" t="t" r="r" b="b"/>
              <a:pathLst>
                <a:path w="288" h="1240" extrusionOk="0">
                  <a:moveTo>
                    <a:pt x="126" y="0"/>
                  </a:moveTo>
                  <a:lnTo>
                    <a:pt x="126" y="0"/>
                  </a:lnTo>
                  <a:cubicBezTo>
                    <a:pt x="0" y="665"/>
                    <a:pt x="0" y="844"/>
                    <a:pt x="162" y="1240"/>
                  </a:cubicBezTo>
                  <a:cubicBezTo>
                    <a:pt x="234" y="791"/>
                    <a:pt x="288" y="395"/>
                    <a:pt x="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2"/>
            <p:cNvSpPr/>
            <p:nvPr/>
          </p:nvSpPr>
          <p:spPr>
            <a:xfrm>
              <a:off x="4027500" y="1493025"/>
              <a:ext cx="9450" cy="20675"/>
            </a:xfrm>
            <a:custGeom>
              <a:avLst/>
              <a:gdLst/>
              <a:ahLst/>
              <a:cxnLst/>
              <a:rect l="l" t="t" r="r" b="b"/>
              <a:pathLst>
                <a:path w="378" h="827" extrusionOk="0">
                  <a:moveTo>
                    <a:pt x="55" y="0"/>
                  </a:moveTo>
                  <a:lnTo>
                    <a:pt x="55" y="0"/>
                  </a:lnTo>
                  <a:cubicBezTo>
                    <a:pt x="91" y="324"/>
                    <a:pt x="1" y="557"/>
                    <a:pt x="198" y="827"/>
                  </a:cubicBezTo>
                  <a:cubicBezTo>
                    <a:pt x="306" y="521"/>
                    <a:pt x="378" y="288"/>
                    <a:pt x="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2"/>
            <p:cNvSpPr/>
            <p:nvPr/>
          </p:nvSpPr>
          <p:spPr>
            <a:xfrm>
              <a:off x="3970475" y="1720200"/>
              <a:ext cx="13500" cy="7675"/>
            </a:xfrm>
            <a:custGeom>
              <a:avLst/>
              <a:gdLst/>
              <a:ahLst/>
              <a:cxnLst/>
              <a:rect l="l" t="t" r="r" b="b"/>
              <a:pathLst>
                <a:path w="540" h="307" extrusionOk="0">
                  <a:moveTo>
                    <a:pt x="55" y="1"/>
                  </a:moveTo>
                  <a:lnTo>
                    <a:pt x="1" y="109"/>
                  </a:lnTo>
                  <a:lnTo>
                    <a:pt x="504" y="306"/>
                  </a:lnTo>
                  <a:lnTo>
                    <a:pt x="540" y="198"/>
                  </a:lnTo>
                  <a:lnTo>
                    <a:pt x="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2"/>
            <p:cNvSpPr/>
            <p:nvPr/>
          </p:nvSpPr>
          <p:spPr>
            <a:xfrm>
              <a:off x="4099800" y="1563075"/>
              <a:ext cx="7650" cy="7200"/>
            </a:xfrm>
            <a:custGeom>
              <a:avLst/>
              <a:gdLst/>
              <a:ahLst/>
              <a:cxnLst/>
              <a:rect l="l" t="t" r="r" b="b"/>
              <a:pathLst>
                <a:path w="306" h="288" extrusionOk="0">
                  <a:moveTo>
                    <a:pt x="72" y="0"/>
                  </a:moveTo>
                  <a:cubicBezTo>
                    <a:pt x="54" y="54"/>
                    <a:pt x="18" y="90"/>
                    <a:pt x="0" y="144"/>
                  </a:cubicBezTo>
                  <a:cubicBezTo>
                    <a:pt x="72" y="180"/>
                    <a:pt x="144" y="234"/>
                    <a:pt x="234" y="287"/>
                  </a:cubicBezTo>
                  <a:lnTo>
                    <a:pt x="306" y="198"/>
                  </a:lnTo>
                  <a:lnTo>
                    <a:pt x="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2"/>
            <p:cNvSpPr/>
            <p:nvPr/>
          </p:nvSpPr>
          <p:spPr>
            <a:xfrm>
              <a:off x="3839375" y="1581025"/>
              <a:ext cx="4075" cy="8550"/>
            </a:xfrm>
            <a:custGeom>
              <a:avLst/>
              <a:gdLst/>
              <a:ahLst/>
              <a:cxnLst/>
              <a:rect l="l" t="t" r="r" b="b"/>
              <a:pathLst>
                <a:path w="163" h="342" extrusionOk="0">
                  <a:moveTo>
                    <a:pt x="1" y="0"/>
                  </a:moveTo>
                  <a:lnTo>
                    <a:pt x="73" y="342"/>
                  </a:lnTo>
                  <a:lnTo>
                    <a:pt x="162" y="324"/>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2"/>
            <p:cNvSpPr/>
            <p:nvPr/>
          </p:nvSpPr>
          <p:spPr>
            <a:xfrm>
              <a:off x="4062525" y="1534775"/>
              <a:ext cx="7200" cy="7650"/>
            </a:xfrm>
            <a:custGeom>
              <a:avLst/>
              <a:gdLst/>
              <a:ahLst/>
              <a:cxnLst/>
              <a:rect l="l" t="t" r="r" b="b"/>
              <a:pathLst>
                <a:path w="288" h="306" extrusionOk="0">
                  <a:moveTo>
                    <a:pt x="216" y="1"/>
                  </a:moveTo>
                  <a:lnTo>
                    <a:pt x="1" y="198"/>
                  </a:lnTo>
                  <a:lnTo>
                    <a:pt x="126" y="306"/>
                  </a:lnTo>
                  <a:lnTo>
                    <a:pt x="288" y="90"/>
                  </a:lnTo>
                  <a:lnTo>
                    <a:pt x="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2" name="Google Shape;2832;p52"/>
          <p:cNvGrpSpPr/>
          <p:nvPr/>
        </p:nvGrpSpPr>
        <p:grpSpPr>
          <a:xfrm rot="-9839553">
            <a:off x="124015" y="1066914"/>
            <a:ext cx="330922" cy="945973"/>
            <a:chOff x="5733200" y="1136350"/>
            <a:chExt cx="157175" cy="449300"/>
          </a:xfrm>
        </p:grpSpPr>
        <p:sp>
          <p:nvSpPr>
            <p:cNvPr id="2833" name="Google Shape;2833;p52"/>
            <p:cNvSpPr/>
            <p:nvPr/>
          </p:nvSpPr>
          <p:spPr>
            <a:xfrm>
              <a:off x="5733200" y="1136350"/>
              <a:ext cx="157175" cy="449300"/>
            </a:xfrm>
            <a:custGeom>
              <a:avLst/>
              <a:gdLst/>
              <a:ahLst/>
              <a:cxnLst/>
              <a:rect l="l" t="t" r="r" b="b"/>
              <a:pathLst>
                <a:path w="6287" h="17972" extrusionOk="0">
                  <a:moveTo>
                    <a:pt x="4399" y="464"/>
                  </a:moveTo>
                  <a:cubicBezTo>
                    <a:pt x="4607" y="464"/>
                    <a:pt x="4795" y="500"/>
                    <a:pt x="4885" y="582"/>
                  </a:cubicBezTo>
                  <a:cubicBezTo>
                    <a:pt x="5011" y="726"/>
                    <a:pt x="5101" y="888"/>
                    <a:pt x="5119" y="1067"/>
                  </a:cubicBezTo>
                  <a:cubicBezTo>
                    <a:pt x="5155" y="1858"/>
                    <a:pt x="5155" y="2648"/>
                    <a:pt x="5173" y="3438"/>
                  </a:cubicBezTo>
                  <a:cubicBezTo>
                    <a:pt x="5173" y="3779"/>
                    <a:pt x="4921" y="3905"/>
                    <a:pt x="4670" y="3959"/>
                  </a:cubicBezTo>
                  <a:cubicBezTo>
                    <a:pt x="4554" y="3979"/>
                    <a:pt x="4438" y="3990"/>
                    <a:pt x="4322" y="3990"/>
                  </a:cubicBezTo>
                  <a:cubicBezTo>
                    <a:pt x="3933" y="3990"/>
                    <a:pt x="3547" y="3875"/>
                    <a:pt x="3215" y="3653"/>
                  </a:cubicBezTo>
                  <a:cubicBezTo>
                    <a:pt x="2856" y="3438"/>
                    <a:pt x="2982" y="3061"/>
                    <a:pt x="3018" y="2755"/>
                  </a:cubicBezTo>
                  <a:cubicBezTo>
                    <a:pt x="3089" y="2235"/>
                    <a:pt x="3179" y="1714"/>
                    <a:pt x="3287" y="1139"/>
                  </a:cubicBezTo>
                  <a:lnTo>
                    <a:pt x="3287" y="1139"/>
                  </a:lnTo>
                  <a:cubicBezTo>
                    <a:pt x="3413" y="1893"/>
                    <a:pt x="3125" y="2630"/>
                    <a:pt x="3269" y="3402"/>
                  </a:cubicBezTo>
                  <a:lnTo>
                    <a:pt x="3413" y="3402"/>
                  </a:lnTo>
                  <a:lnTo>
                    <a:pt x="3574" y="1211"/>
                  </a:lnTo>
                  <a:lnTo>
                    <a:pt x="3700" y="1211"/>
                  </a:lnTo>
                  <a:cubicBezTo>
                    <a:pt x="3718" y="2001"/>
                    <a:pt x="3556" y="2809"/>
                    <a:pt x="3772" y="3600"/>
                  </a:cubicBezTo>
                  <a:cubicBezTo>
                    <a:pt x="3969" y="2791"/>
                    <a:pt x="3898" y="1965"/>
                    <a:pt x="3987" y="1139"/>
                  </a:cubicBezTo>
                  <a:lnTo>
                    <a:pt x="4796" y="924"/>
                  </a:lnTo>
                  <a:lnTo>
                    <a:pt x="4796" y="780"/>
                  </a:lnTo>
                  <a:lnTo>
                    <a:pt x="3628" y="636"/>
                  </a:lnTo>
                  <a:cubicBezTo>
                    <a:pt x="3785" y="532"/>
                    <a:pt x="4110" y="464"/>
                    <a:pt x="4399" y="464"/>
                  </a:cubicBezTo>
                  <a:close/>
                  <a:moveTo>
                    <a:pt x="2941" y="4150"/>
                  </a:moveTo>
                  <a:cubicBezTo>
                    <a:pt x="3028" y="4150"/>
                    <a:pt x="3136" y="4188"/>
                    <a:pt x="3305" y="4246"/>
                  </a:cubicBezTo>
                  <a:cubicBezTo>
                    <a:pt x="3693" y="4375"/>
                    <a:pt x="4074" y="4498"/>
                    <a:pt x="4457" y="4498"/>
                  </a:cubicBezTo>
                  <a:cubicBezTo>
                    <a:pt x="4712" y="4498"/>
                    <a:pt x="4968" y="4444"/>
                    <a:pt x="5227" y="4300"/>
                  </a:cubicBezTo>
                  <a:cubicBezTo>
                    <a:pt x="5622" y="4462"/>
                    <a:pt x="5676" y="4731"/>
                    <a:pt x="5640" y="5090"/>
                  </a:cubicBezTo>
                  <a:cubicBezTo>
                    <a:pt x="5424" y="7730"/>
                    <a:pt x="5209" y="10370"/>
                    <a:pt x="5011" y="12992"/>
                  </a:cubicBezTo>
                  <a:cubicBezTo>
                    <a:pt x="4993" y="13423"/>
                    <a:pt x="4939" y="13477"/>
                    <a:pt x="4544" y="13567"/>
                  </a:cubicBezTo>
                  <a:cubicBezTo>
                    <a:pt x="4292" y="13634"/>
                    <a:pt x="4037" y="13666"/>
                    <a:pt x="3784" y="13666"/>
                  </a:cubicBezTo>
                  <a:cubicBezTo>
                    <a:pt x="3080" y="13666"/>
                    <a:pt x="2397" y="13414"/>
                    <a:pt x="1868" y="12938"/>
                  </a:cubicBezTo>
                  <a:cubicBezTo>
                    <a:pt x="1671" y="12795"/>
                    <a:pt x="1581" y="12579"/>
                    <a:pt x="1617" y="12364"/>
                  </a:cubicBezTo>
                  <a:cubicBezTo>
                    <a:pt x="1671" y="11861"/>
                    <a:pt x="1707" y="11340"/>
                    <a:pt x="1760" y="10837"/>
                  </a:cubicBezTo>
                  <a:cubicBezTo>
                    <a:pt x="1850" y="10011"/>
                    <a:pt x="1940" y="9185"/>
                    <a:pt x="2012" y="8323"/>
                  </a:cubicBezTo>
                  <a:cubicBezTo>
                    <a:pt x="2466" y="8434"/>
                    <a:pt x="2906" y="8545"/>
                    <a:pt x="3335" y="8545"/>
                  </a:cubicBezTo>
                  <a:cubicBezTo>
                    <a:pt x="3736" y="8545"/>
                    <a:pt x="4126" y="8448"/>
                    <a:pt x="4508" y="8161"/>
                  </a:cubicBezTo>
                  <a:cubicBezTo>
                    <a:pt x="4487" y="8161"/>
                    <a:pt x="4465" y="8160"/>
                    <a:pt x="4443" y="8160"/>
                  </a:cubicBezTo>
                  <a:cubicBezTo>
                    <a:pt x="4094" y="8160"/>
                    <a:pt x="3744" y="8243"/>
                    <a:pt x="3377" y="8243"/>
                  </a:cubicBezTo>
                  <a:cubicBezTo>
                    <a:pt x="3162" y="8243"/>
                    <a:pt x="2942" y="8215"/>
                    <a:pt x="2712" y="8125"/>
                  </a:cubicBezTo>
                  <a:cubicBezTo>
                    <a:pt x="2820" y="7874"/>
                    <a:pt x="2910" y="7658"/>
                    <a:pt x="2982" y="7443"/>
                  </a:cubicBezTo>
                  <a:cubicBezTo>
                    <a:pt x="3036" y="7299"/>
                    <a:pt x="3161" y="7174"/>
                    <a:pt x="2946" y="7084"/>
                  </a:cubicBezTo>
                  <a:lnTo>
                    <a:pt x="2712" y="7425"/>
                  </a:lnTo>
                  <a:lnTo>
                    <a:pt x="2425" y="7982"/>
                  </a:lnTo>
                  <a:cubicBezTo>
                    <a:pt x="2084" y="7964"/>
                    <a:pt x="2084" y="7766"/>
                    <a:pt x="2102" y="7587"/>
                  </a:cubicBezTo>
                  <a:cubicBezTo>
                    <a:pt x="2209" y="6725"/>
                    <a:pt x="2299" y="5845"/>
                    <a:pt x="2389" y="4965"/>
                  </a:cubicBezTo>
                  <a:cubicBezTo>
                    <a:pt x="2708" y="4965"/>
                    <a:pt x="2973" y="5200"/>
                    <a:pt x="3326" y="5200"/>
                  </a:cubicBezTo>
                  <a:cubicBezTo>
                    <a:pt x="3430" y="5200"/>
                    <a:pt x="3541" y="5179"/>
                    <a:pt x="3664" y="5126"/>
                  </a:cubicBezTo>
                  <a:lnTo>
                    <a:pt x="2443" y="4587"/>
                  </a:lnTo>
                  <a:cubicBezTo>
                    <a:pt x="2695" y="4266"/>
                    <a:pt x="2786" y="4150"/>
                    <a:pt x="2941" y="4150"/>
                  </a:cubicBezTo>
                  <a:close/>
                  <a:moveTo>
                    <a:pt x="1527" y="13046"/>
                  </a:moveTo>
                  <a:cubicBezTo>
                    <a:pt x="2215" y="13625"/>
                    <a:pt x="2927" y="13970"/>
                    <a:pt x="3712" y="13970"/>
                  </a:cubicBezTo>
                  <a:cubicBezTo>
                    <a:pt x="4096" y="13970"/>
                    <a:pt x="4497" y="13887"/>
                    <a:pt x="4921" y="13711"/>
                  </a:cubicBezTo>
                  <a:lnTo>
                    <a:pt x="4921" y="13711"/>
                  </a:lnTo>
                  <a:cubicBezTo>
                    <a:pt x="4921" y="13980"/>
                    <a:pt x="4903" y="14106"/>
                    <a:pt x="4921" y="14249"/>
                  </a:cubicBezTo>
                  <a:cubicBezTo>
                    <a:pt x="4957" y="14609"/>
                    <a:pt x="5011" y="14968"/>
                    <a:pt x="5047" y="15309"/>
                  </a:cubicBezTo>
                  <a:cubicBezTo>
                    <a:pt x="5065" y="15453"/>
                    <a:pt x="5119" y="15596"/>
                    <a:pt x="5137" y="15740"/>
                  </a:cubicBezTo>
                  <a:cubicBezTo>
                    <a:pt x="5171" y="16148"/>
                    <a:pt x="5092" y="16298"/>
                    <a:pt x="4704" y="16298"/>
                  </a:cubicBezTo>
                  <a:cubicBezTo>
                    <a:pt x="4682" y="16298"/>
                    <a:pt x="4658" y="16298"/>
                    <a:pt x="4634" y="16297"/>
                  </a:cubicBezTo>
                  <a:cubicBezTo>
                    <a:pt x="3395" y="16243"/>
                    <a:pt x="2227" y="15866"/>
                    <a:pt x="1096" y="15489"/>
                  </a:cubicBezTo>
                  <a:lnTo>
                    <a:pt x="1527" y="13046"/>
                  </a:lnTo>
                  <a:close/>
                  <a:moveTo>
                    <a:pt x="575" y="16027"/>
                  </a:moveTo>
                  <a:cubicBezTo>
                    <a:pt x="862" y="16081"/>
                    <a:pt x="1132" y="16135"/>
                    <a:pt x="1401" y="16207"/>
                  </a:cubicBezTo>
                  <a:cubicBezTo>
                    <a:pt x="2245" y="16405"/>
                    <a:pt x="3089" y="16638"/>
                    <a:pt x="3951" y="16818"/>
                  </a:cubicBezTo>
                  <a:cubicBezTo>
                    <a:pt x="4158" y="16836"/>
                    <a:pt x="4369" y="16845"/>
                    <a:pt x="4580" y="16845"/>
                  </a:cubicBezTo>
                  <a:cubicBezTo>
                    <a:pt x="4791" y="16845"/>
                    <a:pt x="5002" y="16836"/>
                    <a:pt x="5209" y="16818"/>
                  </a:cubicBezTo>
                  <a:lnTo>
                    <a:pt x="5348" y="17375"/>
                  </a:lnTo>
                  <a:lnTo>
                    <a:pt x="5348" y="17375"/>
                  </a:lnTo>
                  <a:cubicBezTo>
                    <a:pt x="5038" y="17440"/>
                    <a:pt x="4725" y="17472"/>
                    <a:pt x="4413" y="17472"/>
                  </a:cubicBezTo>
                  <a:cubicBezTo>
                    <a:pt x="4039" y="17472"/>
                    <a:pt x="3666" y="17426"/>
                    <a:pt x="3305" y="17339"/>
                  </a:cubicBezTo>
                  <a:cubicBezTo>
                    <a:pt x="2570" y="17159"/>
                    <a:pt x="1848" y="16891"/>
                    <a:pt x="1055" y="16891"/>
                  </a:cubicBezTo>
                  <a:cubicBezTo>
                    <a:pt x="898" y="16891"/>
                    <a:pt x="738" y="16902"/>
                    <a:pt x="575" y="16925"/>
                  </a:cubicBezTo>
                  <a:lnTo>
                    <a:pt x="575" y="16027"/>
                  </a:lnTo>
                  <a:close/>
                  <a:moveTo>
                    <a:pt x="4260" y="1"/>
                  </a:moveTo>
                  <a:cubicBezTo>
                    <a:pt x="3964" y="1"/>
                    <a:pt x="3666" y="47"/>
                    <a:pt x="3377" y="169"/>
                  </a:cubicBezTo>
                  <a:cubicBezTo>
                    <a:pt x="3197" y="241"/>
                    <a:pt x="3054" y="385"/>
                    <a:pt x="3000" y="582"/>
                  </a:cubicBezTo>
                  <a:cubicBezTo>
                    <a:pt x="2766" y="1606"/>
                    <a:pt x="2587" y="2648"/>
                    <a:pt x="2389" y="3689"/>
                  </a:cubicBezTo>
                  <a:cubicBezTo>
                    <a:pt x="2371" y="3779"/>
                    <a:pt x="2335" y="3869"/>
                    <a:pt x="2263" y="3941"/>
                  </a:cubicBezTo>
                  <a:cubicBezTo>
                    <a:pt x="1796" y="4246"/>
                    <a:pt x="1778" y="4695"/>
                    <a:pt x="1814" y="5180"/>
                  </a:cubicBezTo>
                  <a:cubicBezTo>
                    <a:pt x="1832" y="5413"/>
                    <a:pt x="1814" y="5629"/>
                    <a:pt x="1796" y="5862"/>
                  </a:cubicBezTo>
                  <a:cubicBezTo>
                    <a:pt x="1491" y="7964"/>
                    <a:pt x="1204" y="10083"/>
                    <a:pt x="898" y="12202"/>
                  </a:cubicBezTo>
                  <a:cubicBezTo>
                    <a:pt x="791" y="13046"/>
                    <a:pt x="629" y="13890"/>
                    <a:pt x="521" y="14734"/>
                  </a:cubicBezTo>
                  <a:cubicBezTo>
                    <a:pt x="485" y="15022"/>
                    <a:pt x="521" y="15273"/>
                    <a:pt x="216" y="15471"/>
                  </a:cubicBezTo>
                  <a:cubicBezTo>
                    <a:pt x="108" y="15578"/>
                    <a:pt x="36" y="15722"/>
                    <a:pt x="36" y="15884"/>
                  </a:cubicBezTo>
                  <a:cubicBezTo>
                    <a:pt x="0" y="16261"/>
                    <a:pt x="0" y="16656"/>
                    <a:pt x="36" y="17033"/>
                  </a:cubicBezTo>
                  <a:cubicBezTo>
                    <a:pt x="50" y="17328"/>
                    <a:pt x="141" y="17458"/>
                    <a:pt x="352" y="17458"/>
                  </a:cubicBezTo>
                  <a:cubicBezTo>
                    <a:pt x="410" y="17458"/>
                    <a:pt x="479" y="17448"/>
                    <a:pt x="557" y="17428"/>
                  </a:cubicBezTo>
                  <a:cubicBezTo>
                    <a:pt x="760" y="17368"/>
                    <a:pt x="971" y="17340"/>
                    <a:pt x="1183" y="17340"/>
                  </a:cubicBezTo>
                  <a:cubicBezTo>
                    <a:pt x="1479" y="17340"/>
                    <a:pt x="1776" y="17396"/>
                    <a:pt x="2048" y="17500"/>
                  </a:cubicBezTo>
                  <a:cubicBezTo>
                    <a:pt x="3043" y="17810"/>
                    <a:pt x="4068" y="17972"/>
                    <a:pt x="5110" y="17972"/>
                  </a:cubicBezTo>
                  <a:cubicBezTo>
                    <a:pt x="5214" y="17972"/>
                    <a:pt x="5319" y="17970"/>
                    <a:pt x="5424" y="17967"/>
                  </a:cubicBezTo>
                  <a:cubicBezTo>
                    <a:pt x="5927" y="17967"/>
                    <a:pt x="6107" y="17805"/>
                    <a:pt x="5981" y="17303"/>
                  </a:cubicBezTo>
                  <a:cubicBezTo>
                    <a:pt x="5891" y="16836"/>
                    <a:pt x="5712" y="16369"/>
                    <a:pt x="5604" y="15902"/>
                  </a:cubicBezTo>
                  <a:cubicBezTo>
                    <a:pt x="5568" y="15668"/>
                    <a:pt x="5568" y="15417"/>
                    <a:pt x="5586" y="15183"/>
                  </a:cubicBezTo>
                  <a:cubicBezTo>
                    <a:pt x="5604" y="15004"/>
                    <a:pt x="5676" y="14824"/>
                    <a:pt x="5676" y="14645"/>
                  </a:cubicBezTo>
                  <a:cubicBezTo>
                    <a:pt x="5765" y="12525"/>
                    <a:pt x="5837" y="10406"/>
                    <a:pt x="5945" y="8305"/>
                  </a:cubicBezTo>
                  <a:cubicBezTo>
                    <a:pt x="5981" y="7263"/>
                    <a:pt x="6053" y="6222"/>
                    <a:pt x="6214" y="5198"/>
                  </a:cubicBezTo>
                  <a:cubicBezTo>
                    <a:pt x="6286" y="4695"/>
                    <a:pt x="6214" y="4336"/>
                    <a:pt x="5765" y="4084"/>
                  </a:cubicBezTo>
                  <a:cubicBezTo>
                    <a:pt x="5694" y="2917"/>
                    <a:pt x="5658" y="1750"/>
                    <a:pt x="5568" y="600"/>
                  </a:cubicBezTo>
                  <a:cubicBezTo>
                    <a:pt x="5514" y="385"/>
                    <a:pt x="5370" y="205"/>
                    <a:pt x="5173" y="115"/>
                  </a:cubicBezTo>
                  <a:cubicBezTo>
                    <a:pt x="4879" y="51"/>
                    <a:pt x="4570" y="1"/>
                    <a:pt x="4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2"/>
            <p:cNvSpPr/>
            <p:nvPr/>
          </p:nvSpPr>
          <p:spPr>
            <a:xfrm>
              <a:off x="5794250" y="1291875"/>
              <a:ext cx="18000" cy="30100"/>
            </a:xfrm>
            <a:custGeom>
              <a:avLst/>
              <a:gdLst/>
              <a:ahLst/>
              <a:cxnLst/>
              <a:rect l="l" t="t" r="r" b="b"/>
              <a:pathLst>
                <a:path w="720" h="1204" extrusionOk="0">
                  <a:moveTo>
                    <a:pt x="594" y="1"/>
                  </a:moveTo>
                  <a:cubicBezTo>
                    <a:pt x="378" y="360"/>
                    <a:pt x="1" y="683"/>
                    <a:pt x="270" y="1204"/>
                  </a:cubicBezTo>
                  <a:lnTo>
                    <a:pt x="504" y="863"/>
                  </a:lnTo>
                  <a:lnTo>
                    <a:pt x="719" y="37"/>
                  </a:lnTo>
                  <a:lnTo>
                    <a:pt x="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2"/>
            <p:cNvSpPr/>
            <p:nvPr/>
          </p:nvSpPr>
          <p:spPr>
            <a:xfrm>
              <a:off x="5783025" y="1359675"/>
              <a:ext cx="59750" cy="105125"/>
            </a:xfrm>
            <a:custGeom>
              <a:avLst/>
              <a:gdLst/>
              <a:ahLst/>
              <a:cxnLst/>
              <a:rect l="l" t="t" r="r" b="b"/>
              <a:pathLst>
                <a:path w="2390" h="4205" extrusionOk="0">
                  <a:moveTo>
                    <a:pt x="1276" y="1"/>
                  </a:moveTo>
                  <a:cubicBezTo>
                    <a:pt x="1258" y="414"/>
                    <a:pt x="1312" y="809"/>
                    <a:pt x="1186" y="1132"/>
                  </a:cubicBezTo>
                  <a:cubicBezTo>
                    <a:pt x="1007" y="1599"/>
                    <a:pt x="755" y="2030"/>
                    <a:pt x="450" y="2443"/>
                  </a:cubicBezTo>
                  <a:cubicBezTo>
                    <a:pt x="19" y="3000"/>
                    <a:pt x="1" y="3125"/>
                    <a:pt x="432" y="3682"/>
                  </a:cubicBezTo>
                  <a:cubicBezTo>
                    <a:pt x="522" y="3251"/>
                    <a:pt x="665" y="2820"/>
                    <a:pt x="845" y="2407"/>
                  </a:cubicBezTo>
                  <a:cubicBezTo>
                    <a:pt x="1186" y="1725"/>
                    <a:pt x="1689" y="1078"/>
                    <a:pt x="1545" y="234"/>
                  </a:cubicBezTo>
                  <a:cubicBezTo>
                    <a:pt x="1627" y="229"/>
                    <a:pt x="1698" y="226"/>
                    <a:pt x="1762" y="226"/>
                  </a:cubicBezTo>
                  <a:cubicBezTo>
                    <a:pt x="2144" y="226"/>
                    <a:pt x="2210" y="333"/>
                    <a:pt x="2210" y="719"/>
                  </a:cubicBezTo>
                  <a:cubicBezTo>
                    <a:pt x="2228" y="1347"/>
                    <a:pt x="2012" y="1958"/>
                    <a:pt x="1599" y="2443"/>
                  </a:cubicBezTo>
                  <a:cubicBezTo>
                    <a:pt x="1402" y="2641"/>
                    <a:pt x="1240" y="2856"/>
                    <a:pt x="1114" y="3072"/>
                  </a:cubicBezTo>
                  <a:cubicBezTo>
                    <a:pt x="1007" y="3305"/>
                    <a:pt x="935" y="3574"/>
                    <a:pt x="935" y="3826"/>
                  </a:cubicBezTo>
                  <a:cubicBezTo>
                    <a:pt x="935" y="4026"/>
                    <a:pt x="1026" y="4204"/>
                    <a:pt x="1264" y="4204"/>
                  </a:cubicBezTo>
                  <a:cubicBezTo>
                    <a:pt x="1324" y="4204"/>
                    <a:pt x="1394" y="4193"/>
                    <a:pt x="1474" y="4167"/>
                  </a:cubicBezTo>
                  <a:cubicBezTo>
                    <a:pt x="989" y="3772"/>
                    <a:pt x="1186" y="3395"/>
                    <a:pt x="1438" y="3036"/>
                  </a:cubicBezTo>
                  <a:cubicBezTo>
                    <a:pt x="1510" y="2892"/>
                    <a:pt x="1635" y="2784"/>
                    <a:pt x="1743" y="2641"/>
                  </a:cubicBezTo>
                  <a:cubicBezTo>
                    <a:pt x="2102" y="2174"/>
                    <a:pt x="2300" y="1599"/>
                    <a:pt x="2336" y="1006"/>
                  </a:cubicBezTo>
                  <a:cubicBezTo>
                    <a:pt x="2390" y="162"/>
                    <a:pt x="2354" y="144"/>
                    <a:pt x="1527" y="18"/>
                  </a:cubicBezTo>
                  <a:cubicBezTo>
                    <a:pt x="1456" y="1"/>
                    <a:pt x="1366" y="1"/>
                    <a:pt x="1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2"/>
            <p:cNvSpPr/>
            <p:nvPr/>
          </p:nvSpPr>
          <p:spPr>
            <a:xfrm>
              <a:off x="5841850" y="1255950"/>
              <a:ext cx="24275" cy="10025"/>
            </a:xfrm>
            <a:custGeom>
              <a:avLst/>
              <a:gdLst/>
              <a:ahLst/>
              <a:cxnLst/>
              <a:rect l="l" t="t" r="r" b="b"/>
              <a:pathLst>
                <a:path w="971" h="401" extrusionOk="0">
                  <a:moveTo>
                    <a:pt x="970" y="1"/>
                  </a:moveTo>
                  <a:cubicBezTo>
                    <a:pt x="647" y="73"/>
                    <a:pt x="270" y="1"/>
                    <a:pt x="1" y="378"/>
                  </a:cubicBezTo>
                  <a:cubicBezTo>
                    <a:pt x="90" y="393"/>
                    <a:pt x="175" y="401"/>
                    <a:pt x="255" y="401"/>
                  </a:cubicBezTo>
                  <a:cubicBezTo>
                    <a:pt x="561" y="401"/>
                    <a:pt x="800" y="285"/>
                    <a:pt x="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2"/>
            <p:cNvSpPr/>
            <p:nvPr/>
          </p:nvSpPr>
          <p:spPr>
            <a:xfrm>
              <a:off x="5784375" y="1502000"/>
              <a:ext cx="8575" cy="18425"/>
            </a:xfrm>
            <a:custGeom>
              <a:avLst/>
              <a:gdLst/>
              <a:ahLst/>
              <a:cxnLst/>
              <a:rect l="l" t="t" r="r" b="b"/>
              <a:pathLst>
                <a:path w="343" h="737" extrusionOk="0">
                  <a:moveTo>
                    <a:pt x="216" y="1"/>
                  </a:moveTo>
                  <a:cubicBezTo>
                    <a:pt x="1" y="162"/>
                    <a:pt x="19" y="360"/>
                    <a:pt x="162" y="737"/>
                  </a:cubicBezTo>
                  <a:lnTo>
                    <a:pt x="342" y="55"/>
                  </a:lnTo>
                  <a:lnTo>
                    <a:pt x="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2"/>
            <p:cNvSpPr/>
            <p:nvPr/>
          </p:nvSpPr>
          <p:spPr>
            <a:xfrm>
              <a:off x="5838250" y="1172450"/>
              <a:ext cx="8125" cy="59300"/>
            </a:xfrm>
            <a:custGeom>
              <a:avLst/>
              <a:gdLst/>
              <a:ahLst/>
              <a:cxnLst/>
              <a:rect l="l" t="t" r="r" b="b"/>
              <a:pathLst>
                <a:path w="325" h="2372" extrusionOk="0">
                  <a:moveTo>
                    <a:pt x="1" y="0"/>
                  </a:moveTo>
                  <a:cubicBezTo>
                    <a:pt x="1" y="719"/>
                    <a:pt x="1" y="1437"/>
                    <a:pt x="1" y="2138"/>
                  </a:cubicBezTo>
                  <a:cubicBezTo>
                    <a:pt x="19" y="2209"/>
                    <a:pt x="109" y="2281"/>
                    <a:pt x="198" y="2371"/>
                  </a:cubicBezTo>
                  <a:cubicBezTo>
                    <a:pt x="324" y="1437"/>
                    <a:pt x="288" y="41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2"/>
            <p:cNvSpPr/>
            <p:nvPr/>
          </p:nvSpPr>
          <p:spPr>
            <a:xfrm>
              <a:off x="5847250" y="1178725"/>
              <a:ext cx="10350" cy="37300"/>
            </a:xfrm>
            <a:custGeom>
              <a:avLst/>
              <a:gdLst/>
              <a:ahLst/>
              <a:cxnLst/>
              <a:rect l="l" t="t" r="r" b="b"/>
              <a:pathLst>
                <a:path w="414" h="1492" extrusionOk="0">
                  <a:moveTo>
                    <a:pt x="269" y="1"/>
                  </a:moveTo>
                  <a:cubicBezTo>
                    <a:pt x="108" y="486"/>
                    <a:pt x="0" y="971"/>
                    <a:pt x="234" y="1492"/>
                  </a:cubicBezTo>
                  <a:lnTo>
                    <a:pt x="413" y="37"/>
                  </a:lnTo>
                  <a:lnTo>
                    <a:pt x="2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0" name="Google Shape;2840;p52"/>
          <p:cNvGrpSpPr/>
          <p:nvPr/>
        </p:nvGrpSpPr>
        <p:grpSpPr>
          <a:xfrm rot="10800000">
            <a:off x="165867" y="73310"/>
            <a:ext cx="547351" cy="932376"/>
            <a:chOff x="5470100" y="1514075"/>
            <a:chExt cx="259975" cy="442850"/>
          </a:xfrm>
        </p:grpSpPr>
        <p:sp>
          <p:nvSpPr>
            <p:cNvPr id="2841" name="Google Shape;2841;p52"/>
            <p:cNvSpPr/>
            <p:nvPr/>
          </p:nvSpPr>
          <p:spPr>
            <a:xfrm>
              <a:off x="5470100" y="1514075"/>
              <a:ext cx="259975" cy="442850"/>
            </a:xfrm>
            <a:custGeom>
              <a:avLst/>
              <a:gdLst/>
              <a:ahLst/>
              <a:cxnLst/>
              <a:rect l="l" t="t" r="r" b="b"/>
              <a:pathLst>
                <a:path w="10399" h="17714" extrusionOk="0">
                  <a:moveTo>
                    <a:pt x="1684" y="515"/>
                  </a:moveTo>
                  <a:cubicBezTo>
                    <a:pt x="1711" y="515"/>
                    <a:pt x="1737" y="518"/>
                    <a:pt x="1760" y="523"/>
                  </a:cubicBezTo>
                  <a:cubicBezTo>
                    <a:pt x="1922" y="595"/>
                    <a:pt x="2066" y="703"/>
                    <a:pt x="2155" y="865"/>
                  </a:cubicBezTo>
                  <a:cubicBezTo>
                    <a:pt x="2533" y="1547"/>
                    <a:pt x="2892" y="2265"/>
                    <a:pt x="3251" y="2966"/>
                  </a:cubicBezTo>
                  <a:cubicBezTo>
                    <a:pt x="3413" y="3271"/>
                    <a:pt x="3233" y="3487"/>
                    <a:pt x="3035" y="3648"/>
                  </a:cubicBezTo>
                  <a:cubicBezTo>
                    <a:pt x="2684" y="3908"/>
                    <a:pt x="2255" y="4038"/>
                    <a:pt x="1826" y="4038"/>
                  </a:cubicBezTo>
                  <a:cubicBezTo>
                    <a:pt x="1750" y="4038"/>
                    <a:pt x="1674" y="4034"/>
                    <a:pt x="1599" y="4025"/>
                  </a:cubicBezTo>
                  <a:cubicBezTo>
                    <a:pt x="1186" y="3990"/>
                    <a:pt x="1132" y="3594"/>
                    <a:pt x="1024" y="3307"/>
                  </a:cubicBezTo>
                  <a:cubicBezTo>
                    <a:pt x="862" y="2804"/>
                    <a:pt x="719" y="2301"/>
                    <a:pt x="557" y="1745"/>
                  </a:cubicBezTo>
                  <a:lnTo>
                    <a:pt x="557" y="1745"/>
                  </a:lnTo>
                  <a:cubicBezTo>
                    <a:pt x="988" y="2391"/>
                    <a:pt x="1078" y="3163"/>
                    <a:pt x="1527" y="3756"/>
                  </a:cubicBezTo>
                  <a:lnTo>
                    <a:pt x="1670" y="3684"/>
                  </a:lnTo>
                  <a:lnTo>
                    <a:pt x="844" y="1637"/>
                  </a:lnTo>
                  <a:lnTo>
                    <a:pt x="952" y="1583"/>
                  </a:lnTo>
                  <a:cubicBezTo>
                    <a:pt x="1329" y="2301"/>
                    <a:pt x="1545" y="3092"/>
                    <a:pt x="2084" y="3720"/>
                  </a:cubicBezTo>
                  <a:cubicBezTo>
                    <a:pt x="1904" y="2912"/>
                    <a:pt x="1473" y="2194"/>
                    <a:pt x="1186" y="1403"/>
                  </a:cubicBezTo>
                  <a:lnTo>
                    <a:pt x="1814" y="865"/>
                  </a:lnTo>
                  <a:lnTo>
                    <a:pt x="1760" y="739"/>
                  </a:lnTo>
                  <a:lnTo>
                    <a:pt x="647" y="1134"/>
                  </a:lnTo>
                  <a:cubicBezTo>
                    <a:pt x="795" y="870"/>
                    <a:pt x="1369" y="515"/>
                    <a:pt x="1684" y="515"/>
                  </a:cubicBezTo>
                  <a:close/>
                  <a:moveTo>
                    <a:pt x="3804" y="3716"/>
                  </a:moveTo>
                  <a:cubicBezTo>
                    <a:pt x="4157" y="3716"/>
                    <a:pt x="4320" y="3926"/>
                    <a:pt x="4436" y="4259"/>
                  </a:cubicBezTo>
                  <a:cubicBezTo>
                    <a:pt x="5388" y="6701"/>
                    <a:pt x="6376" y="9162"/>
                    <a:pt x="7364" y="11622"/>
                  </a:cubicBezTo>
                  <a:cubicBezTo>
                    <a:pt x="7525" y="12017"/>
                    <a:pt x="7507" y="12071"/>
                    <a:pt x="7184" y="12341"/>
                  </a:cubicBezTo>
                  <a:cubicBezTo>
                    <a:pt x="6648" y="12811"/>
                    <a:pt x="5969" y="13054"/>
                    <a:pt x="5272" y="13054"/>
                  </a:cubicBezTo>
                  <a:cubicBezTo>
                    <a:pt x="5012" y="13054"/>
                    <a:pt x="4749" y="13020"/>
                    <a:pt x="4490" y="12951"/>
                  </a:cubicBezTo>
                  <a:cubicBezTo>
                    <a:pt x="4275" y="12915"/>
                    <a:pt x="4077" y="12754"/>
                    <a:pt x="4023" y="12538"/>
                  </a:cubicBezTo>
                  <a:cubicBezTo>
                    <a:pt x="3844" y="12071"/>
                    <a:pt x="3664" y="11586"/>
                    <a:pt x="3484" y="11119"/>
                  </a:cubicBezTo>
                  <a:lnTo>
                    <a:pt x="2586" y="8749"/>
                  </a:lnTo>
                  <a:cubicBezTo>
                    <a:pt x="3466" y="8551"/>
                    <a:pt x="4328" y="8390"/>
                    <a:pt x="4759" y="7510"/>
                  </a:cubicBezTo>
                  <a:lnTo>
                    <a:pt x="4759" y="7510"/>
                  </a:lnTo>
                  <a:cubicBezTo>
                    <a:pt x="4239" y="7743"/>
                    <a:pt x="3808" y="8210"/>
                    <a:pt x="3125" y="8282"/>
                  </a:cubicBezTo>
                  <a:cubicBezTo>
                    <a:pt x="3107" y="7994"/>
                    <a:pt x="3089" y="7761"/>
                    <a:pt x="3071" y="7528"/>
                  </a:cubicBezTo>
                  <a:cubicBezTo>
                    <a:pt x="3053" y="7402"/>
                    <a:pt x="3089" y="7222"/>
                    <a:pt x="2874" y="7222"/>
                  </a:cubicBezTo>
                  <a:lnTo>
                    <a:pt x="2820" y="7653"/>
                  </a:lnTo>
                  <a:lnTo>
                    <a:pt x="2838" y="8264"/>
                  </a:lnTo>
                  <a:cubicBezTo>
                    <a:pt x="2762" y="8293"/>
                    <a:pt x="2701" y="8306"/>
                    <a:pt x="2650" y="8306"/>
                  </a:cubicBezTo>
                  <a:cubicBezTo>
                    <a:pt x="2482" y="8306"/>
                    <a:pt x="2430" y="8168"/>
                    <a:pt x="2389" y="8030"/>
                  </a:cubicBezTo>
                  <a:cubicBezTo>
                    <a:pt x="2084" y="7222"/>
                    <a:pt x="1778" y="6396"/>
                    <a:pt x="1491" y="5570"/>
                  </a:cubicBezTo>
                  <a:cubicBezTo>
                    <a:pt x="1850" y="5390"/>
                    <a:pt x="2317" y="5588"/>
                    <a:pt x="2694" y="5139"/>
                  </a:cubicBezTo>
                  <a:lnTo>
                    <a:pt x="2694" y="5139"/>
                  </a:lnTo>
                  <a:lnTo>
                    <a:pt x="1347" y="5211"/>
                  </a:lnTo>
                  <a:cubicBezTo>
                    <a:pt x="1473" y="4582"/>
                    <a:pt x="1473" y="4582"/>
                    <a:pt x="1958" y="4510"/>
                  </a:cubicBezTo>
                  <a:cubicBezTo>
                    <a:pt x="2640" y="4439"/>
                    <a:pt x="3305" y="4313"/>
                    <a:pt x="3718" y="3720"/>
                  </a:cubicBezTo>
                  <a:cubicBezTo>
                    <a:pt x="3748" y="3718"/>
                    <a:pt x="3777" y="3716"/>
                    <a:pt x="3804" y="3716"/>
                  </a:cubicBezTo>
                  <a:close/>
                  <a:moveTo>
                    <a:pt x="7579" y="12305"/>
                  </a:moveTo>
                  <a:cubicBezTo>
                    <a:pt x="7687" y="12538"/>
                    <a:pt x="7741" y="12664"/>
                    <a:pt x="7813" y="12790"/>
                  </a:cubicBezTo>
                  <a:cubicBezTo>
                    <a:pt x="8010" y="13095"/>
                    <a:pt x="8208" y="13400"/>
                    <a:pt x="8405" y="13688"/>
                  </a:cubicBezTo>
                  <a:cubicBezTo>
                    <a:pt x="8477" y="13813"/>
                    <a:pt x="8585" y="13903"/>
                    <a:pt x="8657" y="14029"/>
                  </a:cubicBezTo>
                  <a:cubicBezTo>
                    <a:pt x="8890" y="14406"/>
                    <a:pt x="8872" y="14568"/>
                    <a:pt x="8459" y="14747"/>
                  </a:cubicBezTo>
                  <a:cubicBezTo>
                    <a:pt x="7328" y="15250"/>
                    <a:pt x="6106" y="15430"/>
                    <a:pt x="4939" y="15573"/>
                  </a:cubicBezTo>
                  <a:lnTo>
                    <a:pt x="4239" y="13203"/>
                  </a:lnTo>
                  <a:lnTo>
                    <a:pt x="4239" y="13203"/>
                  </a:lnTo>
                  <a:cubicBezTo>
                    <a:pt x="4615" y="13297"/>
                    <a:pt x="4976" y="13348"/>
                    <a:pt x="5322" y="13348"/>
                  </a:cubicBezTo>
                  <a:cubicBezTo>
                    <a:pt x="6165" y="13348"/>
                    <a:pt x="6917" y="13043"/>
                    <a:pt x="7579" y="12305"/>
                  </a:cubicBezTo>
                  <a:close/>
                  <a:moveTo>
                    <a:pt x="9213" y="14963"/>
                  </a:moveTo>
                  <a:lnTo>
                    <a:pt x="9573" y="15412"/>
                  </a:lnTo>
                  <a:cubicBezTo>
                    <a:pt x="9034" y="15825"/>
                    <a:pt x="8405" y="16130"/>
                    <a:pt x="7741" y="16292"/>
                  </a:cubicBezTo>
                  <a:cubicBezTo>
                    <a:pt x="6843" y="16471"/>
                    <a:pt x="5927" y="16543"/>
                    <a:pt x="5101" y="17100"/>
                  </a:cubicBezTo>
                  <a:lnTo>
                    <a:pt x="4706" y="16292"/>
                  </a:lnTo>
                  <a:cubicBezTo>
                    <a:pt x="4993" y="16220"/>
                    <a:pt x="5262" y="16148"/>
                    <a:pt x="5532" y="16094"/>
                  </a:cubicBezTo>
                  <a:cubicBezTo>
                    <a:pt x="6376" y="15897"/>
                    <a:pt x="7238" y="15735"/>
                    <a:pt x="8082" y="15519"/>
                  </a:cubicBezTo>
                  <a:cubicBezTo>
                    <a:pt x="8477" y="15358"/>
                    <a:pt x="8854" y="15178"/>
                    <a:pt x="9213" y="14963"/>
                  </a:cubicBezTo>
                  <a:close/>
                  <a:moveTo>
                    <a:pt x="1825" y="1"/>
                  </a:moveTo>
                  <a:cubicBezTo>
                    <a:pt x="1810" y="1"/>
                    <a:pt x="1794" y="1"/>
                    <a:pt x="1778" y="3"/>
                  </a:cubicBezTo>
                  <a:cubicBezTo>
                    <a:pt x="1186" y="146"/>
                    <a:pt x="611" y="362"/>
                    <a:pt x="180" y="829"/>
                  </a:cubicBezTo>
                  <a:cubicBezTo>
                    <a:pt x="54" y="972"/>
                    <a:pt x="0" y="1170"/>
                    <a:pt x="18" y="1367"/>
                  </a:cubicBezTo>
                  <a:cubicBezTo>
                    <a:pt x="270" y="2409"/>
                    <a:pt x="575" y="3415"/>
                    <a:pt x="844" y="4421"/>
                  </a:cubicBezTo>
                  <a:cubicBezTo>
                    <a:pt x="880" y="4510"/>
                    <a:pt x="880" y="4618"/>
                    <a:pt x="844" y="4708"/>
                  </a:cubicBezTo>
                  <a:cubicBezTo>
                    <a:pt x="557" y="5193"/>
                    <a:pt x="755" y="5606"/>
                    <a:pt x="988" y="6019"/>
                  </a:cubicBezTo>
                  <a:cubicBezTo>
                    <a:pt x="1114" y="6216"/>
                    <a:pt x="1204" y="6414"/>
                    <a:pt x="1275" y="6630"/>
                  </a:cubicBezTo>
                  <a:cubicBezTo>
                    <a:pt x="1958" y="8659"/>
                    <a:pt x="2622" y="10688"/>
                    <a:pt x="3287" y="12718"/>
                  </a:cubicBezTo>
                  <a:cubicBezTo>
                    <a:pt x="3556" y="13526"/>
                    <a:pt x="3790" y="14352"/>
                    <a:pt x="4077" y="15160"/>
                  </a:cubicBezTo>
                  <a:cubicBezTo>
                    <a:pt x="4167" y="15430"/>
                    <a:pt x="4310" y="15645"/>
                    <a:pt x="4113" y="15950"/>
                  </a:cubicBezTo>
                  <a:cubicBezTo>
                    <a:pt x="4059" y="16094"/>
                    <a:pt x="4059" y="16256"/>
                    <a:pt x="4131" y="16417"/>
                  </a:cubicBezTo>
                  <a:cubicBezTo>
                    <a:pt x="4275" y="16759"/>
                    <a:pt x="4454" y="17118"/>
                    <a:pt x="4652" y="17441"/>
                  </a:cubicBezTo>
                  <a:cubicBezTo>
                    <a:pt x="4753" y="17623"/>
                    <a:pt x="4854" y="17714"/>
                    <a:pt x="4971" y="17714"/>
                  </a:cubicBezTo>
                  <a:cubicBezTo>
                    <a:pt x="5062" y="17714"/>
                    <a:pt x="5162" y="17659"/>
                    <a:pt x="5280" y="17549"/>
                  </a:cubicBezTo>
                  <a:cubicBezTo>
                    <a:pt x="5675" y="17226"/>
                    <a:pt x="6160" y="17010"/>
                    <a:pt x="6663" y="16956"/>
                  </a:cubicBezTo>
                  <a:cubicBezTo>
                    <a:pt x="7795" y="16795"/>
                    <a:pt x="8890" y="16435"/>
                    <a:pt x="9896" y="15897"/>
                  </a:cubicBezTo>
                  <a:cubicBezTo>
                    <a:pt x="10345" y="15681"/>
                    <a:pt x="10399" y="15430"/>
                    <a:pt x="10111" y="15053"/>
                  </a:cubicBezTo>
                  <a:cubicBezTo>
                    <a:pt x="9806" y="14675"/>
                    <a:pt x="9447" y="14352"/>
                    <a:pt x="9160" y="13975"/>
                  </a:cubicBezTo>
                  <a:cubicBezTo>
                    <a:pt x="9016" y="13777"/>
                    <a:pt x="8890" y="13562"/>
                    <a:pt x="8818" y="13328"/>
                  </a:cubicBezTo>
                  <a:cubicBezTo>
                    <a:pt x="8746" y="13167"/>
                    <a:pt x="8728" y="12969"/>
                    <a:pt x="8657" y="12808"/>
                  </a:cubicBezTo>
                  <a:cubicBezTo>
                    <a:pt x="7795" y="10868"/>
                    <a:pt x="6933" y="8946"/>
                    <a:pt x="6088" y="7007"/>
                  </a:cubicBezTo>
                  <a:cubicBezTo>
                    <a:pt x="5693" y="6055"/>
                    <a:pt x="5280" y="5085"/>
                    <a:pt x="4975" y="4115"/>
                  </a:cubicBezTo>
                  <a:cubicBezTo>
                    <a:pt x="4813" y="3612"/>
                    <a:pt x="4598" y="3325"/>
                    <a:pt x="4077" y="3289"/>
                  </a:cubicBezTo>
                  <a:cubicBezTo>
                    <a:pt x="3502" y="2265"/>
                    <a:pt x="2946" y="1260"/>
                    <a:pt x="2335" y="254"/>
                  </a:cubicBezTo>
                  <a:cubicBezTo>
                    <a:pt x="2218" y="104"/>
                    <a:pt x="2025" y="1"/>
                    <a:pt x="1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2"/>
            <p:cNvSpPr/>
            <p:nvPr/>
          </p:nvSpPr>
          <p:spPr>
            <a:xfrm>
              <a:off x="5528900" y="1673975"/>
              <a:ext cx="13050" cy="31450"/>
            </a:xfrm>
            <a:custGeom>
              <a:avLst/>
              <a:gdLst/>
              <a:ahLst/>
              <a:cxnLst/>
              <a:rect l="l" t="t" r="r" b="b"/>
              <a:pathLst>
                <a:path w="522" h="1258" extrusionOk="0">
                  <a:moveTo>
                    <a:pt x="342" y="0"/>
                  </a:moveTo>
                  <a:lnTo>
                    <a:pt x="216" y="36"/>
                  </a:lnTo>
                  <a:cubicBezTo>
                    <a:pt x="181" y="449"/>
                    <a:pt x="1" y="916"/>
                    <a:pt x="468" y="1257"/>
                  </a:cubicBezTo>
                  <a:lnTo>
                    <a:pt x="522" y="844"/>
                  </a:lnTo>
                  <a:lnTo>
                    <a:pt x="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2"/>
            <p:cNvSpPr/>
            <p:nvPr/>
          </p:nvSpPr>
          <p:spPr>
            <a:xfrm>
              <a:off x="5569775" y="1726500"/>
              <a:ext cx="50300" cy="101725"/>
            </a:xfrm>
            <a:custGeom>
              <a:avLst/>
              <a:gdLst/>
              <a:ahLst/>
              <a:cxnLst/>
              <a:rect l="l" t="t" r="r" b="b"/>
              <a:pathLst>
                <a:path w="2012" h="4069" extrusionOk="0">
                  <a:moveTo>
                    <a:pt x="845" y="1"/>
                  </a:moveTo>
                  <a:cubicBezTo>
                    <a:pt x="704" y="1"/>
                    <a:pt x="512" y="63"/>
                    <a:pt x="216" y="162"/>
                  </a:cubicBezTo>
                  <a:cubicBezTo>
                    <a:pt x="162" y="198"/>
                    <a:pt x="90" y="216"/>
                    <a:pt x="0" y="252"/>
                  </a:cubicBezTo>
                  <a:cubicBezTo>
                    <a:pt x="162" y="647"/>
                    <a:pt x="377" y="970"/>
                    <a:pt x="413" y="1311"/>
                  </a:cubicBezTo>
                  <a:cubicBezTo>
                    <a:pt x="449" y="1796"/>
                    <a:pt x="413" y="2317"/>
                    <a:pt x="323" y="2802"/>
                  </a:cubicBezTo>
                  <a:cubicBezTo>
                    <a:pt x="198" y="3502"/>
                    <a:pt x="216" y="3610"/>
                    <a:pt x="844" y="3933"/>
                  </a:cubicBezTo>
                  <a:cubicBezTo>
                    <a:pt x="755" y="3502"/>
                    <a:pt x="683" y="3053"/>
                    <a:pt x="647" y="2604"/>
                  </a:cubicBezTo>
                  <a:cubicBezTo>
                    <a:pt x="665" y="1832"/>
                    <a:pt x="826" y="1042"/>
                    <a:pt x="323" y="342"/>
                  </a:cubicBezTo>
                  <a:cubicBezTo>
                    <a:pt x="551" y="220"/>
                    <a:pt x="698" y="153"/>
                    <a:pt x="808" y="153"/>
                  </a:cubicBezTo>
                  <a:cubicBezTo>
                    <a:pt x="942" y="153"/>
                    <a:pt x="1023" y="251"/>
                    <a:pt x="1132" y="467"/>
                  </a:cubicBezTo>
                  <a:cubicBezTo>
                    <a:pt x="1437" y="1042"/>
                    <a:pt x="1509" y="1689"/>
                    <a:pt x="1365" y="2299"/>
                  </a:cubicBezTo>
                  <a:cubicBezTo>
                    <a:pt x="1275" y="2551"/>
                    <a:pt x="1221" y="2820"/>
                    <a:pt x="1204" y="3089"/>
                  </a:cubicBezTo>
                  <a:cubicBezTo>
                    <a:pt x="1204" y="3341"/>
                    <a:pt x="1275" y="3592"/>
                    <a:pt x="1383" y="3844"/>
                  </a:cubicBezTo>
                  <a:cubicBezTo>
                    <a:pt x="1447" y="3972"/>
                    <a:pt x="1550" y="4069"/>
                    <a:pt x="1687" y="4069"/>
                  </a:cubicBezTo>
                  <a:cubicBezTo>
                    <a:pt x="1780" y="4069"/>
                    <a:pt x="1888" y="4024"/>
                    <a:pt x="2012" y="3915"/>
                  </a:cubicBezTo>
                  <a:cubicBezTo>
                    <a:pt x="1401" y="3772"/>
                    <a:pt x="1401" y="3341"/>
                    <a:pt x="1473" y="2892"/>
                  </a:cubicBezTo>
                  <a:cubicBezTo>
                    <a:pt x="1491" y="2730"/>
                    <a:pt x="1545" y="2586"/>
                    <a:pt x="1581" y="2425"/>
                  </a:cubicBezTo>
                  <a:cubicBezTo>
                    <a:pt x="1688" y="1832"/>
                    <a:pt x="1617" y="1240"/>
                    <a:pt x="1383" y="701"/>
                  </a:cubicBezTo>
                  <a:cubicBezTo>
                    <a:pt x="1178" y="188"/>
                    <a:pt x="1089" y="1"/>
                    <a:pt x="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2"/>
            <p:cNvSpPr/>
            <p:nvPr/>
          </p:nvSpPr>
          <p:spPr>
            <a:xfrm>
              <a:off x="5552250" y="1617400"/>
              <a:ext cx="17550" cy="19325"/>
            </a:xfrm>
            <a:custGeom>
              <a:avLst/>
              <a:gdLst/>
              <a:ahLst/>
              <a:cxnLst/>
              <a:rect l="l" t="t" r="r" b="b"/>
              <a:pathLst>
                <a:path w="702" h="773" extrusionOk="0">
                  <a:moveTo>
                    <a:pt x="701" y="0"/>
                  </a:moveTo>
                  <a:lnTo>
                    <a:pt x="701" y="0"/>
                  </a:lnTo>
                  <a:cubicBezTo>
                    <a:pt x="450" y="198"/>
                    <a:pt x="73" y="306"/>
                    <a:pt x="1" y="772"/>
                  </a:cubicBezTo>
                  <a:cubicBezTo>
                    <a:pt x="432" y="629"/>
                    <a:pt x="665" y="413"/>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2"/>
            <p:cNvSpPr/>
            <p:nvPr/>
          </p:nvSpPr>
          <p:spPr>
            <a:xfrm>
              <a:off x="5592675" y="1872425"/>
              <a:ext cx="8100" cy="13025"/>
            </a:xfrm>
            <a:custGeom>
              <a:avLst/>
              <a:gdLst/>
              <a:ahLst/>
              <a:cxnLst/>
              <a:rect l="l" t="t" r="r" b="b"/>
              <a:pathLst>
                <a:path w="324" h="521" extrusionOk="0">
                  <a:moveTo>
                    <a:pt x="0" y="0"/>
                  </a:moveTo>
                  <a:lnTo>
                    <a:pt x="180" y="521"/>
                  </a:lnTo>
                  <a:lnTo>
                    <a:pt x="323" y="485"/>
                  </a:lnTo>
                  <a:cubicBezTo>
                    <a:pt x="305" y="270"/>
                    <a:pt x="305" y="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2"/>
            <p:cNvSpPr/>
            <p:nvPr/>
          </p:nvSpPr>
          <p:spPr>
            <a:xfrm>
              <a:off x="5607025" y="1871525"/>
              <a:ext cx="9900" cy="17075"/>
            </a:xfrm>
            <a:custGeom>
              <a:avLst/>
              <a:gdLst/>
              <a:ahLst/>
              <a:cxnLst/>
              <a:rect l="l" t="t" r="r" b="b"/>
              <a:pathLst>
                <a:path w="396" h="683" extrusionOk="0">
                  <a:moveTo>
                    <a:pt x="109" y="0"/>
                  </a:moveTo>
                  <a:cubicBezTo>
                    <a:pt x="1" y="234"/>
                    <a:pt x="109" y="413"/>
                    <a:pt x="396" y="683"/>
                  </a:cubicBezTo>
                  <a:lnTo>
                    <a:pt x="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2"/>
            <p:cNvSpPr/>
            <p:nvPr/>
          </p:nvSpPr>
          <p:spPr>
            <a:xfrm>
              <a:off x="5507800" y="1554525"/>
              <a:ext cx="30575" cy="50775"/>
            </a:xfrm>
            <a:custGeom>
              <a:avLst/>
              <a:gdLst/>
              <a:ahLst/>
              <a:cxnLst/>
              <a:rect l="l" t="t" r="r" b="b"/>
              <a:pathLst>
                <a:path w="1223" h="2031" extrusionOk="0">
                  <a:moveTo>
                    <a:pt x="1" y="1"/>
                  </a:moveTo>
                  <a:lnTo>
                    <a:pt x="1" y="1"/>
                  </a:lnTo>
                  <a:cubicBezTo>
                    <a:pt x="324" y="647"/>
                    <a:pt x="629" y="1294"/>
                    <a:pt x="953" y="1923"/>
                  </a:cubicBezTo>
                  <a:cubicBezTo>
                    <a:pt x="1007" y="1976"/>
                    <a:pt x="1114" y="1994"/>
                    <a:pt x="1222" y="2030"/>
                  </a:cubicBezTo>
                  <a:cubicBezTo>
                    <a:pt x="917" y="1150"/>
                    <a:pt x="432" y="25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2"/>
            <p:cNvSpPr/>
            <p:nvPr/>
          </p:nvSpPr>
          <p:spPr>
            <a:xfrm>
              <a:off x="5524425" y="1552300"/>
              <a:ext cx="16175" cy="35025"/>
            </a:xfrm>
            <a:custGeom>
              <a:avLst/>
              <a:gdLst/>
              <a:ahLst/>
              <a:cxnLst/>
              <a:rect l="l" t="t" r="r" b="b"/>
              <a:pathLst>
                <a:path w="647" h="1401" extrusionOk="0">
                  <a:moveTo>
                    <a:pt x="162" y="0"/>
                  </a:moveTo>
                  <a:lnTo>
                    <a:pt x="0" y="54"/>
                  </a:lnTo>
                  <a:cubicBezTo>
                    <a:pt x="90" y="539"/>
                    <a:pt x="198" y="1024"/>
                    <a:pt x="647" y="1401"/>
                  </a:cubicBezTo>
                  <a:lnTo>
                    <a:pt x="1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52"/>
          <p:cNvGrpSpPr/>
          <p:nvPr/>
        </p:nvGrpSpPr>
        <p:grpSpPr>
          <a:xfrm rot="-7816352">
            <a:off x="8761163" y="1274693"/>
            <a:ext cx="418301" cy="895571"/>
            <a:chOff x="5536550" y="879700"/>
            <a:chExt cx="210150" cy="449925"/>
          </a:xfrm>
        </p:grpSpPr>
        <p:sp>
          <p:nvSpPr>
            <p:cNvPr id="2850" name="Google Shape;2850;p52"/>
            <p:cNvSpPr/>
            <p:nvPr/>
          </p:nvSpPr>
          <p:spPr>
            <a:xfrm>
              <a:off x="5536550" y="879700"/>
              <a:ext cx="210150" cy="449925"/>
            </a:xfrm>
            <a:custGeom>
              <a:avLst/>
              <a:gdLst/>
              <a:ahLst/>
              <a:cxnLst/>
              <a:rect l="l" t="t" r="r" b="b"/>
              <a:pathLst>
                <a:path w="8406" h="17997" extrusionOk="0">
                  <a:moveTo>
                    <a:pt x="1796" y="504"/>
                  </a:moveTo>
                  <a:cubicBezTo>
                    <a:pt x="1886" y="504"/>
                    <a:pt x="2030" y="647"/>
                    <a:pt x="2101" y="755"/>
                  </a:cubicBezTo>
                  <a:cubicBezTo>
                    <a:pt x="2191" y="881"/>
                    <a:pt x="2245" y="1043"/>
                    <a:pt x="2299" y="1204"/>
                  </a:cubicBezTo>
                  <a:cubicBezTo>
                    <a:pt x="2550" y="1905"/>
                    <a:pt x="2784" y="2605"/>
                    <a:pt x="3035" y="3341"/>
                  </a:cubicBezTo>
                  <a:cubicBezTo>
                    <a:pt x="2726" y="3786"/>
                    <a:pt x="2214" y="4038"/>
                    <a:pt x="1682" y="4038"/>
                  </a:cubicBezTo>
                  <a:cubicBezTo>
                    <a:pt x="1504" y="4038"/>
                    <a:pt x="1325" y="4010"/>
                    <a:pt x="1150" y="3952"/>
                  </a:cubicBezTo>
                  <a:cubicBezTo>
                    <a:pt x="826" y="3808"/>
                    <a:pt x="808" y="3503"/>
                    <a:pt x="755" y="3234"/>
                  </a:cubicBezTo>
                  <a:cubicBezTo>
                    <a:pt x="665" y="2874"/>
                    <a:pt x="647" y="2479"/>
                    <a:pt x="575" y="1959"/>
                  </a:cubicBezTo>
                  <a:lnTo>
                    <a:pt x="575" y="1959"/>
                  </a:lnTo>
                  <a:cubicBezTo>
                    <a:pt x="898" y="2605"/>
                    <a:pt x="862" y="3252"/>
                    <a:pt x="1257" y="3719"/>
                  </a:cubicBezTo>
                  <a:cubicBezTo>
                    <a:pt x="1221" y="2928"/>
                    <a:pt x="934" y="2174"/>
                    <a:pt x="719" y="1420"/>
                  </a:cubicBezTo>
                  <a:lnTo>
                    <a:pt x="880" y="1384"/>
                  </a:lnTo>
                  <a:lnTo>
                    <a:pt x="1670" y="3952"/>
                  </a:lnTo>
                  <a:cubicBezTo>
                    <a:pt x="1778" y="3539"/>
                    <a:pt x="1778" y="3539"/>
                    <a:pt x="1617" y="3000"/>
                  </a:cubicBezTo>
                  <a:cubicBezTo>
                    <a:pt x="1527" y="2731"/>
                    <a:pt x="1473" y="2461"/>
                    <a:pt x="1383" y="2174"/>
                  </a:cubicBezTo>
                  <a:cubicBezTo>
                    <a:pt x="1311" y="1887"/>
                    <a:pt x="1221" y="1599"/>
                    <a:pt x="1132" y="1294"/>
                  </a:cubicBezTo>
                  <a:lnTo>
                    <a:pt x="1850" y="881"/>
                  </a:lnTo>
                  <a:lnTo>
                    <a:pt x="1778" y="737"/>
                  </a:lnTo>
                  <a:lnTo>
                    <a:pt x="503" y="1007"/>
                  </a:lnTo>
                  <a:cubicBezTo>
                    <a:pt x="844" y="683"/>
                    <a:pt x="1311" y="504"/>
                    <a:pt x="1796" y="504"/>
                  </a:cubicBezTo>
                  <a:close/>
                  <a:moveTo>
                    <a:pt x="3447" y="3959"/>
                  </a:moveTo>
                  <a:cubicBezTo>
                    <a:pt x="3655" y="3959"/>
                    <a:pt x="3867" y="4159"/>
                    <a:pt x="3933" y="4437"/>
                  </a:cubicBezTo>
                  <a:cubicBezTo>
                    <a:pt x="4310" y="5999"/>
                    <a:pt x="4688" y="7544"/>
                    <a:pt x="5065" y="9124"/>
                  </a:cubicBezTo>
                  <a:cubicBezTo>
                    <a:pt x="5316" y="10166"/>
                    <a:pt x="5586" y="11208"/>
                    <a:pt x="5855" y="12267"/>
                  </a:cubicBezTo>
                  <a:cubicBezTo>
                    <a:pt x="5963" y="12716"/>
                    <a:pt x="5945" y="12734"/>
                    <a:pt x="5550" y="12986"/>
                  </a:cubicBezTo>
                  <a:cubicBezTo>
                    <a:pt x="5072" y="13307"/>
                    <a:pt x="4583" y="13444"/>
                    <a:pt x="4084" y="13444"/>
                  </a:cubicBezTo>
                  <a:cubicBezTo>
                    <a:pt x="3664" y="13444"/>
                    <a:pt x="3237" y="13347"/>
                    <a:pt x="2802" y="13183"/>
                  </a:cubicBezTo>
                  <a:cubicBezTo>
                    <a:pt x="2604" y="13129"/>
                    <a:pt x="2443" y="12968"/>
                    <a:pt x="2407" y="12770"/>
                  </a:cubicBezTo>
                  <a:cubicBezTo>
                    <a:pt x="2137" y="11459"/>
                    <a:pt x="1850" y="10148"/>
                    <a:pt x="1563" y="8801"/>
                  </a:cubicBezTo>
                  <a:cubicBezTo>
                    <a:pt x="2425" y="8693"/>
                    <a:pt x="3323" y="8675"/>
                    <a:pt x="3844" y="7831"/>
                  </a:cubicBezTo>
                  <a:lnTo>
                    <a:pt x="3844" y="7831"/>
                  </a:lnTo>
                  <a:cubicBezTo>
                    <a:pt x="3323" y="8011"/>
                    <a:pt x="2838" y="8388"/>
                    <a:pt x="2227" y="8388"/>
                  </a:cubicBezTo>
                  <a:lnTo>
                    <a:pt x="1958" y="6448"/>
                  </a:lnTo>
                  <a:cubicBezTo>
                    <a:pt x="1652" y="6754"/>
                    <a:pt x="1581" y="7221"/>
                    <a:pt x="1760" y="7598"/>
                  </a:cubicBezTo>
                  <a:cubicBezTo>
                    <a:pt x="1886" y="7831"/>
                    <a:pt x="1886" y="8119"/>
                    <a:pt x="1760" y="8334"/>
                  </a:cubicBezTo>
                  <a:cubicBezTo>
                    <a:pt x="1706" y="8351"/>
                    <a:pt x="1659" y="8359"/>
                    <a:pt x="1618" y="8359"/>
                  </a:cubicBezTo>
                  <a:cubicBezTo>
                    <a:pt x="1481" y="8359"/>
                    <a:pt x="1411" y="8270"/>
                    <a:pt x="1383" y="8119"/>
                  </a:cubicBezTo>
                  <a:cubicBezTo>
                    <a:pt x="1329" y="7867"/>
                    <a:pt x="1293" y="7598"/>
                    <a:pt x="1239" y="7346"/>
                  </a:cubicBezTo>
                  <a:cubicBezTo>
                    <a:pt x="1096" y="6736"/>
                    <a:pt x="952" y="6107"/>
                    <a:pt x="808" y="5443"/>
                  </a:cubicBezTo>
                  <a:cubicBezTo>
                    <a:pt x="964" y="5443"/>
                    <a:pt x="1112" y="5451"/>
                    <a:pt x="1246" y="5451"/>
                  </a:cubicBezTo>
                  <a:cubicBezTo>
                    <a:pt x="1313" y="5451"/>
                    <a:pt x="1377" y="5449"/>
                    <a:pt x="1437" y="5443"/>
                  </a:cubicBezTo>
                  <a:cubicBezTo>
                    <a:pt x="1617" y="5425"/>
                    <a:pt x="1796" y="5371"/>
                    <a:pt x="1994" y="5335"/>
                  </a:cubicBezTo>
                  <a:lnTo>
                    <a:pt x="1994" y="5191"/>
                  </a:lnTo>
                  <a:lnTo>
                    <a:pt x="826" y="5083"/>
                  </a:lnTo>
                  <a:cubicBezTo>
                    <a:pt x="898" y="4545"/>
                    <a:pt x="970" y="4473"/>
                    <a:pt x="1437" y="4473"/>
                  </a:cubicBezTo>
                  <a:cubicBezTo>
                    <a:pt x="1542" y="4476"/>
                    <a:pt x="1647" y="4478"/>
                    <a:pt x="1751" y="4478"/>
                  </a:cubicBezTo>
                  <a:cubicBezTo>
                    <a:pt x="2273" y="4478"/>
                    <a:pt x="2784" y="4416"/>
                    <a:pt x="3233" y="4042"/>
                  </a:cubicBezTo>
                  <a:cubicBezTo>
                    <a:pt x="3299" y="3985"/>
                    <a:pt x="3373" y="3959"/>
                    <a:pt x="3447" y="3959"/>
                  </a:cubicBezTo>
                  <a:close/>
                  <a:moveTo>
                    <a:pt x="5981" y="12986"/>
                  </a:moveTo>
                  <a:cubicBezTo>
                    <a:pt x="6035" y="13093"/>
                    <a:pt x="6088" y="13219"/>
                    <a:pt x="6124" y="13345"/>
                  </a:cubicBezTo>
                  <a:cubicBezTo>
                    <a:pt x="6196" y="13794"/>
                    <a:pt x="6376" y="14207"/>
                    <a:pt x="6645" y="14566"/>
                  </a:cubicBezTo>
                  <a:cubicBezTo>
                    <a:pt x="7094" y="15213"/>
                    <a:pt x="6968" y="15536"/>
                    <a:pt x="6196" y="15644"/>
                  </a:cubicBezTo>
                  <a:cubicBezTo>
                    <a:pt x="5155" y="15769"/>
                    <a:pt x="4095" y="15787"/>
                    <a:pt x="3035" y="15859"/>
                  </a:cubicBezTo>
                  <a:cubicBezTo>
                    <a:pt x="2981" y="15859"/>
                    <a:pt x="2928" y="15805"/>
                    <a:pt x="2910" y="15805"/>
                  </a:cubicBezTo>
                  <a:lnTo>
                    <a:pt x="2550" y="13524"/>
                  </a:lnTo>
                  <a:lnTo>
                    <a:pt x="2550" y="13524"/>
                  </a:lnTo>
                  <a:cubicBezTo>
                    <a:pt x="3143" y="13632"/>
                    <a:pt x="3718" y="13704"/>
                    <a:pt x="4310" y="13740"/>
                  </a:cubicBezTo>
                  <a:cubicBezTo>
                    <a:pt x="4921" y="13722"/>
                    <a:pt x="5442" y="13435"/>
                    <a:pt x="5963" y="12986"/>
                  </a:cubicBezTo>
                  <a:close/>
                  <a:moveTo>
                    <a:pt x="7256" y="15877"/>
                  </a:moveTo>
                  <a:lnTo>
                    <a:pt x="7579" y="16362"/>
                  </a:lnTo>
                  <a:cubicBezTo>
                    <a:pt x="6735" y="16757"/>
                    <a:pt x="5819" y="16973"/>
                    <a:pt x="4903" y="16991"/>
                  </a:cubicBezTo>
                  <a:cubicBezTo>
                    <a:pt x="4221" y="17026"/>
                    <a:pt x="3538" y="17170"/>
                    <a:pt x="2802" y="17260"/>
                  </a:cubicBezTo>
                  <a:lnTo>
                    <a:pt x="2550" y="16524"/>
                  </a:lnTo>
                  <a:cubicBezTo>
                    <a:pt x="2892" y="16488"/>
                    <a:pt x="3161" y="16452"/>
                    <a:pt x="3448" y="16434"/>
                  </a:cubicBezTo>
                  <a:cubicBezTo>
                    <a:pt x="4257" y="16380"/>
                    <a:pt x="5065" y="16344"/>
                    <a:pt x="5873" y="16254"/>
                  </a:cubicBezTo>
                  <a:cubicBezTo>
                    <a:pt x="6340" y="16146"/>
                    <a:pt x="6807" y="16021"/>
                    <a:pt x="7256" y="15877"/>
                  </a:cubicBezTo>
                  <a:close/>
                  <a:moveTo>
                    <a:pt x="1990" y="1"/>
                  </a:moveTo>
                  <a:cubicBezTo>
                    <a:pt x="1944" y="1"/>
                    <a:pt x="1897" y="6"/>
                    <a:pt x="1850" y="19"/>
                  </a:cubicBezTo>
                  <a:cubicBezTo>
                    <a:pt x="1419" y="109"/>
                    <a:pt x="988" y="234"/>
                    <a:pt x="575" y="396"/>
                  </a:cubicBezTo>
                  <a:cubicBezTo>
                    <a:pt x="18" y="647"/>
                    <a:pt x="0" y="773"/>
                    <a:pt x="90" y="1402"/>
                  </a:cubicBezTo>
                  <a:cubicBezTo>
                    <a:pt x="126" y="1725"/>
                    <a:pt x="126" y="2048"/>
                    <a:pt x="162" y="2372"/>
                  </a:cubicBezTo>
                  <a:cubicBezTo>
                    <a:pt x="234" y="2946"/>
                    <a:pt x="270" y="3503"/>
                    <a:pt x="377" y="4078"/>
                  </a:cubicBezTo>
                  <a:cubicBezTo>
                    <a:pt x="449" y="4275"/>
                    <a:pt x="413" y="4509"/>
                    <a:pt x="306" y="4706"/>
                  </a:cubicBezTo>
                  <a:cubicBezTo>
                    <a:pt x="144" y="4976"/>
                    <a:pt x="108" y="5335"/>
                    <a:pt x="252" y="5622"/>
                  </a:cubicBezTo>
                  <a:cubicBezTo>
                    <a:pt x="431" y="6161"/>
                    <a:pt x="575" y="6718"/>
                    <a:pt x="683" y="7274"/>
                  </a:cubicBezTo>
                  <a:cubicBezTo>
                    <a:pt x="988" y="8765"/>
                    <a:pt x="1239" y="10274"/>
                    <a:pt x="1509" y="11764"/>
                  </a:cubicBezTo>
                  <a:cubicBezTo>
                    <a:pt x="1724" y="12932"/>
                    <a:pt x="1904" y="14099"/>
                    <a:pt x="2119" y="15248"/>
                  </a:cubicBezTo>
                  <a:cubicBezTo>
                    <a:pt x="2173" y="15572"/>
                    <a:pt x="2335" y="15859"/>
                    <a:pt x="2048" y="16146"/>
                  </a:cubicBezTo>
                  <a:cubicBezTo>
                    <a:pt x="1958" y="16236"/>
                    <a:pt x="1976" y="16470"/>
                    <a:pt x="2012" y="16613"/>
                  </a:cubicBezTo>
                  <a:cubicBezTo>
                    <a:pt x="2119" y="16973"/>
                    <a:pt x="2227" y="17314"/>
                    <a:pt x="2371" y="17655"/>
                  </a:cubicBezTo>
                  <a:cubicBezTo>
                    <a:pt x="2459" y="17887"/>
                    <a:pt x="2548" y="17997"/>
                    <a:pt x="2686" y="17997"/>
                  </a:cubicBezTo>
                  <a:cubicBezTo>
                    <a:pt x="2773" y="17997"/>
                    <a:pt x="2879" y="17954"/>
                    <a:pt x="3017" y="17871"/>
                  </a:cubicBezTo>
                  <a:cubicBezTo>
                    <a:pt x="3359" y="17655"/>
                    <a:pt x="3754" y="17529"/>
                    <a:pt x="4167" y="17511"/>
                  </a:cubicBezTo>
                  <a:cubicBezTo>
                    <a:pt x="5388" y="17475"/>
                    <a:pt x="6591" y="17278"/>
                    <a:pt x="7759" y="16901"/>
                  </a:cubicBezTo>
                  <a:cubicBezTo>
                    <a:pt x="8279" y="16721"/>
                    <a:pt x="8405" y="16542"/>
                    <a:pt x="8118" y="16057"/>
                  </a:cubicBezTo>
                  <a:cubicBezTo>
                    <a:pt x="7866" y="15626"/>
                    <a:pt x="7543" y="15231"/>
                    <a:pt x="7274" y="14799"/>
                  </a:cubicBezTo>
                  <a:cubicBezTo>
                    <a:pt x="7184" y="14620"/>
                    <a:pt x="7112" y="14440"/>
                    <a:pt x="7076" y="14243"/>
                  </a:cubicBezTo>
                  <a:cubicBezTo>
                    <a:pt x="7040" y="14081"/>
                    <a:pt x="7076" y="13902"/>
                    <a:pt x="7022" y="13758"/>
                  </a:cubicBezTo>
                  <a:cubicBezTo>
                    <a:pt x="6502" y="11872"/>
                    <a:pt x="5963" y="10004"/>
                    <a:pt x="5442" y="8119"/>
                  </a:cubicBezTo>
                  <a:cubicBezTo>
                    <a:pt x="5119" y="6933"/>
                    <a:pt x="4777" y="5730"/>
                    <a:pt x="4544" y="4527"/>
                  </a:cubicBezTo>
                  <a:cubicBezTo>
                    <a:pt x="4436" y="4024"/>
                    <a:pt x="4310" y="3665"/>
                    <a:pt x="3790" y="3593"/>
                  </a:cubicBezTo>
                  <a:cubicBezTo>
                    <a:pt x="3718" y="3377"/>
                    <a:pt x="3646" y="3180"/>
                    <a:pt x="3574" y="3018"/>
                  </a:cubicBezTo>
                  <a:cubicBezTo>
                    <a:pt x="3251" y="2246"/>
                    <a:pt x="2946" y="1474"/>
                    <a:pt x="2640" y="701"/>
                  </a:cubicBezTo>
                  <a:cubicBezTo>
                    <a:pt x="2604" y="576"/>
                    <a:pt x="2568" y="468"/>
                    <a:pt x="2515" y="360"/>
                  </a:cubicBezTo>
                  <a:cubicBezTo>
                    <a:pt x="2425" y="137"/>
                    <a:pt x="2213" y="1"/>
                    <a:pt x="1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2"/>
            <p:cNvSpPr/>
            <p:nvPr/>
          </p:nvSpPr>
          <p:spPr>
            <a:xfrm>
              <a:off x="5603000" y="1100225"/>
              <a:ext cx="44025" cy="102375"/>
            </a:xfrm>
            <a:custGeom>
              <a:avLst/>
              <a:gdLst/>
              <a:ahLst/>
              <a:cxnLst/>
              <a:rect l="l" t="t" r="r" b="b"/>
              <a:pathLst>
                <a:path w="1761" h="4095" extrusionOk="0">
                  <a:moveTo>
                    <a:pt x="1028" y="1"/>
                  </a:moveTo>
                  <a:cubicBezTo>
                    <a:pt x="869" y="1"/>
                    <a:pt x="665" y="40"/>
                    <a:pt x="395" y="106"/>
                  </a:cubicBezTo>
                  <a:cubicBezTo>
                    <a:pt x="341" y="124"/>
                    <a:pt x="306" y="142"/>
                    <a:pt x="288" y="178"/>
                  </a:cubicBezTo>
                  <a:cubicBezTo>
                    <a:pt x="377" y="591"/>
                    <a:pt x="557" y="986"/>
                    <a:pt x="539" y="1363"/>
                  </a:cubicBezTo>
                  <a:cubicBezTo>
                    <a:pt x="485" y="1848"/>
                    <a:pt x="377" y="2333"/>
                    <a:pt x="198" y="2782"/>
                  </a:cubicBezTo>
                  <a:cubicBezTo>
                    <a:pt x="0" y="3374"/>
                    <a:pt x="54" y="3590"/>
                    <a:pt x="719" y="3931"/>
                  </a:cubicBezTo>
                  <a:cubicBezTo>
                    <a:pt x="521" y="3446"/>
                    <a:pt x="485" y="2889"/>
                    <a:pt x="629" y="2369"/>
                  </a:cubicBezTo>
                  <a:cubicBezTo>
                    <a:pt x="826" y="1686"/>
                    <a:pt x="952" y="968"/>
                    <a:pt x="593" y="303"/>
                  </a:cubicBezTo>
                  <a:cubicBezTo>
                    <a:pt x="786" y="214"/>
                    <a:pt x="934" y="167"/>
                    <a:pt x="1049" y="167"/>
                  </a:cubicBezTo>
                  <a:cubicBezTo>
                    <a:pt x="1234" y="167"/>
                    <a:pt x="1335" y="289"/>
                    <a:pt x="1401" y="555"/>
                  </a:cubicBezTo>
                  <a:cubicBezTo>
                    <a:pt x="1563" y="1183"/>
                    <a:pt x="1545" y="1848"/>
                    <a:pt x="1311" y="2458"/>
                  </a:cubicBezTo>
                  <a:cubicBezTo>
                    <a:pt x="1168" y="2836"/>
                    <a:pt x="1078" y="3231"/>
                    <a:pt x="1078" y="3644"/>
                  </a:cubicBezTo>
                  <a:cubicBezTo>
                    <a:pt x="1061" y="3991"/>
                    <a:pt x="1182" y="4095"/>
                    <a:pt x="1609" y="4095"/>
                  </a:cubicBezTo>
                  <a:cubicBezTo>
                    <a:pt x="1645" y="4095"/>
                    <a:pt x="1684" y="4094"/>
                    <a:pt x="1724" y="4093"/>
                  </a:cubicBezTo>
                  <a:cubicBezTo>
                    <a:pt x="1096" y="3769"/>
                    <a:pt x="1275" y="3303"/>
                    <a:pt x="1401" y="2836"/>
                  </a:cubicBezTo>
                  <a:cubicBezTo>
                    <a:pt x="1419" y="2782"/>
                    <a:pt x="1437" y="2728"/>
                    <a:pt x="1473" y="2674"/>
                  </a:cubicBezTo>
                  <a:cubicBezTo>
                    <a:pt x="1706" y="2117"/>
                    <a:pt x="1760" y="1525"/>
                    <a:pt x="1635" y="932"/>
                  </a:cubicBezTo>
                  <a:cubicBezTo>
                    <a:pt x="1532" y="249"/>
                    <a:pt x="1429" y="1"/>
                    <a:pt x="1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2"/>
            <p:cNvSpPr/>
            <p:nvPr/>
          </p:nvSpPr>
          <p:spPr>
            <a:xfrm>
              <a:off x="5605250" y="990150"/>
              <a:ext cx="20675" cy="15750"/>
            </a:xfrm>
            <a:custGeom>
              <a:avLst/>
              <a:gdLst/>
              <a:ahLst/>
              <a:cxnLst/>
              <a:rect l="l" t="t" r="r" b="b"/>
              <a:pathLst>
                <a:path w="827" h="630" extrusionOk="0">
                  <a:moveTo>
                    <a:pt x="826" y="1"/>
                  </a:moveTo>
                  <a:lnTo>
                    <a:pt x="826" y="1"/>
                  </a:lnTo>
                  <a:cubicBezTo>
                    <a:pt x="467" y="55"/>
                    <a:pt x="144" y="288"/>
                    <a:pt x="0" y="630"/>
                  </a:cubicBezTo>
                  <a:cubicBezTo>
                    <a:pt x="395" y="630"/>
                    <a:pt x="718" y="378"/>
                    <a:pt x="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2"/>
            <p:cNvSpPr/>
            <p:nvPr/>
          </p:nvSpPr>
          <p:spPr>
            <a:xfrm>
              <a:off x="5627675" y="1247425"/>
              <a:ext cx="8125" cy="15750"/>
            </a:xfrm>
            <a:custGeom>
              <a:avLst/>
              <a:gdLst/>
              <a:ahLst/>
              <a:cxnLst/>
              <a:rect l="l" t="t" r="r" b="b"/>
              <a:pathLst>
                <a:path w="325" h="630" extrusionOk="0">
                  <a:moveTo>
                    <a:pt x="1" y="1"/>
                  </a:moveTo>
                  <a:lnTo>
                    <a:pt x="163" y="629"/>
                  </a:lnTo>
                  <a:lnTo>
                    <a:pt x="324" y="593"/>
                  </a:lnTo>
                  <a:cubicBezTo>
                    <a:pt x="252" y="396"/>
                    <a:pt x="324" y="14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2"/>
            <p:cNvSpPr/>
            <p:nvPr/>
          </p:nvSpPr>
          <p:spPr>
            <a:xfrm>
              <a:off x="5611975" y="1244275"/>
              <a:ext cx="8100" cy="17550"/>
            </a:xfrm>
            <a:custGeom>
              <a:avLst/>
              <a:gdLst/>
              <a:ahLst/>
              <a:cxnLst/>
              <a:rect l="l" t="t" r="r" b="b"/>
              <a:pathLst>
                <a:path w="324" h="702" extrusionOk="0">
                  <a:moveTo>
                    <a:pt x="234" y="1"/>
                  </a:moveTo>
                  <a:lnTo>
                    <a:pt x="36" y="37"/>
                  </a:lnTo>
                  <a:cubicBezTo>
                    <a:pt x="0" y="288"/>
                    <a:pt x="108" y="558"/>
                    <a:pt x="324" y="701"/>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2"/>
            <p:cNvSpPr/>
            <p:nvPr/>
          </p:nvSpPr>
          <p:spPr>
            <a:xfrm>
              <a:off x="5572450" y="916075"/>
              <a:ext cx="25625" cy="57500"/>
            </a:xfrm>
            <a:custGeom>
              <a:avLst/>
              <a:gdLst/>
              <a:ahLst/>
              <a:cxnLst/>
              <a:rect l="l" t="t" r="r" b="b"/>
              <a:pathLst>
                <a:path w="1025" h="2300" extrusionOk="0">
                  <a:moveTo>
                    <a:pt x="234" y="1"/>
                  </a:moveTo>
                  <a:lnTo>
                    <a:pt x="1" y="55"/>
                  </a:lnTo>
                  <a:cubicBezTo>
                    <a:pt x="127" y="450"/>
                    <a:pt x="234" y="845"/>
                    <a:pt x="360" y="1240"/>
                  </a:cubicBezTo>
                  <a:cubicBezTo>
                    <a:pt x="648" y="2138"/>
                    <a:pt x="648" y="2138"/>
                    <a:pt x="1025" y="229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2"/>
            <p:cNvSpPr/>
            <p:nvPr/>
          </p:nvSpPr>
          <p:spPr>
            <a:xfrm>
              <a:off x="5589075" y="917425"/>
              <a:ext cx="10350" cy="39525"/>
            </a:xfrm>
            <a:custGeom>
              <a:avLst/>
              <a:gdLst/>
              <a:ahLst/>
              <a:cxnLst/>
              <a:rect l="l" t="t" r="r" b="b"/>
              <a:pathLst>
                <a:path w="414" h="1581" extrusionOk="0">
                  <a:moveTo>
                    <a:pt x="90" y="1"/>
                  </a:moveTo>
                  <a:lnTo>
                    <a:pt x="90" y="1"/>
                  </a:lnTo>
                  <a:cubicBezTo>
                    <a:pt x="0" y="539"/>
                    <a:pt x="108" y="1096"/>
                    <a:pt x="414" y="1581"/>
                  </a:cubicBezTo>
                  <a:cubicBezTo>
                    <a:pt x="360" y="1042"/>
                    <a:pt x="360" y="485"/>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25">
    <p:spTree>
      <p:nvGrpSpPr>
        <p:cNvPr id="1" name="Shape 2857"/>
        <p:cNvGrpSpPr/>
        <p:nvPr/>
      </p:nvGrpSpPr>
      <p:grpSpPr>
        <a:xfrm>
          <a:off x="0" y="0"/>
          <a:ext cx="0" cy="0"/>
          <a:chOff x="0" y="0"/>
          <a:chExt cx="0" cy="0"/>
        </a:xfrm>
      </p:grpSpPr>
      <p:sp>
        <p:nvSpPr>
          <p:cNvPr id="2858" name="Google Shape;2858;p53"/>
          <p:cNvSpPr/>
          <p:nvPr/>
        </p:nvSpPr>
        <p:spPr>
          <a:xfrm rot="2907238">
            <a:off x="8128262" y="1513311"/>
            <a:ext cx="1368204" cy="448890"/>
          </a:xfrm>
          <a:custGeom>
            <a:avLst/>
            <a:gdLst/>
            <a:ahLst/>
            <a:cxnLst/>
            <a:rect l="l" t="t" r="r" b="b"/>
            <a:pathLst>
              <a:path w="43016" h="14113" extrusionOk="0">
                <a:moveTo>
                  <a:pt x="18835" y="1"/>
                </a:moveTo>
                <a:cubicBezTo>
                  <a:pt x="18343" y="1"/>
                  <a:pt x="17840" y="75"/>
                  <a:pt x="17346" y="224"/>
                </a:cubicBezTo>
                <a:cubicBezTo>
                  <a:pt x="14778" y="992"/>
                  <a:pt x="12776" y="3327"/>
                  <a:pt x="11342" y="5528"/>
                </a:cubicBezTo>
                <a:cubicBezTo>
                  <a:pt x="9974" y="7663"/>
                  <a:pt x="9107" y="10065"/>
                  <a:pt x="8740" y="12567"/>
                </a:cubicBezTo>
                <a:cubicBezTo>
                  <a:pt x="8040" y="10532"/>
                  <a:pt x="7272" y="8497"/>
                  <a:pt x="5971" y="6762"/>
                </a:cubicBezTo>
                <a:cubicBezTo>
                  <a:pt x="4950" y="5401"/>
                  <a:pt x="3494" y="4063"/>
                  <a:pt x="1768" y="4063"/>
                </a:cubicBezTo>
                <a:cubicBezTo>
                  <a:pt x="1465" y="4063"/>
                  <a:pt x="1153" y="4104"/>
                  <a:pt x="834" y="4194"/>
                </a:cubicBezTo>
                <a:cubicBezTo>
                  <a:pt x="801" y="3860"/>
                  <a:pt x="1101" y="3694"/>
                  <a:pt x="1468" y="3360"/>
                </a:cubicBezTo>
                <a:cubicBezTo>
                  <a:pt x="2002" y="2926"/>
                  <a:pt x="2569" y="2526"/>
                  <a:pt x="3169" y="2159"/>
                </a:cubicBezTo>
                <a:cubicBezTo>
                  <a:pt x="3316" y="2042"/>
                  <a:pt x="3205" y="1847"/>
                  <a:pt x="3063" y="1847"/>
                </a:cubicBezTo>
                <a:cubicBezTo>
                  <a:pt x="3043" y="1847"/>
                  <a:pt x="3023" y="1851"/>
                  <a:pt x="3003" y="1859"/>
                </a:cubicBezTo>
                <a:cubicBezTo>
                  <a:pt x="1935" y="2393"/>
                  <a:pt x="934" y="3093"/>
                  <a:pt x="101" y="3960"/>
                </a:cubicBezTo>
                <a:cubicBezTo>
                  <a:pt x="0" y="4027"/>
                  <a:pt x="0" y="4161"/>
                  <a:pt x="34" y="4294"/>
                </a:cubicBezTo>
                <a:cubicBezTo>
                  <a:pt x="968" y="5528"/>
                  <a:pt x="1835" y="6929"/>
                  <a:pt x="2936" y="8030"/>
                </a:cubicBezTo>
                <a:cubicBezTo>
                  <a:pt x="2979" y="8073"/>
                  <a:pt x="3028" y="8092"/>
                  <a:pt x="3077" y="8092"/>
                </a:cubicBezTo>
                <a:cubicBezTo>
                  <a:pt x="3216" y="8092"/>
                  <a:pt x="3344" y="7937"/>
                  <a:pt x="3269" y="7763"/>
                </a:cubicBezTo>
                <a:cubicBezTo>
                  <a:pt x="2636" y="6629"/>
                  <a:pt x="1535" y="5728"/>
                  <a:pt x="934" y="4561"/>
                </a:cubicBezTo>
                <a:cubicBezTo>
                  <a:pt x="1180" y="4505"/>
                  <a:pt x="1419" y="4478"/>
                  <a:pt x="1653" y="4478"/>
                </a:cubicBezTo>
                <a:cubicBezTo>
                  <a:pt x="3772" y="4478"/>
                  <a:pt x="5410" y="6648"/>
                  <a:pt x="6372" y="8330"/>
                </a:cubicBezTo>
                <a:cubicBezTo>
                  <a:pt x="7306" y="10098"/>
                  <a:pt x="8040" y="12000"/>
                  <a:pt x="8607" y="13934"/>
                </a:cubicBezTo>
                <a:cubicBezTo>
                  <a:pt x="8651" y="14053"/>
                  <a:pt x="8761" y="14112"/>
                  <a:pt x="8870" y="14112"/>
                </a:cubicBezTo>
                <a:cubicBezTo>
                  <a:pt x="9006" y="14112"/>
                  <a:pt x="9140" y="14019"/>
                  <a:pt x="9140" y="13834"/>
                </a:cubicBezTo>
                <a:cubicBezTo>
                  <a:pt x="9541" y="9097"/>
                  <a:pt x="12076" y="3460"/>
                  <a:pt x="16512" y="1192"/>
                </a:cubicBezTo>
                <a:cubicBezTo>
                  <a:pt x="17237" y="799"/>
                  <a:pt x="18038" y="598"/>
                  <a:pt x="18837" y="598"/>
                </a:cubicBezTo>
                <a:cubicBezTo>
                  <a:pt x="19326" y="598"/>
                  <a:pt x="19813" y="673"/>
                  <a:pt x="20282" y="825"/>
                </a:cubicBezTo>
                <a:cubicBezTo>
                  <a:pt x="21683" y="1325"/>
                  <a:pt x="22283" y="2593"/>
                  <a:pt x="22617" y="3927"/>
                </a:cubicBezTo>
                <a:cubicBezTo>
                  <a:pt x="23317" y="6796"/>
                  <a:pt x="23784" y="9665"/>
                  <a:pt x="24018" y="12600"/>
                </a:cubicBezTo>
                <a:cubicBezTo>
                  <a:pt x="24018" y="12767"/>
                  <a:pt x="24151" y="12861"/>
                  <a:pt x="24287" y="12861"/>
                </a:cubicBezTo>
                <a:cubicBezTo>
                  <a:pt x="24396" y="12861"/>
                  <a:pt x="24507" y="12800"/>
                  <a:pt x="24551" y="12667"/>
                </a:cubicBezTo>
                <a:cubicBezTo>
                  <a:pt x="25352" y="10332"/>
                  <a:pt x="26853" y="7930"/>
                  <a:pt x="28988" y="6596"/>
                </a:cubicBezTo>
                <a:cubicBezTo>
                  <a:pt x="29566" y="6235"/>
                  <a:pt x="30168" y="6049"/>
                  <a:pt x="30753" y="6049"/>
                </a:cubicBezTo>
                <a:cubicBezTo>
                  <a:pt x="31518" y="6049"/>
                  <a:pt x="32252" y="6367"/>
                  <a:pt x="32857" y="7029"/>
                </a:cubicBezTo>
                <a:cubicBezTo>
                  <a:pt x="33958" y="8163"/>
                  <a:pt x="34158" y="9898"/>
                  <a:pt x="34325" y="11366"/>
                </a:cubicBezTo>
                <a:cubicBezTo>
                  <a:pt x="34345" y="11542"/>
                  <a:pt x="34514" y="11661"/>
                  <a:pt x="34664" y="11661"/>
                </a:cubicBezTo>
                <a:cubicBezTo>
                  <a:pt x="34769" y="11661"/>
                  <a:pt x="34865" y="11603"/>
                  <a:pt x="34892" y="11466"/>
                </a:cubicBezTo>
                <a:cubicBezTo>
                  <a:pt x="35693" y="6863"/>
                  <a:pt x="38595" y="2893"/>
                  <a:pt x="42731" y="725"/>
                </a:cubicBezTo>
                <a:cubicBezTo>
                  <a:pt x="43015" y="583"/>
                  <a:pt x="42839" y="222"/>
                  <a:pt x="42595" y="222"/>
                </a:cubicBezTo>
                <a:cubicBezTo>
                  <a:pt x="42553" y="222"/>
                  <a:pt x="42508" y="233"/>
                  <a:pt x="42464" y="258"/>
                </a:cubicBezTo>
                <a:cubicBezTo>
                  <a:pt x="38628" y="2259"/>
                  <a:pt x="35793" y="5762"/>
                  <a:pt x="34659" y="9931"/>
                </a:cubicBezTo>
                <a:cubicBezTo>
                  <a:pt x="34206" y="7790"/>
                  <a:pt x="33181" y="5377"/>
                  <a:pt x="30869" y="5377"/>
                </a:cubicBezTo>
                <a:cubicBezTo>
                  <a:pt x="30624" y="5377"/>
                  <a:pt x="30364" y="5404"/>
                  <a:pt x="30089" y="5462"/>
                </a:cubicBezTo>
                <a:cubicBezTo>
                  <a:pt x="27487" y="6029"/>
                  <a:pt x="25519" y="8897"/>
                  <a:pt x="24451" y="11366"/>
                </a:cubicBezTo>
                <a:cubicBezTo>
                  <a:pt x="24318" y="10031"/>
                  <a:pt x="24118" y="8697"/>
                  <a:pt x="23884" y="7396"/>
                </a:cubicBezTo>
                <a:cubicBezTo>
                  <a:pt x="23617" y="5795"/>
                  <a:pt x="23384" y="4094"/>
                  <a:pt x="22783" y="2593"/>
                </a:cubicBezTo>
                <a:cubicBezTo>
                  <a:pt x="22111" y="885"/>
                  <a:pt x="20535" y="1"/>
                  <a:pt x="18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3"/>
          <p:cNvSpPr/>
          <p:nvPr/>
        </p:nvSpPr>
        <p:spPr>
          <a:xfrm rot="-7199783">
            <a:off x="136575" y="2353440"/>
            <a:ext cx="425074" cy="1017827"/>
          </a:xfrm>
          <a:custGeom>
            <a:avLst/>
            <a:gdLst/>
            <a:ahLst/>
            <a:cxnLst/>
            <a:rect l="l" t="t" r="r" b="b"/>
            <a:pathLst>
              <a:path w="12510" h="25097" extrusionOk="0">
                <a:moveTo>
                  <a:pt x="1727" y="1"/>
                </a:moveTo>
                <a:cubicBezTo>
                  <a:pt x="1468" y="1"/>
                  <a:pt x="1312" y="361"/>
                  <a:pt x="1568" y="503"/>
                </a:cubicBezTo>
                <a:cubicBezTo>
                  <a:pt x="4437" y="1804"/>
                  <a:pt x="7072" y="3539"/>
                  <a:pt x="9407" y="5607"/>
                </a:cubicBezTo>
                <a:cubicBezTo>
                  <a:pt x="8948" y="5862"/>
                  <a:pt x="8453" y="5948"/>
                  <a:pt x="7937" y="5948"/>
                </a:cubicBezTo>
                <a:cubicBezTo>
                  <a:pt x="6861" y="5948"/>
                  <a:pt x="5695" y="5574"/>
                  <a:pt x="4583" y="5574"/>
                </a:cubicBezTo>
                <a:cubicBezTo>
                  <a:pt x="4133" y="5574"/>
                  <a:pt x="3692" y="5635"/>
                  <a:pt x="3269" y="5807"/>
                </a:cubicBezTo>
                <a:cubicBezTo>
                  <a:pt x="3036" y="5874"/>
                  <a:pt x="3003" y="6174"/>
                  <a:pt x="3203" y="6308"/>
                </a:cubicBezTo>
                <a:lnTo>
                  <a:pt x="6872" y="8776"/>
                </a:lnTo>
                <a:lnTo>
                  <a:pt x="8540" y="9877"/>
                </a:lnTo>
                <a:cubicBezTo>
                  <a:pt x="8773" y="10044"/>
                  <a:pt x="9340" y="10244"/>
                  <a:pt x="9474" y="10511"/>
                </a:cubicBezTo>
                <a:lnTo>
                  <a:pt x="9641" y="11545"/>
                </a:lnTo>
                <a:cubicBezTo>
                  <a:pt x="9441" y="11611"/>
                  <a:pt x="9207" y="11645"/>
                  <a:pt x="9007" y="11678"/>
                </a:cubicBezTo>
                <a:cubicBezTo>
                  <a:pt x="8819" y="11699"/>
                  <a:pt x="8631" y="11708"/>
                  <a:pt x="8445" y="11708"/>
                </a:cubicBezTo>
                <a:cubicBezTo>
                  <a:pt x="7154" y="11708"/>
                  <a:pt x="5908" y="11269"/>
                  <a:pt x="4658" y="11269"/>
                </a:cubicBezTo>
                <a:cubicBezTo>
                  <a:pt x="4075" y="11269"/>
                  <a:pt x="3492" y="11365"/>
                  <a:pt x="2903" y="11645"/>
                </a:cubicBezTo>
                <a:cubicBezTo>
                  <a:pt x="2702" y="11745"/>
                  <a:pt x="2736" y="12012"/>
                  <a:pt x="2903" y="12112"/>
                </a:cubicBezTo>
                <a:cubicBezTo>
                  <a:pt x="5738" y="14213"/>
                  <a:pt x="8640" y="16281"/>
                  <a:pt x="11609" y="18249"/>
                </a:cubicBezTo>
                <a:cubicBezTo>
                  <a:pt x="10461" y="18681"/>
                  <a:pt x="9274" y="18810"/>
                  <a:pt x="8069" y="18810"/>
                </a:cubicBezTo>
                <a:cubicBezTo>
                  <a:pt x="6267" y="18810"/>
                  <a:pt x="4425" y="18521"/>
                  <a:pt x="2616" y="18521"/>
                </a:cubicBezTo>
                <a:cubicBezTo>
                  <a:pt x="1802" y="18521"/>
                  <a:pt x="995" y="18580"/>
                  <a:pt x="201" y="18750"/>
                </a:cubicBezTo>
                <a:cubicBezTo>
                  <a:pt x="67" y="18783"/>
                  <a:pt x="0" y="18883"/>
                  <a:pt x="0" y="19017"/>
                </a:cubicBezTo>
                <a:cubicBezTo>
                  <a:pt x="101" y="20718"/>
                  <a:pt x="2636" y="21285"/>
                  <a:pt x="3903" y="21852"/>
                </a:cubicBezTo>
                <a:cubicBezTo>
                  <a:pt x="5805" y="22719"/>
                  <a:pt x="7706" y="23587"/>
                  <a:pt x="9641" y="24420"/>
                </a:cubicBezTo>
                <a:lnTo>
                  <a:pt x="9107" y="24420"/>
                </a:lnTo>
                <a:cubicBezTo>
                  <a:pt x="8907" y="24420"/>
                  <a:pt x="8707" y="24454"/>
                  <a:pt x="8540" y="24487"/>
                </a:cubicBezTo>
                <a:lnTo>
                  <a:pt x="8540" y="24454"/>
                </a:lnTo>
                <a:cubicBezTo>
                  <a:pt x="8507" y="24387"/>
                  <a:pt x="8473" y="24354"/>
                  <a:pt x="8440" y="24354"/>
                </a:cubicBezTo>
                <a:cubicBezTo>
                  <a:pt x="8106" y="24354"/>
                  <a:pt x="8006" y="24687"/>
                  <a:pt x="8273" y="24854"/>
                </a:cubicBezTo>
                <a:cubicBezTo>
                  <a:pt x="8402" y="24940"/>
                  <a:pt x="8585" y="24964"/>
                  <a:pt x="8777" y="24964"/>
                </a:cubicBezTo>
                <a:cubicBezTo>
                  <a:pt x="9033" y="24964"/>
                  <a:pt x="9302" y="24921"/>
                  <a:pt x="9474" y="24921"/>
                </a:cubicBezTo>
                <a:cubicBezTo>
                  <a:pt x="10174" y="24921"/>
                  <a:pt x="10842" y="24954"/>
                  <a:pt x="11509" y="25088"/>
                </a:cubicBezTo>
                <a:cubicBezTo>
                  <a:pt x="11532" y="25094"/>
                  <a:pt x="11555" y="25096"/>
                  <a:pt x="11578" y="25096"/>
                </a:cubicBezTo>
                <a:cubicBezTo>
                  <a:pt x="11808" y="25096"/>
                  <a:pt x="11958" y="24803"/>
                  <a:pt x="11776" y="24621"/>
                </a:cubicBezTo>
                <a:cubicBezTo>
                  <a:pt x="11042" y="23753"/>
                  <a:pt x="10341" y="22786"/>
                  <a:pt x="9507" y="21952"/>
                </a:cubicBezTo>
                <a:cubicBezTo>
                  <a:pt x="9466" y="21903"/>
                  <a:pt x="9411" y="21882"/>
                  <a:pt x="9353" y="21882"/>
                </a:cubicBezTo>
                <a:cubicBezTo>
                  <a:pt x="9177" y="21882"/>
                  <a:pt x="8981" y="22076"/>
                  <a:pt x="9107" y="22252"/>
                </a:cubicBezTo>
                <a:cubicBezTo>
                  <a:pt x="9674" y="23019"/>
                  <a:pt x="10274" y="23753"/>
                  <a:pt x="10908" y="24454"/>
                </a:cubicBezTo>
                <a:lnTo>
                  <a:pt x="10741" y="24454"/>
                </a:lnTo>
                <a:cubicBezTo>
                  <a:pt x="8907" y="23553"/>
                  <a:pt x="7039" y="22719"/>
                  <a:pt x="5204" y="21885"/>
                </a:cubicBezTo>
                <a:cubicBezTo>
                  <a:pt x="4203" y="21452"/>
                  <a:pt x="3236" y="21018"/>
                  <a:pt x="2269" y="20551"/>
                </a:cubicBezTo>
                <a:cubicBezTo>
                  <a:pt x="1868" y="20384"/>
                  <a:pt x="1168" y="20151"/>
                  <a:pt x="901" y="19784"/>
                </a:cubicBezTo>
                <a:cubicBezTo>
                  <a:pt x="406" y="19123"/>
                  <a:pt x="895" y="19047"/>
                  <a:pt x="1413" y="19047"/>
                </a:cubicBezTo>
                <a:cubicBezTo>
                  <a:pt x="1569" y="19047"/>
                  <a:pt x="1727" y="19054"/>
                  <a:pt x="1862" y="19054"/>
                </a:cubicBezTo>
                <a:cubicBezTo>
                  <a:pt x="1912" y="19054"/>
                  <a:pt x="1959" y="19053"/>
                  <a:pt x="2002" y="19050"/>
                </a:cubicBezTo>
                <a:cubicBezTo>
                  <a:pt x="2291" y="19033"/>
                  <a:pt x="2581" y="19026"/>
                  <a:pt x="2872" y="19026"/>
                </a:cubicBezTo>
                <a:cubicBezTo>
                  <a:pt x="4648" y="19026"/>
                  <a:pt x="6436" y="19295"/>
                  <a:pt x="8194" y="19295"/>
                </a:cubicBezTo>
                <a:cubicBezTo>
                  <a:pt x="9591" y="19295"/>
                  <a:pt x="10969" y="19125"/>
                  <a:pt x="12309" y="18516"/>
                </a:cubicBezTo>
                <a:cubicBezTo>
                  <a:pt x="12509" y="18416"/>
                  <a:pt x="12509" y="18149"/>
                  <a:pt x="12309" y="18049"/>
                </a:cubicBezTo>
                <a:cubicBezTo>
                  <a:pt x="9374" y="16081"/>
                  <a:pt x="6472" y="14046"/>
                  <a:pt x="3603" y="11945"/>
                </a:cubicBezTo>
                <a:cubicBezTo>
                  <a:pt x="3973" y="11833"/>
                  <a:pt x="4348" y="11790"/>
                  <a:pt x="4725" y="11790"/>
                </a:cubicBezTo>
                <a:cubicBezTo>
                  <a:pt x="5810" y="11790"/>
                  <a:pt x="6917" y="12146"/>
                  <a:pt x="8006" y="12245"/>
                </a:cubicBezTo>
                <a:cubicBezTo>
                  <a:pt x="8160" y="12252"/>
                  <a:pt x="8350" y="12260"/>
                  <a:pt x="8558" y="12260"/>
                </a:cubicBezTo>
                <a:cubicBezTo>
                  <a:pt x="9390" y="12260"/>
                  <a:pt x="10495" y="12132"/>
                  <a:pt x="10575" y="11278"/>
                </a:cubicBezTo>
                <a:cubicBezTo>
                  <a:pt x="10675" y="10177"/>
                  <a:pt x="8907" y="9476"/>
                  <a:pt x="8240" y="9043"/>
                </a:cubicBezTo>
                <a:lnTo>
                  <a:pt x="4003" y="6174"/>
                </a:lnTo>
                <a:cubicBezTo>
                  <a:pt x="4240" y="6130"/>
                  <a:pt x="4481" y="6112"/>
                  <a:pt x="4724" y="6112"/>
                </a:cubicBezTo>
                <a:cubicBezTo>
                  <a:pt x="5820" y="6112"/>
                  <a:pt x="6969" y="6478"/>
                  <a:pt x="8061" y="6478"/>
                </a:cubicBezTo>
                <a:cubicBezTo>
                  <a:pt x="8741" y="6478"/>
                  <a:pt x="9399" y="6336"/>
                  <a:pt x="10008" y="5874"/>
                </a:cubicBezTo>
                <a:cubicBezTo>
                  <a:pt x="10174" y="5774"/>
                  <a:pt x="10174" y="5574"/>
                  <a:pt x="10074" y="5440"/>
                </a:cubicBezTo>
                <a:cubicBezTo>
                  <a:pt x="7639" y="3239"/>
                  <a:pt x="4871" y="1404"/>
                  <a:pt x="1868" y="36"/>
                </a:cubicBezTo>
                <a:cubicBezTo>
                  <a:pt x="1819" y="12"/>
                  <a:pt x="1771" y="1"/>
                  <a:pt x="1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lata"/>
              <a:buNone/>
              <a:defRPr sz="3000" b="1">
                <a:solidFill>
                  <a:schemeClr val="dk1"/>
                </a:solidFill>
                <a:latin typeface="Alata"/>
                <a:ea typeface="Alata"/>
                <a:cs typeface="Alata"/>
                <a:sym typeface="Alat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6" r:id="rId4"/>
    <p:sldLayoutId id="2147483695" r:id="rId5"/>
    <p:sldLayoutId id="2147483696" r:id="rId6"/>
    <p:sldLayoutId id="2147483697" r:id="rId7"/>
    <p:sldLayoutId id="2147483698" r:id="rId8"/>
    <p:sldLayoutId id="2147483699" r:id="rId9"/>
    <p:sldLayoutId id="214748370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67"/>
        <p:cNvGrpSpPr/>
        <p:nvPr/>
      </p:nvGrpSpPr>
      <p:grpSpPr>
        <a:xfrm>
          <a:off x="0" y="0"/>
          <a:ext cx="0" cy="0"/>
          <a:chOff x="0" y="0"/>
          <a:chExt cx="0" cy="0"/>
        </a:xfrm>
      </p:grpSpPr>
      <p:sp>
        <p:nvSpPr>
          <p:cNvPr id="2868" name="Google Shape;2868;p56"/>
          <p:cNvSpPr txBox="1">
            <a:spLocks noGrp="1"/>
          </p:cNvSpPr>
          <p:nvPr>
            <p:ph type="ctrTitle"/>
          </p:nvPr>
        </p:nvSpPr>
        <p:spPr>
          <a:xfrm>
            <a:off x="1137493" y="2193049"/>
            <a:ext cx="6869011" cy="8677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dirty="0">
                <a:latin typeface="New York Extra Large" panose="02020502060400000004" pitchFamily="18" charset="0"/>
              </a:rPr>
              <a:t>FORM STUDIES</a:t>
            </a:r>
            <a:endParaRPr sz="3200" dirty="0">
              <a:latin typeface="New York Extra Large" panose="02020502060400000004" pitchFamily="18" charset="0"/>
            </a:endParaRPr>
          </a:p>
        </p:txBody>
      </p:sp>
      <p:pic>
        <p:nvPicPr>
          <p:cNvPr id="2" name="Google Shape;135;p24">
            <a:extLst>
              <a:ext uri="{FF2B5EF4-FFF2-40B4-BE49-F238E27FC236}">
                <a16:creationId xmlns:a16="http://schemas.microsoft.com/office/drawing/2014/main" id="{FB9B5F17-B718-7E08-0FC9-D03627392A9A}"/>
              </a:ext>
            </a:extLst>
          </p:cNvPr>
          <p:cNvPicPr preferRelativeResize="0"/>
          <p:nvPr/>
        </p:nvPicPr>
        <p:blipFill rotWithShape="1">
          <a:blip r:embed="rId3">
            <a:alphaModFix/>
          </a:blip>
          <a:srcRect/>
          <a:stretch/>
        </p:blipFill>
        <p:spPr>
          <a:xfrm>
            <a:off x="7753665" y="-419545"/>
            <a:ext cx="1338120" cy="1338120"/>
          </a:xfrm>
          <a:prstGeom prst="rect">
            <a:avLst/>
          </a:prstGeom>
          <a:noFill/>
          <a:ln>
            <a:noFill/>
          </a:ln>
        </p:spPr>
      </p:pic>
      <p:pic>
        <p:nvPicPr>
          <p:cNvPr id="3" name="Google Shape;136;p24">
            <a:extLst>
              <a:ext uri="{FF2B5EF4-FFF2-40B4-BE49-F238E27FC236}">
                <a16:creationId xmlns:a16="http://schemas.microsoft.com/office/drawing/2014/main" id="{16A18409-8436-C447-D702-01256C333416}"/>
              </a:ext>
            </a:extLst>
          </p:cNvPr>
          <p:cNvPicPr preferRelativeResize="0"/>
          <p:nvPr/>
        </p:nvPicPr>
        <p:blipFill rotWithShape="1">
          <a:blip r:embed="rId4">
            <a:alphaModFix/>
          </a:blip>
          <a:srcRect/>
          <a:stretch/>
        </p:blipFill>
        <p:spPr>
          <a:xfrm>
            <a:off x="120600" y="138975"/>
            <a:ext cx="1885320" cy="393840"/>
          </a:xfrm>
          <a:prstGeom prst="rect">
            <a:avLst/>
          </a:prstGeom>
          <a:noFill/>
          <a:ln>
            <a:noFill/>
          </a:ln>
        </p:spPr>
      </p:pic>
      <p:sp>
        <p:nvSpPr>
          <p:cNvPr id="5" name="Title 1">
            <a:extLst>
              <a:ext uri="{FF2B5EF4-FFF2-40B4-BE49-F238E27FC236}">
                <a16:creationId xmlns:a16="http://schemas.microsoft.com/office/drawing/2014/main" id="{8211F579-C42C-142D-6D06-69062CEE33FA}"/>
              </a:ext>
            </a:extLst>
          </p:cNvPr>
          <p:cNvSpPr txBox="1">
            <a:spLocks/>
          </p:cNvSpPr>
          <p:nvPr/>
        </p:nvSpPr>
        <p:spPr>
          <a:xfrm>
            <a:off x="2532380" y="41034"/>
            <a:ext cx="4079240" cy="840069"/>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ctr">
              <a:lnSpc>
                <a:spcPct val="10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School of Computer Science</a:t>
            </a:r>
            <a:endParaRPr lang="en-IN" sz="14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University of Petroleum &amp; Energy Studies</a:t>
            </a:r>
            <a:endParaRPr lang="en-IN" sz="14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it-IT" sz="1400" b="1" dirty="0">
                <a:effectLst/>
                <a:latin typeface="Times New Roman" panose="02020603050405020304" pitchFamily="18" charset="0"/>
                <a:ea typeface="Times New Roman" panose="02020603050405020304" pitchFamily="18" charset="0"/>
              </a:rPr>
              <a:t>Bidholi, Via Prem Nagar, Dehradun, Uttarakhand</a:t>
            </a:r>
            <a:endParaRPr lang="en-IN" sz="14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(AUG-DEC 2024)</a:t>
            </a:r>
            <a:endParaRPr lang="en-IN" sz="1400" dirty="0">
              <a:effectLst/>
              <a:latin typeface="Times New Roman" panose="02020603050405020304" pitchFamily="18" charset="0"/>
              <a:ea typeface="Times New Roman" panose="02020603050405020304" pitchFamily="18" charset="0"/>
            </a:endParaRPr>
          </a:p>
        </p:txBody>
      </p:sp>
      <p:sp>
        <p:nvSpPr>
          <p:cNvPr id="6" name="Title 1">
            <a:extLst>
              <a:ext uri="{FF2B5EF4-FFF2-40B4-BE49-F238E27FC236}">
                <a16:creationId xmlns:a16="http://schemas.microsoft.com/office/drawing/2014/main" id="{278EB5FA-F5B6-C922-E8DA-DCD21455D19B}"/>
              </a:ext>
            </a:extLst>
          </p:cNvPr>
          <p:cNvSpPr txBox="1">
            <a:spLocks/>
          </p:cNvSpPr>
          <p:nvPr/>
        </p:nvSpPr>
        <p:spPr>
          <a:xfrm>
            <a:off x="2526030" y="926185"/>
            <a:ext cx="4091940" cy="74323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ctr">
              <a:lnSpc>
                <a:spcPct val="10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BACHELOR OF TECHNOLOGY</a:t>
            </a:r>
            <a:r>
              <a:rPr lang="en-IN" sz="1400" dirty="0">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in</a:t>
            </a:r>
            <a:endParaRPr lang="en-IN" sz="1400" dirty="0">
              <a:effectLst/>
              <a:latin typeface="Times New Roman" panose="02020603050405020304" pitchFamily="18" charset="0"/>
              <a:ea typeface="Times New Roman" panose="02020603050405020304" pitchFamily="18" charset="0"/>
            </a:endParaRPr>
          </a:p>
          <a:p>
            <a:pPr marL="0" marR="0" algn="ctr">
              <a:lnSpc>
                <a:spcPct val="10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rPr>
              <a:t>COMPUTER SCIENCE &amp; ENGINEERING</a:t>
            </a:r>
            <a:endParaRPr lang="en-IN" sz="1400" dirty="0">
              <a:effectLst/>
              <a:latin typeface="Times New Roman" panose="02020603050405020304" pitchFamily="18" charset="0"/>
              <a:ea typeface="Times New Roman" panose="02020603050405020304" pitchFamily="18" charset="0"/>
            </a:endParaRPr>
          </a:p>
        </p:txBody>
      </p:sp>
      <p:sp>
        <p:nvSpPr>
          <p:cNvPr id="7" name="Title 1">
            <a:extLst>
              <a:ext uri="{FF2B5EF4-FFF2-40B4-BE49-F238E27FC236}">
                <a16:creationId xmlns:a16="http://schemas.microsoft.com/office/drawing/2014/main" id="{010C862A-8774-F53B-BAB5-EBD81CF372AE}"/>
              </a:ext>
            </a:extLst>
          </p:cNvPr>
          <p:cNvSpPr txBox="1">
            <a:spLocks/>
          </p:cNvSpPr>
          <p:nvPr/>
        </p:nvSpPr>
        <p:spPr>
          <a:xfrm>
            <a:off x="1815621" y="1755345"/>
            <a:ext cx="5512757" cy="695368"/>
          </a:xfrm>
          <a:prstGeom prst="rect">
            <a:avLst/>
          </a:prstGeom>
        </p:spPr>
        <p:txBody>
          <a:bodyPr vert="horz" lIns="91440" tIns="45720" rIns="91440" bIns="45720" rtlCol="0" anchor="ctr">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a:latin typeface="New York Extra Large" panose="02020502060400000004" pitchFamily="18" charset="0"/>
                <a:cs typeface="Times New Roman" panose="02020603050405020304" pitchFamily="18" charset="0"/>
              </a:rPr>
              <a:t>Exploratory Presentation</a:t>
            </a:r>
          </a:p>
        </p:txBody>
      </p:sp>
      <p:sp>
        <p:nvSpPr>
          <p:cNvPr id="8" name="Title 1">
            <a:extLst>
              <a:ext uri="{FF2B5EF4-FFF2-40B4-BE49-F238E27FC236}">
                <a16:creationId xmlns:a16="http://schemas.microsoft.com/office/drawing/2014/main" id="{70474DA7-1D28-9DC0-37F8-B6EBDFC5F0BA}"/>
              </a:ext>
            </a:extLst>
          </p:cNvPr>
          <p:cNvSpPr txBox="1">
            <a:spLocks/>
          </p:cNvSpPr>
          <p:nvPr/>
        </p:nvSpPr>
        <p:spPr>
          <a:xfrm>
            <a:off x="483816" y="3568043"/>
            <a:ext cx="8176363" cy="153444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l">
              <a:lnSpc>
                <a:spcPct val="107000"/>
              </a:lnSpc>
              <a:spcAft>
                <a:spcPts val="800"/>
              </a:spcAft>
              <a:tabLst>
                <a:tab pos="7983538" algn="r"/>
              </a:tabLst>
            </a:pPr>
            <a:r>
              <a:rPr lang="en-IN" sz="1000" b="1" kern="100" dirty="0">
                <a:solidFill>
                  <a:srgbClr val="000000"/>
                </a:solidFill>
                <a:effectLst/>
                <a:latin typeface="Montserrat" pitchFamily="2" charset="0"/>
                <a:ea typeface="Segoe UI" panose="020B0502040204020203" pitchFamily="34" charset="0"/>
                <a:cs typeface="Segoe UI" panose="020B0502040204020203" pitchFamily="34" charset="0"/>
              </a:rPr>
              <a:t>Submitted To:	</a:t>
            </a:r>
            <a:r>
              <a:rPr lang="en-US" sz="1000" b="1" kern="100" dirty="0">
                <a:solidFill>
                  <a:srgbClr val="000000"/>
                </a:solidFill>
                <a:effectLst/>
                <a:latin typeface="Montserrat" pitchFamily="2" charset="0"/>
                <a:ea typeface="Segoe UI" panose="020B0502040204020203" pitchFamily="34" charset="0"/>
                <a:cs typeface="Segoe UI" panose="020B0502040204020203" pitchFamily="34" charset="0"/>
              </a:rPr>
              <a:t>Submitted By:</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0000"/>
              </a:lnSpc>
              <a:spcAft>
                <a:spcPts val="800"/>
              </a:spcAft>
              <a:tabLst>
                <a:tab pos="7983538" algn="r"/>
              </a:tabLst>
            </a:pPr>
            <a:r>
              <a:rPr lang="en-US" sz="1000" kern="100" dirty="0">
                <a:solidFill>
                  <a:srgbClr val="000000"/>
                </a:solidFill>
                <a:latin typeface="Times New Roman" panose="02020603050405020304" pitchFamily="18" charset="0"/>
                <a:cs typeface="Times New Roman" panose="02020603050405020304" pitchFamily="18" charset="0"/>
              </a:rPr>
              <a:t>Prof. Nikhil </a:t>
            </a:r>
            <a:r>
              <a:rPr lang="en-US" sz="1000" kern="100" dirty="0" err="1">
                <a:solidFill>
                  <a:srgbClr val="000000"/>
                </a:solidFill>
                <a:latin typeface="Times New Roman" panose="02020603050405020304" pitchFamily="18" charset="0"/>
                <a:cs typeface="Times New Roman" panose="02020603050405020304" pitchFamily="18" charset="0"/>
              </a:rPr>
              <a:t>Tikhe</a:t>
            </a:r>
            <a:r>
              <a:rPr lang="en-US" sz="100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Mr. Akshat Negi</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0000"/>
              </a:lnSpc>
              <a:spcAft>
                <a:spcPts val="800"/>
              </a:spcAft>
              <a:tabLst>
                <a:tab pos="7983538" algn="r"/>
              </a:tabLst>
            </a:pPr>
            <a:r>
              <a:rPr lang="en-IN" sz="100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Assistant Professor SOD	</a:t>
            </a:r>
            <a:r>
              <a:rPr lang="en-US" sz="100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500106533(SAP ID)</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R2142220414(Roll No.)</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00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	</a:t>
            </a:r>
            <a:r>
              <a:rPr lang="en-US" sz="1000" kern="100" dirty="0">
                <a:solidFill>
                  <a:srgbClr val="000000"/>
                </a:solidFill>
                <a:effectLst/>
                <a:latin typeface="Times New Roman" panose="02020603050405020304" pitchFamily="18" charset="0"/>
                <a:ea typeface="Segoe UI" panose="020B0502040204020203" pitchFamily="34" charset="0"/>
                <a:cs typeface="Times New Roman" panose="02020603050405020304" pitchFamily="18" charset="0"/>
              </a:rPr>
              <a:t>B.Tech. CSF (Batch-1)</a:t>
            </a:r>
            <a:endParaRPr lang="en-IN" sz="500" b="1" dirty="0">
              <a:latin typeface="Manrope" pitchFamily="2" charset="0"/>
              <a:ea typeface="Times New Roman" panose="02020603050405020304" pitchFamily="18" charset="0"/>
              <a:cs typeface="Poppins"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3">
          <a:extLst>
            <a:ext uri="{FF2B5EF4-FFF2-40B4-BE49-F238E27FC236}">
              <a16:creationId xmlns:a16="http://schemas.microsoft.com/office/drawing/2014/main" id="{6A8A8391-65FD-8772-361D-02A4DCB772E3}"/>
            </a:ext>
          </a:extLst>
        </p:cNvPr>
        <p:cNvGrpSpPr/>
        <p:nvPr/>
      </p:nvGrpSpPr>
      <p:grpSpPr>
        <a:xfrm>
          <a:off x="0" y="0"/>
          <a:ext cx="0" cy="0"/>
          <a:chOff x="0" y="0"/>
          <a:chExt cx="0" cy="0"/>
        </a:xfrm>
      </p:grpSpPr>
      <p:sp>
        <p:nvSpPr>
          <p:cNvPr id="3076" name="Google Shape;3076;p57">
            <a:hlinkClick r:id="" action="ppaction://noaction"/>
            <a:extLst>
              <a:ext uri="{FF2B5EF4-FFF2-40B4-BE49-F238E27FC236}">
                <a16:creationId xmlns:a16="http://schemas.microsoft.com/office/drawing/2014/main" id="{ED33E357-F5FD-740A-ADB9-007BCD0FEAE3}"/>
              </a:ext>
            </a:extLst>
          </p:cNvPr>
          <p:cNvSpPr/>
          <p:nvPr/>
        </p:nvSpPr>
        <p:spPr>
          <a:xfrm>
            <a:off x="4451275" y="182224"/>
            <a:ext cx="205800" cy="17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dk1"/>
                </a:solidFill>
                <a:latin typeface="Caveat"/>
                <a:ea typeface="Caveat"/>
                <a:cs typeface="Caveat"/>
                <a:sym typeface="Caveat"/>
              </a:rPr>
              <a:t>T</a:t>
            </a:r>
            <a:endParaRPr sz="1200" b="1">
              <a:solidFill>
                <a:schemeClr val="dk1"/>
              </a:solidFill>
              <a:latin typeface="Caveat"/>
              <a:ea typeface="Caveat"/>
              <a:cs typeface="Caveat"/>
              <a:sym typeface="Caveat"/>
            </a:endParaRPr>
          </a:p>
        </p:txBody>
      </p:sp>
      <p:sp>
        <p:nvSpPr>
          <p:cNvPr id="3077" name="Google Shape;3077;p57">
            <a:hlinkClick r:id="" action="ppaction://noaction"/>
            <a:extLst>
              <a:ext uri="{FF2B5EF4-FFF2-40B4-BE49-F238E27FC236}">
                <a16:creationId xmlns:a16="http://schemas.microsoft.com/office/drawing/2014/main" id="{714C5DCF-A67C-DA1D-02FE-77AE557AA1F9}"/>
              </a:ext>
            </a:extLst>
          </p:cNvPr>
          <p:cNvSpPr/>
          <p:nvPr/>
        </p:nvSpPr>
        <p:spPr>
          <a:xfrm>
            <a:off x="4447155" y="164228"/>
            <a:ext cx="249724" cy="212101"/>
          </a:xfrm>
          <a:custGeom>
            <a:avLst/>
            <a:gdLst/>
            <a:ahLst/>
            <a:cxnLst/>
            <a:rect l="l" t="t" r="r" b="b"/>
            <a:pathLst>
              <a:path w="1838" h="1561" extrusionOk="0">
                <a:moveTo>
                  <a:pt x="891" y="119"/>
                </a:moveTo>
                <a:cubicBezTo>
                  <a:pt x="1314" y="119"/>
                  <a:pt x="1648" y="525"/>
                  <a:pt x="1523" y="958"/>
                </a:cubicBezTo>
                <a:lnTo>
                  <a:pt x="1512" y="958"/>
                </a:lnTo>
                <a:cubicBezTo>
                  <a:pt x="1421" y="1270"/>
                  <a:pt x="1142" y="1450"/>
                  <a:pt x="855" y="1450"/>
                </a:cubicBezTo>
                <a:cubicBezTo>
                  <a:pt x="687" y="1450"/>
                  <a:pt x="517" y="1389"/>
                  <a:pt x="381" y="1256"/>
                </a:cubicBezTo>
                <a:cubicBezTo>
                  <a:pt x="196" y="1071"/>
                  <a:pt x="165" y="773"/>
                  <a:pt x="298" y="546"/>
                </a:cubicBezTo>
                <a:cubicBezTo>
                  <a:pt x="391" y="382"/>
                  <a:pt x="607" y="145"/>
                  <a:pt x="802" y="125"/>
                </a:cubicBezTo>
                <a:cubicBezTo>
                  <a:pt x="832" y="121"/>
                  <a:pt x="862" y="119"/>
                  <a:pt x="891" y="119"/>
                </a:cubicBezTo>
                <a:close/>
                <a:moveTo>
                  <a:pt x="903" y="1"/>
                </a:moveTo>
                <a:cubicBezTo>
                  <a:pt x="894" y="1"/>
                  <a:pt x="884" y="1"/>
                  <a:pt x="875" y="1"/>
                </a:cubicBezTo>
                <a:cubicBezTo>
                  <a:pt x="422" y="22"/>
                  <a:pt x="0" y="454"/>
                  <a:pt x="103" y="917"/>
                </a:cubicBezTo>
                <a:cubicBezTo>
                  <a:pt x="183" y="1330"/>
                  <a:pt x="545" y="1561"/>
                  <a:pt x="903" y="1561"/>
                </a:cubicBezTo>
                <a:cubicBezTo>
                  <a:pt x="1187" y="1561"/>
                  <a:pt x="1468" y="1416"/>
                  <a:pt x="1605" y="1102"/>
                </a:cubicBezTo>
                <a:cubicBezTo>
                  <a:pt x="1837" y="586"/>
                  <a:pt x="1464" y="1"/>
                  <a:pt x="903"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7">
            <a:hlinkClick r:id="" action="ppaction://hlinkshowjump?jump=nextslide"/>
            <a:extLst>
              <a:ext uri="{FF2B5EF4-FFF2-40B4-BE49-F238E27FC236}">
                <a16:creationId xmlns:a16="http://schemas.microsoft.com/office/drawing/2014/main" id="{AE142BAB-06B3-EE1C-9C60-1426BF73628E}"/>
              </a:ext>
            </a:extLst>
          </p:cNvPr>
          <p:cNvSpPr/>
          <p:nvPr/>
        </p:nvSpPr>
        <p:spPr>
          <a:xfrm rot="5400000" flipH="1">
            <a:off x="4772238" y="122793"/>
            <a:ext cx="126268" cy="344798"/>
          </a:xfrm>
          <a:custGeom>
            <a:avLst/>
            <a:gdLst/>
            <a:ahLst/>
            <a:cxnLst/>
            <a:rect l="l" t="t" r="r" b="b"/>
            <a:pathLst>
              <a:path w="8340" h="22774" extrusionOk="0">
                <a:moveTo>
                  <a:pt x="4476" y="1"/>
                </a:moveTo>
                <a:cubicBezTo>
                  <a:pt x="4441" y="1"/>
                  <a:pt x="4405" y="8"/>
                  <a:pt x="4370" y="23"/>
                </a:cubicBezTo>
                <a:cubicBezTo>
                  <a:pt x="3670" y="423"/>
                  <a:pt x="2936" y="757"/>
                  <a:pt x="2169" y="1023"/>
                </a:cubicBezTo>
                <a:cubicBezTo>
                  <a:pt x="2002" y="1090"/>
                  <a:pt x="1902" y="1290"/>
                  <a:pt x="2002" y="1457"/>
                </a:cubicBezTo>
                <a:cubicBezTo>
                  <a:pt x="2102" y="1590"/>
                  <a:pt x="2202" y="1691"/>
                  <a:pt x="2269" y="1824"/>
                </a:cubicBezTo>
                <a:cubicBezTo>
                  <a:pt x="2269" y="1924"/>
                  <a:pt x="2336" y="2024"/>
                  <a:pt x="2436" y="2091"/>
                </a:cubicBezTo>
                <a:cubicBezTo>
                  <a:pt x="2836" y="2725"/>
                  <a:pt x="3170" y="3425"/>
                  <a:pt x="3436" y="4126"/>
                </a:cubicBezTo>
                <a:cubicBezTo>
                  <a:pt x="3463" y="4218"/>
                  <a:pt x="3532" y="4259"/>
                  <a:pt x="3601" y="4259"/>
                </a:cubicBezTo>
                <a:cubicBezTo>
                  <a:pt x="3705" y="4259"/>
                  <a:pt x="3810" y="4166"/>
                  <a:pt x="3770" y="4026"/>
                </a:cubicBezTo>
                <a:cubicBezTo>
                  <a:pt x="3637" y="3358"/>
                  <a:pt x="3403" y="2725"/>
                  <a:pt x="3069" y="2124"/>
                </a:cubicBezTo>
                <a:lnTo>
                  <a:pt x="3069" y="2124"/>
                </a:lnTo>
                <a:cubicBezTo>
                  <a:pt x="4671" y="2324"/>
                  <a:pt x="5671" y="3792"/>
                  <a:pt x="6338" y="5193"/>
                </a:cubicBezTo>
                <a:cubicBezTo>
                  <a:pt x="7072" y="6694"/>
                  <a:pt x="7773" y="8629"/>
                  <a:pt x="7006" y="10230"/>
                </a:cubicBezTo>
                <a:cubicBezTo>
                  <a:pt x="6072" y="12298"/>
                  <a:pt x="3436" y="12598"/>
                  <a:pt x="1769" y="13899"/>
                </a:cubicBezTo>
                <a:cubicBezTo>
                  <a:pt x="134" y="15167"/>
                  <a:pt x="1" y="17235"/>
                  <a:pt x="901" y="19070"/>
                </a:cubicBezTo>
                <a:cubicBezTo>
                  <a:pt x="1708" y="20806"/>
                  <a:pt x="3465" y="22774"/>
                  <a:pt x="5558" y="22774"/>
                </a:cubicBezTo>
                <a:cubicBezTo>
                  <a:pt x="5716" y="22774"/>
                  <a:pt x="5876" y="22762"/>
                  <a:pt x="6038" y="22739"/>
                </a:cubicBezTo>
                <a:cubicBezTo>
                  <a:pt x="6172" y="22706"/>
                  <a:pt x="6138" y="22472"/>
                  <a:pt x="5972" y="22472"/>
                </a:cubicBezTo>
                <a:cubicBezTo>
                  <a:pt x="4270" y="22239"/>
                  <a:pt x="2769" y="21238"/>
                  <a:pt x="1902" y="19770"/>
                </a:cubicBezTo>
                <a:cubicBezTo>
                  <a:pt x="1035" y="18436"/>
                  <a:pt x="334" y="16601"/>
                  <a:pt x="1302" y="15134"/>
                </a:cubicBezTo>
                <a:cubicBezTo>
                  <a:pt x="2502" y="13366"/>
                  <a:pt x="5004" y="13132"/>
                  <a:pt x="6539" y="11764"/>
                </a:cubicBezTo>
                <a:cubicBezTo>
                  <a:pt x="8340" y="10197"/>
                  <a:pt x="8040" y="7828"/>
                  <a:pt x="7239" y="5793"/>
                </a:cubicBezTo>
                <a:cubicBezTo>
                  <a:pt x="6439" y="3825"/>
                  <a:pt x="5104" y="1557"/>
                  <a:pt x="2736" y="1524"/>
                </a:cubicBezTo>
                <a:lnTo>
                  <a:pt x="2669" y="1457"/>
                </a:lnTo>
                <a:cubicBezTo>
                  <a:pt x="3403" y="1257"/>
                  <a:pt x="4104" y="890"/>
                  <a:pt x="4671" y="390"/>
                </a:cubicBezTo>
                <a:cubicBezTo>
                  <a:pt x="4841" y="219"/>
                  <a:pt x="4673" y="1"/>
                  <a:pt x="4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7">
            <a:hlinkClick r:id="" action="ppaction://hlinkshowjump?jump=previousslide"/>
            <a:extLst>
              <a:ext uri="{FF2B5EF4-FFF2-40B4-BE49-F238E27FC236}">
                <a16:creationId xmlns:a16="http://schemas.microsoft.com/office/drawing/2014/main" id="{797ECCE8-3843-C534-A754-97C19AA9D9FB}"/>
              </a:ext>
            </a:extLst>
          </p:cNvPr>
          <p:cNvSpPr/>
          <p:nvPr/>
        </p:nvSpPr>
        <p:spPr>
          <a:xfrm rot="1799868" flipH="1">
            <a:off x="4167417" y="194956"/>
            <a:ext cx="287466" cy="185300"/>
          </a:xfrm>
          <a:custGeom>
            <a:avLst/>
            <a:gdLst/>
            <a:ahLst/>
            <a:cxnLst/>
            <a:rect l="l" t="t" r="r" b="b"/>
            <a:pathLst>
              <a:path w="24952" h="16084" extrusionOk="0">
                <a:moveTo>
                  <a:pt x="12546" y="611"/>
                </a:moveTo>
                <a:cubicBezTo>
                  <a:pt x="14215" y="611"/>
                  <a:pt x="15789" y="1660"/>
                  <a:pt x="15813" y="3594"/>
                </a:cubicBezTo>
                <a:cubicBezTo>
                  <a:pt x="15813" y="5663"/>
                  <a:pt x="14179" y="7130"/>
                  <a:pt x="12244" y="7531"/>
                </a:cubicBezTo>
                <a:cubicBezTo>
                  <a:pt x="11797" y="7632"/>
                  <a:pt x="11350" y="7678"/>
                  <a:pt x="10905" y="7678"/>
                </a:cubicBezTo>
                <a:cubicBezTo>
                  <a:pt x="9591" y="7678"/>
                  <a:pt x="8295" y="7278"/>
                  <a:pt x="7074" y="6730"/>
                </a:cubicBezTo>
                <a:cubicBezTo>
                  <a:pt x="7374" y="4328"/>
                  <a:pt x="8642" y="2027"/>
                  <a:pt x="10843" y="993"/>
                </a:cubicBezTo>
                <a:cubicBezTo>
                  <a:pt x="11382" y="736"/>
                  <a:pt x="11970" y="611"/>
                  <a:pt x="12546" y="611"/>
                </a:cubicBezTo>
                <a:close/>
                <a:moveTo>
                  <a:pt x="12502" y="0"/>
                </a:moveTo>
                <a:cubicBezTo>
                  <a:pt x="9306" y="0"/>
                  <a:pt x="7085" y="3398"/>
                  <a:pt x="6573" y="6496"/>
                </a:cubicBezTo>
                <a:cubicBezTo>
                  <a:pt x="6340" y="6363"/>
                  <a:pt x="6073" y="6230"/>
                  <a:pt x="5840" y="6096"/>
                </a:cubicBezTo>
                <a:cubicBezTo>
                  <a:pt x="3738" y="4929"/>
                  <a:pt x="1670" y="3594"/>
                  <a:pt x="402" y="1460"/>
                </a:cubicBezTo>
                <a:cubicBezTo>
                  <a:pt x="361" y="1397"/>
                  <a:pt x="303" y="1370"/>
                  <a:pt x="246" y="1370"/>
                </a:cubicBezTo>
                <a:cubicBezTo>
                  <a:pt x="120" y="1370"/>
                  <a:pt x="0" y="1499"/>
                  <a:pt x="69" y="1660"/>
                </a:cubicBezTo>
                <a:cubicBezTo>
                  <a:pt x="1303" y="4095"/>
                  <a:pt x="3738" y="5629"/>
                  <a:pt x="6073" y="6830"/>
                </a:cubicBezTo>
                <a:lnTo>
                  <a:pt x="6507" y="7030"/>
                </a:lnTo>
                <a:cubicBezTo>
                  <a:pt x="6473" y="7430"/>
                  <a:pt x="6440" y="7831"/>
                  <a:pt x="6473" y="8198"/>
                </a:cubicBezTo>
                <a:cubicBezTo>
                  <a:pt x="6760" y="13020"/>
                  <a:pt x="10738" y="16083"/>
                  <a:pt x="14858" y="16083"/>
                </a:cubicBezTo>
                <a:cubicBezTo>
                  <a:pt x="16979" y="16083"/>
                  <a:pt x="19138" y="15271"/>
                  <a:pt x="20850" y="13468"/>
                </a:cubicBezTo>
                <a:cubicBezTo>
                  <a:pt x="21918" y="12367"/>
                  <a:pt x="23285" y="10333"/>
                  <a:pt x="22785" y="8731"/>
                </a:cubicBezTo>
                <a:lnTo>
                  <a:pt x="22785" y="8731"/>
                </a:lnTo>
                <a:cubicBezTo>
                  <a:pt x="23352" y="9332"/>
                  <a:pt x="23919" y="9966"/>
                  <a:pt x="24553" y="10566"/>
                </a:cubicBezTo>
                <a:cubicBezTo>
                  <a:pt x="24588" y="10610"/>
                  <a:pt x="24634" y="10628"/>
                  <a:pt x="24681" y="10628"/>
                </a:cubicBezTo>
                <a:cubicBezTo>
                  <a:pt x="24814" y="10628"/>
                  <a:pt x="24952" y="10480"/>
                  <a:pt x="24853" y="10333"/>
                </a:cubicBezTo>
                <a:cubicBezTo>
                  <a:pt x="24119" y="9065"/>
                  <a:pt x="22952" y="8031"/>
                  <a:pt x="21851" y="7064"/>
                </a:cubicBezTo>
                <a:cubicBezTo>
                  <a:pt x="21804" y="7016"/>
                  <a:pt x="21744" y="6994"/>
                  <a:pt x="21683" y="6994"/>
                </a:cubicBezTo>
                <a:cubicBezTo>
                  <a:pt x="21573" y="6994"/>
                  <a:pt x="21460" y="7068"/>
                  <a:pt x="21417" y="7197"/>
                </a:cubicBezTo>
                <a:cubicBezTo>
                  <a:pt x="21151" y="8698"/>
                  <a:pt x="20383" y="9699"/>
                  <a:pt x="19416" y="10833"/>
                </a:cubicBezTo>
                <a:cubicBezTo>
                  <a:pt x="19278" y="10999"/>
                  <a:pt x="19391" y="11233"/>
                  <a:pt x="19567" y="11233"/>
                </a:cubicBezTo>
                <a:cubicBezTo>
                  <a:pt x="19603" y="11233"/>
                  <a:pt x="19643" y="11223"/>
                  <a:pt x="19683" y="11200"/>
                </a:cubicBezTo>
                <a:cubicBezTo>
                  <a:pt x="20817" y="10466"/>
                  <a:pt x="21517" y="9098"/>
                  <a:pt x="21851" y="7797"/>
                </a:cubicBezTo>
                <a:lnTo>
                  <a:pt x="21951" y="7897"/>
                </a:lnTo>
                <a:cubicBezTo>
                  <a:pt x="21884" y="7964"/>
                  <a:pt x="21884" y="8064"/>
                  <a:pt x="21951" y="8131"/>
                </a:cubicBezTo>
                <a:cubicBezTo>
                  <a:pt x="23019" y="9832"/>
                  <a:pt x="21584" y="12000"/>
                  <a:pt x="20350" y="13201"/>
                </a:cubicBezTo>
                <a:cubicBezTo>
                  <a:pt x="19049" y="14469"/>
                  <a:pt x="17348" y="15269"/>
                  <a:pt x="15547" y="15470"/>
                </a:cubicBezTo>
                <a:cubicBezTo>
                  <a:pt x="15347" y="15484"/>
                  <a:pt x="15149" y="15491"/>
                  <a:pt x="14952" y="15491"/>
                </a:cubicBezTo>
                <a:cubicBezTo>
                  <a:pt x="11552" y="15491"/>
                  <a:pt x="8511" y="13345"/>
                  <a:pt x="7407" y="10066"/>
                </a:cubicBezTo>
                <a:cubicBezTo>
                  <a:pt x="7107" y="9165"/>
                  <a:pt x="7007" y="8231"/>
                  <a:pt x="7040" y="7297"/>
                </a:cubicBezTo>
                <a:lnTo>
                  <a:pt x="7040" y="7297"/>
                </a:lnTo>
                <a:cubicBezTo>
                  <a:pt x="8305" y="7846"/>
                  <a:pt x="9620" y="8224"/>
                  <a:pt x="10963" y="8224"/>
                </a:cubicBezTo>
                <a:cubicBezTo>
                  <a:pt x="11497" y="8224"/>
                  <a:pt x="12036" y="8164"/>
                  <a:pt x="12578" y="8031"/>
                </a:cubicBezTo>
                <a:cubicBezTo>
                  <a:pt x="14446" y="7564"/>
                  <a:pt x="16080" y="6163"/>
                  <a:pt x="16314" y="4128"/>
                </a:cubicBezTo>
                <a:cubicBezTo>
                  <a:pt x="16614" y="2293"/>
                  <a:pt x="15413" y="526"/>
                  <a:pt x="13578" y="125"/>
                </a:cubicBezTo>
                <a:cubicBezTo>
                  <a:pt x="13209" y="40"/>
                  <a:pt x="12850" y="0"/>
                  <a:pt x="1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1">
            <a:extLst>
              <a:ext uri="{FF2B5EF4-FFF2-40B4-BE49-F238E27FC236}">
                <a16:creationId xmlns:a16="http://schemas.microsoft.com/office/drawing/2014/main" id="{FB76A38C-27B2-38A0-F169-A9505B7F2ED5}"/>
              </a:ext>
            </a:extLst>
          </p:cNvPr>
          <p:cNvSpPr txBox="1">
            <a:spLocks/>
          </p:cNvSpPr>
          <p:nvPr/>
        </p:nvSpPr>
        <p:spPr>
          <a:xfrm>
            <a:off x="583103" y="440011"/>
            <a:ext cx="6526613" cy="1316777"/>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07000"/>
              </a:lnSpc>
              <a:spcAft>
                <a:spcPts val="800"/>
              </a:spcAft>
            </a:pPr>
            <a:r>
              <a:rPr lang="en-IN" sz="4000" kern="100" dirty="0">
                <a:latin typeface="New York Medium" panose="02020502060400000004" pitchFamily="18" charset="0"/>
                <a:ea typeface="Calibri" panose="020F0502020204030204" pitchFamily="34" charset="0"/>
                <a:cs typeface="Times New Roman" panose="02020603050405020304" pitchFamily="18" charset="0"/>
              </a:rPr>
              <a:t>Challenges and Solutions</a:t>
            </a:r>
          </a:p>
        </p:txBody>
      </p:sp>
      <p:sp>
        <p:nvSpPr>
          <p:cNvPr id="5" name="Subtitle 2">
            <a:extLst>
              <a:ext uri="{FF2B5EF4-FFF2-40B4-BE49-F238E27FC236}">
                <a16:creationId xmlns:a16="http://schemas.microsoft.com/office/drawing/2014/main" id="{E169C1DF-4149-6154-59C6-DF9CE341C8D7}"/>
              </a:ext>
            </a:extLst>
          </p:cNvPr>
          <p:cNvSpPr txBox="1">
            <a:spLocks/>
          </p:cNvSpPr>
          <p:nvPr/>
        </p:nvSpPr>
        <p:spPr>
          <a:xfrm>
            <a:off x="467475" y="1838473"/>
            <a:ext cx="8147406" cy="2876357"/>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AutoNum type="arabicPeriod"/>
              <a:defRPr sz="12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9pPr>
          </a:lstStyle>
          <a:p>
            <a:pPr marL="342900">
              <a:lnSpc>
                <a:spcPct val="107000"/>
              </a:lnSpc>
              <a:spcAft>
                <a:spcPts val="800"/>
              </a:spcAft>
              <a:buSzPts val="1000"/>
              <a:buFont typeface="Symbol" panose="05050102010706020507" pitchFamily="18" charset="2"/>
              <a:buChar char=""/>
              <a:tabLst>
                <a:tab pos="457200" algn="l"/>
              </a:tabLst>
            </a:pPr>
            <a:r>
              <a:rPr lang="en-IN" sz="1800" b="1" kern="100" dirty="0">
                <a:latin typeface="Calibri" panose="020F0502020204030204" pitchFamily="34" charset="0"/>
                <a:ea typeface="Calibri" panose="020F0502020204030204" pitchFamily="34" charset="0"/>
                <a:cs typeface="Times New Roman" panose="02020603050405020304" pitchFamily="18" charset="0"/>
              </a:rPr>
              <a:t>Structural Stability</a:t>
            </a:r>
            <a:r>
              <a:rPr lang="en-IN" sz="1800" kern="100" dirty="0">
                <a:latin typeface="Calibri" panose="020F0502020204030204" pitchFamily="34" charset="0"/>
                <a:ea typeface="Calibri" panose="020F0502020204030204" pitchFamily="34" charset="0"/>
                <a:cs typeface="Times New Roman" panose="02020603050405020304" pitchFamily="18" charset="0"/>
              </a:rPr>
              <a:t>: The lightweight nature of cardboard required careful reinforcement at joints and bases to prevent collapse. Adding tabs and layering cardboard solved this issue.</a:t>
            </a:r>
          </a:p>
          <a:p>
            <a:pPr marL="342900">
              <a:lnSpc>
                <a:spcPct val="107000"/>
              </a:lnSpc>
              <a:spcAft>
                <a:spcPts val="800"/>
              </a:spcAft>
              <a:buSzPts val="1000"/>
              <a:buFont typeface="Symbol" panose="05050102010706020507" pitchFamily="18" charset="2"/>
              <a:buChar char=""/>
              <a:tabLst>
                <a:tab pos="457200" algn="l"/>
              </a:tabLst>
            </a:pPr>
            <a:r>
              <a:rPr lang="en-IN" sz="1800" b="1" kern="100" dirty="0">
                <a:latin typeface="Calibri" panose="020F0502020204030204" pitchFamily="34" charset="0"/>
                <a:ea typeface="Calibri" panose="020F0502020204030204" pitchFamily="34" charset="0"/>
                <a:cs typeface="Times New Roman" panose="02020603050405020304" pitchFamily="18" charset="0"/>
              </a:rPr>
              <a:t>Precision</a:t>
            </a:r>
            <a:r>
              <a:rPr lang="en-IN" sz="1800" kern="100" dirty="0">
                <a:latin typeface="Calibri" panose="020F0502020204030204" pitchFamily="34" charset="0"/>
                <a:ea typeface="Calibri" panose="020F0502020204030204" pitchFamily="34" charset="0"/>
                <a:cs typeface="Times New Roman" panose="02020603050405020304" pitchFamily="18" charset="0"/>
              </a:rPr>
              <a:t>: Achieving clean cuts and consistent folds was challenging. Using sharp tools and templates ensured accuracy.</a:t>
            </a:r>
          </a:p>
          <a:p>
            <a:pPr marL="342900">
              <a:lnSpc>
                <a:spcPct val="107000"/>
              </a:lnSpc>
              <a:spcAft>
                <a:spcPts val="800"/>
              </a:spcAft>
              <a:buSzPts val="1000"/>
              <a:buFont typeface="Symbol" panose="05050102010706020507" pitchFamily="18" charset="2"/>
              <a:buChar char=""/>
              <a:tabLst>
                <a:tab pos="457200" algn="l"/>
              </a:tabLst>
            </a:pPr>
            <a:r>
              <a:rPr lang="en-IN" sz="1800" b="1" kern="100" dirty="0">
                <a:latin typeface="Calibri" panose="020F0502020204030204" pitchFamily="34" charset="0"/>
                <a:ea typeface="Calibri" panose="020F0502020204030204" pitchFamily="34" charset="0"/>
                <a:cs typeface="Times New Roman" panose="02020603050405020304" pitchFamily="18" charset="0"/>
              </a:rPr>
              <a:t>Material Constraints</a:t>
            </a:r>
            <a:r>
              <a:rPr lang="en-IN" sz="1800" kern="100" dirty="0">
                <a:latin typeface="Calibri" panose="020F0502020204030204" pitchFamily="34" charset="0"/>
                <a:ea typeface="Calibri" panose="020F0502020204030204" pitchFamily="34" charset="0"/>
                <a:cs typeface="Times New Roman" panose="02020603050405020304" pitchFamily="18" charset="0"/>
              </a:rPr>
              <a:t>: Cardboard’s rigidity limited curved elements, so straight lines were prioritized in the design.</a:t>
            </a:r>
          </a:p>
        </p:txBody>
      </p:sp>
    </p:spTree>
    <p:extLst>
      <p:ext uri="{BB962C8B-B14F-4D97-AF65-F5344CB8AC3E}">
        <p14:creationId xmlns:p14="http://schemas.microsoft.com/office/powerpoint/2010/main" val="419489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3">
          <a:extLst>
            <a:ext uri="{FF2B5EF4-FFF2-40B4-BE49-F238E27FC236}">
              <a16:creationId xmlns:a16="http://schemas.microsoft.com/office/drawing/2014/main" id="{B7FB1B82-D44D-9C80-B04A-B5E92BD4C7FD}"/>
            </a:ext>
          </a:extLst>
        </p:cNvPr>
        <p:cNvGrpSpPr/>
        <p:nvPr/>
      </p:nvGrpSpPr>
      <p:grpSpPr>
        <a:xfrm>
          <a:off x="0" y="0"/>
          <a:ext cx="0" cy="0"/>
          <a:chOff x="0" y="0"/>
          <a:chExt cx="0" cy="0"/>
        </a:xfrm>
      </p:grpSpPr>
      <p:sp>
        <p:nvSpPr>
          <p:cNvPr id="3076" name="Google Shape;3076;p57">
            <a:hlinkClick r:id="" action="ppaction://noaction"/>
            <a:extLst>
              <a:ext uri="{FF2B5EF4-FFF2-40B4-BE49-F238E27FC236}">
                <a16:creationId xmlns:a16="http://schemas.microsoft.com/office/drawing/2014/main" id="{5D763385-F875-37A1-0D22-AC546ACA73B9}"/>
              </a:ext>
            </a:extLst>
          </p:cNvPr>
          <p:cNvSpPr/>
          <p:nvPr/>
        </p:nvSpPr>
        <p:spPr>
          <a:xfrm>
            <a:off x="4451275" y="182224"/>
            <a:ext cx="205800" cy="17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dk1"/>
                </a:solidFill>
                <a:latin typeface="Caveat"/>
                <a:ea typeface="Caveat"/>
                <a:cs typeface="Caveat"/>
                <a:sym typeface="Caveat"/>
              </a:rPr>
              <a:t>T</a:t>
            </a:r>
            <a:endParaRPr sz="1200" b="1">
              <a:solidFill>
                <a:schemeClr val="dk1"/>
              </a:solidFill>
              <a:latin typeface="Caveat"/>
              <a:ea typeface="Caveat"/>
              <a:cs typeface="Caveat"/>
              <a:sym typeface="Caveat"/>
            </a:endParaRPr>
          </a:p>
        </p:txBody>
      </p:sp>
      <p:sp>
        <p:nvSpPr>
          <p:cNvPr id="3077" name="Google Shape;3077;p57">
            <a:hlinkClick r:id="" action="ppaction://noaction"/>
            <a:extLst>
              <a:ext uri="{FF2B5EF4-FFF2-40B4-BE49-F238E27FC236}">
                <a16:creationId xmlns:a16="http://schemas.microsoft.com/office/drawing/2014/main" id="{94C8DF42-2178-7097-8BFB-35642EC936BA}"/>
              </a:ext>
            </a:extLst>
          </p:cNvPr>
          <p:cNvSpPr/>
          <p:nvPr/>
        </p:nvSpPr>
        <p:spPr>
          <a:xfrm>
            <a:off x="4447155" y="164228"/>
            <a:ext cx="249724" cy="212101"/>
          </a:xfrm>
          <a:custGeom>
            <a:avLst/>
            <a:gdLst/>
            <a:ahLst/>
            <a:cxnLst/>
            <a:rect l="l" t="t" r="r" b="b"/>
            <a:pathLst>
              <a:path w="1838" h="1561" extrusionOk="0">
                <a:moveTo>
                  <a:pt x="891" y="119"/>
                </a:moveTo>
                <a:cubicBezTo>
                  <a:pt x="1314" y="119"/>
                  <a:pt x="1648" y="525"/>
                  <a:pt x="1523" y="958"/>
                </a:cubicBezTo>
                <a:lnTo>
                  <a:pt x="1512" y="958"/>
                </a:lnTo>
                <a:cubicBezTo>
                  <a:pt x="1421" y="1270"/>
                  <a:pt x="1142" y="1450"/>
                  <a:pt x="855" y="1450"/>
                </a:cubicBezTo>
                <a:cubicBezTo>
                  <a:pt x="687" y="1450"/>
                  <a:pt x="517" y="1389"/>
                  <a:pt x="381" y="1256"/>
                </a:cubicBezTo>
                <a:cubicBezTo>
                  <a:pt x="196" y="1071"/>
                  <a:pt x="165" y="773"/>
                  <a:pt x="298" y="546"/>
                </a:cubicBezTo>
                <a:cubicBezTo>
                  <a:pt x="391" y="382"/>
                  <a:pt x="607" y="145"/>
                  <a:pt x="802" y="125"/>
                </a:cubicBezTo>
                <a:cubicBezTo>
                  <a:pt x="832" y="121"/>
                  <a:pt x="862" y="119"/>
                  <a:pt x="891" y="119"/>
                </a:cubicBezTo>
                <a:close/>
                <a:moveTo>
                  <a:pt x="903" y="1"/>
                </a:moveTo>
                <a:cubicBezTo>
                  <a:pt x="894" y="1"/>
                  <a:pt x="884" y="1"/>
                  <a:pt x="875" y="1"/>
                </a:cubicBezTo>
                <a:cubicBezTo>
                  <a:pt x="422" y="22"/>
                  <a:pt x="0" y="454"/>
                  <a:pt x="103" y="917"/>
                </a:cubicBezTo>
                <a:cubicBezTo>
                  <a:pt x="183" y="1330"/>
                  <a:pt x="545" y="1561"/>
                  <a:pt x="903" y="1561"/>
                </a:cubicBezTo>
                <a:cubicBezTo>
                  <a:pt x="1187" y="1561"/>
                  <a:pt x="1468" y="1416"/>
                  <a:pt x="1605" y="1102"/>
                </a:cubicBezTo>
                <a:cubicBezTo>
                  <a:pt x="1837" y="586"/>
                  <a:pt x="1464" y="1"/>
                  <a:pt x="903"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7">
            <a:hlinkClick r:id="" action="ppaction://hlinkshowjump?jump=nextslide"/>
            <a:extLst>
              <a:ext uri="{FF2B5EF4-FFF2-40B4-BE49-F238E27FC236}">
                <a16:creationId xmlns:a16="http://schemas.microsoft.com/office/drawing/2014/main" id="{856E398E-E424-4784-84DC-7104069D3347}"/>
              </a:ext>
            </a:extLst>
          </p:cNvPr>
          <p:cNvSpPr/>
          <p:nvPr/>
        </p:nvSpPr>
        <p:spPr>
          <a:xfrm rot="5400000" flipH="1">
            <a:off x="4772238" y="122793"/>
            <a:ext cx="126268" cy="344798"/>
          </a:xfrm>
          <a:custGeom>
            <a:avLst/>
            <a:gdLst/>
            <a:ahLst/>
            <a:cxnLst/>
            <a:rect l="l" t="t" r="r" b="b"/>
            <a:pathLst>
              <a:path w="8340" h="22774" extrusionOk="0">
                <a:moveTo>
                  <a:pt x="4476" y="1"/>
                </a:moveTo>
                <a:cubicBezTo>
                  <a:pt x="4441" y="1"/>
                  <a:pt x="4405" y="8"/>
                  <a:pt x="4370" y="23"/>
                </a:cubicBezTo>
                <a:cubicBezTo>
                  <a:pt x="3670" y="423"/>
                  <a:pt x="2936" y="757"/>
                  <a:pt x="2169" y="1023"/>
                </a:cubicBezTo>
                <a:cubicBezTo>
                  <a:pt x="2002" y="1090"/>
                  <a:pt x="1902" y="1290"/>
                  <a:pt x="2002" y="1457"/>
                </a:cubicBezTo>
                <a:cubicBezTo>
                  <a:pt x="2102" y="1590"/>
                  <a:pt x="2202" y="1691"/>
                  <a:pt x="2269" y="1824"/>
                </a:cubicBezTo>
                <a:cubicBezTo>
                  <a:pt x="2269" y="1924"/>
                  <a:pt x="2336" y="2024"/>
                  <a:pt x="2436" y="2091"/>
                </a:cubicBezTo>
                <a:cubicBezTo>
                  <a:pt x="2836" y="2725"/>
                  <a:pt x="3170" y="3425"/>
                  <a:pt x="3436" y="4126"/>
                </a:cubicBezTo>
                <a:cubicBezTo>
                  <a:pt x="3463" y="4218"/>
                  <a:pt x="3532" y="4259"/>
                  <a:pt x="3601" y="4259"/>
                </a:cubicBezTo>
                <a:cubicBezTo>
                  <a:pt x="3705" y="4259"/>
                  <a:pt x="3810" y="4166"/>
                  <a:pt x="3770" y="4026"/>
                </a:cubicBezTo>
                <a:cubicBezTo>
                  <a:pt x="3637" y="3358"/>
                  <a:pt x="3403" y="2725"/>
                  <a:pt x="3069" y="2124"/>
                </a:cubicBezTo>
                <a:lnTo>
                  <a:pt x="3069" y="2124"/>
                </a:lnTo>
                <a:cubicBezTo>
                  <a:pt x="4671" y="2324"/>
                  <a:pt x="5671" y="3792"/>
                  <a:pt x="6338" y="5193"/>
                </a:cubicBezTo>
                <a:cubicBezTo>
                  <a:pt x="7072" y="6694"/>
                  <a:pt x="7773" y="8629"/>
                  <a:pt x="7006" y="10230"/>
                </a:cubicBezTo>
                <a:cubicBezTo>
                  <a:pt x="6072" y="12298"/>
                  <a:pt x="3436" y="12598"/>
                  <a:pt x="1769" y="13899"/>
                </a:cubicBezTo>
                <a:cubicBezTo>
                  <a:pt x="134" y="15167"/>
                  <a:pt x="1" y="17235"/>
                  <a:pt x="901" y="19070"/>
                </a:cubicBezTo>
                <a:cubicBezTo>
                  <a:pt x="1708" y="20806"/>
                  <a:pt x="3465" y="22774"/>
                  <a:pt x="5558" y="22774"/>
                </a:cubicBezTo>
                <a:cubicBezTo>
                  <a:pt x="5716" y="22774"/>
                  <a:pt x="5876" y="22762"/>
                  <a:pt x="6038" y="22739"/>
                </a:cubicBezTo>
                <a:cubicBezTo>
                  <a:pt x="6172" y="22706"/>
                  <a:pt x="6138" y="22472"/>
                  <a:pt x="5972" y="22472"/>
                </a:cubicBezTo>
                <a:cubicBezTo>
                  <a:pt x="4270" y="22239"/>
                  <a:pt x="2769" y="21238"/>
                  <a:pt x="1902" y="19770"/>
                </a:cubicBezTo>
                <a:cubicBezTo>
                  <a:pt x="1035" y="18436"/>
                  <a:pt x="334" y="16601"/>
                  <a:pt x="1302" y="15134"/>
                </a:cubicBezTo>
                <a:cubicBezTo>
                  <a:pt x="2502" y="13366"/>
                  <a:pt x="5004" y="13132"/>
                  <a:pt x="6539" y="11764"/>
                </a:cubicBezTo>
                <a:cubicBezTo>
                  <a:pt x="8340" y="10197"/>
                  <a:pt x="8040" y="7828"/>
                  <a:pt x="7239" y="5793"/>
                </a:cubicBezTo>
                <a:cubicBezTo>
                  <a:pt x="6439" y="3825"/>
                  <a:pt x="5104" y="1557"/>
                  <a:pt x="2736" y="1524"/>
                </a:cubicBezTo>
                <a:lnTo>
                  <a:pt x="2669" y="1457"/>
                </a:lnTo>
                <a:cubicBezTo>
                  <a:pt x="3403" y="1257"/>
                  <a:pt x="4104" y="890"/>
                  <a:pt x="4671" y="390"/>
                </a:cubicBezTo>
                <a:cubicBezTo>
                  <a:pt x="4841" y="219"/>
                  <a:pt x="4673" y="1"/>
                  <a:pt x="4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7">
            <a:hlinkClick r:id="" action="ppaction://hlinkshowjump?jump=previousslide"/>
            <a:extLst>
              <a:ext uri="{FF2B5EF4-FFF2-40B4-BE49-F238E27FC236}">
                <a16:creationId xmlns:a16="http://schemas.microsoft.com/office/drawing/2014/main" id="{9D27D5EC-BCE2-A551-7FD1-1EF5AE42D582}"/>
              </a:ext>
            </a:extLst>
          </p:cNvPr>
          <p:cNvSpPr/>
          <p:nvPr/>
        </p:nvSpPr>
        <p:spPr>
          <a:xfrm rot="1799868" flipH="1">
            <a:off x="4167417" y="194956"/>
            <a:ext cx="287466" cy="185300"/>
          </a:xfrm>
          <a:custGeom>
            <a:avLst/>
            <a:gdLst/>
            <a:ahLst/>
            <a:cxnLst/>
            <a:rect l="l" t="t" r="r" b="b"/>
            <a:pathLst>
              <a:path w="24952" h="16084" extrusionOk="0">
                <a:moveTo>
                  <a:pt x="12546" y="611"/>
                </a:moveTo>
                <a:cubicBezTo>
                  <a:pt x="14215" y="611"/>
                  <a:pt x="15789" y="1660"/>
                  <a:pt x="15813" y="3594"/>
                </a:cubicBezTo>
                <a:cubicBezTo>
                  <a:pt x="15813" y="5663"/>
                  <a:pt x="14179" y="7130"/>
                  <a:pt x="12244" y="7531"/>
                </a:cubicBezTo>
                <a:cubicBezTo>
                  <a:pt x="11797" y="7632"/>
                  <a:pt x="11350" y="7678"/>
                  <a:pt x="10905" y="7678"/>
                </a:cubicBezTo>
                <a:cubicBezTo>
                  <a:pt x="9591" y="7678"/>
                  <a:pt x="8295" y="7278"/>
                  <a:pt x="7074" y="6730"/>
                </a:cubicBezTo>
                <a:cubicBezTo>
                  <a:pt x="7374" y="4328"/>
                  <a:pt x="8642" y="2027"/>
                  <a:pt x="10843" y="993"/>
                </a:cubicBezTo>
                <a:cubicBezTo>
                  <a:pt x="11382" y="736"/>
                  <a:pt x="11970" y="611"/>
                  <a:pt x="12546" y="611"/>
                </a:cubicBezTo>
                <a:close/>
                <a:moveTo>
                  <a:pt x="12502" y="0"/>
                </a:moveTo>
                <a:cubicBezTo>
                  <a:pt x="9306" y="0"/>
                  <a:pt x="7085" y="3398"/>
                  <a:pt x="6573" y="6496"/>
                </a:cubicBezTo>
                <a:cubicBezTo>
                  <a:pt x="6340" y="6363"/>
                  <a:pt x="6073" y="6230"/>
                  <a:pt x="5840" y="6096"/>
                </a:cubicBezTo>
                <a:cubicBezTo>
                  <a:pt x="3738" y="4929"/>
                  <a:pt x="1670" y="3594"/>
                  <a:pt x="402" y="1460"/>
                </a:cubicBezTo>
                <a:cubicBezTo>
                  <a:pt x="361" y="1397"/>
                  <a:pt x="303" y="1370"/>
                  <a:pt x="246" y="1370"/>
                </a:cubicBezTo>
                <a:cubicBezTo>
                  <a:pt x="120" y="1370"/>
                  <a:pt x="0" y="1499"/>
                  <a:pt x="69" y="1660"/>
                </a:cubicBezTo>
                <a:cubicBezTo>
                  <a:pt x="1303" y="4095"/>
                  <a:pt x="3738" y="5629"/>
                  <a:pt x="6073" y="6830"/>
                </a:cubicBezTo>
                <a:lnTo>
                  <a:pt x="6507" y="7030"/>
                </a:lnTo>
                <a:cubicBezTo>
                  <a:pt x="6473" y="7430"/>
                  <a:pt x="6440" y="7831"/>
                  <a:pt x="6473" y="8198"/>
                </a:cubicBezTo>
                <a:cubicBezTo>
                  <a:pt x="6760" y="13020"/>
                  <a:pt x="10738" y="16083"/>
                  <a:pt x="14858" y="16083"/>
                </a:cubicBezTo>
                <a:cubicBezTo>
                  <a:pt x="16979" y="16083"/>
                  <a:pt x="19138" y="15271"/>
                  <a:pt x="20850" y="13468"/>
                </a:cubicBezTo>
                <a:cubicBezTo>
                  <a:pt x="21918" y="12367"/>
                  <a:pt x="23285" y="10333"/>
                  <a:pt x="22785" y="8731"/>
                </a:cubicBezTo>
                <a:lnTo>
                  <a:pt x="22785" y="8731"/>
                </a:lnTo>
                <a:cubicBezTo>
                  <a:pt x="23352" y="9332"/>
                  <a:pt x="23919" y="9966"/>
                  <a:pt x="24553" y="10566"/>
                </a:cubicBezTo>
                <a:cubicBezTo>
                  <a:pt x="24588" y="10610"/>
                  <a:pt x="24634" y="10628"/>
                  <a:pt x="24681" y="10628"/>
                </a:cubicBezTo>
                <a:cubicBezTo>
                  <a:pt x="24814" y="10628"/>
                  <a:pt x="24952" y="10480"/>
                  <a:pt x="24853" y="10333"/>
                </a:cubicBezTo>
                <a:cubicBezTo>
                  <a:pt x="24119" y="9065"/>
                  <a:pt x="22952" y="8031"/>
                  <a:pt x="21851" y="7064"/>
                </a:cubicBezTo>
                <a:cubicBezTo>
                  <a:pt x="21804" y="7016"/>
                  <a:pt x="21744" y="6994"/>
                  <a:pt x="21683" y="6994"/>
                </a:cubicBezTo>
                <a:cubicBezTo>
                  <a:pt x="21573" y="6994"/>
                  <a:pt x="21460" y="7068"/>
                  <a:pt x="21417" y="7197"/>
                </a:cubicBezTo>
                <a:cubicBezTo>
                  <a:pt x="21151" y="8698"/>
                  <a:pt x="20383" y="9699"/>
                  <a:pt x="19416" y="10833"/>
                </a:cubicBezTo>
                <a:cubicBezTo>
                  <a:pt x="19278" y="10999"/>
                  <a:pt x="19391" y="11233"/>
                  <a:pt x="19567" y="11233"/>
                </a:cubicBezTo>
                <a:cubicBezTo>
                  <a:pt x="19603" y="11233"/>
                  <a:pt x="19643" y="11223"/>
                  <a:pt x="19683" y="11200"/>
                </a:cubicBezTo>
                <a:cubicBezTo>
                  <a:pt x="20817" y="10466"/>
                  <a:pt x="21517" y="9098"/>
                  <a:pt x="21851" y="7797"/>
                </a:cubicBezTo>
                <a:lnTo>
                  <a:pt x="21951" y="7897"/>
                </a:lnTo>
                <a:cubicBezTo>
                  <a:pt x="21884" y="7964"/>
                  <a:pt x="21884" y="8064"/>
                  <a:pt x="21951" y="8131"/>
                </a:cubicBezTo>
                <a:cubicBezTo>
                  <a:pt x="23019" y="9832"/>
                  <a:pt x="21584" y="12000"/>
                  <a:pt x="20350" y="13201"/>
                </a:cubicBezTo>
                <a:cubicBezTo>
                  <a:pt x="19049" y="14469"/>
                  <a:pt x="17348" y="15269"/>
                  <a:pt x="15547" y="15470"/>
                </a:cubicBezTo>
                <a:cubicBezTo>
                  <a:pt x="15347" y="15484"/>
                  <a:pt x="15149" y="15491"/>
                  <a:pt x="14952" y="15491"/>
                </a:cubicBezTo>
                <a:cubicBezTo>
                  <a:pt x="11552" y="15491"/>
                  <a:pt x="8511" y="13345"/>
                  <a:pt x="7407" y="10066"/>
                </a:cubicBezTo>
                <a:cubicBezTo>
                  <a:pt x="7107" y="9165"/>
                  <a:pt x="7007" y="8231"/>
                  <a:pt x="7040" y="7297"/>
                </a:cubicBezTo>
                <a:lnTo>
                  <a:pt x="7040" y="7297"/>
                </a:lnTo>
                <a:cubicBezTo>
                  <a:pt x="8305" y="7846"/>
                  <a:pt x="9620" y="8224"/>
                  <a:pt x="10963" y="8224"/>
                </a:cubicBezTo>
                <a:cubicBezTo>
                  <a:pt x="11497" y="8224"/>
                  <a:pt x="12036" y="8164"/>
                  <a:pt x="12578" y="8031"/>
                </a:cubicBezTo>
                <a:cubicBezTo>
                  <a:pt x="14446" y="7564"/>
                  <a:pt x="16080" y="6163"/>
                  <a:pt x="16314" y="4128"/>
                </a:cubicBezTo>
                <a:cubicBezTo>
                  <a:pt x="16614" y="2293"/>
                  <a:pt x="15413" y="526"/>
                  <a:pt x="13578" y="125"/>
                </a:cubicBezTo>
                <a:cubicBezTo>
                  <a:pt x="13209" y="40"/>
                  <a:pt x="12850" y="0"/>
                  <a:pt x="1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72F23AE4-755E-E990-1A66-470EA0AB8F54}"/>
              </a:ext>
            </a:extLst>
          </p:cNvPr>
          <p:cNvSpPr txBox="1">
            <a:spLocks/>
          </p:cNvSpPr>
          <p:nvPr/>
        </p:nvSpPr>
        <p:spPr>
          <a:xfrm>
            <a:off x="714703" y="632517"/>
            <a:ext cx="4593021" cy="1316777"/>
          </a:xfrm>
          <a:prstGeom prst="rect">
            <a:avLst/>
          </a:prstGeom>
          <a:no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07000"/>
              </a:lnSpc>
              <a:spcAft>
                <a:spcPts val="800"/>
              </a:spcAft>
            </a:pPr>
            <a:r>
              <a:rPr lang="en-IN" sz="4000" kern="100" dirty="0">
                <a:latin typeface="New York Medium" panose="02020502060400000004" pitchFamily="18" charset="0"/>
                <a:ea typeface="Calibri" panose="020F0502020204030204" pitchFamily="34"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ED133D59-0DF0-F976-F46B-15CB96336C77}"/>
              </a:ext>
            </a:extLst>
          </p:cNvPr>
          <p:cNvSpPr txBox="1">
            <a:spLocks/>
          </p:cNvSpPr>
          <p:nvPr/>
        </p:nvSpPr>
        <p:spPr>
          <a:xfrm>
            <a:off x="558957" y="1889403"/>
            <a:ext cx="8175140" cy="260960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AutoNum type="arabicPeriod"/>
              <a:defRPr sz="12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9pPr>
          </a:lstStyle>
          <a:p>
            <a:pPr marL="0" indent="0">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This project demonstrated the versatility of cardboard as a material for 3D </a:t>
            </a:r>
            <a:r>
              <a:rPr lang="en-IN" sz="1800" kern="100" dirty="0" err="1">
                <a:latin typeface="Calibri" panose="020F0502020204030204" pitchFamily="34" charset="0"/>
                <a:ea typeface="Calibri" panose="020F0502020204030204" pitchFamily="34" charset="0"/>
                <a:cs typeface="Times New Roman" panose="02020603050405020304" pitchFamily="18" charset="0"/>
              </a:rPr>
              <a:t>modeling</a:t>
            </a:r>
            <a:r>
              <a:rPr lang="en-IN" sz="1800" kern="100" dirty="0">
                <a:latin typeface="Calibri" panose="020F0502020204030204" pitchFamily="34" charset="0"/>
                <a:ea typeface="Calibri" panose="020F0502020204030204" pitchFamily="34" charset="0"/>
                <a:cs typeface="Times New Roman" panose="02020603050405020304" pitchFamily="18" charset="0"/>
              </a:rPr>
              <a:t>. The process encouraged creative problem-solving and an appreciation for how simple forms can convey complex ideas. The final model successfully abstracts the fundamental characteristics of a house while showcasing clean craftsmanship and thoughtful design.</a:t>
            </a:r>
          </a:p>
        </p:txBody>
      </p:sp>
    </p:spTree>
    <p:extLst>
      <p:ext uri="{BB962C8B-B14F-4D97-AF65-F5344CB8AC3E}">
        <p14:creationId xmlns:p14="http://schemas.microsoft.com/office/powerpoint/2010/main" val="396149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3"/>
        <p:cNvGrpSpPr/>
        <p:nvPr/>
      </p:nvGrpSpPr>
      <p:grpSpPr>
        <a:xfrm>
          <a:off x="0" y="0"/>
          <a:ext cx="0" cy="0"/>
          <a:chOff x="0" y="0"/>
          <a:chExt cx="0" cy="0"/>
        </a:xfrm>
      </p:grpSpPr>
      <p:sp>
        <p:nvSpPr>
          <p:cNvPr id="3084" name="Google Shape;3084;p58"/>
          <p:cNvSpPr txBox="1">
            <a:spLocks noGrp="1"/>
          </p:cNvSpPr>
          <p:nvPr>
            <p:ph type="title"/>
          </p:nvPr>
        </p:nvSpPr>
        <p:spPr>
          <a:xfrm>
            <a:off x="1474709" y="1337485"/>
            <a:ext cx="6194582" cy="19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Thank You</a:t>
            </a:r>
            <a:endParaRPr sz="12500" dirty="0"/>
          </a:p>
        </p:txBody>
      </p:sp>
      <p:sp>
        <p:nvSpPr>
          <p:cNvPr id="3086" name="Google Shape;3086;p58"/>
          <p:cNvSpPr/>
          <p:nvPr/>
        </p:nvSpPr>
        <p:spPr>
          <a:xfrm rot="4323907">
            <a:off x="764315" y="1593243"/>
            <a:ext cx="547325" cy="1098098"/>
          </a:xfrm>
          <a:custGeom>
            <a:avLst/>
            <a:gdLst/>
            <a:ahLst/>
            <a:cxnLst/>
            <a:rect l="l" t="t" r="r" b="b"/>
            <a:pathLst>
              <a:path w="12510" h="25097" extrusionOk="0">
                <a:moveTo>
                  <a:pt x="1727" y="1"/>
                </a:moveTo>
                <a:cubicBezTo>
                  <a:pt x="1468" y="1"/>
                  <a:pt x="1312" y="361"/>
                  <a:pt x="1568" y="503"/>
                </a:cubicBezTo>
                <a:cubicBezTo>
                  <a:pt x="4437" y="1804"/>
                  <a:pt x="7072" y="3539"/>
                  <a:pt x="9407" y="5607"/>
                </a:cubicBezTo>
                <a:cubicBezTo>
                  <a:pt x="8948" y="5862"/>
                  <a:pt x="8453" y="5948"/>
                  <a:pt x="7937" y="5948"/>
                </a:cubicBezTo>
                <a:cubicBezTo>
                  <a:pt x="6861" y="5948"/>
                  <a:pt x="5695" y="5574"/>
                  <a:pt x="4583" y="5574"/>
                </a:cubicBezTo>
                <a:cubicBezTo>
                  <a:pt x="4133" y="5574"/>
                  <a:pt x="3692" y="5635"/>
                  <a:pt x="3269" y="5807"/>
                </a:cubicBezTo>
                <a:cubicBezTo>
                  <a:pt x="3036" y="5874"/>
                  <a:pt x="3003" y="6174"/>
                  <a:pt x="3203" y="6308"/>
                </a:cubicBezTo>
                <a:lnTo>
                  <a:pt x="6872" y="8776"/>
                </a:lnTo>
                <a:lnTo>
                  <a:pt x="8540" y="9877"/>
                </a:lnTo>
                <a:cubicBezTo>
                  <a:pt x="8773" y="10044"/>
                  <a:pt x="9340" y="10244"/>
                  <a:pt x="9474" y="10511"/>
                </a:cubicBezTo>
                <a:lnTo>
                  <a:pt x="9641" y="11545"/>
                </a:lnTo>
                <a:cubicBezTo>
                  <a:pt x="9441" y="11611"/>
                  <a:pt x="9207" y="11645"/>
                  <a:pt x="9007" y="11678"/>
                </a:cubicBezTo>
                <a:cubicBezTo>
                  <a:pt x="8819" y="11699"/>
                  <a:pt x="8631" y="11708"/>
                  <a:pt x="8445" y="11708"/>
                </a:cubicBezTo>
                <a:cubicBezTo>
                  <a:pt x="7154" y="11708"/>
                  <a:pt x="5908" y="11269"/>
                  <a:pt x="4658" y="11269"/>
                </a:cubicBezTo>
                <a:cubicBezTo>
                  <a:pt x="4075" y="11269"/>
                  <a:pt x="3492" y="11365"/>
                  <a:pt x="2903" y="11645"/>
                </a:cubicBezTo>
                <a:cubicBezTo>
                  <a:pt x="2702" y="11745"/>
                  <a:pt x="2736" y="12012"/>
                  <a:pt x="2903" y="12112"/>
                </a:cubicBezTo>
                <a:cubicBezTo>
                  <a:pt x="5738" y="14213"/>
                  <a:pt x="8640" y="16281"/>
                  <a:pt x="11609" y="18249"/>
                </a:cubicBezTo>
                <a:cubicBezTo>
                  <a:pt x="10461" y="18681"/>
                  <a:pt x="9274" y="18810"/>
                  <a:pt x="8069" y="18810"/>
                </a:cubicBezTo>
                <a:cubicBezTo>
                  <a:pt x="6267" y="18810"/>
                  <a:pt x="4425" y="18521"/>
                  <a:pt x="2616" y="18521"/>
                </a:cubicBezTo>
                <a:cubicBezTo>
                  <a:pt x="1802" y="18521"/>
                  <a:pt x="995" y="18580"/>
                  <a:pt x="201" y="18750"/>
                </a:cubicBezTo>
                <a:cubicBezTo>
                  <a:pt x="67" y="18783"/>
                  <a:pt x="0" y="18883"/>
                  <a:pt x="0" y="19017"/>
                </a:cubicBezTo>
                <a:cubicBezTo>
                  <a:pt x="101" y="20718"/>
                  <a:pt x="2636" y="21285"/>
                  <a:pt x="3903" y="21852"/>
                </a:cubicBezTo>
                <a:cubicBezTo>
                  <a:pt x="5805" y="22719"/>
                  <a:pt x="7706" y="23587"/>
                  <a:pt x="9641" y="24420"/>
                </a:cubicBezTo>
                <a:lnTo>
                  <a:pt x="9107" y="24420"/>
                </a:lnTo>
                <a:cubicBezTo>
                  <a:pt x="8907" y="24420"/>
                  <a:pt x="8707" y="24454"/>
                  <a:pt x="8540" y="24487"/>
                </a:cubicBezTo>
                <a:lnTo>
                  <a:pt x="8540" y="24454"/>
                </a:lnTo>
                <a:cubicBezTo>
                  <a:pt x="8507" y="24387"/>
                  <a:pt x="8473" y="24354"/>
                  <a:pt x="8440" y="24354"/>
                </a:cubicBezTo>
                <a:cubicBezTo>
                  <a:pt x="8106" y="24354"/>
                  <a:pt x="8006" y="24687"/>
                  <a:pt x="8273" y="24854"/>
                </a:cubicBezTo>
                <a:cubicBezTo>
                  <a:pt x="8402" y="24940"/>
                  <a:pt x="8585" y="24964"/>
                  <a:pt x="8777" y="24964"/>
                </a:cubicBezTo>
                <a:cubicBezTo>
                  <a:pt x="9033" y="24964"/>
                  <a:pt x="9302" y="24921"/>
                  <a:pt x="9474" y="24921"/>
                </a:cubicBezTo>
                <a:cubicBezTo>
                  <a:pt x="10174" y="24921"/>
                  <a:pt x="10842" y="24954"/>
                  <a:pt x="11509" y="25088"/>
                </a:cubicBezTo>
                <a:cubicBezTo>
                  <a:pt x="11532" y="25094"/>
                  <a:pt x="11555" y="25096"/>
                  <a:pt x="11578" y="25096"/>
                </a:cubicBezTo>
                <a:cubicBezTo>
                  <a:pt x="11808" y="25096"/>
                  <a:pt x="11958" y="24803"/>
                  <a:pt x="11776" y="24621"/>
                </a:cubicBezTo>
                <a:cubicBezTo>
                  <a:pt x="11042" y="23753"/>
                  <a:pt x="10341" y="22786"/>
                  <a:pt x="9507" y="21952"/>
                </a:cubicBezTo>
                <a:cubicBezTo>
                  <a:pt x="9466" y="21903"/>
                  <a:pt x="9411" y="21882"/>
                  <a:pt x="9353" y="21882"/>
                </a:cubicBezTo>
                <a:cubicBezTo>
                  <a:pt x="9177" y="21882"/>
                  <a:pt x="8981" y="22076"/>
                  <a:pt x="9107" y="22252"/>
                </a:cubicBezTo>
                <a:cubicBezTo>
                  <a:pt x="9674" y="23019"/>
                  <a:pt x="10274" y="23753"/>
                  <a:pt x="10908" y="24454"/>
                </a:cubicBezTo>
                <a:lnTo>
                  <a:pt x="10741" y="24454"/>
                </a:lnTo>
                <a:cubicBezTo>
                  <a:pt x="8907" y="23553"/>
                  <a:pt x="7039" y="22719"/>
                  <a:pt x="5204" y="21885"/>
                </a:cubicBezTo>
                <a:cubicBezTo>
                  <a:pt x="4203" y="21452"/>
                  <a:pt x="3236" y="21018"/>
                  <a:pt x="2269" y="20551"/>
                </a:cubicBezTo>
                <a:cubicBezTo>
                  <a:pt x="1868" y="20384"/>
                  <a:pt x="1168" y="20151"/>
                  <a:pt x="901" y="19784"/>
                </a:cubicBezTo>
                <a:cubicBezTo>
                  <a:pt x="406" y="19123"/>
                  <a:pt x="895" y="19047"/>
                  <a:pt x="1413" y="19047"/>
                </a:cubicBezTo>
                <a:cubicBezTo>
                  <a:pt x="1569" y="19047"/>
                  <a:pt x="1727" y="19054"/>
                  <a:pt x="1862" y="19054"/>
                </a:cubicBezTo>
                <a:cubicBezTo>
                  <a:pt x="1912" y="19054"/>
                  <a:pt x="1959" y="19053"/>
                  <a:pt x="2002" y="19050"/>
                </a:cubicBezTo>
                <a:cubicBezTo>
                  <a:pt x="2291" y="19033"/>
                  <a:pt x="2581" y="19026"/>
                  <a:pt x="2872" y="19026"/>
                </a:cubicBezTo>
                <a:cubicBezTo>
                  <a:pt x="4648" y="19026"/>
                  <a:pt x="6436" y="19295"/>
                  <a:pt x="8194" y="19295"/>
                </a:cubicBezTo>
                <a:cubicBezTo>
                  <a:pt x="9591" y="19295"/>
                  <a:pt x="10969" y="19125"/>
                  <a:pt x="12309" y="18516"/>
                </a:cubicBezTo>
                <a:cubicBezTo>
                  <a:pt x="12509" y="18416"/>
                  <a:pt x="12509" y="18149"/>
                  <a:pt x="12309" y="18049"/>
                </a:cubicBezTo>
                <a:cubicBezTo>
                  <a:pt x="9374" y="16081"/>
                  <a:pt x="6472" y="14046"/>
                  <a:pt x="3603" y="11945"/>
                </a:cubicBezTo>
                <a:cubicBezTo>
                  <a:pt x="3973" y="11833"/>
                  <a:pt x="4348" y="11790"/>
                  <a:pt x="4725" y="11790"/>
                </a:cubicBezTo>
                <a:cubicBezTo>
                  <a:pt x="5810" y="11790"/>
                  <a:pt x="6917" y="12146"/>
                  <a:pt x="8006" y="12245"/>
                </a:cubicBezTo>
                <a:cubicBezTo>
                  <a:pt x="8160" y="12252"/>
                  <a:pt x="8350" y="12260"/>
                  <a:pt x="8558" y="12260"/>
                </a:cubicBezTo>
                <a:cubicBezTo>
                  <a:pt x="9390" y="12260"/>
                  <a:pt x="10495" y="12132"/>
                  <a:pt x="10575" y="11278"/>
                </a:cubicBezTo>
                <a:cubicBezTo>
                  <a:pt x="10675" y="10177"/>
                  <a:pt x="8907" y="9476"/>
                  <a:pt x="8240" y="9043"/>
                </a:cubicBezTo>
                <a:lnTo>
                  <a:pt x="4003" y="6174"/>
                </a:lnTo>
                <a:cubicBezTo>
                  <a:pt x="4240" y="6130"/>
                  <a:pt x="4481" y="6112"/>
                  <a:pt x="4724" y="6112"/>
                </a:cubicBezTo>
                <a:cubicBezTo>
                  <a:pt x="5820" y="6112"/>
                  <a:pt x="6969" y="6478"/>
                  <a:pt x="8061" y="6478"/>
                </a:cubicBezTo>
                <a:cubicBezTo>
                  <a:pt x="8741" y="6478"/>
                  <a:pt x="9399" y="6336"/>
                  <a:pt x="10008" y="5874"/>
                </a:cubicBezTo>
                <a:cubicBezTo>
                  <a:pt x="10174" y="5774"/>
                  <a:pt x="10174" y="5574"/>
                  <a:pt x="10074" y="5440"/>
                </a:cubicBezTo>
                <a:cubicBezTo>
                  <a:pt x="7639" y="3239"/>
                  <a:pt x="4871" y="1404"/>
                  <a:pt x="1868" y="36"/>
                </a:cubicBezTo>
                <a:cubicBezTo>
                  <a:pt x="1819" y="12"/>
                  <a:pt x="1771" y="1"/>
                  <a:pt x="1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8"/>
          <p:cNvSpPr/>
          <p:nvPr/>
        </p:nvSpPr>
        <p:spPr>
          <a:xfrm rot="-7156302">
            <a:off x="7580569" y="2367775"/>
            <a:ext cx="1372865" cy="450420"/>
          </a:xfrm>
          <a:custGeom>
            <a:avLst/>
            <a:gdLst/>
            <a:ahLst/>
            <a:cxnLst/>
            <a:rect l="l" t="t" r="r" b="b"/>
            <a:pathLst>
              <a:path w="43016" h="14113" extrusionOk="0">
                <a:moveTo>
                  <a:pt x="18835" y="1"/>
                </a:moveTo>
                <a:cubicBezTo>
                  <a:pt x="18343" y="1"/>
                  <a:pt x="17840" y="75"/>
                  <a:pt x="17346" y="224"/>
                </a:cubicBezTo>
                <a:cubicBezTo>
                  <a:pt x="14778" y="992"/>
                  <a:pt x="12776" y="3327"/>
                  <a:pt x="11342" y="5528"/>
                </a:cubicBezTo>
                <a:cubicBezTo>
                  <a:pt x="9974" y="7663"/>
                  <a:pt x="9107" y="10065"/>
                  <a:pt x="8740" y="12567"/>
                </a:cubicBezTo>
                <a:cubicBezTo>
                  <a:pt x="8040" y="10532"/>
                  <a:pt x="7272" y="8497"/>
                  <a:pt x="5971" y="6762"/>
                </a:cubicBezTo>
                <a:cubicBezTo>
                  <a:pt x="4950" y="5401"/>
                  <a:pt x="3494" y="4063"/>
                  <a:pt x="1768" y="4063"/>
                </a:cubicBezTo>
                <a:cubicBezTo>
                  <a:pt x="1465" y="4063"/>
                  <a:pt x="1153" y="4104"/>
                  <a:pt x="834" y="4194"/>
                </a:cubicBezTo>
                <a:cubicBezTo>
                  <a:pt x="801" y="3860"/>
                  <a:pt x="1101" y="3694"/>
                  <a:pt x="1468" y="3360"/>
                </a:cubicBezTo>
                <a:cubicBezTo>
                  <a:pt x="2002" y="2926"/>
                  <a:pt x="2569" y="2526"/>
                  <a:pt x="3169" y="2159"/>
                </a:cubicBezTo>
                <a:cubicBezTo>
                  <a:pt x="3316" y="2042"/>
                  <a:pt x="3205" y="1847"/>
                  <a:pt x="3063" y="1847"/>
                </a:cubicBezTo>
                <a:cubicBezTo>
                  <a:pt x="3043" y="1847"/>
                  <a:pt x="3023" y="1851"/>
                  <a:pt x="3003" y="1859"/>
                </a:cubicBezTo>
                <a:cubicBezTo>
                  <a:pt x="1935" y="2393"/>
                  <a:pt x="934" y="3093"/>
                  <a:pt x="101" y="3960"/>
                </a:cubicBezTo>
                <a:cubicBezTo>
                  <a:pt x="0" y="4027"/>
                  <a:pt x="0" y="4161"/>
                  <a:pt x="34" y="4294"/>
                </a:cubicBezTo>
                <a:cubicBezTo>
                  <a:pt x="968" y="5528"/>
                  <a:pt x="1835" y="6929"/>
                  <a:pt x="2936" y="8030"/>
                </a:cubicBezTo>
                <a:cubicBezTo>
                  <a:pt x="2979" y="8073"/>
                  <a:pt x="3028" y="8092"/>
                  <a:pt x="3077" y="8092"/>
                </a:cubicBezTo>
                <a:cubicBezTo>
                  <a:pt x="3216" y="8092"/>
                  <a:pt x="3344" y="7937"/>
                  <a:pt x="3269" y="7763"/>
                </a:cubicBezTo>
                <a:cubicBezTo>
                  <a:pt x="2636" y="6629"/>
                  <a:pt x="1535" y="5728"/>
                  <a:pt x="934" y="4561"/>
                </a:cubicBezTo>
                <a:cubicBezTo>
                  <a:pt x="1180" y="4505"/>
                  <a:pt x="1419" y="4478"/>
                  <a:pt x="1653" y="4478"/>
                </a:cubicBezTo>
                <a:cubicBezTo>
                  <a:pt x="3772" y="4478"/>
                  <a:pt x="5410" y="6648"/>
                  <a:pt x="6372" y="8330"/>
                </a:cubicBezTo>
                <a:cubicBezTo>
                  <a:pt x="7306" y="10098"/>
                  <a:pt x="8040" y="12000"/>
                  <a:pt x="8607" y="13934"/>
                </a:cubicBezTo>
                <a:cubicBezTo>
                  <a:pt x="8651" y="14053"/>
                  <a:pt x="8761" y="14112"/>
                  <a:pt x="8870" y="14112"/>
                </a:cubicBezTo>
                <a:cubicBezTo>
                  <a:pt x="9006" y="14112"/>
                  <a:pt x="9140" y="14019"/>
                  <a:pt x="9140" y="13834"/>
                </a:cubicBezTo>
                <a:cubicBezTo>
                  <a:pt x="9541" y="9097"/>
                  <a:pt x="12076" y="3460"/>
                  <a:pt x="16512" y="1192"/>
                </a:cubicBezTo>
                <a:cubicBezTo>
                  <a:pt x="17237" y="799"/>
                  <a:pt x="18038" y="598"/>
                  <a:pt x="18837" y="598"/>
                </a:cubicBezTo>
                <a:cubicBezTo>
                  <a:pt x="19326" y="598"/>
                  <a:pt x="19813" y="673"/>
                  <a:pt x="20282" y="825"/>
                </a:cubicBezTo>
                <a:cubicBezTo>
                  <a:pt x="21683" y="1325"/>
                  <a:pt x="22283" y="2593"/>
                  <a:pt x="22617" y="3927"/>
                </a:cubicBezTo>
                <a:cubicBezTo>
                  <a:pt x="23317" y="6796"/>
                  <a:pt x="23784" y="9665"/>
                  <a:pt x="24018" y="12600"/>
                </a:cubicBezTo>
                <a:cubicBezTo>
                  <a:pt x="24018" y="12767"/>
                  <a:pt x="24151" y="12861"/>
                  <a:pt x="24287" y="12861"/>
                </a:cubicBezTo>
                <a:cubicBezTo>
                  <a:pt x="24396" y="12861"/>
                  <a:pt x="24507" y="12800"/>
                  <a:pt x="24551" y="12667"/>
                </a:cubicBezTo>
                <a:cubicBezTo>
                  <a:pt x="25352" y="10332"/>
                  <a:pt x="26853" y="7930"/>
                  <a:pt x="28988" y="6596"/>
                </a:cubicBezTo>
                <a:cubicBezTo>
                  <a:pt x="29566" y="6235"/>
                  <a:pt x="30168" y="6049"/>
                  <a:pt x="30753" y="6049"/>
                </a:cubicBezTo>
                <a:cubicBezTo>
                  <a:pt x="31518" y="6049"/>
                  <a:pt x="32252" y="6367"/>
                  <a:pt x="32857" y="7029"/>
                </a:cubicBezTo>
                <a:cubicBezTo>
                  <a:pt x="33958" y="8163"/>
                  <a:pt x="34158" y="9898"/>
                  <a:pt x="34325" y="11366"/>
                </a:cubicBezTo>
                <a:cubicBezTo>
                  <a:pt x="34345" y="11542"/>
                  <a:pt x="34514" y="11661"/>
                  <a:pt x="34664" y="11661"/>
                </a:cubicBezTo>
                <a:cubicBezTo>
                  <a:pt x="34769" y="11661"/>
                  <a:pt x="34865" y="11603"/>
                  <a:pt x="34892" y="11466"/>
                </a:cubicBezTo>
                <a:cubicBezTo>
                  <a:pt x="35693" y="6863"/>
                  <a:pt x="38595" y="2893"/>
                  <a:pt x="42731" y="725"/>
                </a:cubicBezTo>
                <a:cubicBezTo>
                  <a:pt x="43015" y="583"/>
                  <a:pt x="42839" y="222"/>
                  <a:pt x="42595" y="222"/>
                </a:cubicBezTo>
                <a:cubicBezTo>
                  <a:pt x="42553" y="222"/>
                  <a:pt x="42508" y="233"/>
                  <a:pt x="42464" y="258"/>
                </a:cubicBezTo>
                <a:cubicBezTo>
                  <a:pt x="38628" y="2259"/>
                  <a:pt x="35793" y="5762"/>
                  <a:pt x="34659" y="9931"/>
                </a:cubicBezTo>
                <a:cubicBezTo>
                  <a:pt x="34206" y="7790"/>
                  <a:pt x="33181" y="5377"/>
                  <a:pt x="30869" y="5377"/>
                </a:cubicBezTo>
                <a:cubicBezTo>
                  <a:pt x="30624" y="5377"/>
                  <a:pt x="30364" y="5404"/>
                  <a:pt x="30089" y="5462"/>
                </a:cubicBezTo>
                <a:cubicBezTo>
                  <a:pt x="27487" y="6029"/>
                  <a:pt x="25519" y="8897"/>
                  <a:pt x="24451" y="11366"/>
                </a:cubicBezTo>
                <a:cubicBezTo>
                  <a:pt x="24318" y="10031"/>
                  <a:pt x="24118" y="8697"/>
                  <a:pt x="23884" y="7396"/>
                </a:cubicBezTo>
                <a:cubicBezTo>
                  <a:pt x="23617" y="5795"/>
                  <a:pt x="23384" y="4094"/>
                  <a:pt x="22783" y="2593"/>
                </a:cubicBezTo>
                <a:cubicBezTo>
                  <a:pt x="22111" y="885"/>
                  <a:pt x="20535" y="1"/>
                  <a:pt x="18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8">
            <a:hlinkClick r:id="" action="ppaction://noaction"/>
          </p:cNvPr>
          <p:cNvSpPr/>
          <p:nvPr/>
        </p:nvSpPr>
        <p:spPr>
          <a:xfrm>
            <a:off x="4451275" y="182224"/>
            <a:ext cx="205800" cy="17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dk1"/>
                </a:solidFill>
                <a:latin typeface="Caveat"/>
                <a:ea typeface="Caveat"/>
                <a:cs typeface="Caveat"/>
                <a:sym typeface="Caveat"/>
              </a:rPr>
              <a:t>T</a:t>
            </a:r>
            <a:endParaRPr sz="1200" b="1">
              <a:solidFill>
                <a:schemeClr val="dk1"/>
              </a:solidFill>
              <a:latin typeface="Caveat"/>
              <a:ea typeface="Caveat"/>
              <a:cs typeface="Caveat"/>
              <a:sym typeface="Caveat"/>
            </a:endParaRPr>
          </a:p>
        </p:txBody>
      </p:sp>
      <p:sp>
        <p:nvSpPr>
          <p:cNvPr id="3089" name="Google Shape;3089;p58">
            <a:hlinkClick r:id="rId3" action="ppaction://hlinksldjump"/>
          </p:cNvPr>
          <p:cNvSpPr/>
          <p:nvPr/>
        </p:nvSpPr>
        <p:spPr>
          <a:xfrm>
            <a:off x="4447155" y="164228"/>
            <a:ext cx="249724" cy="212101"/>
          </a:xfrm>
          <a:custGeom>
            <a:avLst/>
            <a:gdLst/>
            <a:ahLst/>
            <a:cxnLst/>
            <a:rect l="l" t="t" r="r" b="b"/>
            <a:pathLst>
              <a:path w="1838" h="1561" extrusionOk="0">
                <a:moveTo>
                  <a:pt x="891" y="119"/>
                </a:moveTo>
                <a:cubicBezTo>
                  <a:pt x="1314" y="119"/>
                  <a:pt x="1648" y="525"/>
                  <a:pt x="1523" y="958"/>
                </a:cubicBezTo>
                <a:lnTo>
                  <a:pt x="1512" y="958"/>
                </a:lnTo>
                <a:cubicBezTo>
                  <a:pt x="1421" y="1270"/>
                  <a:pt x="1142" y="1450"/>
                  <a:pt x="855" y="1450"/>
                </a:cubicBezTo>
                <a:cubicBezTo>
                  <a:pt x="687" y="1450"/>
                  <a:pt x="517" y="1389"/>
                  <a:pt x="381" y="1256"/>
                </a:cubicBezTo>
                <a:cubicBezTo>
                  <a:pt x="196" y="1071"/>
                  <a:pt x="165" y="773"/>
                  <a:pt x="298" y="546"/>
                </a:cubicBezTo>
                <a:cubicBezTo>
                  <a:pt x="391" y="382"/>
                  <a:pt x="607" y="145"/>
                  <a:pt x="802" y="125"/>
                </a:cubicBezTo>
                <a:cubicBezTo>
                  <a:pt x="832" y="121"/>
                  <a:pt x="862" y="119"/>
                  <a:pt x="891" y="119"/>
                </a:cubicBezTo>
                <a:close/>
                <a:moveTo>
                  <a:pt x="903" y="1"/>
                </a:moveTo>
                <a:cubicBezTo>
                  <a:pt x="894" y="1"/>
                  <a:pt x="884" y="1"/>
                  <a:pt x="875" y="1"/>
                </a:cubicBezTo>
                <a:cubicBezTo>
                  <a:pt x="422" y="22"/>
                  <a:pt x="0" y="454"/>
                  <a:pt x="103" y="917"/>
                </a:cubicBezTo>
                <a:cubicBezTo>
                  <a:pt x="183" y="1330"/>
                  <a:pt x="545" y="1561"/>
                  <a:pt x="903" y="1561"/>
                </a:cubicBezTo>
                <a:cubicBezTo>
                  <a:pt x="1187" y="1561"/>
                  <a:pt x="1468" y="1416"/>
                  <a:pt x="1605" y="1102"/>
                </a:cubicBezTo>
                <a:cubicBezTo>
                  <a:pt x="1837" y="586"/>
                  <a:pt x="1464" y="1"/>
                  <a:pt x="903"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8">
            <a:hlinkClick r:id="" action="ppaction://hlinkshowjump?jump=nextslide"/>
          </p:cNvPr>
          <p:cNvSpPr/>
          <p:nvPr/>
        </p:nvSpPr>
        <p:spPr>
          <a:xfrm rot="5400000" flipH="1">
            <a:off x="4772238" y="122793"/>
            <a:ext cx="126268" cy="344798"/>
          </a:xfrm>
          <a:custGeom>
            <a:avLst/>
            <a:gdLst/>
            <a:ahLst/>
            <a:cxnLst/>
            <a:rect l="l" t="t" r="r" b="b"/>
            <a:pathLst>
              <a:path w="8340" h="22774" extrusionOk="0">
                <a:moveTo>
                  <a:pt x="4476" y="1"/>
                </a:moveTo>
                <a:cubicBezTo>
                  <a:pt x="4441" y="1"/>
                  <a:pt x="4405" y="8"/>
                  <a:pt x="4370" y="23"/>
                </a:cubicBezTo>
                <a:cubicBezTo>
                  <a:pt x="3670" y="423"/>
                  <a:pt x="2936" y="757"/>
                  <a:pt x="2169" y="1023"/>
                </a:cubicBezTo>
                <a:cubicBezTo>
                  <a:pt x="2002" y="1090"/>
                  <a:pt x="1902" y="1290"/>
                  <a:pt x="2002" y="1457"/>
                </a:cubicBezTo>
                <a:cubicBezTo>
                  <a:pt x="2102" y="1590"/>
                  <a:pt x="2202" y="1691"/>
                  <a:pt x="2269" y="1824"/>
                </a:cubicBezTo>
                <a:cubicBezTo>
                  <a:pt x="2269" y="1924"/>
                  <a:pt x="2336" y="2024"/>
                  <a:pt x="2436" y="2091"/>
                </a:cubicBezTo>
                <a:cubicBezTo>
                  <a:pt x="2836" y="2725"/>
                  <a:pt x="3170" y="3425"/>
                  <a:pt x="3436" y="4126"/>
                </a:cubicBezTo>
                <a:cubicBezTo>
                  <a:pt x="3463" y="4218"/>
                  <a:pt x="3532" y="4259"/>
                  <a:pt x="3601" y="4259"/>
                </a:cubicBezTo>
                <a:cubicBezTo>
                  <a:pt x="3705" y="4259"/>
                  <a:pt x="3810" y="4166"/>
                  <a:pt x="3770" y="4026"/>
                </a:cubicBezTo>
                <a:cubicBezTo>
                  <a:pt x="3637" y="3358"/>
                  <a:pt x="3403" y="2725"/>
                  <a:pt x="3069" y="2124"/>
                </a:cubicBezTo>
                <a:lnTo>
                  <a:pt x="3069" y="2124"/>
                </a:lnTo>
                <a:cubicBezTo>
                  <a:pt x="4671" y="2324"/>
                  <a:pt x="5671" y="3792"/>
                  <a:pt x="6338" y="5193"/>
                </a:cubicBezTo>
                <a:cubicBezTo>
                  <a:pt x="7072" y="6694"/>
                  <a:pt x="7773" y="8629"/>
                  <a:pt x="7006" y="10230"/>
                </a:cubicBezTo>
                <a:cubicBezTo>
                  <a:pt x="6072" y="12298"/>
                  <a:pt x="3436" y="12598"/>
                  <a:pt x="1769" y="13899"/>
                </a:cubicBezTo>
                <a:cubicBezTo>
                  <a:pt x="134" y="15167"/>
                  <a:pt x="1" y="17235"/>
                  <a:pt x="901" y="19070"/>
                </a:cubicBezTo>
                <a:cubicBezTo>
                  <a:pt x="1708" y="20806"/>
                  <a:pt x="3465" y="22774"/>
                  <a:pt x="5558" y="22774"/>
                </a:cubicBezTo>
                <a:cubicBezTo>
                  <a:pt x="5716" y="22774"/>
                  <a:pt x="5876" y="22762"/>
                  <a:pt x="6038" y="22739"/>
                </a:cubicBezTo>
                <a:cubicBezTo>
                  <a:pt x="6172" y="22706"/>
                  <a:pt x="6138" y="22472"/>
                  <a:pt x="5972" y="22472"/>
                </a:cubicBezTo>
                <a:cubicBezTo>
                  <a:pt x="4270" y="22239"/>
                  <a:pt x="2769" y="21238"/>
                  <a:pt x="1902" y="19770"/>
                </a:cubicBezTo>
                <a:cubicBezTo>
                  <a:pt x="1035" y="18436"/>
                  <a:pt x="334" y="16601"/>
                  <a:pt x="1302" y="15134"/>
                </a:cubicBezTo>
                <a:cubicBezTo>
                  <a:pt x="2502" y="13366"/>
                  <a:pt x="5004" y="13132"/>
                  <a:pt x="6539" y="11764"/>
                </a:cubicBezTo>
                <a:cubicBezTo>
                  <a:pt x="8340" y="10197"/>
                  <a:pt x="8040" y="7828"/>
                  <a:pt x="7239" y="5793"/>
                </a:cubicBezTo>
                <a:cubicBezTo>
                  <a:pt x="6439" y="3825"/>
                  <a:pt x="5104" y="1557"/>
                  <a:pt x="2736" y="1524"/>
                </a:cubicBezTo>
                <a:lnTo>
                  <a:pt x="2669" y="1457"/>
                </a:lnTo>
                <a:cubicBezTo>
                  <a:pt x="3403" y="1257"/>
                  <a:pt x="4104" y="890"/>
                  <a:pt x="4671" y="390"/>
                </a:cubicBezTo>
                <a:cubicBezTo>
                  <a:pt x="4841" y="219"/>
                  <a:pt x="4673" y="1"/>
                  <a:pt x="4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8">
            <a:hlinkClick r:id="" action="ppaction://hlinkshowjump?jump=previousslide"/>
          </p:cNvPr>
          <p:cNvSpPr/>
          <p:nvPr/>
        </p:nvSpPr>
        <p:spPr>
          <a:xfrm rot="1799868" flipH="1">
            <a:off x="4167417" y="194956"/>
            <a:ext cx="287466" cy="185300"/>
          </a:xfrm>
          <a:custGeom>
            <a:avLst/>
            <a:gdLst/>
            <a:ahLst/>
            <a:cxnLst/>
            <a:rect l="l" t="t" r="r" b="b"/>
            <a:pathLst>
              <a:path w="24952" h="16084" extrusionOk="0">
                <a:moveTo>
                  <a:pt x="12546" y="611"/>
                </a:moveTo>
                <a:cubicBezTo>
                  <a:pt x="14215" y="611"/>
                  <a:pt x="15789" y="1660"/>
                  <a:pt x="15813" y="3594"/>
                </a:cubicBezTo>
                <a:cubicBezTo>
                  <a:pt x="15813" y="5663"/>
                  <a:pt x="14179" y="7130"/>
                  <a:pt x="12244" y="7531"/>
                </a:cubicBezTo>
                <a:cubicBezTo>
                  <a:pt x="11797" y="7632"/>
                  <a:pt x="11350" y="7678"/>
                  <a:pt x="10905" y="7678"/>
                </a:cubicBezTo>
                <a:cubicBezTo>
                  <a:pt x="9591" y="7678"/>
                  <a:pt x="8295" y="7278"/>
                  <a:pt x="7074" y="6730"/>
                </a:cubicBezTo>
                <a:cubicBezTo>
                  <a:pt x="7374" y="4328"/>
                  <a:pt x="8642" y="2027"/>
                  <a:pt x="10843" y="993"/>
                </a:cubicBezTo>
                <a:cubicBezTo>
                  <a:pt x="11382" y="736"/>
                  <a:pt x="11970" y="611"/>
                  <a:pt x="12546" y="611"/>
                </a:cubicBezTo>
                <a:close/>
                <a:moveTo>
                  <a:pt x="12502" y="0"/>
                </a:moveTo>
                <a:cubicBezTo>
                  <a:pt x="9306" y="0"/>
                  <a:pt x="7085" y="3398"/>
                  <a:pt x="6573" y="6496"/>
                </a:cubicBezTo>
                <a:cubicBezTo>
                  <a:pt x="6340" y="6363"/>
                  <a:pt x="6073" y="6230"/>
                  <a:pt x="5840" y="6096"/>
                </a:cubicBezTo>
                <a:cubicBezTo>
                  <a:pt x="3738" y="4929"/>
                  <a:pt x="1670" y="3594"/>
                  <a:pt x="402" y="1460"/>
                </a:cubicBezTo>
                <a:cubicBezTo>
                  <a:pt x="361" y="1397"/>
                  <a:pt x="303" y="1370"/>
                  <a:pt x="246" y="1370"/>
                </a:cubicBezTo>
                <a:cubicBezTo>
                  <a:pt x="120" y="1370"/>
                  <a:pt x="0" y="1499"/>
                  <a:pt x="69" y="1660"/>
                </a:cubicBezTo>
                <a:cubicBezTo>
                  <a:pt x="1303" y="4095"/>
                  <a:pt x="3738" y="5629"/>
                  <a:pt x="6073" y="6830"/>
                </a:cubicBezTo>
                <a:lnTo>
                  <a:pt x="6507" y="7030"/>
                </a:lnTo>
                <a:cubicBezTo>
                  <a:pt x="6473" y="7430"/>
                  <a:pt x="6440" y="7831"/>
                  <a:pt x="6473" y="8198"/>
                </a:cubicBezTo>
                <a:cubicBezTo>
                  <a:pt x="6760" y="13020"/>
                  <a:pt x="10738" y="16083"/>
                  <a:pt x="14858" y="16083"/>
                </a:cubicBezTo>
                <a:cubicBezTo>
                  <a:pt x="16979" y="16083"/>
                  <a:pt x="19138" y="15271"/>
                  <a:pt x="20850" y="13468"/>
                </a:cubicBezTo>
                <a:cubicBezTo>
                  <a:pt x="21918" y="12367"/>
                  <a:pt x="23285" y="10333"/>
                  <a:pt x="22785" y="8731"/>
                </a:cubicBezTo>
                <a:lnTo>
                  <a:pt x="22785" y="8731"/>
                </a:lnTo>
                <a:cubicBezTo>
                  <a:pt x="23352" y="9332"/>
                  <a:pt x="23919" y="9966"/>
                  <a:pt x="24553" y="10566"/>
                </a:cubicBezTo>
                <a:cubicBezTo>
                  <a:pt x="24588" y="10610"/>
                  <a:pt x="24634" y="10628"/>
                  <a:pt x="24681" y="10628"/>
                </a:cubicBezTo>
                <a:cubicBezTo>
                  <a:pt x="24814" y="10628"/>
                  <a:pt x="24952" y="10480"/>
                  <a:pt x="24853" y="10333"/>
                </a:cubicBezTo>
                <a:cubicBezTo>
                  <a:pt x="24119" y="9065"/>
                  <a:pt x="22952" y="8031"/>
                  <a:pt x="21851" y="7064"/>
                </a:cubicBezTo>
                <a:cubicBezTo>
                  <a:pt x="21804" y="7016"/>
                  <a:pt x="21744" y="6994"/>
                  <a:pt x="21683" y="6994"/>
                </a:cubicBezTo>
                <a:cubicBezTo>
                  <a:pt x="21573" y="6994"/>
                  <a:pt x="21460" y="7068"/>
                  <a:pt x="21417" y="7197"/>
                </a:cubicBezTo>
                <a:cubicBezTo>
                  <a:pt x="21151" y="8698"/>
                  <a:pt x="20383" y="9699"/>
                  <a:pt x="19416" y="10833"/>
                </a:cubicBezTo>
                <a:cubicBezTo>
                  <a:pt x="19278" y="10999"/>
                  <a:pt x="19391" y="11233"/>
                  <a:pt x="19567" y="11233"/>
                </a:cubicBezTo>
                <a:cubicBezTo>
                  <a:pt x="19603" y="11233"/>
                  <a:pt x="19643" y="11223"/>
                  <a:pt x="19683" y="11200"/>
                </a:cubicBezTo>
                <a:cubicBezTo>
                  <a:pt x="20817" y="10466"/>
                  <a:pt x="21517" y="9098"/>
                  <a:pt x="21851" y="7797"/>
                </a:cubicBezTo>
                <a:lnTo>
                  <a:pt x="21951" y="7897"/>
                </a:lnTo>
                <a:cubicBezTo>
                  <a:pt x="21884" y="7964"/>
                  <a:pt x="21884" y="8064"/>
                  <a:pt x="21951" y="8131"/>
                </a:cubicBezTo>
                <a:cubicBezTo>
                  <a:pt x="23019" y="9832"/>
                  <a:pt x="21584" y="12000"/>
                  <a:pt x="20350" y="13201"/>
                </a:cubicBezTo>
                <a:cubicBezTo>
                  <a:pt x="19049" y="14469"/>
                  <a:pt x="17348" y="15269"/>
                  <a:pt x="15547" y="15470"/>
                </a:cubicBezTo>
                <a:cubicBezTo>
                  <a:pt x="15347" y="15484"/>
                  <a:pt x="15149" y="15491"/>
                  <a:pt x="14952" y="15491"/>
                </a:cubicBezTo>
                <a:cubicBezTo>
                  <a:pt x="11552" y="15491"/>
                  <a:pt x="8511" y="13345"/>
                  <a:pt x="7407" y="10066"/>
                </a:cubicBezTo>
                <a:cubicBezTo>
                  <a:pt x="7107" y="9165"/>
                  <a:pt x="7007" y="8231"/>
                  <a:pt x="7040" y="7297"/>
                </a:cubicBezTo>
                <a:lnTo>
                  <a:pt x="7040" y="7297"/>
                </a:lnTo>
                <a:cubicBezTo>
                  <a:pt x="8305" y="7846"/>
                  <a:pt x="9620" y="8224"/>
                  <a:pt x="10963" y="8224"/>
                </a:cubicBezTo>
                <a:cubicBezTo>
                  <a:pt x="11497" y="8224"/>
                  <a:pt x="12036" y="8164"/>
                  <a:pt x="12578" y="8031"/>
                </a:cubicBezTo>
                <a:cubicBezTo>
                  <a:pt x="14446" y="7564"/>
                  <a:pt x="16080" y="6163"/>
                  <a:pt x="16314" y="4128"/>
                </a:cubicBezTo>
                <a:cubicBezTo>
                  <a:pt x="16614" y="2293"/>
                  <a:pt x="15413" y="526"/>
                  <a:pt x="13578" y="125"/>
                </a:cubicBezTo>
                <a:cubicBezTo>
                  <a:pt x="13209" y="40"/>
                  <a:pt x="12850" y="0"/>
                  <a:pt x="1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086"/>
                                        </p:tgtEl>
                                        <p:attrNameLst>
                                          <p:attrName>style.visibility</p:attrName>
                                        </p:attrNameLst>
                                      </p:cBhvr>
                                      <p:to>
                                        <p:strVal val="visible"/>
                                      </p:to>
                                    </p:set>
                                    <p:anim calcmode="lin" valueType="num">
                                      <p:cBhvr additive="base">
                                        <p:cTn id="7" dur="1000"/>
                                        <p:tgtEl>
                                          <p:spTgt spid="3086"/>
                                        </p:tgtEl>
                                        <p:attrNameLst>
                                          <p:attrName>ppt_w</p:attrName>
                                        </p:attrNameLst>
                                      </p:cBhvr>
                                      <p:tavLst>
                                        <p:tav tm="0">
                                          <p:val>
                                            <p:strVal val="0"/>
                                          </p:val>
                                        </p:tav>
                                        <p:tav tm="100000">
                                          <p:val>
                                            <p:strVal val="#ppt_w"/>
                                          </p:val>
                                        </p:tav>
                                      </p:tavLst>
                                    </p:anim>
                                    <p:anim calcmode="lin" valueType="num">
                                      <p:cBhvr additive="base">
                                        <p:cTn id="8" dur="1000"/>
                                        <p:tgtEl>
                                          <p:spTgt spid="3086"/>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087"/>
                                        </p:tgtEl>
                                        <p:attrNameLst>
                                          <p:attrName>style.visibility</p:attrName>
                                        </p:attrNameLst>
                                      </p:cBhvr>
                                      <p:to>
                                        <p:strVal val="visible"/>
                                      </p:to>
                                    </p:set>
                                    <p:anim calcmode="lin" valueType="num">
                                      <p:cBhvr additive="base">
                                        <p:cTn id="11" dur="1000"/>
                                        <p:tgtEl>
                                          <p:spTgt spid="3087"/>
                                        </p:tgtEl>
                                        <p:attrNameLst>
                                          <p:attrName>ppt_w</p:attrName>
                                        </p:attrNameLst>
                                      </p:cBhvr>
                                      <p:tavLst>
                                        <p:tav tm="0">
                                          <p:val>
                                            <p:strVal val="0"/>
                                          </p:val>
                                        </p:tav>
                                        <p:tav tm="100000">
                                          <p:val>
                                            <p:strVal val="#ppt_w"/>
                                          </p:val>
                                        </p:tav>
                                      </p:tavLst>
                                    </p:anim>
                                    <p:anim calcmode="lin" valueType="num">
                                      <p:cBhvr additive="base">
                                        <p:cTn id="12" dur="1000"/>
                                        <p:tgtEl>
                                          <p:spTgt spid="308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sp>
        <p:nvSpPr>
          <p:cNvPr id="3157" name="Google Shape;3157;p59">
            <a:hlinkClick r:id="" action="ppaction://noaction"/>
          </p:cNvPr>
          <p:cNvSpPr/>
          <p:nvPr/>
        </p:nvSpPr>
        <p:spPr>
          <a:xfrm>
            <a:off x="4451275" y="182224"/>
            <a:ext cx="205800" cy="17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dk1"/>
                </a:solidFill>
                <a:latin typeface="Caveat"/>
                <a:ea typeface="Caveat"/>
                <a:cs typeface="Caveat"/>
                <a:sym typeface="Caveat"/>
              </a:rPr>
              <a:t>T</a:t>
            </a:r>
            <a:endParaRPr sz="1200" b="1">
              <a:solidFill>
                <a:schemeClr val="dk1"/>
              </a:solidFill>
              <a:latin typeface="Caveat"/>
              <a:ea typeface="Caveat"/>
              <a:cs typeface="Caveat"/>
              <a:sym typeface="Caveat"/>
            </a:endParaRPr>
          </a:p>
        </p:txBody>
      </p:sp>
      <p:sp>
        <p:nvSpPr>
          <p:cNvPr id="3158" name="Google Shape;3158;p59">
            <a:hlinkClick r:id="rId3" action="ppaction://hlinksldjump"/>
          </p:cNvPr>
          <p:cNvSpPr/>
          <p:nvPr/>
        </p:nvSpPr>
        <p:spPr>
          <a:xfrm>
            <a:off x="4447155" y="164228"/>
            <a:ext cx="249724" cy="212101"/>
          </a:xfrm>
          <a:custGeom>
            <a:avLst/>
            <a:gdLst/>
            <a:ahLst/>
            <a:cxnLst/>
            <a:rect l="l" t="t" r="r" b="b"/>
            <a:pathLst>
              <a:path w="1838" h="1561" extrusionOk="0">
                <a:moveTo>
                  <a:pt x="891" y="119"/>
                </a:moveTo>
                <a:cubicBezTo>
                  <a:pt x="1314" y="119"/>
                  <a:pt x="1648" y="525"/>
                  <a:pt x="1523" y="958"/>
                </a:cubicBezTo>
                <a:lnTo>
                  <a:pt x="1512" y="958"/>
                </a:lnTo>
                <a:cubicBezTo>
                  <a:pt x="1421" y="1270"/>
                  <a:pt x="1142" y="1450"/>
                  <a:pt x="855" y="1450"/>
                </a:cubicBezTo>
                <a:cubicBezTo>
                  <a:pt x="687" y="1450"/>
                  <a:pt x="517" y="1389"/>
                  <a:pt x="381" y="1256"/>
                </a:cubicBezTo>
                <a:cubicBezTo>
                  <a:pt x="196" y="1071"/>
                  <a:pt x="165" y="773"/>
                  <a:pt x="298" y="546"/>
                </a:cubicBezTo>
                <a:cubicBezTo>
                  <a:pt x="391" y="382"/>
                  <a:pt x="607" y="145"/>
                  <a:pt x="802" y="125"/>
                </a:cubicBezTo>
                <a:cubicBezTo>
                  <a:pt x="832" y="121"/>
                  <a:pt x="862" y="119"/>
                  <a:pt x="891" y="119"/>
                </a:cubicBezTo>
                <a:close/>
                <a:moveTo>
                  <a:pt x="903" y="1"/>
                </a:moveTo>
                <a:cubicBezTo>
                  <a:pt x="894" y="1"/>
                  <a:pt x="884" y="1"/>
                  <a:pt x="875" y="1"/>
                </a:cubicBezTo>
                <a:cubicBezTo>
                  <a:pt x="422" y="22"/>
                  <a:pt x="0" y="454"/>
                  <a:pt x="103" y="917"/>
                </a:cubicBezTo>
                <a:cubicBezTo>
                  <a:pt x="183" y="1330"/>
                  <a:pt x="545" y="1561"/>
                  <a:pt x="903" y="1561"/>
                </a:cubicBezTo>
                <a:cubicBezTo>
                  <a:pt x="1187" y="1561"/>
                  <a:pt x="1468" y="1416"/>
                  <a:pt x="1605" y="1102"/>
                </a:cubicBezTo>
                <a:cubicBezTo>
                  <a:pt x="1837" y="586"/>
                  <a:pt x="1464" y="1"/>
                  <a:pt x="903"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9">
            <a:hlinkClick r:id="" action="ppaction://hlinkshowjump?jump=nextslide"/>
          </p:cNvPr>
          <p:cNvSpPr/>
          <p:nvPr/>
        </p:nvSpPr>
        <p:spPr>
          <a:xfrm rot="5400000" flipH="1">
            <a:off x="4772238" y="122793"/>
            <a:ext cx="126268" cy="344798"/>
          </a:xfrm>
          <a:custGeom>
            <a:avLst/>
            <a:gdLst/>
            <a:ahLst/>
            <a:cxnLst/>
            <a:rect l="l" t="t" r="r" b="b"/>
            <a:pathLst>
              <a:path w="8340" h="22774" extrusionOk="0">
                <a:moveTo>
                  <a:pt x="4476" y="1"/>
                </a:moveTo>
                <a:cubicBezTo>
                  <a:pt x="4441" y="1"/>
                  <a:pt x="4405" y="8"/>
                  <a:pt x="4370" y="23"/>
                </a:cubicBezTo>
                <a:cubicBezTo>
                  <a:pt x="3670" y="423"/>
                  <a:pt x="2936" y="757"/>
                  <a:pt x="2169" y="1023"/>
                </a:cubicBezTo>
                <a:cubicBezTo>
                  <a:pt x="2002" y="1090"/>
                  <a:pt x="1902" y="1290"/>
                  <a:pt x="2002" y="1457"/>
                </a:cubicBezTo>
                <a:cubicBezTo>
                  <a:pt x="2102" y="1590"/>
                  <a:pt x="2202" y="1691"/>
                  <a:pt x="2269" y="1824"/>
                </a:cubicBezTo>
                <a:cubicBezTo>
                  <a:pt x="2269" y="1924"/>
                  <a:pt x="2336" y="2024"/>
                  <a:pt x="2436" y="2091"/>
                </a:cubicBezTo>
                <a:cubicBezTo>
                  <a:pt x="2836" y="2725"/>
                  <a:pt x="3170" y="3425"/>
                  <a:pt x="3436" y="4126"/>
                </a:cubicBezTo>
                <a:cubicBezTo>
                  <a:pt x="3463" y="4218"/>
                  <a:pt x="3532" y="4259"/>
                  <a:pt x="3601" y="4259"/>
                </a:cubicBezTo>
                <a:cubicBezTo>
                  <a:pt x="3705" y="4259"/>
                  <a:pt x="3810" y="4166"/>
                  <a:pt x="3770" y="4026"/>
                </a:cubicBezTo>
                <a:cubicBezTo>
                  <a:pt x="3637" y="3358"/>
                  <a:pt x="3403" y="2725"/>
                  <a:pt x="3069" y="2124"/>
                </a:cubicBezTo>
                <a:lnTo>
                  <a:pt x="3069" y="2124"/>
                </a:lnTo>
                <a:cubicBezTo>
                  <a:pt x="4671" y="2324"/>
                  <a:pt x="5671" y="3792"/>
                  <a:pt x="6338" y="5193"/>
                </a:cubicBezTo>
                <a:cubicBezTo>
                  <a:pt x="7072" y="6694"/>
                  <a:pt x="7773" y="8629"/>
                  <a:pt x="7006" y="10230"/>
                </a:cubicBezTo>
                <a:cubicBezTo>
                  <a:pt x="6072" y="12298"/>
                  <a:pt x="3436" y="12598"/>
                  <a:pt x="1769" y="13899"/>
                </a:cubicBezTo>
                <a:cubicBezTo>
                  <a:pt x="134" y="15167"/>
                  <a:pt x="1" y="17235"/>
                  <a:pt x="901" y="19070"/>
                </a:cubicBezTo>
                <a:cubicBezTo>
                  <a:pt x="1708" y="20806"/>
                  <a:pt x="3465" y="22774"/>
                  <a:pt x="5558" y="22774"/>
                </a:cubicBezTo>
                <a:cubicBezTo>
                  <a:pt x="5716" y="22774"/>
                  <a:pt x="5876" y="22762"/>
                  <a:pt x="6038" y="22739"/>
                </a:cubicBezTo>
                <a:cubicBezTo>
                  <a:pt x="6172" y="22706"/>
                  <a:pt x="6138" y="22472"/>
                  <a:pt x="5972" y="22472"/>
                </a:cubicBezTo>
                <a:cubicBezTo>
                  <a:pt x="4270" y="22239"/>
                  <a:pt x="2769" y="21238"/>
                  <a:pt x="1902" y="19770"/>
                </a:cubicBezTo>
                <a:cubicBezTo>
                  <a:pt x="1035" y="18436"/>
                  <a:pt x="334" y="16601"/>
                  <a:pt x="1302" y="15134"/>
                </a:cubicBezTo>
                <a:cubicBezTo>
                  <a:pt x="2502" y="13366"/>
                  <a:pt x="5004" y="13132"/>
                  <a:pt x="6539" y="11764"/>
                </a:cubicBezTo>
                <a:cubicBezTo>
                  <a:pt x="8340" y="10197"/>
                  <a:pt x="8040" y="7828"/>
                  <a:pt x="7239" y="5793"/>
                </a:cubicBezTo>
                <a:cubicBezTo>
                  <a:pt x="6439" y="3825"/>
                  <a:pt x="5104" y="1557"/>
                  <a:pt x="2736" y="1524"/>
                </a:cubicBezTo>
                <a:lnTo>
                  <a:pt x="2669" y="1457"/>
                </a:lnTo>
                <a:cubicBezTo>
                  <a:pt x="3403" y="1257"/>
                  <a:pt x="4104" y="890"/>
                  <a:pt x="4671" y="390"/>
                </a:cubicBezTo>
                <a:cubicBezTo>
                  <a:pt x="4841" y="219"/>
                  <a:pt x="4673" y="1"/>
                  <a:pt x="4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9">
            <a:hlinkClick r:id="" action="ppaction://hlinkshowjump?jump=previousslide"/>
          </p:cNvPr>
          <p:cNvSpPr/>
          <p:nvPr/>
        </p:nvSpPr>
        <p:spPr>
          <a:xfrm rot="1799868" flipH="1">
            <a:off x="4167417" y="194956"/>
            <a:ext cx="287466" cy="185300"/>
          </a:xfrm>
          <a:custGeom>
            <a:avLst/>
            <a:gdLst/>
            <a:ahLst/>
            <a:cxnLst/>
            <a:rect l="l" t="t" r="r" b="b"/>
            <a:pathLst>
              <a:path w="24952" h="16084" extrusionOk="0">
                <a:moveTo>
                  <a:pt x="12546" y="611"/>
                </a:moveTo>
                <a:cubicBezTo>
                  <a:pt x="14215" y="611"/>
                  <a:pt x="15789" y="1660"/>
                  <a:pt x="15813" y="3594"/>
                </a:cubicBezTo>
                <a:cubicBezTo>
                  <a:pt x="15813" y="5663"/>
                  <a:pt x="14179" y="7130"/>
                  <a:pt x="12244" y="7531"/>
                </a:cubicBezTo>
                <a:cubicBezTo>
                  <a:pt x="11797" y="7632"/>
                  <a:pt x="11350" y="7678"/>
                  <a:pt x="10905" y="7678"/>
                </a:cubicBezTo>
                <a:cubicBezTo>
                  <a:pt x="9591" y="7678"/>
                  <a:pt x="8295" y="7278"/>
                  <a:pt x="7074" y="6730"/>
                </a:cubicBezTo>
                <a:cubicBezTo>
                  <a:pt x="7374" y="4328"/>
                  <a:pt x="8642" y="2027"/>
                  <a:pt x="10843" y="993"/>
                </a:cubicBezTo>
                <a:cubicBezTo>
                  <a:pt x="11382" y="736"/>
                  <a:pt x="11970" y="611"/>
                  <a:pt x="12546" y="611"/>
                </a:cubicBezTo>
                <a:close/>
                <a:moveTo>
                  <a:pt x="12502" y="0"/>
                </a:moveTo>
                <a:cubicBezTo>
                  <a:pt x="9306" y="0"/>
                  <a:pt x="7085" y="3398"/>
                  <a:pt x="6573" y="6496"/>
                </a:cubicBezTo>
                <a:cubicBezTo>
                  <a:pt x="6340" y="6363"/>
                  <a:pt x="6073" y="6230"/>
                  <a:pt x="5840" y="6096"/>
                </a:cubicBezTo>
                <a:cubicBezTo>
                  <a:pt x="3738" y="4929"/>
                  <a:pt x="1670" y="3594"/>
                  <a:pt x="402" y="1460"/>
                </a:cubicBezTo>
                <a:cubicBezTo>
                  <a:pt x="361" y="1397"/>
                  <a:pt x="303" y="1370"/>
                  <a:pt x="246" y="1370"/>
                </a:cubicBezTo>
                <a:cubicBezTo>
                  <a:pt x="120" y="1370"/>
                  <a:pt x="0" y="1499"/>
                  <a:pt x="69" y="1660"/>
                </a:cubicBezTo>
                <a:cubicBezTo>
                  <a:pt x="1303" y="4095"/>
                  <a:pt x="3738" y="5629"/>
                  <a:pt x="6073" y="6830"/>
                </a:cubicBezTo>
                <a:lnTo>
                  <a:pt x="6507" y="7030"/>
                </a:lnTo>
                <a:cubicBezTo>
                  <a:pt x="6473" y="7430"/>
                  <a:pt x="6440" y="7831"/>
                  <a:pt x="6473" y="8198"/>
                </a:cubicBezTo>
                <a:cubicBezTo>
                  <a:pt x="6760" y="13020"/>
                  <a:pt x="10738" y="16083"/>
                  <a:pt x="14858" y="16083"/>
                </a:cubicBezTo>
                <a:cubicBezTo>
                  <a:pt x="16979" y="16083"/>
                  <a:pt x="19138" y="15271"/>
                  <a:pt x="20850" y="13468"/>
                </a:cubicBezTo>
                <a:cubicBezTo>
                  <a:pt x="21918" y="12367"/>
                  <a:pt x="23285" y="10333"/>
                  <a:pt x="22785" y="8731"/>
                </a:cubicBezTo>
                <a:lnTo>
                  <a:pt x="22785" y="8731"/>
                </a:lnTo>
                <a:cubicBezTo>
                  <a:pt x="23352" y="9332"/>
                  <a:pt x="23919" y="9966"/>
                  <a:pt x="24553" y="10566"/>
                </a:cubicBezTo>
                <a:cubicBezTo>
                  <a:pt x="24588" y="10610"/>
                  <a:pt x="24634" y="10628"/>
                  <a:pt x="24681" y="10628"/>
                </a:cubicBezTo>
                <a:cubicBezTo>
                  <a:pt x="24814" y="10628"/>
                  <a:pt x="24952" y="10480"/>
                  <a:pt x="24853" y="10333"/>
                </a:cubicBezTo>
                <a:cubicBezTo>
                  <a:pt x="24119" y="9065"/>
                  <a:pt x="22952" y="8031"/>
                  <a:pt x="21851" y="7064"/>
                </a:cubicBezTo>
                <a:cubicBezTo>
                  <a:pt x="21804" y="7016"/>
                  <a:pt x="21744" y="6994"/>
                  <a:pt x="21683" y="6994"/>
                </a:cubicBezTo>
                <a:cubicBezTo>
                  <a:pt x="21573" y="6994"/>
                  <a:pt x="21460" y="7068"/>
                  <a:pt x="21417" y="7197"/>
                </a:cubicBezTo>
                <a:cubicBezTo>
                  <a:pt x="21151" y="8698"/>
                  <a:pt x="20383" y="9699"/>
                  <a:pt x="19416" y="10833"/>
                </a:cubicBezTo>
                <a:cubicBezTo>
                  <a:pt x="19278" y="10999"/>
                  <a:pt x="19391" y="11233"/>
                  <a:pt x="19567" y="11233"/>
                </a:cubicBezTo>
                <a:cubicBezTo>
                  <a:pt x="19603" y="11233"/>
                  <a:pt x="19643" y="11223"/>
                  <a:pt x="19683" y="11200"/>
                </a:cubicBezTo>
                <a:cubicBezTo>
                  <a:pt x="20817" y="10466"/>
                  <a:pt x="21517" y="9098"/>
                  <a:pt x="21851" y="7797"/>
                </a:cubicBezTo>
                <a:lnTo>
                  <a:pt x="21951" y="7897"/>
                </a:lnTo>
                <a:cubicBezTo>
                  <a:pt x="21884" y="7964"/>
                  <a:pt x="21884" y="8064"/>
                  <a:pt x="21951" y="8131"/>
                </a:cubicBezTo>
                <a:cubicBezTo>
                  <a:pt x="23019" y="9832"/>
                  <a:pt x="21584" y="12000"/>
                  <a:pt x="20350" y="13201"/>
                </a:cubicBezTo>
                <a:cubicBezTo>
                  <a:pt x="19049" y="14469"/>
                  <a:pt x="17348" y="15269"/>
                  <a:pt x="15547" y="15470"/>
                </a:cubicBezTo>
                <a:cubicBezTo>
                  <a:pt x="15347" y="15484"/>
                  <a:pt x="15149" y="15491"/>
                  <a:pt x="14952" y="15491"/>
                </a:cubicBezTo>
                <a:cubicBezTo>
                  <a:pt x="11552" y="15491"/>
                  <a:pt x="8511" y="13345"/>
                  <a:pt x="7407" y="10066"/>
                </a:cubicBezTo>
                <a:cubicBezTo>
                  <a:pt x="7107" y="9165"/>
                  <a:pt x="7007" y="8231"/>
                  <a:pt x="7040" y="7297"/>
                </a:cubicBezTo>
                <a:lnTo>
                  <a:pt x="7040" y="7297"/>
                </a:lnTo>
                <a:cubicBezTo>
                  <a:pt x="8305" y="7846"/>
                  <a:pt x="9620" y="8224"/>
                  <a:pt x="10963" y="8224"/>
                </a:cubicBezTo>
                <a:cubicBezTo>
                  <a:pt x="11497" y="8224"/>
                  <a:pt x="12036" y="8164"/>
                  <a:pt x="12578" y="8031"/>
                </a:cubicBezTo>
                <a:cubicBezTo>
                  <a:pt x="14446" y="7564"/>
                  <a:pt x="16080" y="6163"/>
                  <a:pt x="16314" y="4128"/>
                </a:cubicBezTo>
                <a:cubicBezTo>
                  <a:pt x="16614" y="2293"/>
                  <a:pt x="15413" y="526"/>
                  <a:pt x="13578" y="125"/>
                </a:cubicBezTo>
                <a:cubicBezTo>
                  <a:pt x="13209" y="40"/>
                  <a:pt x="12850" y="0"/>
                  <a:pt x="1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75;p57">
            <a:extLst>
              <a:ext uri="{FF2B5EF4-FFF2-40B4-BE49-F238E27FC236}">
                <a16:creationId xmlns:a16="http://schemas.microsoft.com/office/drawing/2014/main" id="{4EC43C69-1B72-DA39-19A8-A4776EDD42D2}"/>
              </a:ext>
            </a:extLst>
          </p:cNvPr>
          <p:cNvSpPr txBox="1">
            <a:spLocks/>
          </p:cNvSpPr>
          <p:nvPr/>
        </p:nvSpPr>
        <p:spPr>
          <a:xfrm>
            <a:off x="760288" y="1811402"/>
            <a:ext cx="249697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800" dirty="0">
                <a:latin typeface="New York Extra Large" panose="02020502060400000004" pitchFamily="18" charset="0"/>
              </a:rPr>
              <a:t>Introduction</a:t>
            </a:r>
          </a:p>
        </p:txBody>
      </p:sp>
      <p:sp>
        <p:nvSpPr>
          <p:cNvPr id="11" name="Title 1">
            <a:extLst>
              <a:ext uri="{FF2B5EF4-FFF2-40B4-BE49-F238E27FC236}">
                <a16:creationId xmlns:a16="http://schemas.microsoft.com/office/drawing/2014/main" id="{81FD2475-4260-BCFD-4334-6A52025D9D9B}"/>
              </a:ext>
            </a:extLst>
          </p:cNvPr>
          <p:cNvSpPr txBox="1">
            <a:spLocks/>
          </p:cNvSpPr>
          <p:nvPr/>
        </p:nvSpPr>
        <p:spPr>
          <a:xfrm>
            <a:off x="1689304" y="606990"/>
            <a:ext cx="5765392" cy="95574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ata"/>
              <a:buNone/>
              <a:defRPr sz="4000" b="1" i="0" u="none" strike="noStrike" cap="none">
                <a:solidFill>
                  <a:schemeClr val="dk1"/>
                </a:solidFill>
                <a:latin typeface="Alata"/>
                <a:ea typeface="Alata"/>
                <a:cs typeface="Alata"/>
                <a:sym typeface="Alata"/>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2800" kern="100" dirty="0">
                <a:latin typeface="New York Extra Large" panose="02020502060400000004" pitchFamily="18" charset="0"/>
                <a:ea typeface="Calibri" panose="020F0502020204030204" pitchFamily="34" charset="0"/>
                <a:cs typeface="Times New Roman" panose="02020603050405020304" pitchFamily="18" charset="0"/>
              </a:rPr>
              <a:t>Phase 1: Observation and Analysis</a:t>
            </a:r>
            <a:endParaRPr lang="en-IN" sz="8000" dirty="0">
              <a:latin typeface="New York Extra Large" panose="02020502060400000004" pitchFamily="18" charset="0"/>
            </a:endParaRPr>
          </a:p>
        </p:txBody>
      </p:sp>
      <p:sp>
        <p:nvSpPr>
          <p:cNvPr id="12" name="Subtitle 2">
            <a:extLst>
              <a:ext uri="{FF2B5EF4-FFF2-40B4-BE49-F238E27FC236}">
                <a16:creationId xmlns:a16="http://schemas.microsoft.com/office/drawing/2014/main" id="{435E7853-7B61-A737-E5A3-B0F47EE46F1A}"/>
              </a:ext>
            </a:extLst>
          </p:cNvPr>
          <p:cNvSpPr>
            <a:spLocks noGrp="1"/>
          </p:cNvSpPr>
          <p:nvPr>
            <p:ph type="subTitle" idx="1"/>
          </p:nvPr>
        </p:nvSpPr>
        <p:spPr>
          <a:xfrm>
            <a:off x="760288" y="2685770"/>
            <a:ext cx="7443912" cy="1321299"/>
          </a:xfrm>
        </p:spPr>
        <p:txBody>
          <a:bodyPr anchor="ct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b="0" i="0" u="none" strike="noStrike" kern="1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Nature is filled with diverse and intricate forms that often inspire design. This assignment aims to help students observe and understand natural forms and derive basic abstract forms that retain the essence of these natural structures. The process will involve observation, abstraction, and creative representation using paper and cardboard as the primary materials.</a:t>
            </a:r>
          </a:p>
        </p:txBody>
      </p:sp>
    </p:spTree>
    <p:extLst>
      <p:ext uri="{BB962C8B-B14F-4D97-AF65-F5344CB8AC3E}">
        <p14:creationId xmlns:p14="http://schemas.microsoft.com/office/powerpoint/2010/main" val="380518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73">
          <a:extLst>
            <a:ext uri="{FF2B5EF4-FFF2-40B4-BE49-F238E27FC236}">
              <a16:creationId xmlns:a16="http://schemas.microsoft.com/office/drawing/2014/main" id="{80F69132-51D6-08F8-555C-8FBA9845C8D8}"/>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B698C05D-EE18-D0B1-DA2D-D2BD3C4BA51F}"/>
              </a:ext>
            </a:extLst>
          </p:cNvPr>
          <p:cNvSpPr txBox="1">
            <a:spLocks/>
          </p:cNvSpPr>
          <p:nvPr/>
        </p:nvSpPr>
        <p:spPr>
          <a:xfrm>
            <a:off x="554770" y="295192"/>
            <a:ext cx="4319909" cy="855847"/>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5400" dirty="0">
                <a:latin typeface="OptimusPrincepsSemiBold" panose="02000805060000020004" pitchFamily="2" charset="0"/>
              </a:rPr>
              <a:t>Seashell</a:t>
            </a:r>
          </a:p>
        </p:txBody>
      </p:sp>
      <p:sp>
        <p:nvSpPr>
          <p:cNvPr id="3076" name="Google Shape;3076;p57">
            <a:hlinkClick r:id="" action="ppaction://noaction"/>
            <a:extLst>
              <a:ext uri="{FF2B5EF4-FFF2-40B4-BE49-F238E27FC236}">
                <a16:creationId xmlns:a16="http://schemas.microsoft.com/office/drawing/2014/main" id="{C0CCDB1A-1AEE-F121-1819-2343048988F5}"/>
              </a:ext>
            </a:extLst>
          </p:cNvPr>
          <p:cNvSpPr/>
          <p:nvPr/>
        </p:nvSpPr>
        <p:spPr>
          <a:xfrm>
            <a:off x="4451275" y="182224"/>
            <a:ext cx="205800" cy="17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dk1"/>
                </a:solidFill>
                <a:latin typeface="Caveat"/>
                <a:ea typeface="Caveat"/>
                <a:cs typeface="Caveat"/>
                <a:sym typeface="Caveat"/>
              </a:rPr>
              <a:t>T</a:t>
            </a:r>
            <a:endParaRPr sz="1200" b="1">
              <a:solidFill>
                <a:schemeClr val="dk1"/>
              </a:solidFill>
              <a:latin typeface="Caveat"/>
              <a:ea typeface="Caveat"/>
              <a:cs typeface="Caveat"/>
              <a:sym typeface="Caveat"/>
            </a:endParaRPr>
          </a:p>
        </p:txBody>
      </p:sp>
      <p:sp>
        <p:nvSpPr>
          <p:cNvPr id="3077" name="Google Shape;3077;p57">
            <a:hlinkClick r:id="rId3" action="ppaction://hlinksldjump"/>
            <a:extLst>
              <a:ext uri="{FF2B5EF4-FFF2-40B4-BE49-F238E27FC236}">
                <a16:creationId xmlns:a16="http://schemas.microsoft.com/office/drawing/2014/main" id="{ABA0CEC6-BE3C-9D2F-2239-9DB46A11F836}"/>
              </a:ext>
            </a:extLst>
          </p:cNvPr>
          <p:cNvSpPr/>
          <p:nvPr/>
        </p:nvSpPr>
        <p:spPr>
          <a:xfrm>
            <a:off x="4447155" y="164228"/>
            <a:ext cx="249724" cy="212101"/>
          </a:xfrm>
          <a:custGeom>
            <a:avLst/>
            <a:gdLst/>
            <a:ahLst/>
            <a:cxnLst/>
            <a:rect l="l" t="t" r="r" b="b"/>
            <a:pathLst>
              <a:path w="1838" h="1561" extrusionOk="0">
                <a:moveTo>
                  <a:pt x="891" y="119"/>
                </a:moveTo>
                <a:cubicBezTo>
                  <a:pt x="1314" y="119"/>
                  <a:pt x="1648" y="525"/>
                  <a:pt x="1523" y="958"/>
                </a:cubicBezTo>
                <a:lnTo>
                  <a:pt x="1512" y="958"/>
                </a:lnTo>
                <a:cubicBezTo>
                  <a:pt x="1421" y="1270"/>
                  <a:pt x="1142" y="1450"/>
                  <a:pt x="855" y="1450"/>
                </a:cubicBezTo>
                <a:cubicBezTo>
                  <a:pt x="687" y="1450"/>
                  <a:pt x="517" y="1389"/>
                  <a:pt x="381" y="1256"/>
                </a:cubicBezTo>
                <a:cubicBezTo>
                  <a:pt x="196" y="1071"/>
                  <a:pt x="165" y="773"/>
                  <a:pt x="298" y="546"/>
                </a:cubicBezTo>
                <a:cubicBezTo>
                  <a:pt x="391" y="382"/>
                  <a:pt x="607" y="145"/>
                  <a:pt x="802" y="125"/>
                </a:cubicBezTo>
                <a:cubicBezTo>
                  <a:pt x="832" y="121"/>
                  <a:pt x="862" y="119"/>
                  <a:pt x="891" y="119"/>
                </a:cubicBezTo>
                <a:close/>
                <a:moveTo>
                  <a:pt x="903" y="1"/>
                </a:moveTo>
                <a:cubicBezTo>
                  <a:pt x="894" y="1"/>
                  <a:pt x="884" y="1"/>
                  <a:pt x="875" y="1"/>
                </a:cubicBezTo>
                <a:cubicBezTo>
                  <a:pt x="422" y="22"/>
                  <a:pt x="0" y="454"/>
                  <a:pt x="103" y="917"/>
                </a:cubicBezTo>
                <a:cubicBezTo>
                  <a:pt x="183" y="1330"/>
                  <a:pt x="545" y="1561"/>
                  <a:pt x="903" y="1561"/>
                </a:cubicBezTo>
                <a:cubicBezTo>
                  <a:pt x="1187" y="1561"/>
                  <a:pt x="1468" y="1416"/>
                  <a:pt x="1605" y="1102"/>
                </a:cubicBezTo>
                <a:cubicBezTo>
                  <a:pt x="1837" y="586"/>
                  <a:pt x="1464" y="1"/>
                  <a:pt x="903"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7">
            <a:hlinkClick r:id="" action="ppaction://hlinkshowjump?jump=nextslide"/>
            <a:extLst>
              <a:ext uri="{FF2B5EF4-FFF2-40B4-BE49-F238E27FC236}">
                <a16:creationId xmlns:a16="http://schemas.microsoft.com/office/drawing/2014/main" id="{352D4687-C4AC-8540-BCA9-EE3305CFAEF9}"/>
              </a:ext>
            </a:extLst>
          </p:cNvPr>
          <p:cNvSpPr/>
          <p:nvPr/>
        </p:nvSpPr>
        <p:spPr>
          <a:xfrm rot="5400000" flipH="1">
            <a:off x="4772238" y="122793"/>
            <a:ext cx="126268" cy="344798"/>
          </a:xfrm>
          <a:custGeom>
            <a:avLst/>
            <a:gdLst/>
            <a:ahLst/>
            <a:cxnLst/>
            <a:rect l="l" t="t" r="r" b="b"/>
            <a:pathLst>
              <a:path w="8340" h="22774" extrusionOk="0">
                <a:moveTo>
                  <a:pt x="4476" y="1"/>
                </a:moveTo>
                <a:cubicBezTo>
                  <a:pt x="4441" y="1"/>
                  <a:pt x="4405" y="8"/>
                  <a:pt x="4370" y="23"/>
                </a:cubicBezTo>
                <a:cubicBezTo>
                  <a:pt x="3670" y="423"/>
                  <a:pt x="2936" y="757"/>
                  <a:pt x="2169" y="1023"/>
                </a:cubicBezTo>
                <a:cubicBezTo>
                  <a:pt x="2002" y="1090"/>
                  <a:pt x="1902" y="1290"/>
                  <a:pt x="2002" y="1457"/>
                </a:cubicBezTo>
                <a:cubicBezTo>
                  <a:pt x="2102" y="1590"/>
                  <a:pt x="2202" y="1691"/>
                  <a:pt x="2269" y="1824"/>
                </a:cubicBezTo>
                <a:cubicBezTo>
                  <a:pt x="2269" y="1924"/>
                  <a:pt x="2336" y="2024"/>
                  <a:pt x="2436" y="2091"/>
                </a:cubicBezTo>
                <a:cubicBezTo>
                  <a:pt x="2836" y="2725"/>
                  <a:pt x="3170" y="3425"/>
                  <a:pt x="3436" y="4126"/>
                </a:cubicBezTo>
                <a:cubicBezTo>
                  <a:pt x="3463" y="4218"/>
                  <a:pt x="3532" y="4259"/>
                  <a:pt x="3601" y="4259"/>
                </a:cubicBezTo>
                <a:cubicBezTo>
                  <a:pt x="3705" y="4259"/>
                  <a:pt x="3810" y="4166"/>
                  <a:pt x="3770" y="4026"/>
                </a:cubicBezTo>
                <a:cubicBezTo>
                  <a:pt x="3637" y="3358"/>
                  <a:pt x="3403" y="2725"/>
                  <a:pt x="3069" y="2124"/>
                </a:cubicBezTo>
                <a:lnTo>
                  <a:pt x="3069" y="2124"/>
                </a:lnTo>
                <a:cubicBezTo>
                  <a:pt x="4671" y="2324"/>
                  <a:pt x="5671" y="3792"/>
                  <a:pt x="6338" y="5193"/>
                </a:cubicBezTo>
                <a:cubicBezTo>
                  <a:pt x="7072" y="6694"/>
                  <a:pt x="7773" y="8629"/>
                  <a:pt x="7006" y="10230"/>
                </a:cubicBezTo>
                <a:cubicBezTo>
                  <a:pt x="6072" y="12298"/>
                  <a:pt x="3436" y="12598"/>
                  <a:pt x="1769" y="13899"/>
                </a:cubicBezTo>
                <a:cubicBezTo>
                  <a:pt x="134" y="15167"/>
                  <a:pt x="1" y="17235"/>
                  <a:pt x="901" y="19070"/>
                </a:cubicBezTo>
                <a:cubicBezTo>
                  <a:pt x="1708" y="20806"/>
                  <a:pt x="3465" y="22774"/>
                  <a:pt x="5558" y="22774"/>
                </a:cubicBezTo>
                <a:cubicBezTo>
                  <a:pt x="5716" y="22774"/>
                  <a:pt x="5876" y="22762"/>
                  <a:pt x="6038" y="22739"/>
                </a:cubicBezTo>
                <a:cubicBezTo>
                  <a:pt x="6172" y="22706"/>
                  <a:pt x="6138" y="22472"/>
                  <a:pt x="5972" y="22472"/>
                </a:cubicBezTo>
                <a:cubicBezTo>
                  <a:pt x="4270" y="22239"/>
                  <a:pt x="2769" y="21238"/>
                  <a:pt x="1902" y="19770"/>
                </a:cubicBezTo>
                <a:cubicBezTo>
                  <a:pt x="1035" y="18436"/>
                  <a:pt x="334" y="16601"/>
                  <a:pt x="1302" y="15134"/>
                </a:cubicBezTo>
                <a:cubicBezTo>
                  <a:pt x="2502" y="13366"/>
                  <a:pt x="5004" y="13132"/>
                  <a:pt x="6539" y="11764"/>
                </a:cubicBezTo>
                <a:cubicBezTo>
                  <a:pt x="8340" y="10197"/>
                  <a:pt x="8040" y="7828"/>
                  <a:pt x="7239" y="5793"/>
                </a:cubicBezTo>
                <a:cubicBezTo>
                  <a:pt x="6439" y="3825"/>
                  <a:pt x="5104" y="1557"/>
                  <a:pt x="2736" y="1524"/>
                </a:cubicBezTo>
                <a:lnTo>
                  <a:pt x="2669" y="1457"/>
                </a:lnTo>
                <a:cubicBezTo>
                  <a:pt x="3403" y="1257"/>
                  <a:pt x="4104" y="890"/>
                  <a:pt x="4671" y="390"/>
                </a:cubicBezTo>
                <a:cubicBezTo>
                  <a:pt x="4841" y="219"/>
                  <a:pt x="4673" y="1"/>
                  <a:pt x="4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7">
            <a:hlinkClick r:id="" action="ppaction://hlinkshowjump?jump=previousslide"/>
            <a:extLst>
              <a:ext uri="{FF2B5EF4-FFF2-40B4-BE49-F238E27FC236}">
                <a16:creationId xmlns:a16="http://schemas.microsoft.com/office/drawing/2014/main" id="{652B4F37-9FAE-91F4-04A7-7E17CFA02F93}"/>
              </a:ext>
            </a:extLst>
          </p:cNvPr>
          <p:cNvSpPr/>
          <p:nvPr/>
        </p:nvSpPr>
        <p:spPr>
          <a:xfrm rot="1799868" flipH="1">
            <a:off x="4167417" y="194956"/>
            <a:ext cx="287466" cy="185300"/>
          </a:xfrm>
          <a:custGeom>
            <a:avLst/>
            <a:gdLst/>
            <a:ahLst/>
            <a:cxnLst/>
            <a:rect l="l" t="t" r="r" b="b"/>
            <a:pathLst>
              <a:path w="24952" h="16084" extrusionOk="0">
                <a:moveTo>
                  <a:pt x="12546" y="611"/>
                </a:moveTo>
                <a:cubicBezTo>
                  <a:pt x="14215" y="611"/>
                  <a:pt x="15789" y="1660"/>
                  <a:pt x="15813" y="3594"/>
                </a:cubicBezTo>
                <a:cubicBezTo>
                  <a:pt x="15813" y="5663"/>
                  <a:pt x="14179" y="7130"/>
                  <a:pt x="12244" y="7531"/>
                </a:cubicBezTo>
                <a:cubicBezTo>
                  <a:pt x="11797" y="7632"/>
                  <a:pt x="11350" y="7678"/>
                  <a:pt x="10905" y="7678"/>
                </a:cubicBezTo>
                <a:cubicBezTo>
                  <a:pt x="9591" y="7678"/>
                  <a:pt x="8295" y="7278"/>
                  <a:pt x="7074" y="6730"/>
                </a:cubicBezTo>
                <a:cubicBezTo>
                  <a:pt x="7374" y="4328"/>
                  <a:pt x="8642" y="2027"/>
                  <a:pt x="10843" y="993"/>
                </a:cubicBezTo>
                <a:cubicBezTo>
                  <a:pt x="11382" y="736"/>
                  <a:pt x="11970" y="611"/>
                  <a:pt x="12546" y="611"/>
                </a:cubicBezTo>
                <a:close/>
                <a:moveTo>
                  <a:pt x="12502" y="0"/>
                </a:moveTo>
                <a:cubicBezTo>
                  <a:pt x="9306" y="0"/>
                  <a:pt x="7085" y="3398"/>
                  <a:pt x="6573" y="6496"/>
                </a:cubicBezTo>
                <a:cubicBezTo>
                  <a:pt x="6340" y="6363"/>
                  <a:pt x="6073" y="6230"/>
                  <a:pt x="5840" y="6096"/>
                </a:cubicBezTo>
                <a:cubicBezTo>
                  <a:pt x="3738" y="4929"/>
                  <a:pt x="1670" y="3594"/>
                  <a:pt x="402" y="1460"/>
                </a:cubicBezTo>
                <a:cubicBezTo>
                  <a:pt x="361" y="1397"/>
                  <a:pt x="303" y="1370"/>
                  <a:pt x="246" y="1370"/>
                </a:cubicBezTo>
                <a:cubicBezTo>
                  <a:pt x="120" y="1370"/>
                  <a:pt x="0" y="1499"/>
                  <a:pt x="69" y="1660"/>
                </a:cubicBezTo>
                <a:cubicBezTo>
                  <a:pt x="1303" y="4095"/>
                  <a:pt x="3738" y="5629"/>
                  <a:pt x="6073" y="6830"/>
                </a:cubicBezTo>
                <a:lnTo>
                  <a:pt x="6507" y="7030"/>
                </a:lnTo>
                <a:cubicBezTo>
                  <a:pt x="6473" y="7430"/>
                  <a:pt x="6440" y="7831"/>
                  <a:pt x="6473" y="8198"/>
                </a:cubicBezTo>
                <a:cubicBezTo>
                  <a:pt x="6760" y="13020"/>
                  <a:pt x="10738" y="16083"/>
                  <a:pt x="14858" y="16083"/>
                </a:cubicBezTo>
                <a:cubicBezTo>
                  <a:pt x="16979" y="16083"/>
                  <a:pt x="19138" y="15271"/>
                  <a:pt x="20850" y="13468"/>
                </a:cubicBezTo>
                <a:cubicBezTo>
                  <a:pt x="21918" y="12367"/>
                  <a:pt x="23285" y="10333"/>
                  <a:pt x="22785" y="8731"/>
                </a:cubicBezTo>
                <a:lnTo>
                  <a:pt x="22785" y="8731"/>
                </a:lnTo>
                <a:cubicBezTo>
                  <a:pt x="23352" y="9332"/>
                  <a:pt x="23919" y="9966"/>
                  <a:pt x="24553" y="10566"/>
                </a:cubicBezTo>
                <a:cubicBezTo>
                  <a:pt x="24588" y="10610"/>
                  <a:pt x="24634" y="10628"/>
                  <a:pt x="24681" y="10628"/>
                </a:cubicBezTo>
                <a:cubicBezTo>
                  <a:pt x="24814" y="10628"/>
                  <a:pt x="24952" y="10480"/>
                  <a:pt x="24853" y="10333"/>
                </a:cubicBezTo>
                <a:cubicBezTo>
                  <a:pt x="24119" y="9065"/>
                  <a:pt x="22952" y="8031"/>
                  <a:pt x="21851" y="7064"/>
                </a:cubicBezTo>
                <a:cubicBezTo>
                  <a:pt x="21804" y="7016"/>
                  <a:pt x="21744" y="6994"/>
                  <a:pt x="21683" y="6994"/>
                </a:cubicBezTo>
                <a:cubicBezTo>
                  <a:pt x="21573" y="6994"/>
                  <a:pt x="21460" y="7068"/>
                  <a:pt x="21417" y="7197"/>
                </a:cubicBezTo>
                <a:cubicBezTo>
                  <a:pt x="21151" y="8698"/>
                  <a:pt x="20383" y="9699"/>
                  <a:pt x="19416" y="10833"/>
                </a:cubicBezTo>
                <a:cubicBezTo>
                  <a:pt x="19278" y="10999"/>
                  <a:pt x="19391" y="11233"/>
                  <a:pt x="19567" y="11233"/>
                </a:cubicBezTo>
                <a:cubicBezTo>
                  <a:pt x="19603" y="11233"/>
                  <a:pt x="19643" y="11223"/>
                  <a:pt x="19683" y="11200"/>
                </a:cubicBezTo>
                <a:cubicBezTo>
                  <a:pt x="20817" y="10466"/>
                  <a:pt x="21517" y="9098"/>
                  <a:pt x="21851" y="7797"/>
                </a:cubicBezTo>
                <a:lnTo>
                  <a:pt x="21951" y="7897"/>
                </a:lnTo>
                <a:cubicBezTo>
                  <a:pt x="21884" y="7964"/>
                  <a:pt x="21884" y="8064"/>
                  <a:pt x="21951" y="8131"/>
                </a:cubicBezTo>
                <a:cubicBezTo>
                  <a:pt x="23019" y="9832"/>
                  <a:pt x="21584" y="12000"/>
                  <a:pt x="20350" y="13201"/>
                </a:cubicBezTo>
                <a:cubicBezTo>
                  <a:pt x="19049" y="14469"/>
                  <a:pt x="17348" y="15269"/>
                  <a:pt x="15547" y="15470"/>
                </a:cubicBezTo>
                <a:cubicBezTo>
                  <a:pt x="15347" y="15484"/>
                  <a:pt x="15149" y="15491"/>
                  <a:pt x="14952" y="15491"/>
                </a:cubicBezTo>
                <a:cubicBezTo>
                  <a:pt x="11552" y="15491"/>
                  <a:pt x="8511" y="13345"/>
                  <a:pt x="7407" y="10066"/>
                </a:cubicBezTo>
                <a:cubicBezTo>
                  <a:pt x="7107" y="9165"/>
                  <a:pt x="7007" y="8231"/>
                  <a:pt x="7040" y="7297"/>
                </a:cubicBezTo>
                <a:lnTo>
                  <a:pt x="7040" y="7297"/>
                </a:lnTo>
                <a:cubicBezTo>
                  <a:pt x="8305" y="7846"/>
                  <a:pt x="9620" y="8224"/>
                  <a:pt x="10963" y="8224"/>
                </a:cubicBezTo>
                <a:cubicBezTo>
                  <a:pt x="11497" y="8224"/>
                  <a:pt x="12036" y="8164"/>
                  <a:pt x="12578" y="8031"/>
                </a:cubicBezTo>
                <a:cubicBezTo>
                  <a:pt x="14446" y="7564"/>
                  <a:pt x="16080" y="6163"/>
                  <a:pt x="16314" y="4128"/>
                </a:cubicBezTo>
                <a:cubicBezTo>
                  <a:pt x="16614" y="2293"/>
                  <a:pt x="15413" y="526"/>
                  <a:pt x="13578" y="125"/>
                </a:cubicBezTo>
                <a:cubicBezTo>
                  <a:pt x="13209" y="40"/>
                  <a:pt x="12850" y="0"/>
                  <a:pt x="1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71;p56">
            <a:extLst>
              <a:ext uri="{FF2B5EF4-FFF2-40B4-BE49-F238E27FC236}">
                <a16:creationId xmlns:a16="http://schemas.microsoft.com/office/drawing/2014/main" id="{FD1B7CDD-11B1-5883-A050-8EA210CE4915}"/>
              </a:ext>
            </a:extLst>
          </p:cNvPr>
          <p:cNvSpPr/>
          <p:nvPr/>
        </p:nvSpPr>
        <p:spPr>
          <a:xfrm rot="19999640">
            <a:off x="2925904" y="955079"/>
            <a:ext cx="356445" cy="189155"/>
          </a:xfrm>
          <a:custGeom>
            <a:avLst/>
            <a:gdLst/>
            <a:ahLst/>
            <a:cxnLst/>
            <a:rect l="l" t="t" r="r" b="b"/>
            <a:pathLst>
              <a:path w="17488" h="9814" extrusionOk="0">
                <a:moveTo>
                  <a:pt x="14903" y="0"/>
                </a:moveTo>
                <a:cubicBezTo>
                  <a:pt x="14788" y="0"/>
                  <a:pt x="14670" y="75"/>
                  <a:pt x="14647" y="213"/>
                </a:cubicBezTo>
                <a:cubicBezTo>
                  <a:pt x="14213" y="1181"/>
                  <a:pt x="13813" y="2148"/>
                  <a:pt x="13513" y="3149"/>
                </a:cubicBezTo>
                <a:cubicBezTo>
                  <a:pt x="13469" y="3303"/>
                  <a:pt x="13613" y="3428"/>
                  <a:pt x="13746" y="3428"/>
                </a:cubicBezTo>
                <a:cubicBezTo>
                  <a:pt x="13814" y="3428"/>
                  <a:pt x="13879" y="3395"/>
                  <a:pt x="13913" y="3315"/>
                </a:cubicBezTo>
                <a:cubicBezTo>
                  <a:pt x="14280" y="2448"/>
                  <a:pt x="14613" y="1581"/>
                  <a:pt x="15014" y="680"/>
                </a:cubicBezTo>
                <a:lnTo>
                  <a:pt x="15180" y="847"/>
                </a:lnTo>
                <a:cubicBezTo>
                  <a:pt x="15514" y="2515"/>
                  <a:pt x="15714" y="4416"/>
                  <a:pt x="15247" y="6084"/>
                </a:cubicBezTo>
                <a:cubicBezTo>
                  <a:pt x="14836" y="7442"/>
                  <a:pt x="13879" y="7987"/>
                  <a:pt x="12791" y="7987"/>
                </a:cubicBezTo>
                <a:cubicBezTo>
                  <a:pt x="12115" y="7987"/>
                  <a:pt x="11388" y="7776"/>
                  <a:pt x="10711" y="7418"/>
                </a:cubicBezTo>
                <a:cubicBezTo>
                  <a:pt x="9209" y="6584"/>
                  <a:pt x="8376" y="5217"/>
                  <a:pt x="7575" y="3782"/>
                </a:cubicBezTo>
                <a:cubicBezTo>
                  <a:pt x="7041" y="2782"/>
                  <a:pt x="6474" y="1681"/>
                  <a:pt x="5507" y="1114"/>
                </a:cubicBezTo>
                <a:cubicBezTo>
                  <a:pt x="5080" y="855"/>
                  <a:pt x="4679" y="743"/>
                  <a:pt x="4304" y="743"/>
                </a:cubicBezTo>
                <a:cubicBezTo>
                  <a:pt x="2892" y="743"/>
                  <a:pt x="1864" y="2338"/>
                  <a:pt x="1337" y="3682"/>
                </a:cubicBezTo>
                <a:cubicBezTo>
                  <a:pt x="703" y="5217"/>
                  <a:pt x="3" y="8719"/>
                  <a:pt x="1737" y="9787"/>
                </a:cubicBezTo>
                <a:cubicBezTo>
                  <a:pt x="1763" y="9806"/>
                  <a:pt x="1790" y="9814"/>
                  <a:pt x="1815" y="9814"/>
                </a:cubicBezTo>
                <a:cubicBezTo>
                  <a:pt x="1924" y="9814"/>
                  <a:pt x="2012" y="9668"/>
                  <a:pt x="1904" y="9587"/>
                </a:cubicBezTo>
                <a:cubicBezTo>
                  <a:pt x="0" y="8064"/>
                  <a:pt x="1598" y="1259"/>
                  <a:pt x="4285" y="1259"/>
                </a:cubicBezTo>
                <a:cubicBezTo>
                  <a:pt x="4422" y="1259"/>
                  <a:pt x="4563" y="1277"/>
                  <a:pt x="4706" y="1314"/>
                </a:cubicBezTo>
                <a:cubicBezTo>
                  <a:pt x="6274" y="1714"/>
                  <a:pt x="6975" y="3816"/>
                  <a:pt x="7708" y="5050"/>
                </a:cubicBezTo>
                <a:cubicBezTo>
                  <a:pt x="8209" y="6017"/>
                  <a:pt x="8943" y="6851"/>
                  <a:pt x="9843" y="7518"/>
                </a:cubicBezTo>
                <a:cubicBezTo>
                  <a:pt x="10687" y="8113"/>
                  <a:pt x="11840" y="8597"/>
                  <a:pt x="12927" y="8597"/>
                </a:cubicBezTo>
                <a:cubicBezTo>
                  <a:pt x="13731" y="8597"/>
                  <a:pt x="14499" y="8332"/>
                  <a:pt x="15080" y="7652"/>
                </a:cubicBezTo>
                <a:cubicBezTo>
                  <a:pt x="16448" y="6084"/>
                  <a:pt x="16281" y="3516"/>
                  <a:pt x="15914" y="1514"/>
                </a:cubicBezTo>
                <a:lnTo>
                  <a:pt x="15914" y="1514"/>
                </a:lnTo>
                <a:cubicBezTo>
                  <a:pt x="16281" y="1981"/>
                  <a:pt x="16648" y="2415"/>
                  <a:pt x="16982" y="2915"/>
                </a:cubicBezTo>
                <a:cubicBezTo>
                  <a:pt x="17038" y="2972"/>
                  <a:pt x="17106" y="2996"/>
                  <a:pt x="17171" y="2996"/>
                </a:cubicBezTo>
                <a:cubicBezTo>
                  <a:pt x="17336" y="2996"/>
                  <a:pt x="17487" y="2839"/>
                  <a:pt x="17415" y="2648"/>
                </a:cubicBezTo>
                <a:cubicBezTo>
                  <a:pt x="16882" y="1581"/>
                  <a:pt x="16048" y="680"/>
                  <a:pt x="15047" y="46"/>
                </a:cubicBezTo>
                <a:cubicBezTo>
                  <a:pt x="15006" y="15"/>
                  <a:pt x="14955" y="0"/>
                  <a:pt x="14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Subtitle 2">
            <a:extLst>
              <a:ext uri="{FF2B5EF4-FFF2-40B4-BE49-F238E27FC236}">
                <a16:creationId xmlns:a16="http://schemas.microsoft.com/office/drawing/2014/main" id="{03EF12C2-5CAE-4418-C8AC-552EDB6A706C}"/>
              </a:ext>
            </a:extLst>
          </p:cNvPr>
          <p:cNvSpPr txBox="1">
            <a:spLocks/>
          </p:cNvSpPr>
          <p:nvPr/>
        </p:nvSpPr>
        <p:spPr>
          <a:xfrm>
            <a:off x="314453" y="1071469"/>
            <a:ext cx="8015082" cy="2102171"/>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AutoNum type="arabicPeriod"/>
              <a:defRPr sz="12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9pPr>
          </a:lstStyle>
          <a:p>
            <a:r>
              <a:rPr lang="en-IN" sz="1600" b="1" dirty="0">
                <a:latin typeface="ui-sans-serif"/>
              </a:rPr>
              <a:t>Documentation of Observations</a:t>
            </a:r>
          </a:p>
          <a:p>
            <a:pPr marL="179388" indent="-179388">
              <a:buFont typeface="Arial" panose="020B0604020202020204" pitchFamily="34" charset="0"/>
              <a:buChar char="•"/>
            </a:pPr>
            <a:r>
              <a:rPr lang="en-IN" sz="1400" b="1" dirty="0">
                <a:latin typeface="ui-sans-serif"/>
              </a:rPr>
              <a:t>Sketches</a:t>
            </a:r>
            <a:r>
              <a:rPr lang="en-IN" sz="1400" dirty="0">
                <a:latin typeface="ui-sans-serif"/>
              </a:rPr>
              <a:t>: Draw the shell from multiple perspectives (e.g., side, top-down, and angled views).</a:t>
            </a:r>
          </a:p>
          <a:p>
            <a:pPr marL="179388" indent="-179388">
              <a:buFont typeface="Arial" panose="020B0604020202020204" pitchFamily="34" charset="0"/>
              <a:buChar char="•"/>
            </a:pPr>
            <a:r>
              <a:rPr lang="en-IN" sz="1400" b="1" dirty="0">
                <a:latin typeface="ui-sans-serif"/>
              </a:rPr>
              <a:t>Key Characteristics</a:t>
            </a:r>
            <a:r>
              <a:rPr lang="en-IN" sz="1400" dirty="0">
                <a:latin typeface="ui-sans-serif"/>
              </a:rPr>
              <a:t>:</a:t>
            </a:r>
          </a:p>
          <a:p>
            <a:pPr marL="625475" lvl="1" indent="-168275">
              <a:lnSpc>
                <a:spcPct val="100000"/>
              </a:lnSpc>
              <a:buFont typeface="Arial" panose="020B0604020202020204" pitchFamily="34" charset="0"/>
              <a:buChar char="•"/>
            </a:pPr>
            <a:r>
              <a:rPr lang="en-IN" sz="1200" b="1" dirty="0">
                <a:latin typeface="ui-sans-serif"/>
              </a:rPr>
              <a:t>Symmetry</a:t>
            </a:r>
            <a:r>
              <a:rPr lang="en-IN" sz="1200" dirty="0">
                <a:latin typeface="ui-sans-serif"/>
              </a:rPr>
              <a:t>: Often has a spiral or radial symmetry.</a:t>
            </a:r>
          </a:p>
          <a:p>
            <a:pPr marL="625475" lvl="1" indent="-168275">
              <a:lnSpc>
                <a:spcPct val="100000"/>
              </a:lnSpc>
              <a:buFont typeface="Arial" panose="020B0604020202020204" pitchFamily="34" charset="0"/>
              <a:buChar char="•"/>
            </a:pPr>
            <a:r>
              <a:rPr lang="en-IN" sz="1200" b="1" dirty="0">
                <a:latin typeface="ui-sans-serif"/>
              </a:rPr>
              <a:t>Rhythm</a:t>
            </a:r>
            <a:r>
              <a:rPr lang="en-IN" sz="1200" dirty="0">
                <a:latin typeface="ui-sans-serif"/>
              </a:rPr>
              <a:t>: The form exhibits repeating patterns of ridges or grooves.</a:t>
            </a:r>
          </a:p>
          <a:p>
            <a:pPr marL="625475" lvl="1" indent="-168275">
              <a:lnSpc>
                <a:spcPct val="100000"/>
              </a:lnSpc>
              <a:buFont typeface="Arial" panose="020B0604020202020204" pitchFamily="34" charset="0"/>
              <a:buChar char="•"/>
            </a:pPr>
            <a:r>
              <a:rPr lang="en-IN" sz="1200" b="1" dirty="0">
                <a:latin typeface="ui-sans-serif"/>
              </a:rPr>
              <a:t>Texture</a:t>
            </a:r>
            <a:r>
              <a:rPr lang="en-IN" sz="1200" dirty="0">
                <a:latin typeface="ui-sans-serif"/>
              </a:rPr>
              <a:t>: The surface alternates between smooth, glossy sections and textured ridges.</a:t>
            </a:r>
          </a:p>
          <a:p>
            <a:pPr marL="625475" lvl="1" indent="-168275">
              <a:lnSpc>
                <a:spcPct val="100000"/>
              </a:lnSpc>
              <a:buFont typeface="Arial" panose="020B0604020202020204" pitchFamily="34" charset="0"/>
              <a:buChar char="•"/>
            </a:pPr>
            <a:r>
              <a:rPr lang="en-IN" sz="1200" b="1" dirty="0">
                <a:latin typeface="ui-sans-serif"/>
              </a:rPr>
              <a:t>Scale</a:t>
            </a:r>
            <a:r>
              <a:rPr lang="en-IN" sz="1200" dirty="0">
                <a:latin typeface="ui-sans-serif"/>
              </a:rPr>
              <a:t>: Varies widely; small but complex.</a:t>
            </a:r>
          </a:p>
          <a:p>
            <a:pPr marL="625475" lvl="1" indent="-168275">
              <a:lnSpc>
                <a:spcPct val="100000"/>
              </a:lnSpc>
              <a:buFont typeface="Arial" panose="020B0604020202020204" pitchFamily="34" charset="0"/>
              <a:buChar char="•"/>
            </a:pPr>
            <a:r>
              <a:rPr lang="en-IN" sz="1200" b="1" dirty="0">
                <a:latin typeface="ui-sans-serif"/>
              </a:rPr>
              <a:t>Proportion</a:t>
            </a:r>
            <a:r>
              <a:rPr lang="en-IN" sz="1200" dirty="0">
                <a:latin typeface="ui-sans-serif"/>
              </a:rPr>
              <a:t>: Fibonacci-like spiral that grows consistently outward.</a:t>
            </a:r>
          </a:p>
        </p:txBody>
      </p:sp>
      <p:sp>
        <p:nvSpPr>
          <p:cNvPr id="11" name="Subtitle 2">
            <a:extLst>
              <a:ext uri="{FF2B5EF4-FFF2-40B4-BE49-F238E27FC236}">
                <a16:creationId xmlns:a16="http://schemas.microsoft.com/office/drawing/2014/main" id="{1CED6F89-E6CD-A866-1F8A-93CC14159106}"/>
              </a:ext>
            </a:extLst>
          </p:cNvPr>
          <p:cNvSpPr txBox="1">
            <a:spLocks/>
          </p:cNvSpPr>
          <p:nvPr/>
        </p:nvSpPr>
        <p:spPr>
          <a:xfrm>
            <a:off x="738701" y="3236774"/>
            <a:ext cx="6571244" cy="177122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b="1" i="0" dirty="0">
                <a:effectLst/>
                <a:latin typeface="ui-sans-serif"/>
              </a:rPr>
              <a:t>Formal Characteristics (Visual Language)</a:t>
            </a:r>
          </a:p>
          <a:p>
            <a:pPr marL="285750" indent="-285750" algn="l">
              <a:buFont typeface="Arial" panose="020B0604020202020204" pitchFamily="34" charset="0"/>
              <a:buChar char="•"/>
            </a:pPr>
            <a:r>
              <a:rPr lang="en-IN" sz="1400" b="1" i="0" dirty="0">
                <a:effectLst/>
                <a:latin typeface="ui-sans-serif"/>
              </a:rPr>
              <a:t>Curvatures</a:t>
            </a:r>
            <a:r>
              <a:rPr lang="en-IN" sz="1400" b="0" i="0" dirty="0">
                <a:effectLst/>
                <a:latin typeface="ui-sans-serif"/>
              </a:rPr>
              <a:t>: Smooth, organic spirals.</a:t>
            </a:r>
          </a:p>
          <a:p>
            <a:pPr marL="285750" indent="-285750" algn="l">
              <a:buFont typeface="Arial" panose="020B0604020202020204" pitchFamily="34" charset="0"/>
              <a:buChar char="•"/>
            </a:pPr>
            <a:r>
              <a:rPr lang="en-IN" sz="1400" b="1" i="0" dirty="0">
                <a:effectLst/>
                <a:latin typeface="ui-sans-serif"/>
              </a:rPr>
              <a:t>Lines</a:t>
            </a:r>
            <a:r>
              <a:rPr lang="en-IN" sz="1400" b="0" i="0" dirty="0">
                <a:effectLst/>
                <a:latin typeface="ui-sans-serif"/>
              </a:rPr>
              <a:t>: Concentric and radiating lines accentuate the spiral shape.</a:t>
            </a:r>
          </a:p>
          <a:p>
            <a:pPr marL="285750" indent="-285750" algn="l">
              <a:buFont typeface="Arial" panose="020B0604020202020204" pitchFamily="34" charset="0"/>
              <a:buChar char="•"/>
            </a:pPr>
            <a:r>
              <a:rPr lang="en-IN" sz="1400" b="1" i="0" dirty="0">
                <a:effectLst/>
                <a:latin typeface="ui-sans-serif"/>
              </a:rPr>
              <a:t>Folds</a:t>
            </a:r>
            <a:r>
              <a:rPr lang="en-IN" sz="1400" b="0" i="0" dirty="0">
                <a:effectLst/>
                <a:latin typeface="ui-sans-serif"/>
              </a:rPr>
              <a:t>: Subtle undulations along the ridges and inner edges.</a:t>
            </a:r>
          </a:p>
          <a:p>
            <a:pPr marL="285750" indent="-285750" algn="l">
              <a:buFont typeface="Arial" panose="020B0604020202020204" pitchFamily="34" charset="0"/>
              <a:buChar char="•"/>
            </a:pPr>
            <a:r>
              <a:rPr lang="en-IN" sz="1400" b="1" i="0" dirty="0">
                <a:effectLst/>
                <a:latin typeface="ui-sans-serif"/>
              </a:rPr>
              <a:t>Layers</a:t>
            </a:r>
            <a:r>
              <a:rPr lang="en-IN" sz="1400" b="0" i="0" dirty="0">
                <a:effectLst/>
                <a:latin typeface="ui-sans-serif"/>
              </a:rPr>
              <a:t>: Visible growth rings that denote age and structural expansion.</a:t>
            </a:r>
          </a:p>
        </p:txBody>
      </p:sp>
    </p:spTree>
    <p:extLst>
      <p:ext uri="{BB962C8B-B14F-4D97-AF65-F5344CB8AC3E}">
        <p14:creationId xmlns:p14="http://schemas.microsoft.com/office/powerpoint/2010/main" val="119689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3">
          <a:extLst>
            <a:ext uri="{FF2B5EF4-FFF2-40B4-BE49-F238E27FC236}">
              <a16:creationId xmlns:a16="http://schemas.microsoft.com/office/drawing/2014/main" id="{CF828A42-4B3D-631C-36D2-5E389F88858C}"/>
            </a:ext>
          </a:extLst>
        </p:cNvPr>
        <p:cNvGrpSpPr/>
        <p:nvPr/>
      </p:nvGrpSpPr>
      <p:grpSpPr>
        <a:xfrm>
          <a:off x="0" y="0"/>
          <a:ext cx="0" cy="0"/>
          <a:chOff x="0" y="0"/>
          <a:chExt cx="0" cy="0"/>
        </a:xfrm>
      </p:grpSpPr>
      <p:sp>
        <p:nvSpPr>
          <p:cNvPr id="3076" name="Google Shape;3076;p57">
            <a:hlinkClick r:id="" action="ppaction://noaction"/>
            <a:extLst>
              <a:ext uri="{FF2B5EF4-FFF2-40B4-BE49-F238E27FC236}">
                <a16:creationId xmlns:a16="http://schemas.microsoft.com/office/drawing/2014/main" id="{F9B15B08-7F4A-F125-D71C-3612284DC4C4}"/>
              </a:ext>
            </a:extLst>
          </p:cNvPr>
          <p:cNvSpPr/>
          <p:nvPr/>
        </p:nvSpPr>
        <p:spPr>
          <a:xfrm>
            <a:off x="4451275" y="182224"/>
            <a:ext cx="205800" cy="17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dk1"/>
                </a:solidFill>
                <a:latin typeface="Caveat"/>
                <a:ea typeface="Caveat"/>
                <a:cs typeface="Caveat"/>
                <a:sym typeface="Caveat"/>
              </a:rPr>
              <a:t>T</a:t>
            </a:r>
            <a:endParaRPr sz="1200" b="1">
              <a:solidFill>
                <a:schemeClr val="dk1"/>
              </a:solidFill>
              <a:latin typeface="Caveat"/>
              <a:ea typeface="Caveat"/>
              <a:cs typeface="Caveat"/>
              <a:sym typeface="Caveat"/>
            </a:endParaRPr>
          </a:p>
        </p:txBody>
      </p:sp>
      <p:sp>
        <p:nvSpPr>
          <p:cNvPr id="3077" name="Google Shape;3077;p57">
            <a:hlinkClick r:id="rId3" action="ppaction://hlinksldjump"/>
            <a:extLst>
              <a:ext uri="{FF2B5EF4-FFF2-40B4-BE49-F238E27FC236}">
                <a16:creationId xmlns:a16="http://schemas.microsoft.com/office/drawing/2014/main" id="{84CB3F57-160F-1172-E805-E1DE938092F9}"/>
              </a:ext>
            </a:extLst>
          </p:cNvPr>
          <p:cNvSpPr/>
          <p:nvPr/>
        </p:nvSpPr>
        <p:spPr>
          <a:xfrm>
            <a:off x="4447155" y="164228"/>
            <a:ext cx="249724" cy="212101"/>
          </a:xfrm>
          <a:custGeom>
            <a:avLst/>
            <a:gdLst/>
            <a:ahLst/>
            <a:cxnLst/>
            <a:rect l="l" t="t" r="r" b="b"/>
            <a:pathLst>
              <a:path w="1838" h="1561" extrusionOk="0">
                <a:moveTo>
                  <a:pt x="891" y="119"/>
                </a:moveTo>
                <a:cubicBezTo>
                  <a:pt x="1314" y="119"/>
                  <a:pt x="1648" y="525"/>
                  <a:pt x="1523" y="958"/>
                </a:cubicBezTo>
                <a:lnTo>
                  <a:pt x="1512" y="958"/>
                </a:lnTo>
                <a:cubicBezTo>
                  <a:pt x="1421" y="1270"/>
                  <a:pt x="1142" y="1450"/>
                  <a:pt x="855" y="1450"/>
                </a:cubicBezTo>
                <a:cubicBezTo>
                  <a:pt x="687" y="1450"/>
                  <a:pt x="517" y="1389"/>
                  <a:pt x="381" y="1256"/>
                </a:cubicBezTo>
                <a:cubicBezTo>
                  <a:pt x="196" y="1071"/>
                  <a:pt x="165" y="773"/>
                  <a:pt x="298" y="546"/>
                </a:cubicBezTo>
                <a:cubicBezTo>
                  <a:pt x="391" y="382"/>
                  <a:pt x="607" y="145"/>
                  <a:pt x="802" y="125"/>
                </a:cubicBezTo>
                <a:cubicBezTo>
                  <a:pt x="832" y="121"/>
                  <a:pt x="862" y="119"/>
                  <a:pt x="891" y="119"/>
                </a:cubicBezTo>
                <a:close/>
                <a:moveTo>
                  <a:pt x="903" y="1"/>
                </a:moveTo>
                <a:cubicBezTo>
                  <a:pt x="894" y="1"/>
                  <a:pt x="884" y="1"/>
                  <a:pt x="875" y="1"/>
                </a:cubicBezTo>
                <a:cubicBezTo>
                  <a:pt x="422" y="22"/>
                  <a:pt x="0" y="454"/>
                  <a:pt x="103" y="917"/>
                </a:cubicBezTo>
                <a:cubicBezTo>
                  <a:pt x="183" y="1330"/>
                  <a:pt x="545" y="1561"/>
                  <a:pt x="903" y="1561"/>
                </a:cubicBezTo>
                <a:cubicBezTo>
                  <a:pt x="1187" y="1561"/>
                  <a:pt x="1468" y="1416"/>
                  <a:pt x="1605" y="1102"/>
                </a:cubicBezTo>
                <a:cubicBezTo>
                  <a:pt x="1837" y="586"/>
                  <a:pt x="1464" y="1"/>
                  <a:pt x="903"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7">
            <a:hlinkClick r:id="" action="ppaction://hlinkshowjump?jump=nextslide"/>
            <a:extLst>
              <a:ext uri="{FF2B5EF4-FFF2-40B4-BE49-F238E27FC236}">
                <a16:creationId xmlns:a16="http://schemas.microsoft.com/office/drawing/2014/main" id="{C2B84152-F973-72B4-BDAE-4DE10F4F8019}"/>
              </a:ext>
            </a:extLst>
          </p:cNvPr>
          <p:cNvSpPr/>
          <p:nvPr/>
        </p:nvSpPr>
        <p:spPr>
          <a:xfrm rot="5400000" flipH="1">
            <a:off x="4772238" y="122793"/>
            <a:ext cx="126268" cy="344798"/>
          </a:xfrm>
          <a:custGeom>
            <a:avLst/>
            <a:gdLst/>
            <a:ahLst/>
            <a:cxnLst/>
            <a:rect l="l" t="t" r="r" b="b"/>
            <a:pathLst>
              <a:path w="8340" h="22774" extrusionOk="0">
                <a:moveTo>
                  <a:pt x="4476" y="1"/>
                </a:moveTo>
                <a:cubicBezTo>
                  <a:pt x="4441" y="1"/>
                  <a:pt x="4405" y="8"/>
                  <a:pt x="4370" y="23"/>
                </a:cubicBezTo>
                <a:cubicBezTo>
                  <a:pt x="3670" y="423"/>
                  <a:pt x="2936" y="757"/>
                  <a:pt x="2169" y="1023"/>
                </a:cubicBezTo>
                <a:cubicBezTo>
                  <a:pt x="2002" y="1090"/>
                  <a:pt x="1902" y="1290"/>
                  <a:pt x="2002" y="1457"/>
                </a:cubicBezTo>
                <a:cubicBezTo>
                  <a:pt x="2102" y="1590"/>
                  <a:pt x="2202" y="1691"/>
                  <a:pt x="2269" y="1824"/>
                </a:cubicBezTo>
                <a:cubicBezTo>
                  <a:pt x="2269" y="1924"/>
                  <a:pt x="2336" y="2024"/>
                  <a:pt x="2436" y="2091"/>
                </a:cubicBezTo>
                <a:cubicBezTo>
                  <a:pt x="2836" y="2725"/>
                  <a:pt x="3170" y="3425"/>
                  <a:pt x="3436" y="4126"/>
                </a:cubicBezTo>
                <a:cubicBezTo>
                  <a:pt x="3463" y="4218"/>
                  <a:pt x="3532" y="4259"/>
                  <a:pt x="3601" y="4259"/>
                </a:cubicBezTo>
                <a:cubicBezTo>
                  <a:pt x="3705" y="4259"/>
                  <a:pt x="3810" y="4166"/>
                  <a:pt x="3770" y="4026"/>
                </a:cubicBezTo>
                <a:cubicBezTo>
                  <a:pt x="3637" y="3358"/>
                  <a:pt x="3403" y="2725"/>
                  <a:pt x="3069" y="2124"/>
                </a:cubicBezTo>
                <a:lnTo>
                  <a:pt x="3069" y="2124"/>
                </a:lnTo>
                <a:cubicBezTo>
                  <a:pt x="4671" y="2324"/>
                  <a:pt x="5671" y="3792"/>
                  <a:pt x="6338" y="5193"/>
                </a:cubicBezTo>
                <a:cubicBezTo>
                  <a:pt x="7072" y="6694"/>
                  <a:pt x="7773" y="8629"/>
                  <a:pt x="7006" y="10230"/>
                </a:cubicBezTo>
                <a:cubicBezTo>
                  <a:pt x="6072" y="12298"/>
                  <a:pt x="3436" y="12598"/>
                  <a:pt x="1769" y="13899"/>
                </a:cubicBezTo>
                <a:cubicBezTo>
                  <a:pt x="134" y="15167"/>
                  <a:pt x="1" y="17235"/>
                  <a:pt x="901" y="19070"/>
                </a:cubicBezTo>
                <a:cubicBezTo>
                  <a:pt x="1708" y="20806"/>
                  <a:pt x="3465" y="22774"/>
                  <a:pt x="5558" y="22774"/>
                </a:cubicBezTo>
                <a:cubicBezTo>
                  <a:pt x="5716" y="22774"/>
                  <a:pt x="5876" y="22762"/>
                  <a:pt x="6038" y="22739"/>
                </a:cubicBezTo>
                <a:cubicBezTo>
                  <a:pt x="6172" y="22706"/>
                  <a:pt x="6138" y="22472"/>
                  <a:pt x="5972" y="22472"/>
                </a:cubicBezTo>
                <a:cubicBezTo>
                  <a:pt x="4270" y="22239"/>
                  <a:pt x="2769" y="21238"/>
                  <a:pt x="1902" y="19770"/>
                </a:cubicBezTo>
                <a:cubicBezTo>
                  <a:pt x="1035" y="18436"/>
                  <a:pt x="334" y="16601"/>
                  <a:pt x="1302" y="15134"/>
                </a:cubicBezTo>
                <a:cubicBezTo>
                  <a:pt x="2502" y="13366"/>
                  <a:pt x="5004" y="13132"/>
                  <a:pt x="6539" y="11764"/>
                </a:cubicBezTo>
                <a:cubicBezTo>
                  <a:pt x="8340" y="10197"/>
                  <a:pt x="8040" y="7828"/>
                  <a:pt x="7239" y="5793"/>
                </a:cubicBezTo>
                <a:cubicBezTo>
                  <a:pt x="6439" y="3825"/>
                  <a:pt x="5104" y="1557"/>
                  <a:pt x="2736" y="1524"/>
                </a:cubicBezTo>
                <a:lnTo>
                  <a:pt x="2669" y="1457"/>
                </a:lnTo>
                <a:cubicBezTo>
                  <a:pt x="3403" y="1257"/>
                  <a:pt x="4104" y="890"/>
                  <a:pt x="4671" y="390"/>
                </a:cubicBezTo>
                <a:cubicBezTo>
                  <a:pt x="4841" y="219"/>
                  <a:pt x="4673" y="1"/>
                  <a:pt x="4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7">
            <a:hlinkClick r:id="" action="ppaction://hlinkshowjump?jump=previousslide"/>
            <a:extLst>
              <a:ext uri="{FF2B5EF4-FFF2-40B4-BE49-F238E27FC236}">
                <a16:creationId xmlns:a16="http://schemas.microsoft.com/office/drawing/2014/main" id="{F1705E2C-3239-88C8-266D-50CB465E855C}"/>
              </a:ext>
            </a:extLst>
          </p:cNvPr>
          <p:cNvSpPr/>
          <p:nvPr/>
        </p:nvSpPr>
        <p:spPr>
          <a:xfrm rot="1799868" flipH="1">
            <a:off x="4167417" y="194956"/>
            <a:ext cx="287466" cy="185300"/>
          </a:xfrm>
          <a:custGeom>
            <a:avLst/>
            <a:gdLst/>
            <a:ahLst/>
            <a:cxnLst/>
            <a:rect l="l" t="t" r="r" b="b"/>
            <a:pathLst>
              <a:path w="24952" h="16084" extrusionOk="0">
                <a:moveTo>
                  <a:pt x="12546" y="611"/>
                </a:moveTo>
                <a:cubicBezTo>
                  <a:pt x="14215" y="611"/>
                  <a:pt x="15789" y="1660"/>
                  <a:pt x="15813" y="3594"/>
                </a:cubicBezTo>
                <a:cubicBezTo>
                  <a:pt x="15813" y="5663"/>
                  <a:pt x="14179" y="7130"/>
                  <a:pt x="12244" y="7531"/>
                </a:cubicBezTo>
                <a:cubicBezTo>
                  <a:pt x="11797" y="7632"/>
                  <a:pt x="11350" y="7678"/>
                  <a:pt x="10905" y="7678"/>
                </a:cubicBezTo>
                <a:cubicBezTo>
                  <a:pt x="9591" y="7678"/>
                  <a:pt x="8295" y="7278"/>
                  <a:pt x="7074" y="6730"/>
                </a:cubicBezTo>
                <a:cubicBezTo>
                  <a:pt x="7374" y="4328"/>
                  <a:pt x="8642" y="2027"/>
                  <a:pt x="10843" y="993"/>
                </a:cubicBezTo>
                <a:cubicBezTo>
                  <a:pt x="11382" y="736"/>
                  <a:pt x="11970" y="611"/>
                  <a:pt x="12546" y="611"/>
                </a:cubicBezTo>
                <a:close/>
                <a:moveTo>
                  <a:pt x="12502" y="0"/>
                </a:moveTo>
                <a:cubicBezTo>
                  <a:pt x="9306" y="0"/>
                  <a:pt x="7085" y="3398"/>
                  <a:pt x="6573" y="6496"/>
                </a:cubicBezTo>
                <a:cubicBezTo>
                  <a:pt x="6340" y="6363"/>
                  <a:pt x="6073" y="6230"/>
                  <a:pt x="5840" y="6096"/>
                </a:cubicBezTo>
                <a:cubicBezTo>
                  <a:pt x="3738" y="4929"/>
                  <a:pt x="1670" y="3594"/>
                  <a:pt x="402" y="1460"/>
                </a:cubicBezTo>
                <a:cubicBezTo>
                  <a:pt x="361" y="1397"/>
                  <a:pt x="303" y="1370"/>
                  <a:pt x="246" y="1370"/>
                </a:cubicBezTo>
                <a:cubicBezTo>
                  <a:pt x="120" y="1370"/>
                  <a:pt x="0" y="1499"/>
                  <a:pt x="69" y="1660"/>
                </a:cubicBezTo>
                <a:cubicBezTo>
                  <a:pt x="1303" y="4095"/>
                  <a:pt x="3738" y="5629"/>
                  <a:pt x="6073" y="6830"/>
                </a:cubicBezTo>
                <a:lnTo>
                  <a:pt x="6507" y="7030"/>
                </a:lnTo>
                <a:cubicBezTo>
                  <a:pt x="6473" y="7430"/>
                  <a:pt x="6440" y="7831"/>
                  <a:pt x="6473" y="8198"/>
                </a:cubicBezTo>
                <a:cubicBezTo>
                  <a:pt x="6760" y="13020"/>
                  <a:pt x="10738" y="16083"/>
                  <a:pt x="14858" y="16083"/>
                </a:cubicBezTo>
                <a:cubicBezTo>
                  <a:pt x="16979" y="16083"/>
                  <a:pt x="19138" y="15271"/>
                  <a:pt x="20850" y="13468"/>
                </a:cubicBezTo>
                <a:cubicBezTo>
                  <a:pt x="21918" y="12367"/>
                  <a:pt x="23285" y="10333"/>
                  <a:pt x="22785" y="8731"/>
                </a:cubicBezTo>
                <a:lnTo>
                  <a:pt x="22785" y="8731"/>
                </a:lnTo>
                <a:cubicBezTo>
                  <a:pt x="23352" y="9332"/>
                  <a:pt x="23919" y="9966"/>
                  <a:pt x="24553" y="10566"/>
                </a:cubicBezTo>
                <a:cubicBezTo>
                  <a:pt x="24588" y="10610"/>
                  <a:pt x="24634" y="10628"/>
                  <a:pt x="24681" y="10628"/>
                </a:cubicBezTo>
                <a:cubicBezTo>
                  <a:pt x="24814" y="10628"/>
                  <a:pt x="24952" y="10480"/>
                  <a:pt x="24853" y="10333"/>
                </a:cubicBezTo>
                <a:cubicBezTo>
                  <a:pt x="24119" y="9065"/>
                  <a:pt x="22952" y="8031"/>
                  <a:pt x="21851" y="7064"/>
                </a:cubicBezTo>
                <a:cubicBezTo>
                  <a:pt x="21804" y="7016"/>
                  <a:pt x="21744" y="6994"/>
                  <a:pt x="21683" y="6994"/>
                </a:cubicBezTo>
                <a:cubicBezTo>
                  <a:pt x="21573" y="6994"/>
                  <a:pt x="21460" y="7068"/>
                  <a:pt x="21417" y="7197"/>
                </a:cubicBezTo>
                <a:cubicBezTo>
                  <a:pt x="21151" y="8698"/>
                  <a:pt x="20383" y="9699"/>
                  <a:pt x="19416" y="10833"/>
                </a:cubicBezTo>
                <a:cubicBezTo>
                  <a:pt x="19278" y="10999"/>
                  <a:pt x="19391" y="11233"/>
                  <a:pt x="19567" y="11233"/>
                </a:cubicBezTo>
                <a:cubicBezTo>
                  <a:pt x="19603" y="11233"/>
                  <a:pt x="19643" y="11223"/>
                  <a:pt x="19683" y="11200"/>
                </a:cubicBezTo>
                <a:cubicBezTo>
                  <a:pt x="20817" y="10466"/>
                  <a:pt x="21517" y="9098"/>
                  <a:pt x="21851" y="7797"/>
                </a:cubicBezTo>
                <a:lnTo>
                  <a:pt x="21951" y="7897"/>
                </a:lnTo>
                <a:cubicBezTo>
                  <a:pt x="21884" y="7964"/>
                  <a:pt x="21884" y="8064"/>
                  <a:pt x="21951" y="8131"/>
                </a:cubicBezTo>
                <a:cubicBezTo>
                  <a:pt x="23019" y="9832"/>
                  <a:pt x="21584" y="12000"/>
                  <a:pt x="20350" y="13201"/>
                </a:cubicBezTo>
                <a:cubicBezTo>
                  <a:pt x="19049" y="14469"/>
                  <a:pt x="17348" y="15269"/>
                  <a:pt x="15547" y="15470"/>
                </a:cubicBezTo>
                <a:cubicBezTo>
                  <a:pt x="15347" y="15484"/>
                  <a:pt x="15149" y="15491"/>
                  <a:pt x="14952" y="15491"/>
                </a:cubicBezTo>
                <a:cubicBezTo>
                  <a:pt x="11552" y="15491"/>
                  <a:pt x="8511" y="13345"/>
                  <a:pt x="7407" y="10066"/>
                </a:cubicBezTo>
                <a:cubicBezTo>
                  <a:pt x="7107" y="9165"/>
                  <a:pt x="7007" y="8231"/>
                  <a:pt x="7040" y="7297"/>
                </a:cubicBezTo>
                <a:lnTo>
                  <a:pt x="7040" y="7297"/>
                </a:lnTo>
                <a:cubicBezTo>
                  <a:pt x="8305" y="7846"/>
                  <a:pt x="9620" y="8224"/>
                  <a:pt x="10963" y="8224"/>
                </a:cubicBezTo>
                <a:cubicBezTo>
                  <a:pt x="11497" y="8224"/>
                  <a:pt x="12036" y="8164"/>
                  <a:pt x="12578" y="8031"/>
                </a:cubicBezTo>
                <a:cubicBezTo>
                  <a:pt x="14446" y="7564"/>
                  <a:pt x="16080" y="6163"/>
                  <a:pt x="16314" y="4128"/>
                </a:cubicBezTo>
                <a:cubicBezTo>
                  <a:pt x="16614" y="2293"/>
                  <a:pt x="15413" y="526"/>
                  <a:pt x="13578" y="125"/>
                </a:cubicBezTo>
                <a:cubicBezTo>
                  <a:pt x="13209" y="40"/>
                  <a:pt x="12850" y="0"/>
                  <a:pt x="1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870;p56">
            <a:extLst>
              <a:ext uri="{FF2B5EF4-FFF2-40B4-BE49-F238E27FC236}">
                <a16:creationId xmlns:a16="http://schemas.microsoft.com/office/drawing/2014/main" id="{7264EF4F-2440-A521-7B77-09F65E15ED29}"/>
              </a:ext>
            </a:extLst>
          </p:cNvPr>
          <p:cNvSpPr/>
          <p:nvPr/>
        </p:nvSpPr>
        <p:spPr>
          <a:xfrm rot="12514087">
            <a:off x="154728" y="1119831"/>
            <a:ext cx="562086" cy="174404"/>
          </a:xfrm>
          <a:custGeom>
            <a:avLst/>
            <a:gdLst/>
            <a:ahLst/>
            <a:cxnLst/>
            <a:rect l="l" t="t" r="r" b="b"/>
            <a:pathLst>
              <a:path w="22483" h="6976" extrusionOk="0">
                <a:moveTo>
                  <a:pt x="8021" y="0"/>
                </a:moveTo>
                <a:cubicBezTo>
                  <a:pt x="4619" y="0"/>
                  <a:pt x="1415" y="2287"/>
                  <a:pt x="601" y="5686"/>
                </a:cubicBezTo>
                <a:cubicBezTo>
                  <a:pt x="467" y="5219"/>
                  <a:pt x="401" y="4752"/>
                  <a:pt x="334" y="4252"/>
                </a:cubicBezTo>
                <a:cubicBezTo>
                  <a:pt x="319" y="4165"/>
                  <a:pt x="255" y="4129"/>
                  <a:pt x="186" y="4129"/>
                </a:cubicBezTo>
                <a:cubicBezTo>
                  <a:pt x="97" y="4129"/>
                  <a:pt x="0" y="4191"/>
                  <a:pt x="0" y="4285"/>
                </a:cubicBezTo>
                <a:cubicBezTo>
                  <a:pt x="34" y="5153"/>
                  <a:pt x="134" y="5987"/>
                  <a:pt x="367" y="6787"/>
                </a:cubicBezTo>
                <a:cubicBezTo>
                  <a:pt x="410" y="6915"/>
                  <a:pt x="521" y="6975"/>
                  <a:pt x="631" y="6975"/>
                </a:cubicBezTo>
                <a:cubicBezTo>
                  <a:pt x="692" y="6975"/>
                  <a:pt x="753" y="6956"/>
                  <a:pt x="801" y="6921"/>
                </a:cubicBezTo>
                <a:cubicBezTo>
                  <a:pt x="1401" y="6187"/>
                  <a:pt x="2069" y="5520"/>
                  <a:pt x="2669" y="4786"/>
                </a:cubicBezTo>
                <a:cubicBezTo>
                  <a:pt x="2826" y="4602"/>
                  <a:pt x="2675" y="4357"/>
                  <a:pt x="2473" y="4357"/>
                </a:cubicBezTo>
                <a:cubicBezTo>
                  <a:pt x="2418" y="4357"/>
                  <a:pt x="2359" y="4376"/>
                  <a:pt x="2302" y="4419"/>
                </a:cubicBezTo>
                <a:cubicBezTo>
                  <a:pt x="1768" y="4886"/>
                  <a:pt x="1268" y="5386"/>
                  <a:pt x="834" y="5987"/>
                </a:cubicBezTo>
                <a:cubicBezTo>
                  <a:pt x="1635" y="3451"/>
                  <a:pt x="3470" y="1350"/>
                  <a:pt x="6138" y="716"/>
                </a:cubicBezTo>
                <a:cubicBezTo>
                  <a:pt x="6699" y="579"/>
                  <a:pt x="7243" y="516"/>
                  <a:pt x="7773" y="516"/>
                </a:cubicBezTo>
                <a:cubicBezTo>
                  <a:pt x="9951" y="516"/>
                  <a:pt x="11879" y="1582"/>
                  <a:pt x="13677" y="2951"/>
                </a:cubicBezTo>
                <a:cubicBezTo>
                  <a:pt x="15041" y="3982"/>
                  <a:pt x="16818" y="5673"/>
                  <a:pt x="18683" y="5673"/>
                </a:cubicBezTo>
                <a:cubicBezTo>
                  <a:pt x="18870" y="5673"/>
                  <a:pt x="19059" y="5656"/>
                  <a:pt x="19247" y="5620"/>
                </a:cubicBezTo>
                <a:cubicBezTo>
                  <a:pt x="21015" y="5253"/>
                  <a:pt x="21983" y="3285"/>
                  <a:pt x="22416" y="1717"/>
                </a:cubicBezTo>
                <a:cubicBezTo>
                  <a:pt x="22482" y="1563"/>
                  <a:pt x="22330" y="1438"/>
                  <a:pt x="22191" y="1438"/>
                </a:cubicBezTo>
                <a:cubicBezTo>
                  <a:pt x="22119" y="1438"/>
                  <a:pt x="22050" y="1471"/>
                  <a:pt x="22016" y="1550"/>
                </a:cubicBezTo>
                <a:cubicBezTo>
                  <a:pt x="21549" y="2584"/>
                  <a:pt x="21182" y="3718"/>
                  <a:pt x="20282" y="4485"/>
                </a:cubicBezTo>
                <a:cubicBezTo>
                  <a:pt x="19798" y="4911"/>
                  <a:pt x="19279" y="5079"/>
                  <a:pt x="18753" y="5079"/>
                </a:cubicBezTo>
                <a:cubicBezTo>
                  <a:pt x="17754" y="5079"/>
                  <a:pt x="16730" y="4475"/>
                  <a:pt x="15878" y="3885"/>
                </a:cubicBezTo>
                <a:cubicBezTo>
                  <a:pt x="13944" y="2584"/>
                  <a:pt x="12242" y="850"/>
                  <a:pt x="9941" y="249"/>
                </a:cubicBezTo>
                <a:cubicBezTo>
                  <a:pt x="9304" y="81"/>
                  <a:pt x="8659" y="0"/>
                  <a:pt x="8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itle 1">
            <a:extLst>
              <a:ext uri="{FF2B5EF4-FFF2-40B4-BE49-F238E27FC236}">
                <a16:creationId xmlns:a16="http://schemas.microsoft.com/office/drawing/2014/main" id="{2A9367B1-57FF-1C09-952D-1F236CDFFA32}"/>
              </a:ext>
            </a:extLst>
          </p:cNvPr>
          <p:cNvSpPr txBox="1">
            <a:spLocks/>
          </p:cNvSpPr>
          <p:nvPr/>
        </p:nvSpPr>
        <p:spPr>
          <a:xfrm>
            <a:off x="850232" y="182222"/>
            <a:ext cx="4319909" cy="1316777"/>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5400" dirty="0">
                <a:latin typeface="OptimusPrincepsSemiBold" panose="02000805060000020004" pitchFamily="2" charset="0"/>
              </a:rPr>
              <a:t>Maple</a:t>
            </a:r>
            <a:r>
              <a:rPr lang="en-IN" sz="5400" dirty="0">
                <a:latin typeface="ui-sans-serif"/>
              </a:rPr>
              <a:t> </a:t>
            </a:r>
            <a:r>
              <a:rPr lang="en-IN" sz="5400" dirty="0">
                <a:latin typeface="OptimusPrincepsSemiBold" panose="02000805060000020004" pitchFamily="2" charset="0"/>
              </a:rPr>
              <a:t>Leaf</a:t>
            </a:r>
          </a:p>
        </p:txBody>
      </p:sp>
      <p:sp>
        <p:nvSpPr>
          <p:cNvPr id="10" name="Subtitle 2">
            <a:extLst>
              <a:ext uri="{FF2B5EF4-FFF2-40B4-BE49-F238E27FC236}">
                <a16:creationId xmlns:a16="http://schemas.microsoft.com/office/drawing/2014/main" id="{4242AC00-8F4E-171F-F951-4C9CE1D8E74E}"/>
              </a:ext>
            </a:extLst>
          </p:cNvPr>
          <p:cNvSpPr txBox="1">
            <a:spLocks/>
          </p:cNvSpPr>
          <p:nvPr/>
        </p:nvSpPr>
        <p:spPr>
          <a:xfrm>
            <a:off x="435771" y="1151198"/>
            <a:ext cx="9144000" cy="234264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AutoNum type="arabicPeriod"/>
              <a:defRPr sz="12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9pPr>
          </a:lstStyle>
          <a:p>
            <a:r>
              <a:rPr lang="en-IN" sz="1800" b="1" dirty="0">
                <a:latin typeface="ui-sans-serif"/>
              </a:rPr>
              <a:t>Documentation of Observations</a:t>
            </a:r>
          </a:p>
          <a:p>
            <a:pPr marL="342900">
              <a:buFont typeface="Arial" panose="020B0604020202020204" pitchFamily="34" charset="0"/>
              <a:buChar char="•"/>
            </a:pPr>
            <a:r>
              <a:rPr lang="en-IN" sz="1600" b="1" dirty="0">
                <a:latin typeface="ui-sans-serif"/>
              </a:rPr>
              <a:t>Sketches</a:t>
            </a:r>
            <a:r>
              <a:rPr lang="en-IN" sz="1600" dirty="0">
                <a:latin typeface="ui-sans-serif"/>
              </a:rPr>
              <a:t>: Illustrate the leaf in front, back, and profile views.</a:t>
            </a:r>
          </a:p>
          <a:p>
            <a:pPr marL="342900">
              <a:buFont typeface="Arial" panose="020B0604020202020204" pitchFamily="34" charset="0"/>
              <a:buChar char="•"/>
            </a:pPr>
            <a:r>
              <a:rPr lang="en-IN" sz="1600" b="1" dirty="0">
                <a:latin typeface="ui-sans-serif"/>
              </a:rPr>
              <a:t>Key Characteristics</a:t>
            </a:r>
            <a:r>
              <a:rPr lang="en-IN" sz="1600" dirty="0">
                <a:latin typeface="ui-sans-serif"/>
              </a:rPr>
              <a:t>:</a:t>
            </a:r>
          </a:p>
          <a:p>
            <a:pPr marL="742950" lvl="1" indent="-285750">
              <a:lnSpc>
                <a:spcPct val="100000"/>
              </a:lnSpc>
              <a:buFont typeface="Arial" panose="020B0604020202020204" pitchFamily="34" charset="0"/>
              <a:buChar char="•"/>
            </a:pPr>
            <a:r>
              <a:rPr lang="en-IN" b="1" dirty="0">
                <a:latin typeface="ui-sans-serif"/>
              </a:rPr>
              <a:t>Symmetry</a:t>
            </a:r>
            <a:r>
              <a:rPr lang="en-IN" dirty="0">
                <a:latin typeface="ui-sans-serif"/>
              </a:rPr>
              <a:t>: Bilateral symmetry.</a:t>
            </a:r>
          </a:p>
          <a:p>
            <a:pPr marL="742950" lvl="1" indent="-285750">
              <a:lnSpc>
                <a:spcPct val="100000"/>
              </a:lnSpc>
              <a:buFont typeface="Arial" panose="020B0604020202020204" pitchFamily="34" charset="0"/>
              <a:buChar char="•"/>
            </a:pPr>
            <a:r>
              <a:rPr lang="en-IN" b="1" dirty="0">
                <a:latin typeface="ui-sans-serif"/>
              </a:rPr>
              <a:t>Rhythm</a:t>
            </a:r>
            <a:r>
              <a:rPr lang="en-IN" dirty="0">
                <a:latin typeface="ui-sans-serif"/>
              </a:rPr>
              <a:t>: Veins spread outward in a tree-like pattern.</a:t>
            </a:r>
          </a:p>
          <a:p>
            <a:pPr marL="742950" lvl="1" indent="-285750">
              <a:lnSpc>
                <a:spcPct val="100000"/>
              </a:lnSpc>
              <a:buFont typeface="Arial" panose="020B0604020202020204" pitchFamily="34" charset="0"/>
              <a:buChar char="•"/>
            </a:pPr>
            <a:r>
              <a:rPr lang="en-IN" b="1" dirty="0">
                <a:latin typeface="ui-sans-serif"/>
              </a:rPr>
              <a:t>Texture</a:t>
            </a:r>
            <a:r>
              <a:rPr lang="en-IN" dirty="0">
                <a:latin typeface="ui-sans-serif"/>
              </a:rPr>
              <a:t>: Smooth edges punctuated by serrations.</a:t>
            </a:r>
          </a:p>
          <a:p>
            <a:pPr marL="742950" lvl="1" indent="-285750">
              <a:lnSpc>
                <a:spcPct val="100000"/>
              </a:lnSpc>
              <a:buFont typeface="Arial" panose="020B0604020202020204" pitchFamily="34" charset="0"/>
              <a:buChar char="•"/>
            </a:pPr>
            <a:r>
              <a:rPr lang="en-IN" b="1" dirty="0">
                <a:latin typeface="ui-sans-serif"/>
              </a:rPr>
              <a:t>Scale</a:t>
            </a:r>
            <a:r>
              <a:rPr lang="en-IN" dirty="0">
                <a:latin typeface="ui-sans-serif"/>
              </a:rPr>
              <a:t>: Flat, wide plane.</a:t>
            </a:r>
          </a:p>
          <a:p>
            <a:pPr marL="742950" lvl="1" indent="-285750">
              <a:lnSpc>
                <a:spcPct val="100000"/>
              </a:lnSpc>
              <a:buFont typeface="Arial" panose="020B0604020202020204" pitchFamily="34" charset="0"/>
              <a:buChar char="•"/>
            </a:pPr>
            <a:r>
              <a:rPr lang="en-IN" b="1" dirty="0">
                <a:latin typeface="ui-sans-serif"/>
              </a:rPr>
              <a:t>Proportion</a:t>
            </a:r>
            <a:r>
              <a:rPr lang="en-IN" dirty="0">
                <a:latin typeface="ui-sans-serif"/>
              </a:rPr>
              <a:t>: Central stem with balanced, fan-like lobes.</a:t>
            </a:r>
          </a:p>
        </p:txBody>
      </p:sp>
      <p:sp>
        <p:nvSpPr>
          <p:cNvPr id="11" name="Subtitle 2">
            <a:extLst>
              <a:ext uri="{FF2B5EF4-FFF2-40B4-BE49-F238E27FC236}">
                <a16:creationId xmlns:a16="http://schemas.microsoft.com/office/drawing/2014/main" id="{4E496EBB-85FB-689C-56E7-3B37C20BE7A2}"/>
              </a:ext>
            </a:extLst>
          </p:cNvPr>
          <p:cNvSpPr txBox="1">
            <a:spLocks/>
          </p:cNvSpPr>
          <p:nvPr/>
        </p:nvSpPr>
        <p:spPr>
          <a:xfrm>
            <a:off x="724298" y="3395055"/>
            <a:ext cx="9144000" cy="1504786"/>
          </a:xfrm>
          <a:prstGeom prst="rect">
            <a:avLst/>
          </a:prstGeom>
        </p:spPr>
        <p:txBody>
          <a:bodyPr vert="horz" lIns="91440" tIns="45720" rIns="91440" bIns="45720" rtlCol="0" anchor="ct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b="1" i="0" dirty="0">
                <a:effectLst/>
                <a:latin typeface="ui-sans-serif"/>
              </a:rPr>
              <a:t>Formal Characteristics (Visual Language)</a:t>
            </a:r>
          </a:p>
          <a:p>
            <a:pPr marL="285750" indent="-285750" algn="l">
              <a:buFont typeface="Arial" panose="020B0604020202020204" pitchFamily="34" charset="0"/>
              <a:buChar char="•"/>
            </a:pPr>
            <a:r>
              <a:rPr lang="en-IN" sz="1400" b="1" i="0" dirty="0">
                <a:effectLst/>
                <a:latin typeface="ui-sans-serif"/>
              </a:rPr>
              <a:t>Curvatures</a:t>
            </a:r>
            <a:r>
              <a:rPr lang="en-IN" sz="1400" b="0" i="0" dirty="0">
                <a:effectLst/>
                <a:latin typeface="ui-sans-serif"/>
              </a:rPr>
              <a:t>: Gentle curves at the base transitioning into sharp angles.</a:t>
            </a:r>
          </a:p>
          <a:p>
            <a:pPr marL="285750" indent="-285750" algn="l">
              <a:buFont typeface="Arial" panose="020B0604020202020204" pitchFamily="34" charset="0"/>
              <a:buChar char="•"/>
            </a:pPr>
            <a:r>
              <a:rPr lang="en-IN" sz="1400" b="1" i="0" dirty="0">
                <a:effectLst/>
                <a:latin typeface="ui-sans-serif"/>
              </a:rPr>
              <a:t>Lines</a:t>
            </a:r>
            <a:r>
              <a:rPr lang="en-IN" sz="1400" b="0" i="0" dirty="0">
                <a:effectLst/>
                <a:latin typeface="ui-sans-serif"/>
              </a:rPr>
              <a:t>: Prominent veins create a network radiating from the petiole.</a:t>
            </a:r>
          </a:p>
          <a:p>
            <a:pPr marL="285750" indent="-285750" algn="l">
              <a:buFont typeface="Arial" panose="020B0604020202020204" pitchFamily="34" charset="0"/>
              <a:buChar char="•"/>
            </a:pPr>
            <a:r>
              <a:rPr lang="en-IN" sz="1400" b="1" i="0" dirty="0">
                <a:effectLst/>
                <a:latin typeface="ui-sans-serif"/>
              </a:rPr>
              <a:t>Folds</a:t>
            </a:r>
            <a:r>
              <a:rPr lang="en-IN" sz="1400" b="0" i="0" dirty="0">
                <a:effectLst/>
                <a:latin typeface="ui-sans-serif"/>
              </a:rPr>
              <a:t>: Minor folds near the stem create depth.</a:t>
            </a:r>
          </a:p>
          <a:p>
            <a:pPr marL="285750" indent="-285750" algn="l">
              <a:buFont typeface="Arial" panose="020B0604020202020204" pitchFamily="34" charset="0"/>
              <a:buChar char="•"/>
            </a:pPr>
            <a:r>
              <a:rPr lang="en-IN" sz="1400" b="1" i="0" dirty="0">
                <a:effectLst/>
                <a:latin typeface="ui-sans-serif"/>
              </a:rPr>
              <a:t>Layers</a:t>
            </a:r>
            <a:r>
              <a:rPr lang="en-IN" sz="1400" b="0" i="0" dirty="0">
                <a:effectLst/>
                <a:latin typeface="ui-sans-serif"/>
              </a:rPr>
              <a:t>: Thin, single-layered but with a visual depth due to veins.</a:t>
            </a:r>
          </a:p>
        </p:txBody>
      </p:sp>
    </p:spTree>
    <p:extLst>
      <p:ext uri="{BB962C8B-B14F-4D97-AF65-F5344CB8AC3E}">
        <p14:creationId xmlns:p14="http://schemas.microsoft.com/office/powerpoint/2010/main" val="421289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3">
          <a:extLst>
            <a:ext uri="{FF2B5EF4-FFF2-40B4-BE49-F238E27FC236}">
              <a16:creationId xmlns:a16="http://schemas.microsoft.com/office/drawing/2014/main" id="{79AE6C77-F8D4-F78F-CEF0-623257628B19}"/>
            </a:ext>
          </a:extLst>
        </p:cNvPr>
        <p:cNvGrpSpPr/>
        <p:nvPr/>
      </p:nvGrpSpPr>
      <p:grpSpPr>
        <a:xfrm>
          <a:off x="0" y="0"/>
          <a:ext cx="0" cy="0"/>
          <a:chOff x="0" y="0"/>
          <a:chExt cx="0" cy="0"/>
        </a:xfrm>
      </p:grpSpPr>
      <p:sp>
        <p:nvSpPr>
          <p:cNvPr id="3076" name="Google Shape;3076;p57">
            <a:hlinkClick r:id="" action="ppaction://noaction"/>
            <a:extLst>
              <a:ext uri="{FF2B5EF4-FFF2-40B4-BE49-F238E27FC236}">
                <a16:creationId xmlns:a16="http://schemas.microsoft.com/office/drawing/2014/main" id="{6876ECCF-EBED-23E5-C014-7D0C2C001D67}"/>
              </a:ext>
            </a:extLst>
          </p:cNvPr>
          <p:cNvSpPr/>
          <p:nvPr/>
        </p:nvSpPr>
        <p:spPr>
          <a:xfrm>
            <a:off x="4451275" y="182224"/>
            <a:ext cx="205800" cy="17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dk1"/>
                </a:solidFill>
                <a:latin typeface="Caveat"/>
                <a:ea typeface="Caveat"/>
                <a:cs typeface="Caveat"/>
                <a:sym typeface="Caveat"/>
              </a:rPr>
              <a:t>T</a:t>
            </a:r>
            <a:endParaRPr sz="1200" b="1">
              <a:solidFill>
                <a:schemeClr val="dk1"/>
              </a:solidFill>
              <a:latin typeface="Caveat"/>
              <a:ea typeface="Caveat"/>
              <a:cs typeface="Caveat"/>
              <a:sym typeface="Caveat"/>
            </a:endParaRPr>
          </a:p>
        </p:txBody>
      </p:sp>
      <p:sp>
        <p:nvSpPr>
          <p:cNvPr id="3077" name="Google Shape;3077;p57">
            <a:hlinkClick r:id="" action="ppaction://noaction"/>
            <a:extLst>
              <a:ext uri="{FF2B5EF4-FFF2-40B4-BE49-F238E27FC236}">
                <a16:creationId xmlns:a16="http://schemas.microsoft.com/office/drawing/2014/main" id="{12E7B80D-D14C-00A3-C6A4-57463B293C83}"/>
              </a:ext>
            </a:extLst>
          </p:cNvPr>
          <p:cNvSpPr/>
          <p:nvPr/>
        </p:nvSpPr>
        <p:spPr>
          <a:xfrm>
            <a:off x="4447155" y="164228"/>
            <a:ext cx="249724" cy="212101"/>
          </a:xfrm>
          <a:custGeom>
            <a:avLst/>
            <a:gdLst/>
            <a:ahLst/>
            <a:cxnLst/>
            <a:rect l="l" t="t" r="r" b="b"/>
            <a:pathLst>
              <a:path w="1838" h="1561" extrusionOk="0">
                <a:moveTo>
                  <a:pt x="891" y="119"/>
                </a:moveTo>
                <a:cubicBezTo>
                  <a:pt x="1314" y="119"/>
                  <a:pt x="1648" y="525"/>
                  <a:pt x="1523" y="958"/>
                </a:cubicBezTo>
                <a:lnTo>
                  <a:pt x="1512" y="958"/>
                </a:lnTo>
                <a:cubicBezTo>
                  <a:pt x="1421" y="1270"/>
                  <a:pt x="1142" y="1450"/>
                  <a:pt x="855" y="1450"/>
                </a:cubicBezTo>
                <a:cubicBezTo>
                  <a:pt x="687" y="1450"/>
                  <a:pt x="517" y="1389"/>
                  <a:pt x="381" y="1256"/>
                </a:cubicBezTo>
                <a:cubicBezTo>
                  <a:pt x="196" y="1071"/>
                  <a:pt x="165" y="773"/>
                  <a:pt x="298" y="546"/>
                </a:cubicBezTo>
                <a:cubicBezTo>
                  <a:pt x="391" y="382"/>
                  <a:pt x="607" y="145"/>
                  <a:pt x="802" y="125"/>
                </a:cubicBezTo>
                <a:cubicBezTo>
                  <a:pt x="832" y="121"/>
                  <a:pt x="862" y="119"/>
                  <a:pt x="891" y="119"/>
                </a:cubicBezTo>
                <a:close/>
                <a:moveTo>
                  <a:pt x="903" y="1"/>
                </a:moveTo>
                <a:cubicBezTo>
                  <a:pt x="894" y="1"/>
                  <a:pt x="884" y="1"/>
                  <a:pt x="875" y="1"/>
                </a:cubicBezTo>
                <a:cubicBezTo>
                  <a:pt x="422" y="22"/>
                  <a:pt x="0" y="454"/>
                  <a:pt x="103" y="917"/>
                </a:cubicBezTo>
                <a:cubicBezTo>
                  <a:pt x="183" y="1330"/>
                  <a:pt x="545" y="1561"/>
                  <a:pt x="903" y="1561"/>
                </a:cubicBezTo>
                <a:cubicBezTo>
                  <a:pt x="1187" y="1561"/>
                  <a:pt x="1468" y="1416"/>
                  <a:pt x="1605" y="1102"/>
                </a:cubicBezTo>
                <a:cubicBezTo>
                  <a:pt x="1837" y="586"/>
                  <a:pt x="1464" y="1"/>
                  <a:pt x="903"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7">
            <a:hlinkClick r:id="" action="ppaction://hlinkshowjump?jump=nextslide"/>
            <a:extLst>
              <a:ext uri="{FF2B5EF4-FFF2-40B4-BE49-F238E27FC236}">
                <a16:creationId xmlns:a16="http://schemas.microsoft.com/office/drawing/2014/main" id="{08BBEF55-7B65-31CE-172D-AF76B8875908}"/>
              </a:ext>
            </a:extLst>
          </p:cNvPr>
          <p:cNvSpPr/>
          <p:nvPr/>
        </p:nvSpPr>
        <p:spPr>
          <a:xfrm rot="5400000" flipH="1">
            <a:off x="4772238" y="122793"/>
            <a:ext cx="126268" cy="344798"/>
          </a:xfrm>
          <a:custGeom>
            <a:avLst/>
            <a:gdLst/>
            <a:ahLst/>
            <a:cxnLst/>
            <a:rect l="l" t="t" r="r" b="b"/>
            <a:pathLst>
              <a:path w="8340" h="22774" extrusionOk="0">
                <a:moveTo>
                  <a:pt x="4476" y="1"/>
                </a:moveTo>
                <a:cubicBezTo>
                  <a:pt x="4441" y="1"/>
                  <a:pt x="4405" y="8"/>
                  <a:pt x="4370" y="23"/>
                </a:cubicBezTo>
                <a:cubicBezTo>
                  <a:pt x="3670" y="423"/>
                  <a:pt x="2936" y="757"/>
                  <a:pt x="2169" y="1023"/>
                </a:cubicBezTo>
                <a:cubicBezTo>
                  <a:pt x="2002" y="1090"/>
                  <a:pt x="1902" y="1290"/>
                  <a:pt x="2002" y="1457"/>
                </a:cubicBezTo>
                <a:cubicBezTo>
                  <a:pt x="2102" y="1590"/>
                  <a:pt x="2202" y="1691"/>
                  <a:pt x="2269" y="1824"/>
                </a:cubicBezTo>
                <a:cubicBezTo>
                  <a:pt x="2269" y="1924"/>
                  <a:pt x="2336" y="2024"/>
                  <a:pt x="2436" y="2091"/>
                </a:cubicBezTo>
                <a:cubicBezTo>
                  <a:pt x="2836" y="2725"/>
                  <a:pt x="3170" y="3425"/>
                  <a:pt x="3436" y="4126"/>
                </a:cubicBezTo>
                <a:cubicBezTo>
                  <a:pt x="3463" y="4218"/>
                  <a:pt x="3532" y="4259"/>
                  <a:pt x="3601" y="4259"/>
                </a:cubicBezTo>
                <a:cubicBezTo>
                  <a:pt x="3705" y="4259"/>
                  <a:pt x="3810" y="4166"/>
                  <a:pt x="3770" y="4026"/>
                </a:cubicBezTo>
                <a:cubicBezTo>
                  <a:pt x="3637" y="3358"/>
                  <a:pt x="3403" y="2725"/>
                  <a:pt x="3069" y="2124"/>
                </a:cubicBezTo>
                <a:lnTo>
                  <a:pt x="3069" y="2124"/>
                </a:lnTo>
                <a:cubicBezTo>
                  <a:pt x="4671" y="2324"/>
                  <a:pt x="5671" y="3792"/>
                  <a:pt x="6338" y="5193"/>
                </a:cubicBezTo>
                <a:cubicBezTo>
                  <a:pt x="7072" y="6694"/>
                  <a:pt x="7773" y="8629"/>
                  <a:pt x="7006" y="10230"/>
                </a:cubicBezTo>
                <a:cubicBezTo>
                  <a:pt x="6072" y="12298"/>
                  <a:pt x="3436" y="12598"/>
                  <a:pt x="1769" y="13899"/>
                </a:cubicBezTo>
                <a:cubicBezTo>
                  <a:pt x="134" y="15167"/>
                  <a:pt x="1" y="17235"/>
                  <a:pt x="901" y="19070"/>
                </a:cubicBezTo>
                <a:cubicBezTo>
                  <a:pt x="1708" y="20806"/>
                  <a:pt x="3465" y="22774"/>
                  <a:pt x="5558" y="22774"/>
                </a:cubicBezTo>
                <a:cubicBezTo>
                  <a:pt x="5716" y="22774"/>
                  <a:pt x="5876" y="22762"/>
                  <a:pt x="6038" y="22739"/>
                </a:cubicBezTo>
                <a:cubicBezTo>
                  <a:pt x="6172" y="22706"/>
                  <a:pt x="6138" y="22472"/>
                  <a:pt x="5972" y="22472"/>
                </a:cubicBezTo>
                <a:cubicBezTo>
                  <a:pt x="4270" y="22239"/>
                  <a:pt x="2769" y="21238"/>
                  <a:pt x="1902" y="19770"/>
                </a:cubicBezTo>
                <a:cubicBezTo>
                  <a:pt x="1035" y="18436"/>
                  <a:pt x="334" y="16601"/>
                  <a:pt x="1302" y="15134"/>
                </a:cubicBezTo>
                <a:cubicBezTo>
                  <a:pt x="2502" y="13366"/>
                  <a:pt x="5004" y="13132"/>
                  <a:pt x="6539" y="11764"/>
                </a:cubicBezTo>
                <a:cubicBezTo>
                  <a:pt x="8340" y="10197"/>
                  <a:pt x="8040" y="7828"/>
                  <a:pt x="7239" y="5793"/>
                </a:cubicBezTo>
                <a:cubicBezTo>
                  <a:pt x="6439" y="3825"/>
                  <a:pt x="5104" y="1557"/>
                  <a:pt x="2736" y="1524"/>
                </a:cubicBezTo>
                <a:lnTo>
                  <a:pt x="2669" y="1457"/>
                </a:lnTo>
                <a:cubicBezTo>
                  <a:pt x="3403" y="1257"/>
                  <a:pt x="4104" y="890"/>
                  <a:pt x="4671" y="390"/>
                </a:cubicBezTo>
                <a:cubicBezTo>
                  <a:pt x="4841" y="219"/>
                  <a:pt x="4673" y="1"/>
                  <a:pt x="4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7">
            <a:hlinkClick r:id="" action="ppaction://hlinkshowjump?jump=previousslide"/>
            <a:extLst>
              <a:ext uri="{FF2B5EF4-FFF2-40B4-BE49-F238E27FC236}">
                <a16:creationId xmlns:a16="http://schemas.microsoft.com/office/drawing/2014/main" id="{9391C257-84FA-7881-8955-BB7BED0998BE}"/>
              </a:ext>
            </a:extLst>
          </p:cNvPr>
          <p:cNvSpPr/>
          <p:nvPr/>
        </p:nvSpPr>
        <p:spPr>
          <a:xfrm rot="1799868" flipH="1">
            <a:off x="4167417" y="194956"/>
            <a:ext cx="287466" cy="185300"/>
          </a:xfrm>
          <a:custGeom>
            <a:avLst/>
            <a:gdLst/>
            <a:ahLst/>
            <a:cxnLst/>
            <a:rect l="l" t="t" r="r" b="b"/>
            <a:pathLst>
              <a:path w="24952" h="16084" extrusionOk="0">
                <a:moveTo>
                  <a:pt x="12546" y="611"/>
                </a:moveTo>
                <a:cubicBezTo>
                  <a:pt x="14215" y="611"/>
                  <a:pt x="15789" y="1660"/>
                  <a:pt x="15813" y="3594"/>
                </a:cubicBezTo>
                <a:cubicBezTo>
                  <a:pt x="15813" y="5663"/>
                  <a:pt x="14179" y="7130"/>
                  <a:pt x="12244" y="7531"/>
                </a:cubicBezTo>
                <a:cubicBezTo>
                  <a:pt x="11797" y="7632"/>
                  <a:pt x="11350" y="7678"/>
                  <a:pt x="10905" y="7678"/>
                </a:cubicBezTo>
                <a:cubicBezTo>
                  <a:pt x="9591" y="7678"/>
                  <a:pt x="8295" y="7278"/>
                  <a:pt x="7074" y="6730"/>
                </a:cubicBezTo>
                <a:cubicBezTo>
                  <a:pt x="7374" y="4328"/>
                  <a:pt x="8642" y="2027"/>
                  <a:pt x="10843" y="993"/>
                </a:cubicBezTo>
                <a:cubicBezTo>
                  <a:pt x="11382" y="736"/>
                  <a:pt x="11970" y="611"/>
                  <a:pt x="12546" y="611"/>
                </a:cubicBezTo>
                <a:close/>
                <a:moveTo>
                  <a:pt x="12502" y="0"/>
                </a:moveTo>
                <a:cubicBezTo>
                  <a:pt x="9306" y="0"/>
                  <a:pt x="7085" y="3398"/>
                  <a:pt x="6573" y="6496"/>
                </a:cubicBezTo>
                <a:cubicBezTo>
                  <a:pt x="6340" y="6363"/>
                  <a:pt x="6073" y="6230"/>
                  <a:pt x="5840" y="6096"/>
                </a:cubicBezTo>
                <a:cubicBezTo>
                  <a:pt x="3738" y="4929"/>
                  <a:pt x="1670" y="3594"/>
                  <a:pt x="402" y="1460"/>
                </a:cubicBezTo>
                <a:cubicBezTo>
                  <a:pt x="361" y="1397"/>
                  <a:pt x="303" y="1370"/>
                  <a:pt x="246" y="1370"/>
                </a:cubicBezTo>
                <a:cubicBezTo>
                  <a:pt x="120" y="1370"/>
                  <a:pt x="0" y="1499"/>
                  <a:pt x="69" y="1660"/>
                </a:cubicBezTo>
                <a:cubicBezTo>
                  <a:pt x="1303" y="4095"/>
                  <a:pt x="3738" y="5629"/>
                  <a:pt x="6073" y="6830"/>
                </a:cubicBezTo>
                <a:lnTo>
                  <a:pt x="6507" y="7030"/>
                </a:lnTo>
                <a:cubicBezTo>
                  <a:pt x="6473" y="7430"/>
                  <a:pt x="6440" y="7831"/>
                  <a:pt x="6473" y="8198"/>
                </a:cubicBezTo>
                <a:cubicBezTo>
                  <a:pt x="6760" y="13020"/>
                  <a:pt x="10738" y="16083"/>
                  <a:pt x="14858" y="16083"/>
                </a:cubicBezTo>
                <a:cubicBezTo>
                  <a:pt x="16979" y="16083"/>
                  <a:pt x="19138" y="15271"/>
                  <a:pt x="20850" y="13468"/>
                </a:cubicBezTo>
                <a:cubicBezTo>
                  <a:pt x="21918" y="12367"/>
                  <a:pt x="23285" y="10333"/>
                  <a:pt x="22785" y="8731"/>
                </a:cubicBezTo>
                <a:lnTo>
                  <a:pt x="22785" y="8731"/>
                </a:lnTo>
                <a:cubicBezTo>
                  <a:pt x="23352" y="9332"/>
                  <a:pt x="23919" y="9966"/>
                  <a:pt x="24553" y="10566"/>
                </a:cubicBezTo>
                <a:cubicBezTo>
                  <a:pt x="24588" y="10610"/>
                  <a:pt x="24634" y="10628"/>
                  <a:pt x="24681" y="10628"/>
                </a:cubicBezTo>
                <a:cubicBezTo>
                  <a:pt x="24814" y="10628"/>
                  <a:pt x="24952" y="10480"/>
                  <a:pt x="24853" y="10333"/>
                </a:cubicBezTo>
                <a:cubicBezTo>
                  <a:pt x="24119" y="9065"/>
                  <a:pt x="22952" y="8031"/>
                  <a:pt x="21851" y="7064"/>
                </a:cubicBezTo>
                <a:cubicBezTo>
                  <a:pt x="21804" y="7016"/>
                  <a:pt x="21744" y="6994"/>
                  <a:pt x="21683" y="6994"/>
                </a:cubicBezTo>
                <a:cubicBezTo>
                  <a:pt x="21573" y="6994"/>
                  <a:pt x="21460" y="7068"/>
                  <a:pt x="21417" y="7197"/>
                </a:cubicBezTo>
                <a:cubicBezTo>
                  <a:pt x="21151" y="8698"/>
                  <a:pt x="20383" y="9699"/>
                  <a:pt x="19416" y="10833"/>
                </a:cubicBezTo>
                <a:cubicBezTo>
                  <a:pt x="19278" y="10999"/>
                  <a:pt x="19391" y="11233"/>
                  <a:pt x="19567" y="11233"/>
                </a:cubicBezTo>
                <a:cubicBezTo>
                  <a:pt x="19603" y="11233"/>
                  <a:pt x="19643" y="11223"/>
                  <a:pt x="19683" y="11200"/>
                </a:cubicBezTo>
                <a:cubicBezTo>
                  <a:pt x="20817" y="10466"/>
                  <a:pt x="21517" y="9098"/>
                  <a:pt x="21851" y="7797"/>
                </a:cubicBezTo>
                <a:lnTo>
                  <a:pt x="21951" y="7897"/>
                </a:lnTo>
                <a:cubicBezTo>
                  <a:pt x="21884" y="7964"/>
                  <a:pt x="21884" y="8064"/>
                  <a:pt x="21951" y="8131"/>
                </a:cubicBezTo>
                <a:cubicBezTo>
                  <a:pt x="23019" y="9832"/>
                  <a:pt x="21584" y="12000"/>
                  <a:pt x="20350" y="13201"/>
                </a:cubicBezTo>
                <a:cubicBezTo>
                  <a:pt x="19049" y="14469"/>
                  <a:pt x="17348" y="15269"/>
                  <a:pt x="15547" y="15470"/>
                </a:cubicBezTo>
                <a:cubicBezTo>
                  <a:pt x="15347" y="15484"/>
                  <a:pt x="15149" y="15491"/>
                  <a:pt x="14952" y="15491"/>
                </a:cubicBezTo>
                <a:cubicBezTo>
                  <a:pt x="11552" y="15491"/>
                  <a:pt x="8511" y="13345"/>
                  <a:pt x="7407" y="10066"/>
                </a:cubicBezTo>
                <a:cubicBezTo>
                  <a:pt x="7107" y="9165"/>
                  <a:pt x="7007" y="8231"/>
                  <a:pt x="7040" y="7297"/>
                </a:cubicBezTo>
                <a:lnTo>
                  <a:pt x="7040" y="7297"/>
                </a:lnTo>
                <a:cubicBezTo>
                  <a:pt x="8305" y="7846"/>
                  <a:pt x="9620" y="8224"/>
                  <a:pt x="10963" y="8224"/>
                </a:cubicBezTo>
                <a:cubicBezTo>
                  <a:pt x="11497" y="8224"/>
                  <a:pt x="12036" y="8164"/>
                  <a:pt x="12578" y="8031"/>
                </a:cubicBezTo>
                <a:cubicBezTo>
                  <a:pt x="14446" y="7564"/>
                  <a:pt x="16080" y="6163"/>
                  <a:pt x="16314" y="4128"/>
                </a:cubicBezTo>
                <a:cubicBezTo>
                  <a:pt x="16614" y="2293"/>
                  <a:pt x="15413" y="526"/>
                  <a:pt x="13578" y="125"/>
                </a:cubicBezTo>
                <a:cubicBezTo>
                  <a:pt x="13209" y="40"/>
                  <a:pt x="12850" y="0"/>
                  <a:pt x="1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870;p56">
            <a:extLst>
              <a:ext uri="{FF2B5EF4-FFF2-40B4-BE49-F238E27FC236}">
                <a16:creationId xmlns:a16="http://schemas.microsoft.com/office/drawing/2014/main" id="{63D1190A-A297-3C54-3A7A-F4930A04A178}"/>
              </a:ext>
            </a:extLst>
          </p:cNvPr>
          <p:cNvSpPr/>
          <p:nvPr/>
        </p:nvSpPr>
        <p:spPr>
          <a:xfrm rot="12514087">
            <a:off x="154728" y="1119831"/>
            <a:ext cx="562086" cy="174404"/>
          </a:xfrm>
          <a:custGeom>
            <a:avLst/>
            <a:gdLst/>
            <a:ahLst/>
            <a:cxnLst/>
            <a:rect l="l" t="t" r="r" b="b"/>
            <a:pathLst>
              <a:path w="22483" h="6976" extrusionOk="0">
                <a:moveTo>
                  <a:pt x="8021" y="0"/>
                </a:moveTo>
                <a:cubicBezTo>
                  <a:pt x="4619" y="0"/>
                  <a:pt x="1415" y="2287"/>
                  <a:pt x="601" y="5686"/>
                </a:cubicBezTo>
                <a:cubicBezTo>
                  <a:pt x="467" y="5219"/>
                  <a:pt x="401" y="4752"/>
                  <a:pt x="334" y="4252"/>
                </a:cubicBezTo>
                <a:cubicBezTo>
                  <a:pt x="319" y="4165"/>
                  <a:pt x="255" y="4129"/>
                  <a:pt x="186" y="4129"/>
                </a:cubicBezTo>
                <a:cubicBezTo>
                  <a:pt x="97" y="4129"/>
                  <a:pt x="0" y="4191"/>
                  <a:pt x="0" y="4285"/>
                </a:cubicBezTo>
                <a:cubicBezTo>
                  <a:pt x="34" y="5153"/>
                  <a:pt x="134" y="5987"/>
                  <a:pt x="367" y="6787"/>
                </a:cubicBezTo>
                <a:cubicBezTo>
                  <a:pt x="410" y="6915"/>
                  <a:pt x="521" y="6975"/>
                  <a:pt x="631" y="6975"/>
                </a:cubicBezTo>
                <a:cubicBezTo>
                  <a:pt x="692" y="6975"/>
                  <a:pt x="753" y="6956"/>
                  <a:pt x="801" y="6921"/>
                </a:cubicBezTo>
                <a:cubicBezTo>
                  <a:pt x="1401" y="6187"/>
                  <a:pt x="2069" y="5520"/>
                  <a:pt x="2669" y="4786"/>
                </a:cubicBezTo>
                <a:cubicBezTo>
                  <a:pt x="2826" y="4602"/>
                  <a:pt x="2675" y="4357"/>
                  <a:pt x="2473" y="4357"/>
                </a:cubicBezTo>
                <a:cubicBezTo>
                  <a:pt x="2418" y="4357"/>
                  <a:pt x="2359" y="4376"/>
                  <a:pt x="2302" y="4419"/>
                </a:cubicBezTo>
                <a:cubicBezTo>
                  <a:pt x="1768" y="4886"/>
                  <a:pt x="1268" y="5386"/>
                  <a:pt x="834" y="5987"/>
                </a:cubicBezTo>
                <a:cubicBezTo>
                  <a:pt x="1635" y="3451"/>
                  <a:pt x="3470" y="1350"/>
                  <a:pt x="6138" y="716"/>
                </a:cubicBezTo>
                <a:cubicBezTo>
                  <a:pt x="6699" y="579"/>
                  <a:pt x="7243" y="516"/>
                  <a:pt x="7773" y="516"/>
                </a:cubicBezTo>
                <a:cubicBezTo>
                  <a:pt x="9951" y="516"/>
                  <a:pt x="11879" y="1582"/>
                  <a:pt x="13677" y="2951"/>
                </a:cubicBezTo>
                <a:cubicBezTo>
                  <a:pt x="15041" y="3982"/>
                  <a:pt x="16818" y="5673"/>
                  <a:pt x="18683" y="5673"/>
                </a:cubicBezTo>
                <a:cubicBezTo>
                  <a:pt x="18870" y="5673"/>
                  <a:pt x="19059" y="5656"/>
                  <a:pt x="19247" y="5620"/>
                </a:cubicBezTo>
                <a:cubicBezTo>
                  <a:pt x="21015" y="5253"/>
                  <a:pt x="21983" y="3285"/>
                  <a:pt x="22416" y="1717"/>
                </a:cubicBezTo>
                <a:cubicBezTo>
                  <a:pt x="22482" y="1563"/>
                  <a:pt x="22330" y="1438"/>
                  <a:pt x="22191" y="1438"/>
                </a:cubicBezTo>
                <a:cubicBezTo>
                  <a:pt x="22119" y="1438"/>
                  <a:pt x="22050" y="1471"/>
                  <a:pt x="22016" y="1550"/>
                </a:cubicBezTo>
                <a:cubicBezTo>
                  <a:pt x="21549" y="2584"/>
                  <a:pt x="21182" y="3718"/>
                  <a:pt x="20282" y="4485"/>
                </a:cubicBezTo>
                <a:cubicBezTo>
                  <a:pt x="19798" y="4911"/>
                  <a:pt x="19279" y="5079"/>
                  <a:pt x="18753" y="5079"/>
                </a:cubicBezTo>
                <a:cubicBezTo>
                  <a:pt x="17754" y="5079"/>
                  <a:pt x="16730" y="4475"/>
                  <a:pt x="15878" y="3885"/>
                </a:cubicBezTo>
                <a:cubicBezTo>
                  <a:pt x="13944" y="2584"/>
                  <a:pt x="12242" y="850"/>
                  <a:pt x="9941" y="249"/>
                </a:cubicBezTo>
                <a:cubicBezTo>
                  <a:pt x="9304" y="81"/>
                  <a:pt x="8659" y="0"/>
                  <a:pt x="8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1">
            <a:extLst>
              <a:ext uri="{FF2B5EF4-FFF2-40B4-BE49-F238E27FC236}">
                <a16:creationId xmlns:a16="http://schemas.microsoft.com/office/drawing/2014/main" id="{DC37EEEA-741D-8BAD-532E-D113301F3620}"/>
              </a:ext>
            </a:extLst>
          </p:cNvPr>
          <p:cNvSpPr txBox="1">
            <a:spLocks/>
          </p:cNvSpPr>
          <p:nvPr/>
        </p:nvSpPr>
        <p:spPr>
          <a:xfrm>
            <a:off x="807899" y="359443"/>
            <a:ext cx="4319909" cy="989233"/>
          </a:xfrm>
          <a:prstGeom prst="rect">
            <a:avLst/>
          </a:prstGeom>
          <a:noFill/>
          <a:ln>
            <a:no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5400" dirty="0">
                <a:latin typeface="OptimusPrincepsSemiBold" panose="02000805060000020004" pitchFamily="2" charset="0"/>
              </a:rPr>
              <a:t>Sunflower</a:t>
            </a:r>
          </a:p>
        </p:txBody>
      </p:sp>
      <p:sp>
        <p:nvSpPr>
          <p:cNvPr id="4" name="Subtitle 2">
            <a:extLst>
              <a:ext uri="{FF2B5EF4-FFF2-40B4-BE49-F238E27FC236}">
                <a16:creationId xmlns:a16="http://schemas.microsoft.com/office/drawing/2014/main" id="{5956C860-BBA4-A880-8F9B-0EF5344BFD0C}"/>
              </a:ext>
            </a:extLst>
          </p:cNvPr>
          <p:cNvSpPr txBox="1">
            <a:spLocks/>
          </p:cNvSpPr>
          <p:nvPr/>
        </p:nvSpPr>
        <p:spPr>
          <a:xfrm>
            <a:off x="555808" y="1246496"/>
            <a:ext cx="7689558" cy="2143679"/>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AutoNum type="arabicPeriod"/>
              <a:defRPr sz="12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9pPr>
          </a:lstStyle>
          <a:p>
            <a:r>
              <a:rPr lang="en-IN" sz="1800" b="1" dirty="0">
                <a:latin typeface="ui-sans-serif"/>
              </a:rPr>
              <a:t>Documentation of Observations</a:t>
            </a:r>
          </a:p>
          <a:p>
            <a:pPr marL="285750" indent="-285750">
              <a:buFont typeface="Arial" panose="020B0604020202020204" pitchFamily="34" charset="0"/>
              <a:buChar char="•"/>
            </a:pPr>
            <a:r>
              <a:rPr lang="en-IN" sz="1600" b="1" dirty="0">
                <a:latin typeface="ui-sans-serif"/>
              </a:rPr>
              <a:t>Sketches</a:t>
            </a:r>
            <a:r>
              <a:rPr lang="en-IN" sz="1600" dirty="0">
                <a:latin typeface="ui-sans-serif"/>
              </a:rPr>
              <a:t>: Represent the flower head and stem at various angles.</a:t>
            </a:r>
          </a:p>
          <a:p>
            <a:pPr marL="285750" indent="-285750">
              <a:buFont typeface="Arial" panose="020B0604020202020204" pitchFamily="34" charset="0"/>
              <a:buChar char="•"/>
            </a:pPr>
            <a:r>
              <a:rPr lang="en-IN" sz="1600" b="1" dirty="0">
                <a:latin typeface="ui-sans-serif"/>
              </a:rPr>
              <a:t>Key Characteristics</a:t>
            </a:r>
            <a:r>
              <a:rPr lang="en-IN" sz="1600" dirty="0">
                <a:latin typeface="ui-sans-serif"/>
              </a:rPr>
              <a:t>:</a:t>
            </a:r>
          </a:p>
          <a:p>
            <a:pPr marL="742950" lvl="1" indent="-285750">
              <a:lnSpc>
                <a:spcPct val="110000"/>
              </a:lnSpc>
              <a:buFont typeface="Arial" panose="020B0604020202020204" pitchFamily="34" charset="0"/>
              <a:buChar char="•"/>
            </a:pPr>
            <a:r>
              <a:rPr lang="en-IN" b="1" dirty="0">
                <a:latin typeface="ui-sans-serif"/>
              </a:rPr>
              <a:t>Symmetry</a:t>
            </a:r>
            <a:r>
              <a:rPr lang="en-IN" dirty="0">
                <a:latin typeface="ui-sans-serif"/>
              </a:rPr>
              <a:t>: Radial symmetry in the flower head.</a:t>
            </a:r>
          </a:p>
          <a:p>
            <a:pPr marL="742950" lvl="1" indent="-285750">
              <a:lnSpc>
                <a:spcPct val="110000"/>
              </a:lnSpc>
              <a:buFont typeface="Arial" panose="020B0604020202020204" pitchFamily="34" charset="0"/>
              <a:buChar char="•"/>
            </a:pPr>
            <a:r>
              <a:rPr lang="en-IN" b="1" dirty="0">
                <a:latin typeface="ui-sans-serif"/>
              </a:rPr>
              <a:t>Rhythm</a:t>
            </a:r>
            <a:r>
              <a:rPr lang="en-IN" dirty="0">
                <a:latin typeface="ui-sans-serif"/>
              </a:rPr>
              <a:t>: Seeds arranged in a Fibonacci sequence.</a:t>
            </a:r>
          </a:p>
          <a:p>
            <a:pPr marL="742950" lvl="1" indent="-285750">
              <a:lnSpc>
                <a:spcPct val="110000"/>
              </a:lnSpc>
              <a:buFont typeface="Arial" panose="020B0604020202020204" pitchFamily="34" charset="0"/>
              <a:buChar char="•"/>
            </a:pPr>
            <a:r>
              <a:rPr lang="en-IN" b="1" dirty="0">
                <a:latin typeface="ui-sans-serif"/>
              </a:rPr>
              <a:t>Texture</a:t>
            </a:r>
            <a:r>
              <a:rPr lang="en-IN" dirty="0">
                <a:latin typeface="ui-sans-serif"/>
              </a:rPr>
              <a:t>: Soft, petal-like edges contrasted with dense, rough seeds.</a:t>
            </a:r>
          </a:p>
          <a:p>
            <a:pPr marL="742950" lvl="1" indent="-285750">
              <a:lnSpc>
                <a:spcPct val="110000"/>
              </a:lnSpc>
              <a:buFont typeface="Arial" panose="020B0604020202020204" pitchFamily="34" charset="0"/>
              <a:buChar char="•"/>
            </a:pPr>
            <a:r>
              <a:rPr lang="en-IN" b="1" dirty="0">
                <a:latin typeface="ui-sans-serif"/>
              </a:rPr>
              <a:t>Scale</a:t>
            </a:r>
            <a:r>
              <a:rPr lang="en-IN" dirty="0">
                <a:latin typeface="ui-sans-serif"/>
              </a:rPr>
              <a:t>: Typically large flower heads compared to the stem.</a:t>
            </a:r>
          </a:p>
          <a:p>
            <a:pPr marL="742950" lvl="1" indent="-285750">
              <a:lnSpc>
                <a:spcPct val="110000"/>
              </a:lnSpc>
              <a:buFont typeface="Arial" panose="020B0604020202020204" pitchFamily="34" charset="0"/>
              <a:buChar char="•"/>
            </a:pPr>
            <a:r>
              <a:rPr lang="en-IN" b="1" dirty="0">
                <a:latin typeface="ui-sans-serif"/>
              </a:rPr>
              <a:t>Proportion</a:t>
            </a:r>
            <a:r>
              <a:rPr lang="en-IN" dirty="0">
                <a:latin typeface="ui-sans-serif"/>
              </a:rPr>
              <a:t>: The flower head is balanced around a central disc, surrounded by uniform petals.</a:t>
            </a:r>
            <a:endParaRPr lang="en-IN" sz="1100" dirty="0">
              <a:latin typeface="ui-sans-serif"/>
            </a:endParaRPr>
          </a:p>
        </p:txBody>
      </p:sp>
      <p:sp>
        <p:nvSpPr>
          <p:cNvPr id="5" name="Subtitle 2">
            <a:extLst>
              <a:ext uri="{FF2B5EF4-FFF2-40B4-BE49-F238E27FC236}">
                <a16:creationId xmlns:a16="http://schemas.microsoft.com/office/drawing/2014/main" id="{9C38F552-0EA6-5F21-2F8C-E30AB6DBF52F}"/>
              </a:ext>
            </a:extLst>
          </p:cNvPr>
          <p:cNvSpPr txBox="1">
            <a:spLocks/>
          </p:cNvSpPr>
          <p:nvPr/>
        </p:nvSpPr>
        <p:spPr>
          <a:xfrm>
            <a:off x="724298" y="3390175"/>
            <a:ext cx="7689558" cy="161781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b="1" i="0" dirty="0">
                <a:effectLst/>
                <a:latin typeface="ui-sans-serif"/>
              </a:rPr>
              <a:t>Formal Characteristics (Visual Language)</a:t>
            </a:r>
          </a:p>
          <a:p>
            <a:pPr marL="171450" indent="-171450" algn="l">
              <a:lnSpc>
                <a:spcPct val="100000"/>
              </a:lnSpc>
              <a:buFont typeface="Arial" panose="020B0604020202020204" pitchFamily="34" charset="0"/>
              <a:buChar char="•"/>
            </a:pPr>
            <a:r>
              <a:rPr lang="en-IN" sz="1200" b="1" i="0" dirty="0">
                <a:effectLst/>
                <a:latin typeface="ui-sans-serif"/>
              </a:rPr>
              <a:t>Curvatures</a:t>
            </a:r>
            <a:r>
              <a:rPr lang="en-IN" sz="1200" b="0" i="0" dirty="0">
                <a:effectLst/>
                <a:latin typeface="ui-sans-serif"/>
              </a:rPr>
              <a:t>: Circular petals and seed arrangements.</a:t>
            </a:r>
          </a:p>
          <a:p>
            <a:pPr marL="171450" indent="-171450" algn="l">
              <a:lnSpc>
                <a:spcPct val="100000"/>
              </a:lnSpc>
              <a:buFont typeface="Arial" panose="020B0604020202020204" pitchFamily="34" charset="0"/>
              <a:buChar char="•"/>
            </a:pPr>
            <a:r>
              <a:rPr lang="en-IN" sz="1200" b="1" i="0" dirty="0">
                <a:effectLst/>
                <a:latin typeface="ui-sans-serif"/>
              </a:rPr>
              <a:t>Lines</a:t>
            </a:r>
            <a:r>
              <a:rPr lang="en-IN" sz="1200" b="0" i="0" dirty="0">
                <a:effectLst/>
                <a:latin typeface="ui-sans-serif"/>
              </a:rPr>
              <a:t>: </a:t>
            </a:r>
            <a:r>
              <a:rPr lang="en-IN" sz="1200" b="0" i="0" dirty="0" err="1">
                <a:effectLst/>
                <a:latin typeface="ui-sans-serif"/>
              </a:rPr>
              <a:t>Spiraling</a:t>
            </a:r>
            <a:r>
              <a:rPr lang="en-IN" sz="1200" b="0" i="0" dirty="0">
                <a:effectLst/>
                <a:latin typeface="ui-sans-serif"/>
              </a:rPr>
              <a:t>, mathematical lines in the seed pattern.</a:t>
            </a:r>
          </a:p>
          <a:p>
            <a:pPr marL="171450" indent="-171450" algn="l">
              <a:lnSpc>
                <a:spcPct val="100000"/>
              </a:lnSpc>
              <a:buFont typeface="Arial" panose="020B0604020202020204" pitchFamily="34" charset="0"/>
              <a:buChar char="•"/>
            </a:pPr>
            <a:r>
              <a:rPr lang="en-IN" sz="1200" b="1" i="0" dirty="0">
                <a:effectLst/>
                <a:latin typeface="ui-sans-serif"/>
              </a:rPr>
              <a:t>Folds</a:t>
            </a:r>
            <a:r>
              <a:rPr lang="en-IN" sz="1200" b="0" i="0" dirty="0">
                <a:effectLst/>
                <a:latin typeface="ui-sans-serif"/>
              </a:rPr>
              <a:t>: Petals fold outward slightly, giving a three-dimensional form.</a:t>
            </a:r>
          </a:p>
          <a:p>
            <a:pPr marL="171450" indent="-171450" algn="l">
              <a:lnSpc>
                <a:spcPct val="100000"/>
              </a:lnSpc>
              <a:buFont typeface="Arial" panose="020B0604020202020204" pitchFamily="34" charset="0"/>
              <a:buChar char="•"/>
            </a:pPr>
            <a:r>
              <a:rPr lang="en-IN" sz="1200" b="1" i="0" dirty="0">
                <a:effectLst/>
                <a:latin typeface="ui-sans-serif"/>
              </a:rPr>
              <a:t>Layers</a:t>
            </a:r>
            <a:r>
              <a:rPr lang="en-IN" sz="1200" b="0" i="0" dirty="0">
                <a:effectLst/>
                <a:latin typeface="ui-sans-serif"/>
              </a:rPr>
              <a:t>: Overlapping petals create a dense outer layer, with seeds forming a structured interior.</a:t>
            </a:r>
            <a:endParaRPr lang="en-IN" sz="1600" b="0" i="0" dirty="0">
              <a:effectLst/>
              <a:latin typeface="ui-sans-serif"/>
            </a:endParaRPr>
          </a:p>
        </p:txBody>
      </p:sp>
    </p:spTree>
    <p:extLst>
      <p:ext uri="{BB962C8B-B14F-4D97-AF65-F5344CB8AC3E}">
        <p14:creationId xmlns:p14="http://schemas.microsoft.com/office/powerpoint/2010/main" val="48836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3">
          <a:extLst>
            <a:ext uri="{FF2B5EF4-FFF2-40B4-BE49-F238E27FC236}">
              <a16:creationId xmlns:a16="http://schemas.microsoft.com/office/drawing/2014/main" id="{EB127D24-CA4E-60B4-F334-CED2110DDC54}"/>
            </a:ext>
          </a:extLst>
        </p:cNvPr>
        <p:cNvGrpSpPr/>
        <p:nvPr/>
      </p:nvGrpSpPr>
      <p:grpSpPr>
        <a:xfrm>
          <a:off x="0" y="0"/>
          <a:ext cx="0" cy="0"/>
          <a:chOff x="0" y="0"/>
          <a:chExt cx="0" cy="0"/>
        </a:xfrm>
      </p:grpSpPr>
      <p:sp>
        <p:nvSpPr>
          <p:cNvPr id="3076" name="Google Shape;3076;p57">
            <a:hlinkClick r:id="" action="ppaction://noaction"/>
            <a:extLst>
              <a:ext uri="{FF2B5EF4-FFF2-40B4-BE49-F238E27FC236}">
                <a16:creationId xmlns:a16="http://schemas.microsoft.com/office/drawing/2014/main" id="{2C9BD56C-DE30-A4EA-5DA9-13CB7EEC1623}"/>
              </a:ext>
            </a:extLst>
          </p:cNvPr>
          <p:cNvSpPr/>
          <p:nvPr/>
        </p:nvSpPr>
        <p:spPr>
          <a:xfrm>
            <a:off x="4451275" y="182224"/>
            <a:ext cx="205800" cy="17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dk1"/>
                </a:solidFill>
                <a:latin typeface="Caveat"/>
                <a:ea typeface="Caveat"/>
                <a:cs typeface="Caveat"/>
                <a:sym typeface="Caveat"/>
              </a:rPr>
              <a:t>T</a:t>
            </a:r>
            <a:endParaRPr sz="1200" b="1">
              <a:solidFill>
                <a:schemeClr val="dk1"/>
              </a:solidFill>
              <a:latin typeface="Caveat"/>
              <a:ea typeface="Caveat"/>
              <a:cs typeface="Caveat"/>
              <a:sym typeface="Caveat"/>
            </a:endParaRPr>
          </a:p>
        </p:txBody>
      </p:sp>
      <p:sp>
        <p:nvSpPr>
          <p:cNvPr id="3077" name="Google Shape;3077;p57">
            <a:hlinkClick r:id="" action="ppaction://noaction"/>
            <a:extLst>
              <a:ext uri="{FF2B5EF4-FFF2-40B4-BE49-F238E27FC236}">
                <a16:creationId xmlns:a16="http://schemas.microsoft.com/office/drawing/2014/main" id="{A90152BA-A062-BEE6-E36E-8D88D917FA62}"/>
              </a:ext>
            </a:extLst>
          </p:cNvPr>
          <p:cNvSpPr/>
          <p:nvPr/>
        </p:nvSpPr>
        <p:spPr>
          <a:xfrm>
            <a:off x="4447155" y="164228"/>
            <a:ext cx="249724" cy="212101"/>
          </a:xfrm>
          <a:custGeom>
            <a:avLst/>
            <a:gdLst/>
            <a:ahLst/>
            <a:cxnLst/>
            <a:rect l="l" t="t" r="r" b="b"/>
            <a:pathLst>
              <a:path w="1838" h="1561" extrusionOk="0">
                <a:moveTo>
                  <a:pt x="891" y="119"/>
                </a:moveTo>
                <a:cubicBezTo>
                  <a:pt x="1314" y="119"/>
                  <a:pt x="1648" y="525"/>
                  <a:pt x="1523" y="958"/>
                </a:cubicBezTo>
                <a:lnTo>
                  <a:pt x="1512" y="958"/>
                </a:lnTo>
                <a:cubicBezTo>
                  <a:pt x="1421" y="1270"/>
                  <a:pt x="1142" y="1450"/>
                  <a:pt x="855" y="1450"/>
                </a:cubicBezTo>
                <a:cubicBezTo>
                  <a:pt x="687" y="1450"/>
                  <a:pt x="517" y="1389"/>
                  <a:pt x="381" y="1256"/>
                </a:cubicBezTo>
                <a:cubicBezTo>
                  <a:pt x="196" y="1071"/>
                  <a:pt x="165" y="773"/>
                  <a:pt x="298" y="546"/>
                </a:cubicBezTo>
                <a:cubicBezTo>
                  <a:pt x="391" y="382"/>
                  <a:pt x="607" y="145"/>
                  <a:pt x="802" y="125"/>
                </a:cubicBezTo>
                <a:cubicBezTo>
                  <a:pt x="832" y="121"/>
                  <a:pt x="862" y="119"/>
                  <a:pt x="891" y="119"/>
                </a:cubicBezTo>
                <a:close/>
                <a:moveTo>
                  <a:pt x="903" y="1"/>
                </a:moveTo>
                <a:cubicBezTo>
                  <a:pt x="894" y="1"/>
                  <a:pt x="884" y="1"/>
                  <a:pt x="875" y="1"/>
                </a:cubicBezTo>
                <a:cubicBezTo>
                  <a:pt x="422" y="22"/>
                  <a:pt x="0" y="454"/>
                  <a:pt x="103" y="917"/>
                </a:cubicBezTo>
                <a:cubicBezTo>
                  <a:pt x="183" y="1330"/>
                  <a:pt x="545" y="1561"/>
                  <a:pt x="903" y="1561"/>
                </a:cubicBezTo>
                <a:cubicBezTo>
                  <a:pt x="1187" y="1561"/>
                  <a:pt x="1468" y="1416"/>
                  <a:pt x="1605" y="1102"/>
                </a:cubicBezTo>
                <a:cubicBezTo>
                  <a:pt x="1837" y="586"/>
                  <a:pt x="1464" y="1"/>
                  <a:pt x="903"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7">
            <a:hlinkClick r:id="" action="ppaction://hlinkshowjump?jump=nextslide"/>
            <a:extLst>
              <a:ext uri="{FF2B5EF4-FFF2-40B4-BE49-F238E27FC236}">
                <a16:creationId xmlns:a16="http://schemas.microsoft.com/office/drawing/2014/main" id="{26CF06D1-1EBB-75ED-25DB-B2A69062B92D}"/>
              </a:ext>
            </a:extLst>
          </p:cNvPr>
          <p:cNvSpPr/>
          <p:nvPr/>
        </p:nvSpPr>
        <p:spPr>
          <a:xfrm rot="5400000" flipH="1">
            <a:off x="4772238" y="122793"/>
            <a:ext cx="126268" cy="344798"/>
          </a:xfrm>
          <a:custGeom>
            <a:avLst/>
            <a:gdLst/>
            <a:ahLst/>
            <a:cxnLst/>
            <a:rect l="l" t="t" r="r" b="b"/>
            <a:pathLst>
              <a:path w="8340" h="22774" extrusionOk="0">
                <a:moveTo>
                  <a:pt x="4476" y="1"/>
                </a:moveTo>
                <a:cubicBezTo>
                  <a:pt x="4441" y="1"/>
                  <a:pt x="4405" y="8"/>
                  <a:pt x="4370" y="23"/>
                </a:cubicBezTo>
                <a:cubicBezTo>
                  <a:pt x="3670" y="423"/>
                  <a:pt x="2936" y="757"/>
                  <a:pt x="2169" y="1023"/>
                </a:cubicBezTo>
                <a:cubicBezTo>
                  <a:pt x="2002" y="1090"/>
                  <a:pt x="1902" y="1290"/>
                  <a:pt x="2002" y="1457"/>
                </a:cubicBezTo>
                <a:cubicBezTo>
                  <a:pt x="2102" y="1590"/>
                  <a:pt x="2202" y="1691"/>
                  <a:pt x="2269" y="1824"/>
                </a:cubicBezTo>
                <a:cubicBezTo>
                  <a:pt x="2269" y="1924"/>
                  <a:pt x="2336" y="2024"/>
                  <a:pt x="2436" y="2091"/>
                </a:cubicBezTo>
                <a:cubicBezTo>
                  <a:pt x="2836" y="2725"/>
                  <a:pt x="3170" y="3425"/>
                  <a:pt x="3436" y="4126"/>
                </a:cubicBezTo>
                <a:cubicBezTo>
                  <a:pt x="3463" y="4218"/>
                  <a:pt x="3532" y="4259"/>
                  <a:pt x="3601" y="4259"/>
                </a:cubicBezTo>
                <a:cubicBezTo>
                  <a:pt x="3705" y="4259"/>
                  <a:pt x="3810" y="4166"/>
                  <a:pt x="3770" y="4026"/>
                </a:cubicBezTo>
                <a:cubicBezTo>
                  <a:pt x="3637" y="3358"/>
                  <a:pt x="3403" y="2725"/>
                  <a:pt x="3069" y="2124"/>
                </a:cubicBezTo>
                <a:lnTo>
                  <a:pt x="3069" y="2124"/>
                </a:lnTo>
                <a:cubicBezTo>
                  <a:pt x="4671" y="2324"/>
                  <a:pt x="5671" y="3792"/>
                  <a:pt x="6338" y="5193"/>
                </a:cubicBezTo>
                <a:cubicBezTo>
                  <a:pt x="7072" y="6694"/>
                  <a:pt x="7773" y="8629"/>
                  <a:pt x="7006" y="10230"/>
                </a:cubicBezTo>
                <a:cubicBezTo>
                  <a:pt x="6072" y="12298"/>
                  <a:pt x="3436" y="12598"/>
                  <a:pt x="1769" y="13899"/>
                </a:cubicBezTo>
                <a:cubicBezTo>
                  <a:pt x="134" y="15167"/>
                  <a:pt x="1" y="17235"/>
                  <a:pt x="901" y="19070"/>
                </a:cubicBezTo>
                <a:cubicBezTo>
                  <a:pt x="1708" y="20806"/>
                  <a:pt x="3465" y="22774"/>
                  <a:pt x="5558" y="22774"/>
                </a:cubicBezTo>
                <a:cubicBezTo>
                  <a:pt x="5716" y="22774"/>
                  <a:pt x="5876" y="22762"/>
                  <a:pt x="6038" y="22739"/>
                </a:cubicBezTo>
                <a:cubicBezTo>
                  <a:pt x="6172" y="22706"/>
                  <a:pt x="6138" y="22472"/>
                  <a:pt x="5972" y="22472"/>
                </a:cubicBezTo>
                <a:cubicBezTo>
                  <a:pt x="4270" y="22239"/>
                  <a:pt x="2769" y="21238"/>
                  <a:pt x="1902" y="19770"/>
                </a:cubicBezTo>
                <a:cubicBezTo>
                  <a:pt x="1035" y="18436"/>
                  <a:pt x="334" y="16601"/>
                  <a:pt x="1302" y="15134"/>
                </a:cubicBezTo>
                <a:cubicBezTo>
                  <a:pt x="2502" y="13366"/>
                  <a:pt x="5004" y="13132"/>
                  <a:pt x="6539" y="11764"/>
                </a:cubicBezTo>
                <a:cubicBezTo>
                  <a:pt x="8340" y="10197"/>
                  <a:pt x="8040" y="7828"/>
                  <a:pt x="7239" y="5793"/>
                </a:cubicBezTo>
                <a:cubicBezTo>
                  <a:pt x="6439" y="3825"/>
                  <a:pt x="5104" y="1557"/>
                  <a:pt x="2736" y="1524"/>
                </a:cubicBezTo>
                <a:lnTo>
                  <a:pt x="2669" y="1457"/>
                </a:lnTo>
                <a:cubicBezTo>
                  <a:pt x="3403" y="1257"/>
                  <a:pt x="4104" y="890"/>
                  <a:pt x="4671" y="390"/>
                </a:cubicBezTo>
                <a:cubicBezTo>
                  <a:pt x="4841" y="219"/>
                  <a:pt x="4673" y="1"/>
                  <a:pt x="4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7">
            <a:hlinkClick r:id="" action="ppaction://hlinkshowjump?jump=previousslide"/>
            <a:extLst>
              <a:ext uri="{FF2B5EF4-FFF2-40B4-BE49-F238E27FC236}">
                <a16:creationId xmlns:a16="http://schemas.microsoft.com/office/drawing/2014/main" id="{B61C6221-4168-4600-2AB1-A5C92ED5B4A2}"/>
              </a:ext>
            </a:extLst>
          </p:cNvPr>
          <p:cNvSpPr/>
          <p:nvPr/>
        </p:nvSpPr>
        <p:spPr>
          <a:xfrm rot="1799868" flipH="1">
            <a:off x="4167417" y="194956"/>
            <a:ext cx="287466" cy="185300"/>
          </a:xfrm>
          <a:custGeom>
            <a:avLst/>
            <a:gdLst/>
            <a:ahLst/>
            <a:cxnLst/>
            <a:rect l="l" t="t" r="r" b="b"/>
            <a:pathLst>
              <a:path w="24952" h="16084" extrusionOk="0">
                <a:moveTo>
                  <a:pt x="12546" y="611"/>
                </a:moveTo>
                <a:cubicBezTo>
                  <a:pt x="14215" y="611"/>
                  <a:pt x="15789" y="1660"/>
                  <a:pt x="15813" y="3594"/>
                </a:cubicBezTo>
                <a:cubicBezTo>
                  <a:pt x="15813" y="5663"/>
                  <a:pt x="14179" y="7130"/>
                  <a:pt x="12244" y="7531"/>
                </a:cubicBezTo>
                <a:cubicBezTo>
                  <a:pt x="11797" y="7632"/>
                  <a:pt x="11350" y="7678"/>
                  <a:pt x="10905" y="7678"/>
                </a:cubicBezTo>
                <a:cubicBezTo>
                  <a:pt x="9591" y="7678"/>
                  <a:pt x="8295" y="7278"/>
                  <a:pt x="7074" y="6730"/>
                </a:cubicBezTo>
                <a:cubicBezTo>
                  <a:pt x="7374" y="4328"/>
                  <a:pt x="8642" y="2027"/>
                  <a:pt x="10843" y="993"/>
                </a:cubicBezTo>
                <a:cubicBezTo>
                  <a:pt x="11382" y="736"/>
                  <a:pt x="11970" y="611"/>
                  <a:pt x="12546" y="611"/>
                </a:cubicBezTo>
                <a:close/>
                <a:moveTo>
                  <a:pt x="12502" y="0"/>
                </a:moveTo>
                <a:cubicBezTo>
                  <a:pt x="9306" y="0"/>
                  <a:pt x="7085" y="3398"/>
                  <a:pt x="6573" y="6496"/>
                </a:cubicBezTo>
                <a:cubicBezTo>
                  <a:pt x="6340" y="6363"/>
                  <a:pt x="6073" y="6230"/>
                  <a:pt x="5840" y="6096"/>
                </a:cubicBezTo>
                <a:cubicBezTo>
                  <a:pt x="3738" y="4929"/>
                  <a:pt x="1670" y="3594"/>
                  <a:pt x="402" y="1460"/>
                </a:cubicBezTo>
                <a:cubicBezTo>
                  <a:pt x="361" y="1397"/>
                  <a:pt x="303" y="1370"/>
                  <a:pt x="246" y="1370"/>
                </a:cubicBezTo>
                <a:cubicBezTo>
                  <a:pt x="120" y="1370"/>
                  <a:pt x="0" y="1499"/>
                  <a:pt x="69" y="1660"/>
                </a:cubicBezTo>
                <a:cubicBezTo>
                  <a:pt x="1303" y="4095"/>
                  <a:pt x="3738" y="5629"/>
                  <a:pt x="6073" y="6830"/>
                </a:cubicBezTo>
                <a:lnTo>
                  <a:pt x="6507" y="7030"/>
                </a:lnTo>
                <a:cubicBezTo>
                  <a:pt x="6473" y="7430"/>
                  <a:pt x="6440" y="7831"/>
                  <a:pt x="6473" y="8198"/>
                </a:cubicBezTo>
                <a:cubicBezTo>
                  <a:pt x="6760" y="13020"/>
                  <a:pt x="10738" y="16083"/>
                  <a:pt x="14858" y="16083"/>
                </a:cubicBezTo>
                <a:cubicBezTo>
                  <a:pt x="16979" y="16083"/>
                  <a:pt x="19138" y="15271"/>
                  <a:pt x="20850" y="13468"/>
                </a:cubicBezTo>
                <a:cubicBezTo>
                  <a:pt x="21918" y="12367"/>
                  <a:pt x="23285" y="10333"/>
                  <a:pt x="22785" y="8731"/>
                </a:cubicBezTo>
                <a:lnTo>
                  <a:pt x="22785" y="8731"/>
                </a:lnTo>
                <a:cubicBezTo>
                  <a:pt x="23352" y="9332"/>
                  <a:pt x="23919" y="9966"/>
                  <a:pt x="24553" y="10566"/>
                </a:cubicBezTo>
                <a:cubicBezTo>
                  <a:pt x="24588" y="10610"/>
                  <a:pt x="24634" y="10628"/>
                  <a:pt x="24681" y="10628"/>
                </a:cubicBezTo>
                <a:cubicBezTo>
                  <a:pt x="24814" y="10628"/>
                  <a:pt x="24952" y="10480"/>
                  <a:pt x="24853" y="10333"/>
                </a:cubicBezTo>
                <a:cubicBezTo>
                  <a:pt x="24119" y="9065"/>
                  <a:pt x="22952" y="8031"/>
                  <a:pt x="21851" y="7064"/>
                </a:cubicBezTo>
                <a:cubicBezTo>
                  <a:pt x="21804" y="7016"/>
                  <a:pt x="21744" y="6994"/>
                  <a:pt x="21683" y="6994"/>
                </a:cubicBezTo>
                <a:cubicBezTo>
                  <a:pt x="21573" y="6994"/>
                  <a:pt x="21460" y="7068"/>
                  <a:pt x="21417" y="7197"/>
                </a:cubicBezTo>
                <a:cubicBezTo>
                  <a:pt x="21151" y="8698"/>
                  <a:pt x="20383" y="9699"/>
                  <a:pt x="19416" y="10833"/>
                </a:cubicBezTo>
                <a:cubicBezTo>
                  <a:pt x="19278" y="10999"/>
                  <a:pt x="19391" y="11233"/>
                  <a:pt x="19567" y="11233"/>
                </a:cubicBezTo>
                <a:cubicBezTo>
                  <a:pt x="19603" y="11233"/>
                  <a:pt x="19643" y="11223"/>
                  <a:pt x="19683" y="11200"/>
                </a:cubicBezTo>
                <a:cubicBezTo>
                  <a:pt x="20817" y="10466"/>
                  <a:pt x="21517" y="9098"/>
                  <a:pt x="21851" y="7797"/>
                </a:cubicBezTo>
                <a:lnTo>
                  <a:pt x="21951" y="7897"/>
                </a:lnTo>
                <a:cubicBezTo>
                  <a:pt x="21884" y="7964"/>
                  <a:pt x="21884" y="8064"/>
                  <a:pt x="21951" y="8131"/>
                </a:cubicBezTo>
                <a:cubicBezTo>
                  <a:pt x="23019" y="9832"/>
                  <a:pt x="21584" y="12000"/>
                  <a:pt x="20350" y="13201"/>
                </a:cubicBezTo>
                <a:cubicBezTo>
                  <a:pt x="19049" y="14469"/>
                  <a:pt x="17348" y="15269"/>
                  <a:pt x="15547" y="15470"/>
                </a:cubicBezTo>
                <a:cubicBezTo>
                  <a:pt x="15347" y="15484"/>
                  <a:pt x="15149" y="15491"/>
                  <a:pt x="14952" y="15491"/>
                </a:cubicBezTo>
                <a:cubicBezTo>
                  <a:pt x="11552" y="15491"/>
                  <a:pt x="8511" y="13345"/>
                  <a:pt x="7407" y="10066"/>
                </a:cubicBezTo>
                <a:cubicBezTo>
                  <a:pt x="7107" y="9165"/>
                  <a:pt x="7007" y="8231"/>
                  <a:pt x="7040" y="7297"/>
                </a:cubicBezTo>
                <a:lnTo>
                  <a:pt x="7040" y="7297"/>
                </a:lnTo>
                <a:cubicBezTo>
                  <a:pt x="8305" y="7846"/>
                  <a:pt x="9620" y="8224"/>
                  <a:pt x="10963" y="8224"/>
                </a:cubicBezTo>
                <a:cubicBezTo>
                  <a:pt x="11497" y="8224"/>
                  <a:pt x="12036" y="8164"/>
                  <a:pt x="12578" y="8031"/>
                </a:cubicBezTo>
                <a:cubicBezTo>
                  <a:pt x="14446" y="7564"/>
                  <a:pt x="16080" y="6163"/>
                  <a:pt x="16314" y="4128"/>
                </a:cubicBezTo>
                <a:cubicBezTo>
                  <a:pt x="16614" y="2293"/>
                  <a:pt x="15413" y="526"/>
                  <a:pt x="13578" y="125"/>
                </a:cubicBezTo>
                <a:cubicBezTo>
                  <a:pt x="13209" y="40"/>
                  <a:pt x="12850" y="0"/>
                  <a:pt x="1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itle 1">
            <a:extLst>
              <a:ext uri="{FF2B5EF4-FFF2-40B4-BE49-F238E27FC236}">
                <a16:creationId xmlns:a16="http://schemas.microsoft.com/office/drawing/2014/main" id="{3BD2CD34-E836-0C0D-C22E-BB1C186B96D4}"/>
              </a:ext>
            </a:extLst>
          </p:cNvPr>
          <p:cNvSpPr txBox="1">
            <a:spLocks/>
          </p:cNvSpPr>
          <p:nvPr/>
        </p:nvSpPr>
        <p:spPr>
          <a:xfrm>
            <a:off x="415395" y="467512"/>
            <a:ext cx="6514524" cy="1320037"/>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800" dirty="0">
                <a:latin typeface="New York Extra Large" panose="02020502060400000004" pitchFamily="18" charset="0"/>
              </a:rPr>
              <a:t>Report: Abstraction and Construction</a:t>
            </a:r>
          </a:p>
          <a:p>
            <a:r>
              <a:rPr lang="en-IN" sz="2800" dirty="0">
                <a:latin typeface="New York Extra Large" panose="02020502060400000004" pitchFamily="18" charset="0"/>
              </a:rPr>
              <a:t> of a 3D Cardboard House</a:t>
            </a:r>
          </a:p>
        </p:txBody>
      </p:sp>
      <p:sp>
        <p:nvSpPr>
          <p:cNvPr id="12" name="Subtitle 2">
            <a:extLst>
              <a:ext uri="{FF2B5EF4-FFF2-40B4-BE49-F238E27FC236}">
                <a16:creationId xmlns:a16="http://schemas.microsoft.com/office/drawing/2014/main" id="{03A478E0-CED2-0138-3AAC-8C94350F8256}"/>
              </a:ext>
            </a:extLst>
          </p:cNvPr>
          <p:cNvSpPr txBox="1">
            <a:spLocks/>
          </p:cNvSpPr>
          <p:nvPr/>
        </p:nvSpPr>
        <p:spPr>
          <a:xfrm>
            <a:off x="536447" y="1849442"/>
            <a:ext cx="8241256" cy="2853472"/>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AutoNum type="arabicPeriod"/>
              <a:defRPr sz="12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9pPr>
          </a:lstStyle>
          <a:p>
            <a:pPr marL="0">
              <a:lnSpc>
                <a:spcPct val="107000"/>
              </a:lnSpc>
              <a:spcAft>
                <a:spcPts val="800"/>
              </a:spcAft>
            </a:pPr>
            <a:r>
              <a:rPr lang="en-IN" sz="1800" b="1" kern="100" dirty="0">
                <a:latin typeface="Calibri" panose="020F0502020204030204" pitchFamily="34" charset="0"/>
                <a:ea typeface="Calibri" panose="020F0502020204030204" pitchFamily="34" charset="0"/>
                <a:cs typeface="Times New Roman" panose="02020603050405020304" pitchFamily="18" charset="0"/>
              </a:rPr>
              <a:t>Introduction</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This project focused on designing and constructing a 3D model of a house using cardboard as the primary material. The goal was to abstract the essential structural elements of a house—walls, roof, and openings—while showcasing creativity and craftsmanship. The process emphasized simplicity, stability, and visual appeal.</a:t>
            </a:r>
          </a:p>
        </p:txBody>
      </p:sp>
    </p:spTree>
    <p:extLst>
      <p:ext uri="{BB962C8B-B14F-4D97-AF65-F5344CB8AC3E}">
        <p14:creationId xmlns:p14="http://schemas.microsoft.com/office/powerpoint/2010/main" val="345066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3">
          <a:extLst>
            <a:ext uri="{FF2B5EF4-FFF2-40B4-BE49-F238E27FC236}">
              <a16:creationId xmlns:a16="http://schemas.microsoft.com/office/drawing/2014/main" id="{1603034B-D054-CA57-AC6B-33C732E3DD85}"/>
            </a:ext>
          </a:extLst>
        </p:cNvPr>
        <p:cNvGrpSpPr/>
        <p:nvPr/>
      </p:nvGrpSpPr>
      <p:grpSpPr>
        <a:xfrm>
          <a:off x="0" y="0"/>
          <a:ext cx="0" cy="0"/>
          <a:chOff x="0" y="0"/>
          <a:chExt cx="0" cy="0"/>
        </a:xfrm>
      </p:grpSpPr>
      <p:sp>
        <p:nvSpPr>
          <p:cNvPr id="3076" name="Google Shape;3076;p57">
            <a:hlinkClick r:id="" action="ppaction://noaction"/>
            <a:extLst>
              <a:ext uri="{FF2B5EF4-FFF2-40B4-BE49-F238E27FC236}">
                <a16:creationId xmlns:a16="http://schemas.microsoft.com/office/drawing/2014/main" id="{DEBDFA23-D4D2-B251-910D-CA664A498D50}"/>
              </a:ext>
            </a:extLst>
          </p:cNvPr>
          <p:cNvSpPr/>
          <p:nvPr/>
        </p:nvSpPr>
        <p:spPr>
          <a:xfrm>
            <a:off x="4451275" y="182224"/>
            <a:ext cx="205800" cy="17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dk1"/>
                </a:solidFill>
                <a:latin typeface="Caveat"/>
                <a:ea typeface="Caveat"/>
                <a:cs typeface="Caveat"/>
                <a:sym typeface="Caveat"/>
              </a:rPr>
              <a:t>T</a:t>
            </a:r>
            <a:endParaRPr sz="1200" b="1">
              <a:solidFill>
                <a:schemeClr val="dk1"/>
              </a:solidFill>
              <a:latin typeface="Caveat"/>
              <a:ea typeface="Caveat"/>
              <a:cs typeface="Caveat"/>
              <a:sym typeface="Caveat"/>
            </a:endParaRPr>
          </a:p>
        </p:txBody>
      </p:sp>
      <p:sp>
        <p:nvSpPr>
          <p:cNvPr id="3077" name="Google Shape;3077;p57">
            <a:hlinkClick r:id="" action="ppaction://noaction"/>
            <a:extLst>
              <a:ext uri="{FF2B5EF4-FFF2-40B4-BE49-F238E27FC236}">
                <a16:creationId xmlns:a16="http://schemas.microsoft.com/office/drawing/2014/main" id="{ABE76B37-604A-E6AE-C5BF-472142EAD5C7}"/>
              </a:ext>
            </a:extLst>
          </p:cNvPr>
          <p:cNvSpPr/>
          <p:nvPr/>
        </p:nvSpPr>
        <p:spPr>
          <a:xfrm>
            <a:off x="4447155" y="164228"/>
            <a:ext cx="249724" cy="212101"/>
          </a:xfrm>
          <a:custGeom>
            <a:avLst/>
            <a:gdLst/>
            <a:ahLst/>
            <a:cxnLst/>
            <a:rect l="l" t="t" r="r" b="b"/>
            <a:pathLst>
              <a:path w="1838" h="1561" extrusionOk="0">
                <a:moveTo>
                  <a:pt x="891" y="119"/>
                </a:moveTo>
                <a:cubicBezTo>
                  <a:pt x="1314" y="119"/>
                  <a:pt x="1648" y="525"/>
                  <a:pt x="1523" y="958"/>
                </a:cubicBezTo>
                <a:lnTo>
                  <a:pt x="1512" y="958"/>
                </a:lnTo>
                <a:cubicBezTo>
                  <a:pt x="1421" y="1270"/>
                  <a:pt x="1142" y="1450"/>
                  <a:pt x="855" y="1450"/>
                </a:cubicBezTo>
                <a:cubicBezTo>
                  <a:pt x="687" y="1450"/>
                  <a:pt x="517" y="1389"/>
                  <a:pt x="381" y="1256"/>
                </a:cubicBezTo>
                <a:cubicBezTo>
                  <a:pt x="196" y="1071"/>
                  <a:pt x="165" y="773"/>
                  <a:pt x="298" y="546"/>
                </a:cubicBezTo>
                <a:cubicBezTo>
                  <a:pt x="391" y="382"/>
                  <a:pt x="607" y="145"/>
                  <a:pt x="802" y="125"/>
                </a:cubicBezTo>
                <a:cubicBezTo>
                  <a:pt x="832" y="121"/>
                  <a:pt x="862" y="119"/>
                  <a:pt x="891" y="119"/>
                </a:cubicBezTo>
                <a:close/>
                <a:moveTo>
                  <a:pt x="903" y="1"/>
                </a:moveTo>
                <a:cubicBezTo>
                  <a:pt x="894" y="1"/>
                  <a:pt x="884" y="1"/>
                  <a:pt x="875" y="1"/>
                </a:cubicBezTo>
                <a:cubicBezTo>
                  <a:pt x="422" y="22"/>
                  <a:pt x="0" y="454"/>
                  <a:pt x="103" y="917"/>
                </a:cubicBezTo>
                <a:cubicBezTo>
                  <a:pt x="183" y="1330"/>
                  <a:pt x="545" y="1561"/>
                  <a:pt x="903" y="1561"/>
                </a:cubicBezTo>
                <a:cubicBezTo>
                  <a:pt x="1187" y="1561"/>
                  <a:pt x="1468" y="1416"/>
                  <a:pt x="1605" y="1102"/>
                </a:cubicBezTo>
                <a:cubicBezTo>
                  <a:pt x="1837" y="586"/>
                  <a:pt x="1464" y="1"/>
                  <a:pt x="903"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7">
            <a:hlinkClick r:id="" action="ppaction://hlinkshowjump?jump=nextslide"/>
            <a:extLst>
              <a:ext uri="{FF2B5EF4-FFF2-40B4-BE49-F238E27FC236}">
                <a16:creationId xmlns:a16="http://schemas.microsoft.com/office/drawing/2014/main" id="{C7116767-9258-739F-3AA0-94DF37E51B68}"/>
              </a:ext>
            </a:extLst>
          </p:cNvPr>
          <p:cNvSpPr/>
          <p:nvPr/>
        </p:nvSpPr>
        <p:spPr>
          <a:xfrm rot="5400000" flipH="1">
            <a:off x="4772238" y="122793"/>
            <a:ext cx="126268" cy="344798"/>
          </a:xfrm>
          <a:custGeom>
            <a:avLst/>
            <a:gdLst/>
            <a:ahLst/>
            <a:cxnLst/>
            <a:rect l="l" t="t" r="r" b="b"/>
            <a:pathLst>
              <a:path w="8340" h="22774" extrusionOk="0">
                <a:moveTo>
                  <a:pt x="4476" y="1"/>
                </a:moveTo>
                <a:cubicBezTo>
                  <a:pt x="4441" y="1"/>
                  <a:pt x="4405" y="8"/>
                  <a:pt x="4370" y="23"/>
                </a:cubicBezTo>
                <a:cubicBezTo>
                  <a:pt x="3670" y="423"/>
                  <a:pt x="2936" y="757"/>
                  <a:pt x="2169" y="1023"/>
                </a:cubicBezTo>
                <a:cubicBezTo>
                  <a:pt x="2002" y="1090"/>
                  <a:pt x="1902" y="1290"/>
                  <a:pt x="2002" y="1457"/>
                </a:cubicBezTo>
                <a:cubicBezTo>
                  <a:pt x="2102" y="1590"/>
                  <a:pt x="2202" y="1691"/>
                  <a:pt x="2269" y="1824"/>
                </a:cubicBezTo>
                <a:cubicBezTo>
                  <a:pt x="2269" y="1924"/>
                  <a:pt x="2336" y="2024"/>
                  <a:pt x="2436" y="2091"/>
                </a:cubicBezTo>
                <a:cubicBezTo>
                  <a:pt x="2836" y="2725"/>
                  <a:pt x="3170" y="3425"/>
                  <a:pt x="3436" y="4126"/>
                </a:cubicBezTo>
                <a:cubicBezTo>
                  <a:pt x="3463" y="4218"/>
                  <a:pt x="3532" y="4259"/>
                  <a:pt x="3601" y="4259"/>
                </a:cubicBezTo>
                <a:cubicBezTo>
                  <a:pt x="3705" y="4259"/>
                  <a:pt x="3810" y="4166"/>
                  <a:pt x="3770" y="4026"/>
                </a:cubicBezTo>
                <a:cubicBezTo>
                  <a:pt x="3637" y="3358"/>
                  <a:pt x="3403" y="2725"/>
                  <a:pt x="3069" y="2124"/>
                </a:cubicBezTo>
                <a:lnTo>
                  <a:pt x="3069" y="2124"/>
                </a:lnTo>
                <a:cubicBezTo>
                  <a:pt x="4671" y="2324"/>
                  <a:pt x="5671" y="3792"/>
                  <a:pt x="6338" y="5193"/>
                </a:cubicBezTo>
                <a:cubicBezTo>
                  <a:pt x="7072" y="6694"/>
                  <a:pt x="7773" y="8629"/>
                  <a:pt x="7006" y="10230"/>
                </a:cubicBezTo>
                <a:cubicBezTo>
                  <a:pt x="6072" y="12298"/>
                  <a:pt x="3436" y="12598"/>
                  <a:pt x="1769" y="13899"/>
                </a:cubicBezTo>
                <a:cubicBezTo>
                  <a:pt x="134" y="15167"/>
                  <a:pt x="1" y="17235"/>
                  <a:pt x="901" y="19070"/>
                </a:cubicBezTo>
                <a:cubicBezTo>
                  <a:pt x="1708" y="20806"/>
                  <a:pt x="3465" y="22774"/>
                  <a:pt x="5558" y="22774"/>
                </a:cubicBezTo>
                <a:cubicBezTo>
                  <a:pt x="5716" y="22774"/>
                  <a:pt x="5876" y="22762"/>
                  <a:pt x="6038" y="22739"/>
                </a:cubicBezTo>
                <a:cubicBezTo>
                  <a:pt x="6172" y="22706"/>
                  <a:pt x="6138" y="22472"/>
                  <a:pt x="5972" y="22472"/>
                </a:cubicBezTo>
                <a:cubicBezTo>
                  <a:pt x="4270" y="22239"/>
                  <a:pt x="2769" y="21238"/>
                  <a:pt x="1902" y="19770"/>
                </a:cubicBezTo>
                <a:cubicBezTo>
                  <a:pt x="1035" y="18436"/>
                  <a:pt x="334" y="16601"/>
                  <a:pt x="1302" y="15134"/>
                </a:cubicBezTo>
                <a:cubicBezTo>
                  <a:pt x="2502" y="13366"/>
                  <a:pt x="5004" y="13132"/>
                  <a:pt x="6539" y="11764"/>
                </a:cubicBezTo>
                <a:cubicBezTo>
                  <a:pt x="8340" y="10197"/>
                  <a:pt x="8040" y="7828"/>
                  <a:pt x="7239" y="5793"/>
                </a:cubicBezTo>
                <a:cubicBezTo>
                  <a:pt x="6439" y="3825"/>
                  <a:pt x="5104" y="1557"/>
                  <a:pt x="2736" y="1524"/>
                </a:cubicBezTo>
                <a:lnTo>
                  <a:pt x="2669" y="1457"/>
                </a:lnTo>
                <a:cubicBezTo>
                  <a:pt x="3403" y="1257"/>
                  <a:pt x="4104" y="890"/>
                  <a:pt x="4671" y="390"/>
                </a:cubicBezTo>
                <a:cubicBezTo>
                  <a:pt x="4841" y="219"/>
                  <a:pt x="4673" y="1"/>
                  <a:pt x="4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7">
            <a:hlinkClick r:id="" action="ppaction://hlinkshowjump?jump=previousslide"/>
            <a:extLst>
              <a:ext uri="{FF2B5EF4-FFF2-40B4-BE49-F238E27FC236}">
                <a16:creationId xmlns:a16="http://schemas.microsoft.com/office/drawing/2014/main" id="{5F0E980E-1A8D-3529-96D4-15CD025D9293}"/>
              </a:ext>
            </a:extLst>
          </p:cNvPr>
          <p:cNvSpPr/>
          <p:nvPr/>
        </p:nvSpPr>
        <p:spPr>
          <a:xfrm rot="1799868" flipH="1">
            <a:off x="4167417" y="194956"/>
            <a:ext cx="287466" cy="185300"/>
          </a:xfrm>
          <a:custGeom>
            <a:avLst/>
            <a:gdLst/>
            <a:ahLst/>
            <a:cxnLst/>
            <a:rect l="l" t="t" r="r" b="b"/>
            <a:pathLst>
              <a:path w="24952" h="16084" extrusionOk="0">
                <a:moveTo>
                  <a:pt x="12546" y="611"/>
                </a:moveTo>
                <a:cubicBezTo>
                  <a:pt x="14215" y="611"/>
                  <a:pt x="15789" y="1660"/>
                  <a:pt x="15813" y="3594"/>
                </a:cubicBezTo>
                <a:cubicBezTo>
                  <a:pt x="15813" y="5663"/>
                  <a:pt x="14179" y="7130"/>
                  <a:pt x="12244" y="7531"/>
                </a:cubicBezTo>
                <a:cubicBezTo>
                  <a:pt x="11797" y="7632"/>
                  <a:pt x="11350" y="7678"/>
                  <a:pt x="10905" y="7678"/>
                </a:cubicBezTo>
                <a:cubicBezTo>
                  <a:pt x="9591" y="7678"/>
                  <a:pt x="8295" y="7278"/>
                  <a:pt x="7074" y="6730"/>
                </a:cubicBezTo>
                <a:cubicBezTo>
                  <a:pt x="7374" y="4328"/>
                  <a:pt x="8642" y="2027"/>
                  <a:pt x="10843" y="993"/>
                </a:cubicBezTo>
                <a:cubicBezTo>
                  <a:pt x="11382" y="736"/>
                  <a:pt x="11970" y="611"/>
                  <a:pt x="12546" y="611"/>
                </a:cubicBezTo>
                <a:close/>
                <a:moveTo>
                  <a:pt x="12502" y="0"/>
                </a:moveTo>
                <a:cubicBezTo>
                  <a:pt x="9306" y="0"/>
                  <a:pt x="7085" y="3398"/>
                  <a:pt x="6573" y="6496"/>
                </a:cubicBezTo>
                <a:cubicBezTo>
                  <a:pt x="6340" y="6363"/>
                  <a:pt x="6073" y="6230"/>
                  <a:pt x="5840" y="6096"/>
                </a:cubicBezTo>
                <a:cubicBezTo>
                  <a:pt x="3738" y="4929"/>
                  <a:pt x="1670" y="3594"/>
                  <a:pt x="402" y="1460"/>
                </a:cubicBezTo>
                <a:cubicBezTo>
                  <a:pt x="361" y="1397"/>
                  <a:pt x="303" y="1370"/>
                  <a:pt x="246" y="1370"/>
                </a:cubicBezTo>
                <a:cubicBezTo>
                  <a:pt x="120" y="1370"/>
                  <a:pt x="0" y="1499"/>
                  <a:pt x="69" y="1660"/>
                </a:cubicBezTo>
                <a:cubicBezTo>
                  <a:pt x="1303" y="4095"/>
                  <a:pt x="3738" y="5629"/>
                  <a:pt x="6073" y="6830"/>
                </a:cubicBezTo>
                <a:lnTo>
                  <a:pt x="6507" y="7030"/>
                </a:lnTo>
                <a:cubicBezTo>
                  <a:pt x="6473" y="7430"/>
                  <a:pt x="6440" y="7831"/>
                  <a:pt x="6473" y="8198"/>
                </a:cubicBezTo>
                <a:cubicBezTo>
                  <a:pt x="6760" y="13020"/>
                  <a:pt x="10738" y="16083"/>
                  <a:pt x="14858" y="16083"/>
                </a:cubicBezTo>
                <a:cubicBezTo>
                  <a:pt x="16979" y="16083"/>
                  <a:pt x="19138" y="15271"/>
                  <a:pt x="20850" y="13468"/>
                </a:cubicBezTo>
                <a:cubicBezTo>
                  <a:pt x="21918" y="12367"/>
                  <a:pt x="23285" y="10333"/>
                  <a:pt x="22785" y="8731"/>
                </a:cubicBezTo>
                <a:lnTo>
                  <a:pt x="22785" y="8731"/>
                </a:lnTo>
                <a:cubicBezTo>
                  <a:pt x="23352" y="9332"/>
                  <a:pt x="23919" y="9966"/>
                  <a:pt x="24553" y="10566"/>
                </a:cubicBezTo>
                <a:cubicBezTo>
                  <a:pt x="24588" y="10610"/>
                  <a:pt x="24634" y="10628"/>
                  <a:pt x="24681" y="10628"/>
                </a:cubicBezTo>
                <a:cubicBezTo>
                  <a:pt x="24814" y="10628"/>
                  <a:pt x="24952" y="10480"/>
                  <a:pt x="24853" y="10333"/>
                </a:cubicBezTo>
                <a:cubicBezTo>
                  <a:pt x="24119" y="9065"/>
                  <a:pt x="22952" y="8031"/>
                  <a:pt x="21851" y="7064"/>
                </a:cubicBezTo>
                <a:cubicBezTo>
                  <a:pt x="21804" y="7016"/>
                  <a:pt x="21744" y="6994"/>
                  <a:pt x="21683" y="6994"/>
                </a:cubicBezTo>
                <a:cubicBezTo>
                  <a:pt x="21573" y="6994"/>
                  <a:pt x="21460" y="7068"/>
                  <a:pt x="21417" y="7197"/>
                </a:cubicBezTo>
                <a:cubicBezTo>
                  <a:pt x="21151" y="8698"/>
                  <a:pt x="20383" y="9699"/>
                  <a:pt x="19416" y="10833"/>
                </a:cubicBezTo>
                <a:cubicBezTo>
                  <a:pt x="19278" y="10999"/>
                  <a:pt x="19391" y="11233"/>
                  <a:pt x="19567" y="11233"/>
                </a:cubicBezTo>
                <a:cubicBezTo>
                  <a:pt x="19603" y="11233"/>
                  <a:pt x="19643" y="11223"/>
                  <a:pt x="19683" y="11200"/>
                </a:cubicBezTo>
                <a:cubicBezTo>
                  <a:pt x="20817" y="10466"/>
                  <a:pt x="21517" y="9098"/>
                  <a:pt x="21851" y="7797"/>
                </a:cubicBezTo>
                <a:lnTo>
                  <a:pt x="21951" y="7897"/>
                </a:lnTo>
                <a:cubicBezTo>
                  <a:pt x="21884" y="7964"/>
                  <a:pt x="21884" y="8064"/>
                  <a:pt x="21951" y="8131"/>
                </a:cubicBezTo>
                <a:cubicBezTo>
                  <a:pt x="23019" y="9832"/>
                  <a:pt x="21584" y="12000"/>
                  <a:pt x="20350" y="13201"/>
                </a:cubicBezTo>
                <a:cubicBezTo>
                  <a:pt x="19049" y="14469"/>
                  <a:pt x="17348" y="15269"/>
                  <a:pt x="15547" y="15470"/>
                </a:cubicBezTo>
                <a:cubicBezTo>
                  <a:pt x="15347" y="15484"/>
                  <a:pt x="15149" y="15491"/>
                  <a:pt x="14952" y="15491"/>
                </a:cubicBezTo>
                <a:cubicBezTo>
                  <a:pt x="11552" y="15491"/>
                  <a:pt x="8511" y="13345"/>
                  <a:pt x="7407" y="10066"/>
                </a:cubicBezTo>
                <a:cubicBezTo>
                  <a:pt x="7107" y="9165"/>
                  <a:pt x="7007" y="8231"/>
                  <a:pt x="7040" y="7297"/>
                </a:cubicBezTo>
                <a:lnTo>
                  <a:pt x="7040" y="7297"/>
                </a:lnTo>
                <a:cubicBezTo>
                  <a:pt x="8305" y="7846"/>
                  <a:pt x="9620" y="8224"/>
                  <a:pt x="10963" y="8224"/>
                </a:cubicBezTo>
                <a:cubicBezTo>
                  <a:pt x="11497" y="8224"/>
                  <a:pt x="12036" y="8164"/>
                  <a:pt x="12578" y="8031"/>
                </a:cubicBezTo>
                <a:cubicBezTo>
                  <a:pt x="14446" y="7564"/>
                  <a:pt x="16080" y="6163"/>
                  <a:pt x="16314" y="4128"/>
                </a:cubicBezTo>
                <a:cubicBezTo>
                  <a:pt x="16614" y="2293"/>
                  <a:pt x="15413" y="526"/>
                  <a:pt x="13578" y="125"/>
                </a:cubicBezTo>
                <a:cubicBezTo>
                  <a:pt x="13209" y="40"/>
                  <a:pt x="12850" y="0"/>
                  <a:pt x="1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3E49AF6C-439F-3F16-A9C0-F3774FF8C263}"/>
              </a:ext>
            </a:extLst>
          </p:cNvPr>
          <p:cNvSpPr txBox="1">
            <a:spLocks/>
          </p:cNvSpPr>
          <p:nvPr/>
        </p:nvSpPr>
        <p:spPr>
          <a:xfrm>
            <a:off x="603755" y="440011"/>
            <a:ext cx="8183765" cy="1316777"/>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07000"/>
              </a:lnSpc>
              <a:spcAft>
                <a:spcPts val="800"/>
              </a:spcAft>
            </a:pPr>
            <a:r>
              <a:rPr lang="en-IN" sz="4000" kern="100" dirty="0">
                <a:latin typeface="New York Extra Large" panose="02020502060400000004" pitchFamily="18" charset="0"/>
                <a:ea typeface="Calibri" panose="020F0502020204030204" pitchFamily="34" charset="0"/>
                <a:cs typeface="Times New Roman" panose="02020603050405020304" pitchFamily="18" charset="0"/>
              </a:rPr>
              <a:t>Abstraction Process</a:t>
            </a:r>
          </a:p>
        </p:txBody>
      </p:sp>
      <p:sp>
        <p:nvSpPr>
          <p:cNvPr id="3" name="Subtitle 2">
            <a:extLst>
              <a:ext uri="{FF2B5EF4-FFF2-40B4-BE49-F238E27FC236}">
                <a16:creationId xmlns:a16="http://schemas.microsoft.com/office/drawing/2014/main" id="{5316FACB-2B92-0D6E-0059-8D82694F77A6}"/>
              </a:ext>
            </a:extLst>
          </p:cNvPr>
          <p:cNvSpPr txBox="1">
            <a:spLocks/>
          </p:cNvSpPr>
          <p:nvPr/>
        </p:nvSpPr>
        <p:spPr>
          <a:xfrm>
            <a:off x="603755" y="1881280"/>
            <a:ext cx="7995715" cy="2778446"/>
          </a:xfrm>
          <a:prstGeom prst="rect">
            <a:avLst/>
          </a:prstGeom>
          <a:noFill/>
          <a:ln>
            <a:noFill/>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AutoNum type="arabicPeriod"/>
              <a:defRPr sz="12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9pPr>
          </a:lstStyle>
          <a:p>
            <a:pPr marL="0" indent="0">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The abstraction began with identifying the key components of a house:</a:t>
            </a:r>
          </a:p>
          <a:p>
            <a:pPr marL="342900">
              <a:lnSpc>
                <a:spcPct val="107000"/>
              </a:lnSpc>
              <a:spcAft>
                <a:spcPts val="800"/>
              </a:spcAft>
              <a:buSzPts val="1000"/>
              <a:buFont typeface="Symbol" panose="05050102010706020507" pitchFamily="18" charset="2"/>
              <a:buChar char=""/>
              <a:tabLst>
                <a:tab pos="457200" algn="l"/>
              </a:tabLst>
            </a:pPr>
            <a:r>
              <a:rPr lang="en-IN" sz="1800" b="1" kern="100" dirty="0">
                <a:latin typeface="Calibri" panose="020F0502020204030204" pitchFamily="34" charset="0"/>
                <a:ea typeface="Calibri" panose="020F0502020204030204" pitchFamily="34" charset="0"/>
                <a:cs typeface="Times New Roman" panose="02020603050405020304" pitchFamily="18" charset="0"/>
              </a:rPr>
              <a:t>Form</a:t>
            </a:r>
            <a:r>
              <a:rPr lang="en-IN" sz="1800" kern="100" dirty="0">
                <a:latin typeface="Calibri" panose="020F0502020204030204" pitchFamily="34" charset="0"/>
                <a:ea typeface="Calibri" panose="020F0502020204030204" pitchFamily="34" charset="0"/>
                <a:cs typeface="Times New Roman" panose="02020603050405020304" pitchFamily="18" charset="0"/>
              </a:rPr>
              <a:t>: A recognizable structure with a base, walls, and a pitched roof.</a:t>
            </a:r>
          </a:p>
          <a:p>
            <a:pPr marL="342900">
              <a:lnSpc>
                <a:spcPct val="107000"/>
              </a:lnSpc>
              <a:spcAft>
                <a:spcPts val="800"/>
              </a:spcAft>
              <a:buSzPts val="1000"/>
              <a:buFont typeface="Symbol" panose="05050102010706020507" pitchFamily="18" charset="2"/>
              <a:buChar char=""/>
              <a:tabLst>
                <a:tab pos="457200" algn="l"/>
              </a:tabLst>
            </a:pPr>
            <a:r>
              <a:rPr lang="en-IN" sz="1800" b="1" kern="100" dirty="0">
                <a:latin typeface="Calibri" panose="020F0502020204030204" pitchFamily="34" charset="0"/>
                <a:ea typeface="Calibri" panose="020F0502020204030204" pitchFamily="34" charset="0"/>
                <a:cs typeface="Times New Roman" panose="02020603050405020304" pitchFamily="18" charset="0"/>
              </a:rPr>
              <a:t>Openings</a:t>
            </a:r>
            <a:r>
              <a:rPr lang="en-IN" sz="1800" kern="100" dirty="0">
                <a:latin typeface="Calibri" panose="020F0502020204030204" pitchFamily="34" charset="0"/>
                <a:ea typeface="Calibri" panose="020F0502020204030204" pitchFamily="34" charset="0"/>
                <a:cs typeface="Times New Roman" panose="02020603050405020304" pitchFamily="18" charset="0"/>
              </a:rPr>
              <a:t>: Doors and windows to suggest functionality and accessibility.</a:t>
            </a:r>
          </a:p>
          <a:p>
            <a:pPr marL="342900">
              <a:lnSpc>
                <a:spcPct val="107000"/>
              </a:lnSpc>
              <a:spcAft>
                <a:spcPts val="800"/>
              </a:spcAft>
              <a:buSzPts val="1000"/>
              <a:buFont typeface="Symbol" panose="05050102010706020507" pitchFamily="18" charset="2"/>
              <a:buChar char=""/>
              <a:tabLst>
                <a:tab pos="457200" algn="l"/>
              </a:tabLst>
            </a:pPr>
            <a:r>
              <a:rPr lang="en-IN" sz="1800" b="1" kern="100" dirty="0">
                <a:latin typeface="Calibri" panose="020F0502020204030204" pitchFamily="34" charset="0"/>
                <a:ea typeface="Calibri" panose="020F0502020204030204" pitchFamily="34" charset="0"/>
                <a:cs typeface="Times New Roman" panose="02020603050405020304" pitchFamily="18" charset="0"/>
              </a:rPr>
              <a:t>Proportions</a:t>
            </a:r>
            <a:r>
              <a:rPr lang="en-IN" sz="1800" kern="100" dirty="0">
                <a:latin typeface="Calibri" panose="020F0502020204030204" pitchFamily="34" charset="0"/>
                <a:ea typeface="Calibri" panose="020F0502020204030204" pitchFamily="34" charset="0"/>
                <a:cs typeface="Times New Roman" panose="02020603050405020304" pitchFamily="18" charset="0"/>
              </a:rPr>
              <a:t>: Balanced dimensions to ensure stability and visual harmony.</a:t>
            </a:r>
          </a:p>
          <a:p>
            <a:pPr marL="0" indent="0">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Initial sketches explored various house shapes, from simple rectangular forms to more dynamic configurations with multiple roof angles. After selecting a basic rectangular structure with a pitched roof, we experimented with paper and cardboard to test feasibility and refine the design. Techniques like cutting, folding, scoring, and layering were employed to create prototypes.</a:t>
            </a:r>
          </a:p>
        </p:txBody>
      </p:sp>
    </p:spTree>
    <p:extLst>
      <p:ext uri="{BB962C8B-B14F-4D97-AF65-F5344CB8AC3E}">
        <p14:creationId xmlns:p14="http://schemas.microsoft.com/office/powerpoint/2010/main" val="418071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73">
          <a:extLst>
            <a:ext uri="{FF2B5EF4-FFF2-40B4-BE49-F238E27FC236}">
              <a16:creationId xmlns:a16="http://schemas.microsoft.com/office/drawing/2014/main" id="{11762AEC-A386-0C32-7072-C230FCEFA543}"/>
            </a:ext>
          </a:extLst>
        </p:cNvPr>
        <p:cNvGrpSpPr/>
        <p:nvPr/>
      </p:nvGrpSpPr>
      <p:grpSpPr>
        <a:xfrm>
          <a:off x="0" y="0"/>
          <a:ext cx="0" cy="0"/>
          <a:chOff x="0" y="0"/>
          <a:chExt cx="0" cy="0"/>
        </a:xfrm>
      </p:grpSpPr>
      <p:sp>
        <p:nvSpPr>
          <p:cNvPr id="3076" name="Google Shape;3076;p57">
            <a:hlinkClick r:id="" action="ppaction://noaction"/>
            <a:extLst>
              <a:ext uri="{FF2B5EF4-FFF2-40B4-BE49-F238E27FC236}">
                <a16:creationId xmlns:a16="http://schemas.microsoft.com/office/drawing/2014/main" id="{CE9B476C-1598-C56B-CF4F-DD3162644266}"/>
              </a:ext>
            </a:extLst>
          </p:cNvPr>
          <p:cNvSpPr/>
          <p:nvPr/>
        </p:nvSpPr>
        <p:spPr>
          <a:xfrm>
            <a:off x="4451275" y="182224"/>
            <a:ext cx="205800" cy="17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dk1"/>
                </a:solidFill>
                <a:latin typeface="Caveat"/>
                <a:ea typeface="Caveat"/>
                <a:cs typeface="Caveat"/>
                <a:sym typeface="Caveat"/>
              </a:rPr>
              <a:t>T</a:t>
            </a:r>
            <a:endParaRPr sz="1200" b="1">
              <a:solidFill>
                <a:schemeClr val="dk1"/>
              </a:solidFill>
              <a:latin typeface="Caveat"/>
              <a:ea typeface="Caveat"/>
              <a:cs typeface="Caveat"/>
              <a:sym typeface="Caveat"/>
            </a:endParaRPr>
          </a:p>
        </p:txBody>
      </p:sp>
      <p:sp>
        <p:nvSpPr>
          <p:cNvPr id="3077" name="Google Shape;3077;p57">
            <a:hlinkClick r:id="" action="ppaction://noaction"/>
            <a:extLst>
              <a:ext uri="{FF2B5EF4-FFF2-40B4-BE49-F238E27FC236}">
                <a16:creationId xmlns:a16="http://schemas.microsoft.com/office/drawing/2014/main" id="{990E4F2E-1721-AF34-0016-2F69E4B5DDE3}"/>
              </a:ext>
            </a:extLst>
          </p:cNvPr>
          <p:cNvSpPr/>
          <p:nvPr/>
        </p:nvSpPr>
        <p:spPr>
          <a:xfrm>
            <a:off x="4447155" y="164228"/>
            <a:ext cx="249724" cy="212101"/>
          </a:xfrm>
          <a:custGeom>
            <a:avLst/>
            <a:gdLst/>
            <a:ahLst/>
            <a:cxnLst/>
            <a:rect l="l" t="t" r="r" b="b"/>
            <a:pathLst>
              <a:path w="1838" h="1561" extrusionOk="0">
                <a:moveTo>
                  <a:pt x="891" y="119"/>
                </a:moveTo>
                <a:cubicBezTo>
                  <a:pt x="1314" y="119"/>
                  <a:pt x="1648" y="525"/>
                  <a:pt x="1523" y="958"/>
                </a:cubicBezTo>
                <a:lnTo>
                  <a:pt x="1512" y="958"/>
                </a:lnTo>
                <a:cubicBezTo>
                  <a:pt x="1421" y="1270"/>
                  <a:pt x="1142" y="1450"/>
                  <a:pt x="855" y="1450"/>
                </a:cubicBezTo>
                <a:cubicBezTo>
                  <a:pt x="687" y="1450"/>
                  <a:pt x="517" y="1389"/>
                  <a:pt x="381" y="1256"/>
                </a:cubicBezTo>
                <a:cubicBezTo>
                  <a:pt x="196" y="1071"/>
                  <a:pt x="165" y="773"/>
                  <a:pt x="298" y="546"/>
                </a:cubicBezTo>
                <a:cubicBezTo>
                  <a:pt x="391" y="382"/>
                  <a:pt x="607" y="145"/>
                  <a:pt x="802" y="125"/>
                </a:cubicBezTo>
                <a:cubicBezTo>
                  <a:pt x="832" y="121"/>
                  <a:pt x="862" y="119"/>
                  <a:pt x="891" y="119"/>
                </a:cubicBezTo>
                <a:close/>
                <a:moveTo>
                  <a:pt x="903" y="1"/>
                </a:moveTo>
                <a:cubicBezTo>
                  <a:pt x="894" y="1"/>
                  <a:pt x="884" y="1"/>
                  <a:pt x="875" y="1"/>
                </a:cubicBezTo>
                <a:cubicBezTo>
                  <a:pt x="422" y="22"/>
                  <a:pt x="0" y="454"/>
                  <a:pt x="103" y="917"/>
                </a:cubicBezTo>
                <a:cubicBezTo>
                  <a:pt x="183" y="1330"/>
                  <a:pt x="545" y="1561"/>
                  <a:pt x="903" y="1561"/>
                </a:cubicBezTo>
                <a:cubicBezTo>
                  <a:pt x="1187" y="1561"/>
                  <a:pt x="1468" y="1416"/>
                  <a:pt x="1605" y="1102"/>
                </a:cubicBezTo>
                <a:cubicBezTo>
                  <a:pt x="1837" y="586"/>
                  <a:pt x="1464" y="1"/>
                  <a:pt x="903"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7">
            <a:hlinkClick r:id="" action="ppaction://hlinkshowjump?jump=nextslide"/>
            <a:extLst>
              <a:ext uri="{FF2B5EF4-FFF2-40B4-BE49-F238E27FC236}">
                <a16:creationId xmlns:a16="http://schemas.microsoft.com/office/drawing/2014/main" id="{14F04F09-29F5-3068-3A1A-86C523604DA2}"/>
              </a:ext>
            </a:extLst>
          </p:cNvPr>
          <p:cNvSpPr/>
          <p:nvPr/>
        </p:nvSpPr>
        <p:spPr>
          <a:xfrm rot="5400000" flipH="1">
            <a:off x="4772238" y="122793"/>
            <a:ext cx="126268" cy="344798"/>
          </a:xfrm>
          <a:custGeom>
            <a:avLst/>
            <a:gdLst/>
            <a:ahLst/>
            <a:cxnLst/>
            <a:rect l="l" t="t" r="r" b="b"/>
            <a:pathLst>
              <a:path w="8340" h="22774" extrusionOk="0">
                <a:moveTo>
                  <a:pt x="4476" y="1"/>
                </a:moveTo>
                <a:cubicBezTo>
                  <a:pt x="4441" y="1"/>
                  <a:pt x="4405" y="8"/>
                  <a:pt x="4370" y="23"/>
                </a:cubicBezTo>
                <a:cubicBezTo>
                  <a:pt x="3670" y="423"/>
                  <a:pt x="2936" y="757"/>
                  <a:pt x="2169" y="1023"/>
                </a:cubicBezTo>
                <a:cubicBezTo>
                  <a:pt x="2002" y="1090"/>
                  <a:pt x="1902" y="1290"/>
                  <a:pt x="2002" y="1457"/>
                </a:cubicBezTo>
                <a:cubicBezTo>
                  <a:pt x="2102" y="1590"/>
                  <a:pt x="2202" y="1691"/>
                  <a:pt x="2269" y="1824"/>
                </a:cubicBezTo>
                <a:cubicBezTo>
                  <a:pt x="2269" y="1924"/>
                  <a:pt x="2336" y="2024"/>
                  <a:pt x="2436" y="2091"/>
                </a:cubicBezTo>
                <a:cubicBezTo>
                  <a:pt x="2836" y="2725"/>
                  <a:pt x="3170" y="3425"/>
                  <a:pt x="3436" y="4126"/>
                </a:cubicBezTo>
                <a:cubicBezTo>
                  <a:pt x="3463" y="4218"/>
                  <a:pt x="3532" y="4259"/>
                  <a:pt x="3601" y="4259"/>
                </a:cubicBezTo>
                <a:cubicBezTo>
                  <a:pt x="3705" y="4259"/>
                  <a:pt x="3810" y="4166"/>
                  <a:pt x="3770" y="4026"/>
                </a:cubicBezTo>
                <a:cubicBezTo>
                  <a:pt x="3637" y="3358"/>
                  <a:pt x="3403" y="2725"/>
                  <a:pt x="3069" y="2124"/>
                </a:cubicBezTo>
                <a:lnTo>
                  <a:pt x="3069" y="2124"/>
                </a:lnTo>
                <a:cubicBezTo>
                  <a:pt x="4671" y="2324"/>
                  <a:pt x="5671" y="3792"/>
                  <a:pt x="6338" y="5193"/>
                </a:cubicBezTo>
                <a:cubicBezTo>
                  <a:pt x="7072" y="6694"/>
                  <a:pt x="7773" y="8629"/>
                  <a:pt x="7006" y="10230"/>
                </a:cubicBezTo>
                <a:cubicBezTo>
                  <a:pt x="6072" y="12298"/>
                  <a:pt x="3436" y="12598"/>
                  <a:pt x="1769" y="13899"/>
                </a:cubicBezTo>
                <a:cubicBezTo>
                  <a:pt x="134" y="15167"/>
                  <a:pt x="1" y="17235"/>
                  <a:pt x="901" y="19070"/>
                </a:cubicBezTo>
                <a:cubicBezTo>
                  <a:pt x="1708" y="20806"/>
                  <a:pt x="3465" y="22774"/>
                  <a:pt x="5558" y="22774"/>
                </a:cubicBezTo>
                <a:cubicBezTo>
                  <a:pt x="5716" y="22774"/>
                  <a:pt x="5876" y="22762"/>
                  <a:pt x="6038" y="22739"/>
                </a:cubicBezTo>
                <a:cubicBezTo>
                  <a:pt x="6172" y="22706"/>
                  <a:pt x="6138" y="22472"/>
                  <a:pt x="5972" y="22472"/>
                </a:cubicBezTo>
                <a:cubicBezTo>
                  <a:pt x="4270" y="22239"/>
                  <a:pt x="2769" y="21238"/>
                  <a:pt x="1902" y="19770"/>
                </a:cubicBezTo>
                <a:cubicBezTo>
                  <a:pt x="1035" y="18436"/>
                  <a:pt x="334" y="16601"/>
                  <a:pt x="1302" y="15134"/>
                </a:cubicBezTo>
                <a:cubicBezTo>
                  <a:pt x="2502" y="13366"/>
                  <a:pt x="5004" y="13132"/>
                  <a:pt x="6539" y="11764"/>
                </a:cubicBezTo>
                <a:cubicBezTo>
                  <a:pt x="8340" y="10197"/>
                  <a:pt x="8040" y="7828"/>
                  <a:pt x="7239" y="5793"/>
                </a:cubicBezTo>
                <a:cubicBezTo>
                  <a:pt x="6439" y="3825"/>
                  <a:pt x="5104" y="1557"/>
                  <a:pt x="2736" y="1524"/>
                </a:cubicBezTo>
                <a:lnTo>
                  <a:pt x="2669" y="1457"/>
                </a:lnTo>
                <a:cubicBezTo>
                  <a:pt x="3403" y="1257"/>
                  <a:pt x="4104" y="890"/>
                  <a:pt x="4671" y="390"/>
                </a:cubicBezTo>
                <a:cubicBezTo>
                  <a:pt x="4841" y="219"/>
                  <a:pt x="4673" y="1"/>
                  <a:pt x="4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7">
            <a:hlinkClick r:id="" action="ppaction://hlinkshowjump?jump=previousslide"/>
            <a:extLst>
              <a:ext uri="{FF2B5EF4-FFF2-40B4-BE49-F238E27FC236}">
                <a16:creationId xmlns:a16="http://schemas.microsoft.com/office/drawing/2014/main" id="{E472EF54-F44C-6E75-BDDE-0D2177ED64F0}"/>
              </a:ext>
            </a:extLst>
          </p:cNvPr>
          <p:cNvSpPr/>
          <p:nvPr/>
        </p:nvSpPr>
        <p:spPr>
          <a:xfrm rot="1799868" flipH="1">
            <a:off x="4167417" y="194956"/>
            <a:ext cx="287466" cy="185300"/>
          </a:xfrm>
          <a:custGeom>
            <a:avLst/>
            <a:gdLst/>
            <a:ahLst/>
            <a:cxnLst/>
            <a:rect l="l" t="t" r="r" b="b"/>
            <a:pathLst>
              <a:path w="24952" h="16084" extrusionOk="0">
                <a:moveTo>
                  <a:pt x="12546" y="611"/>
                </a:moveTo>
                <a:cubicBezTo>
                  <a:pt x="14215" y="611"/>
                  <a:pt x="15789" y="1660"/>
                  <a:pt x="15813" y="3594"/>
                </a:cubicBezTo>
                <a:cubicBezTo>
                  <a:pt x="15813" y="5663"/>
                  <a:pt x="14179" y="7130"/>
                  <a:pt x="12244" y="7531"/>
                </a:cubicBezTo>
                <a:cubicBezTo>
                  <a:pt x="11797" y="7632"/>
                  <a:pt x="11350" y="7678"/>
                  <a:pt x="10905" y="7678"/>
                </a:cubicBezTo>
                <a:cubicBezTo>
                  <a:pt x="9591" y="7678"/>
                  <a:pt x="8295" y="7278"/>
                  <a:pt x="7074" y="6730"/>
                </a:cubicBezTo>
                <a:cubicBezTo>
                  <a:pt x="7374" y="4328"/>
                  <a:pt x="8642" y="2027"/>
                  <a:pt x="10843" y="993"/>
                </a:cubicBezTo>
                <a:cubicBezTo>
                  <a:pt x="11382" y="736"/>
                  <a:pt x="11970" y="611"/>
                  <a:pt x="12546" y="611"/>
                </a:cubicBezTo>
                <a:close/>
                <a:moveTo>
                  <a:pt x="12502" y="0"/>
                </a:moveTo>
                <a:cubicBezTo>
                  <a:pt x="9306" y="0"/>
                  <a:pt x="7085" y="3398"/>
                  <a:pt x="6573" y="6496"/>
                </a:cubicBezTo>
                <a:cubicBezTo>
                  <a:pt x="6340" y="6363"/>
                  <a:pt x="6073" y="6230"/>
                  <a:pt x="5840" y="6096"/>
                </a:cubicBezTo>
                <a:cubicBezTo>
                  <a:pt x="3738" y="4929"/>
                  <a:pt x="1670" y="3594"/>
                  <a:pt x="402" y="1460"/>
                </a:cubicBezTo>
                <a:cubicBezTo>
                  <a:pt x="361" y="1397"/>
                  <a:pt x="303" y="1370"/>
                  <a:pt x="246" y="1370"/>
                </a:cubicBezTo>
                <a:cubicBezTo>
                  <a:pt x="120" y="1370"/>
                  <a:pt x="0" y="1499"/>
                  <a:pt x="69" y="1660"/>
                </a:cubicBezTo>
                <a:cubicBezTo>
                  <a:pt x="1303" y="4095"/>
                  <a:pt x="3738" y="5629"/>
                  <a:pt x="6073" y="6830"/>
                </a:cubicBezTo>
                <a:lnTo>
                  <a:pt x="6507" y="7030"/>
                </a:lnTo>
                <a:cubicBezTo>
                  <a:pt x="6473" y="7430"/>
                  <a:pt x="6440" y="7831"/>
                  <a:pt x="6473" y="8198"/>
                </a:cubicBezTo>
                <a:cubicBezTo>
                  <a:pt x="6760" y="13020"/>
                  <a:pt x="10738" y="16083"/>
                  <a:pt x="14858" y="16083"/>
                </a:cubicBezTo>
                <a:cubicBezTo>
                  <a:pt x="16979" y="16083"/>
                  <a:pt x="19138" y="15271"/>
                  <a:pt x="20850" y="13468"/>
                </a:cubicBezTo>
                <a:cubicBezTo>
                  <a:pt x="21918" y="12367"/>
                  <a:pt x="23285" y="10333"/>
                  <a:pt x="22785" y="8731"/>
                </a:cubicBezTo>
                <a:lnTo>
                  <a:pt x="22785" y="8731"/>
                </a:lnTo>
                <a:cubicBezTo>
                  <a:pt x="23352" y="9332"/>
                  <a:pt x="23919" y="9966"/>
                  <a:pt x="24553" y="10566"/>
                </a:cubicBezTo>
                <a:cubicBezTo>
                  <a:pt x="24588" y="10610"/>
                  <a:pt x="24634" y="10628"/>
                  <a:pt x="24681" y="10628"/>
                </a:cubicBezTo>
                <a:cubicBezTo>
                  <a:pt x="24814" y="10628"/>
                  <a:pt x="24952" y="10480"/>
                  <a:pt x="24853" y="10333"/>
                </a:cubicBezTo>
                <a:cubicBezTo>
                  <a:pt x="24119" y="9065"/>
                  <a:pt x="22952" y="8031"/>
                  <a:pt x="21851" y="7064"/>
                </a:cubicBezTo>
                <a:cubicBezTo>
                  <a:pt x="21804" y="7016"/>
                  <a:pt x="21744" y="6994"/>
                  <a:pt x="21683" y="6994"/>
                </a:cubicBezTo>
                <a:cubicBezTo>
                  <a:pt x="21573" y="6994"/>
                  <a:pt x="21460" y="7068"/>
                  <a:pt x="21417" y="7197"/>
                </a:cubicBezTo>
                <a:cubicBezTo>
                  <a:pt x="21151" y="8698"/>
                  <a:pt x="20383" y="9699"/>
                  <a:pt x="19416" y="10833"/>
                </a:cubicBezTo>
                <a:cubicBezTo>
                  <a:pt x="19278" y="10999"/>
                  <a:pt x="19391" y="11233"/>
                  <a:pt x="19567" y="11233"/>
                </a:cubicBezTo>
                <a:cubicBezTo>
                  <a:pt x="19603" y="11233"/>
                  <a:pt x="19643" y="11223"/>
                  <a:pt x="19683" y="11200"/>
                </a:cubicBezTo>
                <a:cubicBezTo>
                  <a:pt x="20817" y="10466"/>
                  <a:pt x="21517" y="9098"/>
                  <a:pt x="21851" y="7797"/>
                </a:cubicBezTo>
                <a:lnTo>
                  <a:pt x="21951" y="7897"/>
                </a:lnTo>
                <a:cubicBezTo>
                  <a:pt x="21884" y="7964"/>
                  <a:pt x="21884" y="8064"/>
                  <a:pt x="21951" y="8131"/>
                </a:cubicBezTo>
                <a:cubicBezTo>
                  <a:pt x="23019" y="9832"/>
                  <a:pt x="21584" y="12000"/>
                  <a:pt x="20350" y="13201"/>
                </a:cubicBezTo>
                <a:cubicBezTo>
                  <a:pt x="19049" y="14469"/>
                  <a:pt x="17348" y="15269"/>
                  <a:pt x="15547" y="15470"/>
                </a:cubicBezTo>
                <a:cubicBezTo>
                  <a:pt x="15347" y="15484"/>
                  <a:pt x="15149" y="15491"/>
                  <a:pt x="14952" y="15491"/>
                </a:cubicBezTo>
                <a:cubicBezTo>
                  <a:pt x="11552" y="15491"/>
                  <a:pt x="8511" y="13345"/>
                  <a:pt x="7407" y="10066"/>
                </a:cubicBezTo>
                <a:cubicBezTo>
                  <a:pt x="7107" y="9165"/>
                  <a:pt x="7007" y="8231"/>
                  <a:pt x="7040" y="7297"/>
                </a:cubicBezTo>
                <a:lnTo>
                  <a:pt x="7040" y="7297"/>
                </a:lnTo>
                <a:cubicBezTo>
                  <a:pt x="8305" y="7846"/>
                  <a:pt x="9620" y="8224"/>
                  <a:pt x="10963" y="8224"/>
                </a:cubicBezTo>
                <a:cubicBezTo>
                  <a:pt x="11497" y="8224"/>
                  <a:pt x="12036" y="8164"/>
                  <a:pt x="12578" y="8031"/>
                </a:cubicBezTo>
                <a:cubicBezTo>
                  <a:pt x="14446" y="7564"/>
                  <a:pt x="16080" y="6163"/>
                  <a:pt x="16314" y="4128"/>
                </a:cubicBezTo>
                <a:cubicBezTo>
                  <a:pt x="16614" y="2293"/>
                  <a:pt x="15413" y="526"/>
                  <a:pt x="13578" y="125"/>
                </a:cubicBezTo>
                <a:cubicBezTo>
                  <a:pt x="13209" y="40"/>
                  <a:pt x="12850" y="0"/>
                  <a:pt x="1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1">
            <a:extLst>
              <a:ext uri="{FF2B5EF4-FFF2-40B4-BE49-F238E27FC236}">
                <a16:creationId xmlns:a16="http://schemas.microsoft.com/office/drawing/2014/main" id="{E2DC10A3-6E94-6B4B-8658-A8D724F17584}"/>
              </a:ext>
            </a:extLst>
          </p:cNvPr>
          <p:cNvSpPr txBox="1">
            <a:spLocks/>
          </p:cNvSpPr>
          <p:nvPr/>
        </p:nvSpPr>
        <p:spPr>
          <a:xfrm>
            <a:off x="534922" y="440011"/>
            <a:ext cx="6370375" cy="13167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07000"/>
              </a:lnSpc>
              <a:spcAft>
                <a:spcPts val="800"/>
              </a:spcAft>
            </a:pPr>
            <a:r>
              <a:rPr lang="en-IN" sz="4000" kern="100" dirty="0">
                <a:latin typeface="New York Medium" panose="02020502060400000004" pitchFamily="18" charset="0"/>
                <a:ea typeface="Calibri" panose="020F0502020204030204" pitchFamily="34" charset="0"/>
                <a:cs typeface="Times New Roman" panose="02020603050405020304" pitchFamily="18" charset="0"/>
              </a:rPr>
              <a:t>Construction of the Final Model</a:t>
            </a:r>
          </a:p>
        </p:txBody>
      </p:sp>
      <p:sp>
        <p:nvSpPr>
          <p:cNvPr id="5" name="Subtitle 2">
            <a:extLst>
              <a:ext uri="{FF2B5EF4-FFF2-40B4-BE49-F238E27FC236}">
                <a16:creationId xmlns:a16="http://schemas.microsoft.com/office/drawing/2014/main" id="{379944EC-7E6C-3BD8-E996-212B3BB2B31F}"/>
              </a:ext>
            </a:extLst>
          </p:cNvPr>
          <p:cNvSpPr txBox="1">
            <a:spLocks/>
          </p:cNvSpPr>
          <p:nvPr/>
        </p:nvSpPr>
        <p:spPr>
          <a:xfrm>
            <a:off x="446136" y="1605438"/>
            <a:ext cx="8251727" cy="3474229"/>
          </a:xfrm>
          <a:prstGeom prst="rect">
            <a:avLst/>
          </a:prstGeom>
          <a:noFill/>
          <a:ln>
            <a:no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AutoNum type="arabicPeriod"/>
              <a:defRPr sz="12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9pPr>
          </a:lstStyle>
          <a:p>
            <a:pPr marL="0" indent="0">
              <a:spcAft>
                <a:spcPts val="800"/>
              </a:spcAft>
              <a:buNone/>
            </a:pPr>
            <a:r>
              <a:rPr lang="en-IN" sz="1100" kern="100" dirty="0">
                <a:latin typeface="Calibri" panose="020F0502020204030204" pitchFamily="34" charset="0"/>
                <a:ea typeface="Calibri" panose="020F0502020204030204" pitchFamily="34" charset="0"/>
                <a:cs typeface="Times New Roman" panose="02020603050405020304" pitchFamily="18" charset="0"/>
              </a:rPr>
              <a:t>The final model was built from medium-weight corrugated cardboard for stability, with smooth cardboard used for detailed elements. Key construction steps included:</a:t>
            </a:r>
          </a:p>
          <a:p>
            <a:pPr marL="342900">
              <a:spcAft>
                <a:spcPts val="800"/>
              </a:spcAft>
              <a:buFont typeface="Arial" panose="020B0604020202020204" pitchFamily="34" charset="0"/>
              <a:buChar char="•"/>
              <a:tabLst>
                <a:tab pos="4572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Base and Walls</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0000"/>
              </a:lnSpc>
              <a:spcAft>
                <a:spcPts val="800"/>
              </a:spcAft>
              <a:buSzPts val="1000"/>
              <a:buFont typeface="Courier New" panose="02070309020205020404" pitchFamily="49" charset="0"/>
              <a:buChar char="o"/>
              <a:tabLst>
                <a:tab pos="914400" algn="l"/>
              </a:tabLst>
            </a:pPr>
            <a:r>
              <a:rPr lang="en-IN" sz="1050" kern="100" dirty="0">
                <a:latin typeface="Calibri" panose="020F0502020204030204" pitchFamily="34" charset="0"/>
                <a:ea typeface="Calibri" panose="020F0502020204030204" pitchFamily="34" charset="0"/>
                <a:cs typeface="Times New Roman" panose="02020603050405020304" pitchFamily="18" charset="0"/>
              </a:rPr>
              <a:t>The base was cut into a rectangular shape, serving as the foundation.</a:t>
            </a:r>
          </a:p>
          <a:p>
            <a:pPr marL="742950" lvl="1" indent="-285750">
              <a:lnSpc>
                <a:spcPct val="100000"/>
              </a:lnSpc>
              <a:spcAft>
                <a:spcPts val="800"/>
              </a:spcAft>
              <a:buSzPts val="1000"/>
              <a:buFont typeface="Courier New" panose="02070309020205020404" pitchFamily="49" charset="0"/>
              <a:buChar char="o"/>
              <a:tabLst>
                <a:tab pos="914400" algn="l"/>
              </a:tabLst>
            </a:pPr>
            <a:r>
              <a:rPr lang="en-IN" sz="1050" kern="100" dirty="0">
                <a:latin typeface="Calibri" panose="020F0502020204030204" pitchFamily="34" charset="0"/>
                <a:ea typeface="Calibri" panose="020F0502020204030204" pitchFamily="34" charset="0"/>
                <a:cs typeface="Times New Roman" panose="02020603050405020304" pitchFamily="18" charset="0"/>
              </a:rPr>
              <a:t>Walls were measured, cut, and scored to ensure precise folds for clean edges.</a:t>
            </a:r>
          </a:p>
          <a:p>
            <a:pPr marL="742950" lvl="1" indent="-285750">
              <a:lnSpc>
                <a:spcPct val="100000"/>
              </a:lnSpc>
              <a:spcAft>
                <a:spcPts val="800"/>
              </a:spcAft>
              <a:buSzPts val="1000"/>
              <a:buFont typeface="Courier New" panose="02070309020205020404" pitchFamily="49" charset="0"/>
              <a:buChar char="o"/>
              <a:tabLst>
                <a:tab pos="914400" algn="l"/>
              </a:tabLst>
            </a:pPr>
            <a:r>
              <a:rPr lang="en-IN" sz="1050" kern="100" dirty="0">
                <a:latin typeface="Calibri" panose="020F0502020204030204" pitchFamily="34" charset="0"/>
                <a:ea typeface="Calibri" panose="020F0502020204030204" pitchFamily="34" charset="0"/>
                <a:cs typeface="Times New Roman" panose="02020603050405020304" pitchFamily="18" charset="0"/>
              </a:rPr>
              <a:t>Tabs were added to join walls seamlessly.</a:t>
            </a:r>
          </a:p>
          <a:p>
            <a:pPr marL="342900">
              <a:spcAft>
                <a:spcPts val="800"/>
              </a:spcAft>
              <a:buFont typeface="Arial" panose="020B0604020202020204" pitchFamily="34" charset="0"/>
              <a:buChar char="•"/>
              <a:tabLst>
                <a:tab pos="4572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Roof</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0000"/>
              </a:lnSpc>
              <a:spcAft>
                <a:spcPts val="800"/>
              </a:spcAft>
              <a:buSzPts val="1000"/>
              <a:buFont typeface="Courier New" panose="02070309020205020404" pitchFamily="49" charset="0"/>
              <a:buChar char="o"/>
              <a:tabLst>
                <a:tab pos="914400" algn="l"/>
              </a:tabLst>
            </a:pPr>
            <a:r>
              <a:rPr lang="en-IN" sz="1100" kern="100" dirty="0">
                <a:latin typeface="Calibri" panose="020F0502020204030204" pitchFamily="34" charset="0"/>
                <a:ea typeface="Calibri" panose="020F0502020204030204" pitchFamily="34" charset="0"/>
                <a:cs typeface="Times New Roman" panose="02020603050405020304" pitchFamily="18" charset="0"/>
              </a:rPr>
              <a:t>The pitched roof was created using two triangular gables and rectangular panels for the slopes.</a:t>
            </a:r>
          </a:p>
          <a:p>
            <a:pPr marL="742950" lvl="1" indent="-285750">
              <a:lnSpc>
                <a:spcPct val="100000"/>
              </a:lnSpc>
              <a:spcAft>
                <a:spcPts val="800"/>
              </a:spcAft>
              <a:buSzPts val="1000"/>
              <a:buFont typeface="Courier New" panose="02070309020205020404" pitchFamily="49" charset="0"/>
              <a:buChar char="o"/>
              <a:tabLst>
                <a:tab pos="914400" algn="l"/>
              </a:tabLst>
            </a:pPr>
            <a:r>
              <a:rPr lang="en-IN" sz="1100" kern="100" dirty="0">
                <a:latin typeface="Calibri" panose="020F0502020204030204" pitchFamily="34" charset="0"/>
                <a:ea typeface="Calibri" panose="020F0502020204030204" pitchFamily="34" charset="0"/>
                <a:cs typeface="Times New Roman" panose="02020603050405020304" pitchFamily="18" charset="0"/>
              </a:rPr>
              <a:t>Scoring allowed for smooth bends and ensured proper alignment with the walls.</a:t>
            </a:r>
          </a:p>
          <a:p>
            <a:pPr marL="342900">
              <a:spcAft>
                <a:spcPts val="800"/>
              </a:spcAft>
              <a:buFont typeface="Arial" panose="020B0604020202020204" pitchFamily="34" charset="0"/>
              <a:buChar char="•"/>
              <a:tabLst>
                <a:tab pos="4572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Openings:</a:t>
            </a:r>
          </a:p>
          <a:p>
            <a:pPr marL="742950" lvl="1" indent="-285750">
              <a:lnSpc>
                <a:spcPct val="100000"/>
              </a:lnSpc>
              <a:spcAft>
                <a:spcPts val="800"/>
              </a:spcAft>
              <a:buSzPts val="1000"/>
              <a:buFont typeface="Courier New" panose="02070309020205020404" pitchFamily="49" charset="0"/>
              <a:buChar char="o"/>
              <a:tabLst>
                <a:tab pos="914400" algn="l"/>
              </a:tabLst>
            </a:pPr>
            <a:r>
              <a:rPr lang="en-IN" sz="1050" kern="100" dirty="0">
                <a:latin typeface="Calibri" panose="020F0502020204030204" pitchFamily="34" charset="0"/>
                <a:ea typeface="Calibri" panose="020F0502020204030204" pitchFamily="34" charset="0"/>
                <a:cs typeface="Times New Roman" panose="02020603050405020304" pitchFamily="18" charset="0"/>
              </a:rPr>
              <a:t>Windows and a door were cut into the walls before assembly, adding depth by framing them with layered cardboard strips.</a:t>
            </a:r>
          </a:p>
          <a:p>
            <a:pPr marL="342900">
              <a:spcAft>
                <a:spcPts val="800"/>
              </a:spcAft>
              <a:buFont typeface="Arial" panose="020B0604020202020204" pitchFamily="34" charset="0"/>
              <a:buChar char="•"/>
              <a:tabLst>
                <a:tab pos="4572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Details:</a:t>
            </a:r>
          </a:p>
          <a:p>
            <a:pPr marL="742950" lvl="1" indent="-285750">
              <a:lnSpc>
                <a:spcPct val="100000"/>
              </a:lnSpc>
              <a:spcAft>
                <a:spcPts val="800"/>
              </a:spcAft>
              <a:buSzPts val="1000"/>
              <a:buFont typeface="Courier New" panose="02070309020205020404" pitchFamily="49" charset="0"/>
              <a:buChar char="o"/>
              <a:tabLst>
                <a:tab pos="914400" algn="l"/>
              </a:tabLst>
            </a:pPr>
            <a:r>
              <a:rPr lang="en-IN" sz="1050" kern="100" dirty="0">
                <a:latin typeface="Calibri" panose="020F0502020204030204" pitchFamily="34" charset="0"/>
                <a:ea typeface="Calibri" panose="020F0502020204030204" pitchFamily="34" charset="0"/>
                <a:cs typeface="Times New Roman" panose="02020603050405020304" pitchFamily="18" charset="0"/>
              </a:rPr>
              <a:t>Decorative elements such as a chimney, roof tiles, and steps were crafted from smaller cardboard pieces, adding texture and realism.</a:t>
            </a: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744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3">
          <a:extLst>
            <a:ext uri="{FF2B5EF4-FFF2-40B4-BE49-F238E27FC236}">
              <a16:creationId xmlns:a16="http://schemas.microsoft.com/office/drawing/2014/main" id="{D8357B4E-F85C-6A0A-8C9D-2EA706A12A05}"/>
            </a:ext>
          </a:extLst>
        </p:cNvPr>
        <p:cNvGrpSpPr/>
        <p:nvPr/>
      </p:nvGrpSpPr>
      <p:grpSpPr>
        <a:xfrm>
          <a:off x="0" y="0"/>
          <a:ext cx="0" cy="0"/>
          <a:chOff x="0" y="0"/>
          <a:chExt cx="0" cy="0"/>
        </a:xfrm>
      </p:grpSpPr>
      <p:sp>
        <p:nvSpPr>
          <p:cNvPr id="3076" name="Google Shape;3076;p57">
            <a:hlinkClick r:id="" action="ppaction://noaction"/>
            <a:extLst>
              <a:ext uri="{FF2B5EF4-FFF2-40B4-BE49-F238E27FC236}">
                <a16:creationId xmlns:a16="http://schemas.microsoft.com/office/drawing/2014/main" id="{6B7D5FF9-18D2-0717-A8E5-B2432814947E}"/>
              </a:ext>
            </a:extLst>
          </p:cNvPr>
          <p:cNvSpPr/>
          <p:nvPr/>
        </p:nvSpPr>
        <p:spPr>
          <a:xfrm>
            <a:off x="4451275" y="182224"/>
            <a:ext cx="205800" cy="176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b="1">
                <a:solidFill>
                  <a:schemeClr val="dk1"/>
                </a:solidFill>
                <a:latin typeface="Caveat"/>
                <a:ea typeface="Caveat"/>
                <a:cs typeface="Caveat"/>
                <a:sym typeface="Caveat"/>
              </a:rPr>
              <a:t>T</a:t>
            </a:r>
            <a:endParaRPr sz="1200" b="1">
              <a:solidFill>
                <a:schemeClr val="dk1"/>
              </a:solidFill>
              <a:latin typeface="Caveat"/>
              <a:ea typeface="Caveat"/>
              <a:cs typeface="Caveat"/>
              <a:sym typeface="Caveat"/>
            </a:endParaRPr>
          </a:p>
        </p:txBody>
      </p:sp>
      <p:sp>
        <p:nvSpPr>
          <p:cNvPr id="3077" name="Google Shape;3077;p57">
            <a:hlinkClick r:id="" action="ppaction://noaction"/>
            <a:extLst>
              <a:ext uri="{FF2B5EF4-FFF2-40B4-BE49-F238E27FC236}">
                <a16:creationId xmlns:a16="http://schemas.microsoft.com/office/drawing/2014/main" id="{1BB00855-947A-179B-E65C-C795C1EA231C}"/>
              </a:ext>
            </a:extLst>
          </p:cNvPr>
          <p:cNvSpPr/>
          <p:nvPr/>
        </p:nvSpPr>
        <p:spPr>
          <a:xfrm>
            <a:off x="4447155" y="164228"/>
            <a:ext cx="249724" cy="212101"/>
          </a:xfrm>
          <a:custGeom>
            <a:avLst/>
            <a:gdLst/>
            <a:ahLst/>
            <a:cxnLst/>
            <a:rect l="l" t="t" r="r" b="b"/>
            <a:pathLst>
              <a:path w="1838" h="1561" extrusionOk="0">
                <a:moveTo>
                  <a:pt x="891" y="119"/>
                </a:moveTo>
                <a:cubicBezTo>
                  <a:pt x="1314" y="119"/>
                  <a:pt x="1648" y="525"/>
                  <a:pt x="1523" y="958"/>
                </a:cubicBezTo>
                <a:lnTo>
                  <a:pt x="1512" y="958"/>
                </a:lnTo>
                <a:cubicBezTo>
                  <a:pt x="1421" y="1270"/>
                  <a:pt x="1142" y="1450"/>
                  <a:pt x="855" y="1450"/>
                </a:cubicBezTo>
                <a:cubicBezTo>
                  <a:pt x="687" y="1450"/>
                  <a:pt x="517" y="1389"/>
                  <a:pt x="381" y="1256"/>
                </a:cubicBezTo>
                <a:cubicBezTo>
                  <a:pt x="196" y="1071"/>
                  <a:pt x="165" y="773"/>
                  <a:pt x="298" y="546"/>
                </a:cubicBezTo>
                <a:cubicBezTo>
                  <a:pt x="391" y="382"/>
                  <a:pt x="607" y="145"/>
                  <a:pt x="802" y="125"/>
                </a:cubicBezTo>
                <a:cubicBezTo>
                  <a:pt x="832" y="121"/>
                  <a:pt x="862" y="119"/>
                  <a:pt x="891" y="119"/>
                </a:cubicBezTo>
                <a:close/>
                <a:moveTo>
                  <a:pt x="903" y="1"/>
                </a:moveTo>
                <a:cubicBezTo>
                  <a:pt x="894" y="1"/>
                  <a:pt x="884" y="1"/>
                  <a:pt x="875" y="1"/>
                </a:cubicBezTo>
                <a:cubicBezTo>
                  <a:pt x="422" y="22"/>
                  <a:pt x="0" y="454"/>
                  <a:pt x="103" y="917"/>
                </a:cubicBezTo>
                <a:cubicBezTo>
                  <a:pt x="183" y="1330"/>
                  <a:pt x="545" y="1561"/>
                  <a:pt x="903" y="1561"/>
                </a:cubicBezTo>
                <a:cubicBezTo>
                  <a:pt x="1187" y="1561"/>
                  <a:pt x="1468" y="1416"/>
                  <a:pt x="1605" y="1102"/>
                </a:cubicBezTo>
                <a:cubicBezTo>
                  <a:pt x="1837" y="586"/>
                  <a:pt x="1464" y="1"/>
                  <a:pt x="903"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7">
            <a:hlinkClick r:id="" action="ppaction://hlinkshowjump?jump=nextslide"/>
            <a:extLst>
              <a:ext uri="{FF2B5EF4-FFF2-40B4-BE49-F238E27FC236}">
                <a16:creationId xmlns:a16="http://schemas.microsoft.com/office/drawing/2014/main" id="{3F6E1780-9E48-344F-F383-E6382AC8D8C8}"/>
              </a:ext>
            </a:extLst>
          </p:cNvPr>
          <p:cNvSpPr/>
          <p:nvPr/>
        </p:nvSpPr>
        <p:spPr>
          <a:xfrm rot="5400000" flipH="1">
            <a:off x="4772238" y="122793"/>
            <a:ext cx="126268" cy="344798"/>
          </a:xfrm>
          <a:custGeom>
            <a:avLst/>
            <a:gdLst/>
            <a:ahLst/>
            <a:cxnLst/>
            <a:rect l="l" t="t" r="r" b="b"/>
            <a:pathLst>
              <a:path w="8340" h="22774" extrusionOk="0">
                <a:moveTo>
                  <a:pt x="4476" y="1"/>
                </a:moveTo>
                <a:cubicBezTo>
                  <a:pt x="4441" y="1"/>
                  <a:pt x="4405" y="8"/>
                  <a:pt x="4370" y="23"/>
                </a:cubicBezTo>
                <a:cubicBezTo>
                  <a:pt x="3670" y="423"/>
                  <a:pt x="2936" y="757"/>
                  <a:pt x="2169" y="1023"/>
                </a:cubicBezTo>
                <a:cubicBezTo>
                  <a:pt x="2002" y="1090"/>
                  <a:pt x="1902" y="1290"/>
                  <a:pt x="2002" y="1457"/>
                </a:cubicBezTo>
                <a:cubicBezTo>
                  <a:pt x="2102" y="1590"/>
                  <a:pt x="2202" y="1691"/>
                  <a:pt x="2269" y="1824"/>
                </a:cubicBezTo>
                <a:cubicBezTo>
                  <a:pt x="2269" y="1924"/>
                  <a:pt x="2336" y="2024"/>
                  <a:pt x="2436" y="2091"/>
                </a:cubicBezTo>
                <a:cubicBezTo>
                  <a:pt x="2836" y="2725"/>
                  <a:pt x="3170" y="3425"/>
                  <a:pt x="3436" y="4126"/>
                </a:cubicBezTo>
                <a:cubicBezTo>
                  <a:pt x="3463" y="4218"/>
                  <a:pt x="3532" y="4259"/>
                  <a:pt x="3601" y="4259"/>
                </a:cubicBezTo>
                <a:cubicBezTo>
                  <a:pt x="3705" y="4259"/>
                  <a:pt x="3810" y="4166"/>
                  <a:pt x="3770" y="4026"/>
                </a:cubicBezTo>
                <a:cubicBezTo>
                  <a:pt x="3637" y="3358"/>
                  <a:pt x="3403" y="2725"/>
                  <a:pt x="3069" y="2124"/>
                </a:cubicBezTo>
                <a:lnTo>
                  <a:pt x="3069" y="2124"/>
                </a:lnTo>
                <a:cubicBezTo>
                  <a:pt x="4671" y="2324"/>
                  <a:pt x="5671" y="3792"/>
                  <a:pt x="6338" y="5193"/>
                </a:cubicBezTo>
                <a:cubicBezTo>
                  <a:pt x="7072" y="6694"/>
                  <a:pt x="7773" y="8629"/>
                  <a:pt x="7006" y="10230"/>
                </a:cubicBezTo>
                <a:cubicBezTo>
                  <a:pt x="6072" y="12298"/>
                  <a:pt x="3436" y="12598"/>
                  <a:pt x="1769" y="13899"/>
                </a:cubicBezTo>
                <a:cubicBezTo>
                  <a:pt x="134" y="15167"/>
                  <a:pt x="1" y="17235"/>
                  <a:pt x="901" y="19070"/>
                </a:cubicBezTo>
                <a:cubicBezTo>
                  <a:pt x="1708" y="20806"/>
                  <a:pt x="3465" y="22774"/>
                  <a:pt x="5558" y="22774"/>
                </a:cubicBezTo>
                <a:cubicBezTo>
                  <a:pt x="5716" y="22774"/>
                  <a:pt x="5876" y="22762"/>
                  <a:pt x="6038" y="22739"/>
                </a:cubicBezTo>
                <a:cubicBezTo>
                  <a:pt x="6172" y="22706"/>
                  <a:pt x="6138" y="22472"/>
                  <a:pt x="5972" y="22472"/>
                </a:cubicBezTo>
                <a:cubicBezTo>
                  <a:pt x="4270" y="22239"/>
                  <a:pt x="2769" y="21238"/>
                  <a:pt x="1902" y="19770"/>
                </a:cubicBezTo>
                <a:cubicBezTo>
                  <a:pt x="1035" y="18436"/>
                  <a:pt x="334" y="16601"/>
                  <a:pt x="1302" y="15134"/>
                </a:cubicBezTo>
                <a:cubicBezTo>
                  <a:pt x="2502" y="13366"/>
                  <a:pt x="5004" y="13132"/>
                  <a:pt x="6539" y="11764"/>
                </a:cubicBezTo>
                <a:cubicBezTo>
                  <a:pt x="8340" y="10197"/>
                  <a:pt x="8040" y="7828"/>
                  <a:pt x="7239" y="5793"/>
                </a:cubicBezTo>
                <a:cubicBezTo>
                  <a:pt x="6439" y="3825"/>
                  <a:pt x="5104" y="1557"/>
                  <a:pt x="2736" y="1524"/>
                </a:cubicBezTo>
                <a:lnTo>
                  <a:pt x="2669" y="1457"/>
                </a:lnTo>
                <a:cubicBezTo>
                  <a:pt x="3403" y="1257"/>
                  <a:pt x="4104" y="890"/>
                  <a:pt x="4671" y="390"/>
                </a:cubicBezTo>
                <a:cubicBezTo>
                  <a:pt x="4841" y="219"/>
                  <a:pt x="4673" y="1"/>
                  <a:pt x="4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7">
            <a:hlinkClick r:id="" action="ppaction://hlinkshowjump?jump=previousslide"/>
            <a:extLst>
              <a:ext uri="{FF2B5EF4-FFF2-40B4-BE49-F238E27FC236}">
                <a16:creationId xmlns:a16="http://schemas.microsoft.com/office/drawing/2014/main" id="{1C694051-EE6E-AFFE-C43C-658142E8DF6E}"/>
              </a:ext>
            </a:extLst>
          </p:cNvPr>
          <p:cNvSpPr/>
          <p:nvPr/>
        </p:nvSpPr>
        <p:spPr>
          <a:xfrm rot="1799868" flipH="1">
            <a:off x="4167417" y="194956"/>
            <a:ext cx="287466" cy="185300"/>
          </a:xfrm>
          <a:custGeom>
            <a:avLst/>
            <a:gdLst/>
            <a:ahLst/>
            <a:cxnLst/>
            <a:rect l="l" t="t" r="r" b="b"/>
            <a:pathLst>
              <a:path w="24952" h="16084" extrusionOk="0">
                <a:moveTo>
                  <a:pt x="12546" y="611"/>
                </a:moveTo>
                <a:cubicBezTo>
                  <a:pt x="14215" y="611"/>
                  <a:pt x="15789" y="1660"/>
                  <a:pt x="15813" y="3594"/>
                </a:cubicBezTo>
                <a:cubicBezTo>
                  <a:pt x="15813" y="5663"/>
                  <a:pt x="14179" y="7130"/>
                  <a:pt x="12244" y="7531"/>
                </a:cubicBezTo>
                <a:cubicBezTo>
                  <a:pt x="11797" y="7632"/>
                  <a:pt x="11350" y="7678"/>
                  <a:pt x="10905" y="7678"/>
                </a:cubicBezTo>
                <a:cubicBezTo>
                  <a:pt x="9591" y="7678"/>
                  <a:pt x="8295" y="7278"/>
                  <a:pt x="7074" y="6730"/>
                </a:cubicBezTo>
                <a:cubicBezTo>
                  <a:pt x="7374" y="4328"/>
                  <a:pt x="8642" y="2027"/>
                  <a:pt x="10843" y="993"/>
                </a:cubicBezTo>
                <a:cubicBezTo>
                  <a:pt x="11382" y="736"/>
                  <a:pt x="11970" y="611"/>
                  <a:pt x="12546" y="611"/>
                </a:cubicBezTo>
                <a:close/>
                <a:moveTo>
                  <a:pt x="12502" y="0"/>
                </a:moveTo>
                <a:cubicBezTo>
                  <a:pt x="9306" y="0"/>
                  <a:pt x="7085" y="3398"/>
                  <a:pt x="6573" y="6496"/>
                </a:cubicBezTo>
                <a:cubicBezTo>
                  <a:pt x="6340" y="6363"/>
                  <a:pt x="6073" y="6230"/>
                  <a:pt x="5840" y="6096"/>
                </a:cubicBezTo>
                <a:cubicBezTo>
                  <a:pt x="3738" y="4929"/>
                  <a:pt x="1670" y="3594"/>
                  <a:pt x="402" y="1460"/>
                </a:cubicBezTo>
                <a:cubicBezTo>
                  <a:pt x="361" y="1397"/>
                  <a:pt x="303" y="1370"/>
                  <a:pt x="246" y="1370"/>
                </a:cubicBezTo>
                <a:cubicBezTo>
                  <a:pt x="120" y="1370"/>
                  <a:pt x="0" y="1499"/>
                  <a:pt x="69" y="1660"/>
                </a:cubicBezTo>
                <a:cubicBezTo>
                  <a:pt x="1303" y="4095"/>
                  <a:pt x="3738" y="5629"/>
                  <a:pt x="6073" y="6830"/>
                </a:cubicBezTo>
                <a:lnTo>
                  <a:pt x="6507" y="7030"/>
                </a:lnTo>
                <a:cubicBezTo>
                  <a:pt x="6473" y="7430"/>
                  <a:pt x="6440" y="7831"/>
                  <a:pt x="6473" y="8198"/>
                </a:cubicBezTo>
                <a:cubicBezTo>
                  <a:pt x="6760" y="13020"/>
                  <a:pt x="10738" y="16083"/>
                  <a:pt x="14858" y="16083"/>
                </a:cubicBezTo>
                <a:cubicBezTo>
                  <a:pt x="16979" y="16083"/>
                  <a:pt x="19138" y="15271"/>
                  <a:pt x="20850" y="13468"/>
                </a:cubicBezTo>
                <a:cubicBezTo>
                  <a:pt x="21918" y="12367"/>
                  <a:pt x="23285" y="10333"/>
                  <a:pt x="22785" y="8731"/>
                </a:cubicBezTo>
                <a:lnTo>
                  <a:pt x="22785" y="8731"/>
                </a:lnTo>
                <a:cubicBezTo>
                  <a:pt x="23352" y="9332"/>
                  <a:pt x="23919" y="9966"/>
                  <a:pt x="24553" y="10566"/>
                </a:cubicBezTo>
                <a:cubicBezTo>
                  <a:pt x="24588" y="10610"/>
                  <a:pt x="24634" y="10628"/>
                  <a:pt x="24681" y="10628"/>
                </a:cubicBezTo>
                <a:cubicBezTo>
                  <a:pt x="24814" y="10628"/>
                  <a:pt x="24952" y="10480"/>
                  <a:pt x="24853" y="10333"/>
                </a:cubicBezTo>
                <a:cubicBezTo>
                  <a:pt x="24119" y="9065"/>
                  <a:pt x="22952" y="8031"/>
                  <a:pt x="21851" y="7064"/>
                </a:cubicBezTo>
                <a:cubicBezTo>
                  <a:pt x="21804" y="7016"/>
                  <a:pt x="21744" y="6994"/>
                  <a:pt x="21683" y="6994"/>
                </a:cubicBezTo>
                <a:cubicBezTo>
                  <a:pt x="21573" y="6994"/>
                  <a:pt x="21460" y="7068"/>
                  <a:pt x="21417" y="7197"/>
                </a:cubicBezTo>
                <a:cubicBezTo>
                  <a:pt x="21151" y="8698"/>
                  <a:pt x="20383" y="9699"/>
                  <a:pt x="19416" y="10833"/>
                </a:cubicBezTo>
                <a:cubicBezTo>
                  <a:pt x="19278" y="10999"/>
                  <a:pt x="19391" y="11233"/>
                  <a:pt x="19567" y="11233"/>
                </a:cubicBezTo>
                <a:cubicBezTo>
                  <a:pt x="19603" y="11233"/>
                  <a:pt x="19643" y="11223"/>
                  <a:pt x="19683" y="11200"/>
                </a:cubicBezTo>
                <a:cubicBezTo>
                  <a:pt x="20817" y="10466"/>
                  <a:pt x="21517" y="9098"/>
                  <a:pt x="21851" y="7797"/>
                </a:cubicBezTo>
                <a:lnTo>
                  <a:pt x="21951" y="7897"/>
                </a:lnTo>
                <a:cubicBezTo>
                  <a:pt x="21884" y="7964"/>
                  <a:pt x="21884" y="8064"/>
                  <a:pt x="21951" y="8131"/>
                </a:cubicBezTo>
                <a:cubicBezTo>
                  <a:pt x="23019" y="9832"/>
                  <a:pt x="21584" y="12000"/>
                  <a:pt x="20350" y="13201"/>
                </a:cubicBezTo>
                <a:cubicBezTo>
                  <a:pt x="19049" y="14469"/>
                  <a:pt x="17348" y="15269"/>
                  <a:pt x="15547" y="15470"/>
                </a:cubicBezTo>
                <a:cubicBezTo>
                  <a:pt x="15347" y="15484"/>
                  <a:pt x="15149" y="15491"/>
                  <a:pt x="14952" y="15491"/>
                </a:cubicBezTo>
                <a:cubicBezTo>
                  <a:pt x="11552" y="15491"/>
                  <a:pt x="8511" y="13345"/>
                  <a:pt x="7407" y="10066"/>
                </a:cubicBezTo>
                <a:cubicBezTo>
                  <a:pt x="7107" y="9165"/>
                  <a:pt x="7007" y="8231"/>
                  <a:pt x="7040" y="7297"/>
                </a:cubicBezTo>
                <a:lnTo>
                  <a:pt x="7040" y="7297"/>
                </a:lnTo>
                <a:cubicBezTo>
                  <a:pt x="8305" y="7846"/>
                  <a:pt x="9620" y="8224"/>
                  <a:pt x="10963" y="8224"/>
                </a:cubicBezTo>
                <a:cubicBezTo>
                  <a:pt x="11497" y="8224"/>
                  <a:pt x="12036" y="8164"/>
                  <a:pt x="12578" y="8031"/>
                </a:cubicBezTo>
                <a:cubicBezTo>
                  <a:pt x="14446" y="7564"/>
                  <a:pt x="16080" y="6163"/>
                  <a:pt x="16314" y="4128"/>
                </a:cubicBezTo>
                <a:cubicBezTo>
                  <a:pt x="16614" y="2293"/>
                  <a:pt x="15413" y="526"/>
                  <a:pt x="13578" y="125"/>
                </a:cubicBezTo>
                <a:cubicBezTo>
                  <a:pt x="13209" y="40"/>
                  <a:pt x="12850" y="0"/>
                  <a:pt x="1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A3B58640-1B96-C327-96FC-FDFDFBED5773}"/>
              </a:ext>
            </a:extLst>
          </p:cNvPr>
          <p:cNvSpPr txBox="1">
            <a:spLocks/>
          </p:cNvSpPr>
          <p:nvPr/>
        </p:nvSpPr>
        <p:spPr>
          <a:xfrm>
            <a:off x="471861" y="683172"/>
            <a:ext cx="6606857" cy="107361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ata"/>
              <a:buNone/>
              <a:defRPr sz="3000" b="1"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07000"/>
              </a:lnSpc>
              <a:spcAft>
                <a:spcPts val="800"/>
              </a:spcAft>
            </a:pPr>
            <a:r>
              <a:rPr lang="en-IN" sz="4000" kern="100">
                <a:latin typeface="New York Medium" panose="02020502060400000004" pitchFamily="18" charset="0"/>
                <a:ea typeface="Calibri" panose="020F0502020204030204" pitchFamily="34" charset="0"/>
                <a:cs typeface="Times New Roman" panose="02020603050405020304" pitchFamily="18" charset="0"/>
              </a:rPr>
              <a:t>Relation to Original Form</a:t>
            </a:r>
            <a:endParaRPr lang="en-IN" sz="4000" kern="100" dirty="0">
              <a:latin typeface="New York Medium" panose="02020502060400000004" pitchFamily="18"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81F8D9DD-1E89-990D-6E11-475121AD4A6D}"/>
              </a:ext>
            </a:extLst>
          </p:cNvPr>
          <p:cNvSpPr txBox="1">
            <a:spLocks/>
          </p:cNvSpPr>
          <p:nvPr/>
        </p:nvSpPr>
        <p:spPr>
          <a:xfrm>
            <a:off x="471861" y="2186151"/>
            <a:ext cx="7762996" cy="1940937"/>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Open Sans"/>
              <a:buAutoNum type="arabicPeriod"/>
              <a:defRPr sz="12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AutoNum type="arabicPeriod"/>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AutoNum type="alphaLcPeriod"/>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AutoNum type="romanLcPeriod"/>
              <a:defRPr sz="1400" b="0" i="0" u="none" strike="noStrike" cap="none">
                <a:solidFill>
                  <a:schemeClr val="dk2"/>
                </a:solidFill>
                <a:latin typeface="Open Sans"/>
                <a:ea typeface="Open Sans"/>
                <a:cs typeface="Open Sans"/>
                <a:sym typeface="Open Sans"/>
              </a:defRPr>
            </a:lvl9pPr>
          </a:lstStyle>
          <a:p>
            <a:pPr marL="0" indent="0">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The final model retained the essence of a house while abstracting unnecessary details for simplicity. The pitched roof symbolizes shelter, while the clean, geometric lines emphasize structure and proportion. The addition of openings reinforces the model’s functionality.</a:t>
            </a:r>
          </a:p>
        </p:txBody>
      </p:sp>
    </p:spTree>
    <p:extLst>
      <p:ext uri="{BB962C8B-B14F-4D97-AF65-F5344CB8AC3E}">
        <p14:creationId xmlns:p14="http://schemas.microsoft.com/office/powerpoint/2010/main" val="2394719944"/>
      </p:ext>
    </p:extLst>
  </p:cSld>
  <p:clrMapOvr>
    <a:masterClrMapping/>
  </p:clrMapOvr>
</p:sld>
</file>

<file path=ppt/theme/theme1.xml><?xml version="1.0" encoding="utf-8"?>
<a:theme xmlns:a="http://schemas.openxmlformats.org/drawingml/2006/main" name="Industrial Design College Major by Slidesgo">
  <a:themeElements>
    <a:clrScheme name="Simple Light">
      <a:dk1>
        <a:srgbClr val="000000"/>
      </a:dk1>
      <a:lt1>
        <a:srgbClr val="E5E5E5"/>
      </a:lt1>
      <a:dk2>
        <a:srgbClr val="212121"/>
      </a:dk2>
      <a:lt2>
        <a:srgbClr val="434343"/>
      </a:lt2>
      <a:accent1>
        <a:srgbClr val="999999"/>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1030</Words>
  <Application>Microsoft Office PowerPoint</Application>
  <PresentationFormat>On-screen Show (16:9)</PresentationFormat>
  <Paragraphs>99</Paragraphs>
  <Slides>12</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Caveat</vt:lpstr>
      <vt:lpstr>Calibri</vt:lpstr>
      <vt:lpstr>OptimusPrincepsSemiBold</vt:lpstr>
      <vt:lpstr>Montserrat</vt:lpstr>
      <vt:lpstr>New York Medium</vt:lpstr>
      <vt:lpstr>New York Extra Large</vt:lpstr>
      <vt:lpstr>Courier New</vt:lpstr>
      <vt:lpstr>Alata</vt:lpstr>
      <vt:lpstr>Manrope</vt:lpstr>
      <vt:lpstr>ui-sans-serif</vt:lpstr>
      <vt:lpstr>Open Sans</vt:lpstr>
      <vt:lpstr>Arial</vt:lpstr>
      <vt:lpstr>Symbol</vt:lpstr>
      <vt:lpstr>Times New Roman</vt:lpstr>
      <vt:lpstr>Industrial Design College Major by Slidesgo</vt:lpstr>
      <vt:lpstr>FORM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Akshat Negi</cp:lastModifiedBy>
  <cp:revision>15</cp:revision>
  <dcterms:modified xsi:type="dcterms:W3CDTF">2024-12-03T18:02:12Z</dcterms:modified>
</cp:coreProperties>
</file>