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Shared_secret" TargetMode="External"/><Relationship Id="rId4" Type="http://schemas.openxmlformats.org/officeDocument/2006/relationships/hyperlink" Target="https://en.wikipedia.org/wiki/Insecure_channel" TargetMode="External"/><Relationship Id="rId5" Type="http://schemas.openxmlformats.org/officeDocument/2006/relationships/hyperlink" Target="https://en.wikipedia.org/wiki/Symmetric_key" TargetMode="External"/><Relationship Id="rId6" Type="http://schemas.openxmlformats.org/officeDocument/2006/relationships/hyperlink" Target="https://en.wikipedia.org/wiki/Ciph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57200" y="1447800"/>
            <a:ext cx="83058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Diffie-Hellman key exchange was the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first widely used method of safely developing and exchanging keys over an insecure channel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Diffie–Hellman key exchange method allows two parties that have no prior knowledge of each other to jointly establish a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shared secret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key over an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insecure channel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This key can then be used to encrypt subsequent communications using a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symmetric key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cipher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819400" y="533400"/>
            <a:ext cx="3069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Diffie–Hellman key exchange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4.jpg"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447800" y="381000"/>
            <a:ext cx="66441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F32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Diffie Hellman Key Exchange Algorithm</a:t>
            </a:r>
            <a:endParaRPr b="1" sz="2800">
              <a:solidFill>
                <a:srgbClr val="DF322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581400" y="6019800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0&lt;=a,b&lt;=p-1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ffie.pn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88" y="1066800"/>
            <a:ext cx="8402223" cy="48005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143000" y="1219200"/>
            <a:ext cx="946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b="1" sz="18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086600" y="1219200"/>
            <a:ext cx="1096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cap="none">
                <a:solidFill>
                  <a:srgbClr val="6F91C8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b="1" sz="1800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ie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7.png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5" y="124681"/>
            <a:ext cx="9010669" cy="660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Quadratic.jpg"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DF322D"/>
                </a:solidFill>
              </a:rPr>
              <a:t>Quadratic Residues &amp; Nonresidue</a:t>
            </a:r>
            <a:endParaRPr b="1">
              <a:solidFill>
                <a:srgbClr val="DF322D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133600"/>
            <a:ext cx="585787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381000" y="1981200"/>
            <a:ext cx="83058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equation x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 (mod p)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called a quadratic residue (QR) if the equation has two solutions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called quadratic nonresidue (QNR) if the equation has no solution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.jpg"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3.jpg"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