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62D-3D43-4DDB-A03D-7B15ADA33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94ED9-54A8-4B58-AA20-0CF96310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30B44-3397-4FFC-BC0F-2AE5AF54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0FF-533F-42F9-AC0B-EBBFC01C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8912-0704-4FA0-B380-CAE9637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DD55-9106-4BB9-B39C-55C54827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89903-8CC6-4971-AD87-C1C0FA2D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4FA3-7D91-463B-A8E6-C70F1A76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00F8-869F-4768-8B4F-11F23DB8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42E4-6DF2-4B3C-A689-1DEAA93F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98124-A16C-43D1-8821-ED59348CD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6C391-44DA-408D-9B5F-7EF5B58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876C-8CF7-4268-9495-C68FD19D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AB92-56F4-4B72-BA21-5A682FDE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B418-B9FA-468C-A9CA-B92613B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2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234B-AA74-44B7-AFD1-5EEBF55C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241D-207F-4708-9547-5FB6F136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DC66-B755-471C-9CAC-1AA4F451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5464-C69C-4E4B-93C6-5E2D1A38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FA74-55D3-4199-8CDF-AD7DDC90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9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35B2-B44E-4C59-8774-D66724DA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631C-B848-457D-AEE3-20235F18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B6FF-70B0-4CE7-8FD2-9EBEF508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9981-4DD4-482D-9B94-E946E53C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AA75-5866-4F07-BA99-1873C65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7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FD33-A6B3-49AC-B9AD-CB34DC9D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64CC-ED3A-431F-B708-8F0591C6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7BBE-C029-4C5C-88F8-D7F7383E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F1F6-BDCA-43CE-940A-796C457D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E5DD-A8C2-4CE2-B130-36A33542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9168-D35A-401D-A8D3-E7337F3E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4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1228-FE5C-4CB3-B651-F057ECB0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D4A3C-0305-4769-814C-4EBBBF8B1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8E98B-D880-4F27-A84D-A5EB63D5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F813F-3F82-4B33-B0DC-1F07EDAD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D68F6-FE81-45F6-B140-0F8399EED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DA22C-2C5E-4CF0-9DA1-5B5C98A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CBAC-8E79-4A8A-B61A-4B43B6C5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697AE-9310-4ED1-9A15-091B984F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3127-7512-4E51-AAA7-6DADEB7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BF090-B593-47D2-BF9E-197031CD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0720C-AEB3-400C-8C24-5D712C8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7FFD-336C-4B5C-BECA-EFD382EA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3393-5E8A-4A94-AC2E-76E4EB4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31D74-D830-4C72-A1FD-2D32F7F4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936AB-335B-488B-85B4-EB5A881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6CE-1D9C-4E91-A2E6-62B8904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7427-578D-43BC-92FC-A7308AA8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6164-D50E-4088-BACD-82A8ED52E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3EB0-0453-47C7-92C1-71F6D22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D168-CBD3-4EE6-B258-3D2A449A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FE86-698F-4C99-99FD-853C4B08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B1-7F3A-4C07-AEB7-5222F016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AC7-4543-4559-B3CB-628D4FE84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64779-4365-4AA6-832D-4BDE5AB80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19FE-C7EB-4BD1-BD38-45CD327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1258-91D1-425F-AB47-5B391E64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93D0-691E-4EDB-BF72-88B4EADB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9A788-2ADA-4374-9F3C-D9A95D06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6F7D0-B6A2-4838-B166-D66BD56B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3D30-D661-42EB-9F7A-D50132A27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F20-2B9D-4B7D-9C9D-87CA8F39754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101C-1E52-4D1B-9CA8-2659B85A9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E328-A641-4C32-AAE8-88F83E0D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13DB-F686-49F8-BB4E-1E189FDA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3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2"/>
            <a:ext cx="8229600" cy="4267199"/>
          </a:xfrm>
          <a:prstGeom prst="rect">
            <a:avLst/>
          </a:prstGeom>
        </p:spPr>
      </p:pic>
      <p:pic>
        <p:nvPicPr>
          <p:cNvPr id="3" name="Picture 2" descr="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0"/>
            <a:ext cx="7772400" cy="1914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Preeti  Chandrakar</dc:creator>
  <cp:lastModifiedBy>Dr. Preeti  Chandrakar</cp:lastModifiedBy>
  <cp:revision>1</cp:revision>
  <dcterms:created xsi:type="dcterms:W3CDTF">2022-03-28T10:32:45Z</dcterms:created>
  <dcterms:modified xsi:type="dcterms:W3CDTF">2022-03-28T10:33:48Z</dcterms:modified>
</cp:coreProperties>
</file>