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6E45-FAA2-2B13-84D4-F65BF9CA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CF96F-5A47-1199-7042-AB8958EF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5444-9A57-028C-4BF3-D6F67718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BCD6-1C1E-99D4-B955-18F7AFC6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5DBA-AA8B-5DAA-2574-44F765EF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0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2F65-71F4-C46F-1801-C6E5DDA4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8CA69-76D7-1A16-1254-CF36E74A8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855C-F604-EF84-6AF8-92F28CDE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CD9D-CF23-D62F-10C9-44CA2A95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6818-C3D1-144D-8090-1BABF4B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D2DF-CF3A-2D03-D8CD-19EA13099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491F-AC41-BBD3-94FB-66263F9C9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6372-AE40-1A7F-4F9D-1CD29D70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EBC5-8D27-B13D-B0C4-FBF44EEF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E846-44BA-05F1-C65A-B4AF5F0F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1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4E35-CD72-0599-4AB5-002160E9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C31E-E948-B4DA-AC88-A9C3CE13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FB00-2F1A-137B-5D1F-F986060A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06224-104C-EA5A-0851-E2138E4B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DA69-FFD7-51F9-2F3D-CC09A924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73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2555-83FB-834B-0404-0694DAE0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0A0D2-C7B2-21C7-E721-BC47580B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36F7-8416-8067-6E26-52BAB8B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4A07-13B3-4027-7827-23E72818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3B6B-A36D-ACBC-9082-DFA7C658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7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0CA5-35FB-CCA7-0253-CDE3AFB8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51AE-C6F6-CE85-E7C6-8D0ED0021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D0314-946C-F71F-5738-87A331204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600F2-2A58-46C4-CB5F-5D130725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44C6-0ABD-3107-AA44-D886CFF4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79004-4435-4377-392C-69E8B463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8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BC5-A898-B6DB-0916-931EBAA0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AA900-94E2-EEAF-B94E-D65E56BA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6B7FA-A451-40FD-FD67-7BEE8DCDD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6EF7B-1584-6C9E-0A9A-A3BB6FC3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CB9F1-F860-4CC8-2723-331FCD85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7AB04-A148-5990-62D8-4B2F6652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31A07-2F82-A7F7-C2F2-DB90E968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E1B9-EF4B-8DCB-A5D0-66BAAD8E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1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D445-469F-C436-C4B6-15791745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614FB-75B4-297B-2330-E3E3F21C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4672-64CC-407E-54AA-B005C560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7F380-777C-FD7F-9882-4CD71617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1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07605-51F2-ACF1-7B59-AA091936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F3979-284B-3DA1-025D-E3ED1D6C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11141-84E3-1635-EB60-11D2DA4E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1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C035-E869-A82D-7A93-676BE2D9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3065-446B-1F9D-D60C-936C3D7D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30339-1485-0B81-4029-DF985CE1C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ED1C6-84BD-A698-4FC5-0E88E03A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36444-97F3-6EB5-6808-BDE9479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A7AD0-5A35-431C-30F5-D7B43BCF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8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4413-2D0C-3EA7-C97C-D1E149AA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554D9-941F-E91E-8462-D2E188C5B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5DFC-6198-304D-E1DA-42F1348A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DA7FE-C54F-F3B1-C64B-01A53D39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0C88B-4EF0-4C71-35EB-40CA231A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AE68-C5B5-3E4F-3793-31C7AF61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69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F5360-9BDB-361F-0749-8CF33A49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A67C4-A77A-0FEF-9290-A06EB7BB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DB86-90F1-B3A1-CEA3-151FBF28D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974E-BE5D-4361-833B-6A7CEBE5DB0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50FC-75F9-A581-66F6-61A2B0F53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CFBA-D697-0B56-C739-FB98817E0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CF9D-398F-4857-A596-76B5D6CC5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0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AC83-5C6C-B4AE-B171-BBBDF13AA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err="1"/>
              <a:t>PPt</a:t>
            </a:r>
            <a:r>
              <a:rPr lang="en-IN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05B10-70B7-4D70-F6AD-8A1021C53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IN"/>
              <a:t>be added to git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74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PPt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</dc:title>
  <dc:creator>Akshat Pandya</dc:creator>
  <cp:lastModifiedBy>Akshat Pandya</cp:lastModifiedBy>
  <cp:revision>1</cp:revision>
  <dcterms:created xsi:type="dcterms:W3CDTF">2023-10-06T10:26:37Z</dcterms:created>
  <dcterms:modified xsi:type="dcterms:W3CDTF">2023-10-06T10:26:53Z</dcterms:modified>
</cp:coreProperties>
</file>