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3"/>
    <p:sldId id="257" r:id="rId4"/>
    <p:sldId id="258" r:id="rId5"/>
    <p:sldId id="260"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BE351-C9F2-40B6-B2C5-8E8BA99D746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0034B-4FC2-4017-BA15-446D947215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2855" y="402590"/>
            <a:ext cx="9574567" cy="1453472"/>
          </a:xfrm>
        </p:spPr>
        <p:txBody>
          <a:bodyPr/>
          <a:lstStyle/>
          <a:p>
            <a:pPr algn="just"/>
            <a:r>
              <a:rPr lang="en-IN" dirty="0">
                <a:solidFill>
                  <a:schemeClr val="accent2"/>
                </a:solidFill>
                <a:latin typeface="Arial Black" panose="020B0A04020102020204" pitchFamily="34" charset="0"/>
              </a:rPr>
              <a:t>      </a:t>
            </a:r>
            <a:r>
              <a:rPr lang="en-IN" sz="8000" dirty="0">
                <a:solidFill>
                  <a:schemeClr val="accent2"/>
                </a:solidFill>
                <a:latin typeface="Arial Black" panose="020B0A04020102020204" pitchFamily="34" charset="0"/>
              </a:rPr>
              <a:t>CODE HUNT </a:t>
            </a:r>
            <a:endParaRPr lang="en-IN" sz="8000" dirty="0">
              <a:solidFill>
                <a:schemeClr val="accent2"/>
              </a:solidFill>
              <a:latin typeface="Arial Black" panose="020B0A04020102020204" pitchFamily="34" charset="0"/>
            </a:endParaRPr>
          </a:p>
        </p:txBody>
      </p:sp>
      <p:sp>
        <p:nvSpPr>
          <p:cNvPr id="3" name="Subtitle 2"/>
          <p:cNvSpPr>
            <a:spLocks noGrp="1"/>
          </p:cNvSpPr>
          <p:nvPr>
            <p:ph type="subTitle" idx="1"/>
          </p:nvPr>
        </p:nvSpPr>
        <p:spPr>
          <a:xfrm>
            <a:off x="1495054" y="3504164"/>
            <a:ext cx="9448800" cy="997751"/>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IN" sz="8000" b="1" dirty="0">
                <a:solidFill>
                  <a:schemeClr val="accent3"/>
                </a:solidFill>
              </a:rPr>
              <a:t>    COLORMANIA</a:t>
            </a:r>
            <a:endParaRPr lang="en-IN" sz="8000" b="1" dirty="0">
              <a:solidFill>
                <a:schemeClr val="accent3"/>
              </a:solidFill>
            </a:endParaRPr>
          </a:p>
        </p:txBody>
      </p:sp>
      <p:sp>
        <p:nvSpPr>
          <p:cNvPr id="5" name="TextBox 4"/>
          <p:cNvSpPr txBox="1"/>
          <p:nvPr/>
        </p:nvSpPr>
        <p:spPr>
          <a:xfrm>
            <a:off x="4566221" y="1564775"/>
            <a:ext cx="3755255" cy="1938992"/>
          </a:xfrm>
          <a:prstGeom prst="rect">
            <a:avLst/>
          </a:prstGeom>
          <a:noFill/>
        </p:spPr>
        <p:txBody>
          <a:bodyPr wrap="square" rtlCol="0">
            <a:spAutoFit/>
          </a:bodyPr>
          <a:lstStyle/>
          <a:p>
            <a:r>
              <a:rPr lang="en-IN" sz="4000" b="1" dirty="0">
                <a:ln w="22225">
                  <a:solidFill>
                    <a:schemeClr val="accent2"/>
                  </a:solidFill>
                  <a:prstDash val="solid"/>
                </a:ln>
                <a:solidFill>
                  <a:schemeClr val="accent2">
                    <a:lumMod val="40000"/>
                    <a:lumOff val="60000"/>
                  </a:schemeClr>
                </a:solidFill>
              </a:rPr>
              <a:t>            </a:t>
            </a:r>
            <a:r>
              <a:rPr lang="en-IN" sz="4000" b="1" spc="50" dirty="0">
                <a:ln w="9525" cmpd="sng">
                  <a:solidFill>
                    <a:schemeClr val="accent1"/>
                  </a:solidFill>
                  <a:prstDash val="solid"/>
                </a:ln>
                <a:solidFill>
                  <a:srgbClr val="70AD47">
                    <a:tint val="1000"/>
                  </a:srgbClr>
                </a:solidFill>
                <a:effectLst>
                  <a:glow rad="38100">
                    <a:schemeClr val="accent1">
                      <a:alpha val="40000"/>
                    </a:schemeClr>
                  </a:glow>
                </a:effectLst>
              </a:rPr>
              <a:t>PRESENTS</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a:p>
            <a:endParaRPr lang="en-IN" sz="4000" b="1" dirty="0">
              <a:ln w="22225">
                <a:solidFill>
                  <a:schemeClr val="accent2"/>
                </a:solidFill>
                <a:prstDash val="solid"/>
              </a:ln>
              <a:solidFill>
                <a:schemeClr val="accent2">
                  <a:lumMod val="40000"/>
                  <a:lumOff val="60000"/>
                </a:schemeClr>
              </a:solidFill>
            </a:endParaRPr>
          </a:p>
        </p:txBody>
      </p:sp>
      <p:sp>
        <p:nvSpPr>
          <p:cNvPr id="7" name="TextBox 6"/>
          <p:cNvSpPr txBox="1"/>
          <p:nvPr/>
        </p:nvSpPr>
        <p:spPr>
          <a:xfrm>
            <a:off x="435006" y="4758196"/>
            <a:ext cx="4696287" cy="2031325"/>
          </a:xfrm>
          <a:prstGeom prst="rect">
            <a:avLst/>
          </a:prstGeom>
          <a:noFill/>
        </p:spPr>
        <p:txBody>
          <a:bodyPr wrap="square" rtlCol="0">
            <a:spAutoFit/>
          </a:bodyPr>
          <a:lstStyle/>
          <a:p>
            <a:r>
              <a:rPr lang="en-IN" dirty="0"/>
              <a:t>Team Members:-</a:t>
            </a:r>
            <a:endParaRPr lang="en-IN" dirty="0"/>
          </a:p>
          <a:p>
            <a:pPr marL="285750" indent="-285750">
              <a:buFont typeface="Arial" panose="020B0604020202020204" pitchFamily="34" charset="0"/>
              <a:buChar char="•"/>
            </a:pPr>
            <a:r>
              <a:rPr lang="en-IN" dirty="0"/>
              <a:t>Gitanjali </a:t>
            </a:r>
            <a:endParaRPr lang="en-IN" dirty="0"/>
          </a:p>
          <a:p>
            <a:pPr marL="285750" indent="-285750">
              <a:buFont typeface="Arial" panose="020B0604020202020204" pitchFamily="34" charset="0"/>
              <a:buChar char="•"/>
            </a:pPr>
            <a:r>
              <a:rPr lang="en-IN" dirty="0"/>
              <a:t>Prajjwal</a:t>
            </a:r>
            <a:endParaRPr lang="en-IN" dirty="0"/>
          </a:p>
          <a:p>
            <a:pPr marL="285750" indent="-285750">
              <a:buFont typeface="Arial" panose="020B0604020202020204" pitchFamily="34" charset="0"/>
              <a:buChar char="•"/>
            </a:pPr>
            <a:r>
              <a:rPr lang="en-IN" dirty="0" err="1"/>
              <a:t>Azhan</a:t>
            </a:r>
            <a:endParaRPr lang="en-IN" dirty="0"/>
          </a:p>
          <a:p>
            <a:pPr marL="285750" indent="-285750">
              <a:buFont typeface="Arial" panose="020B0604020202020204" pitchFamily="34" charset="0"/>
              <a:buChar char="•"/>
            </a:pPr>
            <a:r>
              <a:rPr lang="en-IN" dirty="0" err="1"/>
              <a:t>Sukriti</a:t>
            </a:r>
            <a:r>
              <a:rPr lang="en-IN" dirty="0"/>
              <a:t> </a:t>
            </a:r>
            <a:r>
              <a:rPr lang="en-IN" dirty="0" err="1"/>
              <a:t>Sood</a:t>
            </a:r>
            <a:endParaRPr lang="en-IN" dirty="0"/>
          </a:p>
          <a:p>
            <a:pPr marL="285750" indent="-285750">
              <a:buFont typeface="Arial" panose="020B0604020202020204" pitchFamily="34" charset="0"/>
              <a:buChar char="•"/>
            </a:pP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4000">
        <p:dissolve/>
        <p:sndAc>
          <p:stSnd>
            <p:snd r:embed="rId1" name="wind.wav"/>
          </p:stSnd>
        </p:sndAc>
      </p:transition>
    </mc:Choice>
    <mc:Fallback>
      <p:transition spd="slow">
        <p:dissolve/>
        <p:sndAc>
          <p:stSnd>
            <p:snd r:embed="rId1" name="wind.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15360" y="2532380"/>
            <a:ext cx="7010400" cy="3138170"/>
          </a:xfrm>
          <a:prstGeom prst="rect">
            <a:avLst/>
          </a:prstGeom>
          <a:noFill/>
        </p:spPr>
        <p:txBody>
          <a:bodyPr wrap="square" rtlCol="0">
            <a:spAutoFit/>
          </a:bodyPr>
          <a:lstStyle/>
          <a:p>
            <a:pPr marL="285750" indent="-285750">
              <a:buFont typeface="Wingdings" panose="05000000000000000000" pitchFamily="2" charset="2"/>
              <a:buChar char="q"/>
            </a:pPr>
            <a:r>
              <a:rPr lang="en-IN" sz="6600" dirty="0"/>
              <a:t>HTML</a:t>
            </a:r>
            <a:endParaRPr lang="en-IN" sz="6600" dirty="0"/>
          </a:p>
          <a:p>
            <a:pPr marL="285750" indent="-285750">
              <a:buFont typeface="Wingdings" panose="05000000000000000000" pitchFamily="2" charset="2"/>
              <a:buChar char="q"/>
            </a:pPr>
            <a:r>
              <a:rPr lang="en-IN" sz="6600" dirty="0"/>
              <a:t>CSS</a:t>
            </a:r>
            <a:endParaRPr lang="en-IN" sz="6600" dirty="0"/>
          </a:p>
          <a:p>
            <a:pPr marL="285750" indent="-285750">
              <a:buFont typeface="Wingdings" panose="05000000000000000000" pitchFamily="2" charset="2"/>
              <a:buChar char="q"/>
            </a:pPr>
            <a:r>
              <a:rPr lang="en-IN" sz="6600" dirty="0"/>
              <a:t>JAVASCRIPT</a:t>
            </a:r>
            <a:endParaRPr lang="en-IN" sz="6600" dirty="0"/>
          </a:p>
        </p:txBody>
      </p:sp>
      <p:sp>
        <p:nvSpPr>
          <p:cNvPr id="4" name="Rectangle 3"/>
          <p:cNvSpPr/>
          <p:nvPr/>
        </p:nvSpPr>
        <p:spPr>
          <a:xfrm>
            <a:off x="1094470" y="714601"/>
            <a:ext cx="10003059" cy="1323439"/>
          </a:xfrm>
          <a:prstGeom prst="rect">
            <a:avLst/>
          </a:prstGeom>
          <a:noFill/>
        </p:spPr>
        <p:txBody>
          <a:bodyPr wrap="none" lIns="91440" tIns="45720" rIns="91440" bIns="45720">
            <a:spAutoFit/>
          </a:bodyPr>
          <a:lstStyle/>
          <a:p>
            <a:pPr algn="ctr"/>
            <a:r>
              <a:rPr lang="en-IN"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TECHNOLOGY USED</a:t>
            </a:r>
            <a:endParaRPr lang="en-IN"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spd="slow" p14:dur="6500" advTm="2000">
        <p:sndAc>
          <p:stSnd>
            <p:snd r:embed="rId1" name="click.wav"/>
          </p:stSnd>
        </p:sndAc>
      </p:transition>
    </mc:Choice>
    <mc:Fallback>
      <p:transition spd="slow" advTm="2000">
        <p:sndAc>
          <p:stSnd>
            <p:snd r:embed="rId1"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1057" y="630315"/>
            <a:ext cx="6658251" cy="101473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IN" sz="6000" b="1" dirty="0">
                <a:solidFill>
                  <a:srgbClr val="92D050"/>
                </a:solidFill>
                <a:latin typeface="Yu Gothic UI Semibold" panose="020B0700000000000000" charset="-128"/>
                <a:ea typeface="Yu Gothic UI Semibold" panose="020B0700000000000000" charset="-128"/>
              </a:rPr>
              <a:t>   ABOUT GAME</a:t>
            </a:r>
            <a:endParaRPr lang="en-IN" sz="6000" b="1" dirty="0">
              <a:solidFill>
                <a:srgbClr val="92D050"/>
              </a:solidFill>
              <a:latin typeface="Yu Gothic UI Semibold" panose="020B0700000000000000" charset="-128"/>
              <a:ea typeface="Yu Gothic UI Semibold" panose="020B0700000000000000" charset="-128"/>
            </a:endParaRPr>
          </a:p>
        </p:txBody>
      </p:sp>
      <p:sp>
        <p:nvSpPr>
          <p:cNvPr id="4" name="Rectangle 3"/>
          <p:cNvSpPr/>
          <p:nvPr/>
        </p:nvSpPr>
        <p:spPr>
          <a:xfrm>
            <a:off x="1500519" y="2621132"/>
            <a:ext cx="8800345" cy="2553335"/>
          </a:xfrm>
          <a:prstGeom prst="rect">
            <a:avLst/>
          </a:prstGeom>
          <a:noFill/>
        </p:spPr>
        <p:txBody>
          <a:bodyPr wrap="square" lIns="91440" tIns="45720" rIns="91440" bIns="45720">
            <a:spAutoFit/>
          </a:bodyPr>
          <a:lstStyle/>
          <a:p>
            <a:pPr algn="just"/>
            <a:r>
              <a:rPr lang="en-IN" sz="3200" b="1" cap="none" spc="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This  Game is  about checking your speed and reflexes. It is 20 Round Game. In each Round fixed time is given to guess colour. Scores are given according to time taken by player.</a:t>
            </a:r>
            <a:endParaRPr lang="en-IN" sz="3200" b="1" cap="none" spc="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TextBox 4"/>
          <p:cNvSpPr txBox="1"/>
          <p:nvPr/>
        </p:nvSpPr>
        <p:spPr>
          <a:xfrm>
            <a:off x="10175819" y="5924510"/>
            <a:ext cx="1997476" cy="922020"/>
          </a:xfrm>
          <a:prstGeom prst="rect">
            <a:avLst/>
          </a:prstGeom>
          <a:noFill/>
        </p:spPr>
        <p:txBody>
          <a:bodyPr wrap="square" rtlCol="0">
            <a:spAutoFit/>
          </a:bodyPr>
          <a:lstStyle/>
          <a:p>
            <a:r>
              <a:rPr lang="en-IN" dirty="0"/>
              <a:t>It is interesting😁</a:t>
            </a:r>
            <a:endParaRPr lang="en-IN" dirty="0"/>
          </a:p>
          <a:p>
            <a:r>
              <a:rPr lang="en-IN" dirty="0"/>
              <a:t>Must Play</a:t>
            </a:r>
            <a:endParaRPr lang="en-IN" dirty="0"/>
          </a:p>
        </p:txBody>
      </p:sp>
    </p:spTree>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46685" y="106680"/>
            <a:ext cx="11897360" cy="6525895"/>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  DEMONSTRATION</a:t>
            </a:r>
            <a:endParaRPr lang="en-I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9499" y="2725443"/>
            <a:ext cx="10813002" cy="15684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dirty="0">
                <a:ln w="0"/>
                <a:solidFill>
                  <a:srgbClr val="FFFF00"/>
                </a:solidFill>
                <a:effectLst>
                  <a:reflection blurRad="6350" stA="53000" endA="300" endPos="35500" dir="5400000" sy="-90000" algn="bl" rotWithShape="0"/>
                </a:effectLst>
              </a:rPr>
              <a:t>THANK YOU </a:t>
            </a:r>
            <a:r>
              <a:rPr lang="en-IN" altLang="en-US" sz="9600" dirty="0">
                <a:ln w="0"/>
                <a:solidFill>
                  <a:srgbClr val="FFFF00"/>
                </a:solidFill>
                <a:effectLst>
                  <a:reflection blurRad="6350" stA="53000" endA="300" endPos="35500" dir="5400000" sy="-90000" algn="bl" rotWithShape="0"/>
                </a:effectLst>
              </a:rPr>
              <a:t>😊</a:t>
            </a:r>
            <a:endParaRPr lang="en-IN" altLang="en-US" sz="9600" dirty="0">
              <a:ln w="0"/>
              <a:solidFill>
                <a:srgbClr val="FFFF00"/>
              </a:soli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377</Words>
  <Application>WPS Presentation</Application>
  <PresentationFormat>Widescreen</PresentationFormat>
  <Paragraphs>32</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Arial Black</vt:lpstr>
      <vt:lpstr>Yu Gothic UI Semibold</vt:lpstr>
      <vt:lpstr>Century Gothic</vt:lpstr>
      <vt:lpstr>Segoe Print</vt:lpstr>
      <vt:lpstr>Microsoft YaHei</vt:lpstr>
      <vt:lpstr>Arial Unicode MS</vt:lpstr>
      <vt:lpstr>Calibri</vt:lpstr>
      <vt:lpstr>Vapor Trail</vt:lpstr>
      <vt:lpstr>      CODE HUNT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prajjwal singh</dc:creator>
  <cp:lastModifiedBy>Azhan</cp:lastModifiedBy>
  <cp:revision>12</cp:revision>
  <dcterms:created xsi:type="dcterms:W3CDTF">2020-02-16T04:34:00Z</dcterms:created>
  <dcterms:modified xsi:type="dcterms:W3CDTF">2020-02-16T12:36:10Z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