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8EE7-9D43-4BD1-803E-132B5E59D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BFF55-BF84-4590-8FB1-F0CC48BD3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46F5E-F3D0-4A50-BFF3-00193379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7274-7C3E-423C-B264-ADE89B54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57F8F-BBF6-4D03-885D-A83C4598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6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06CC-A8F7-4F4B-A3D2-A2008ADC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AC59B-1751-4C56-B3D0-106F74D17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92BF-2D18-4770-86F0-3F43132E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9815-B3C9-4F50-AAFC-E83E2F98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98E2-2DD4-4BAE-B451-54CF22C5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0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CBEBA-4933-4CF3-AAD8-0A7DECC0B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D8647-8433-4C38-9D4D-F0D9AB79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CF2B-9078-4AA4-81C9-1182CA46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6894-7C81-41BB-9146-6999C93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ECB9-C250-40E4-B135-7975BCC4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0A7B-558B-478E-82F3-E8BA783A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CAEB-B3D0-49A3-A73B-58831843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1899-52E7-4378-9086-DBF9679A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76E0F-FCFF-4C21-A2EA-E92D35BE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B312-AB6F-4854-B2D0-25A4D062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C9C6-1F29-4C9E-9C6E-FDCD1277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B67F-BA4E-4CC5-9F40-7C3A1B317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1307-9C53-43BD-8299-E36E5A1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FC37-6F73-424C-A8AF-90251B6B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3E55-8B63-429C-9C8F-6EACCAC3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B19B-E77A-45E6-A4B3-48BEE6BD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0FDB6-6C7A-48F8-8C49-F562B7B60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07BE3-6370-4B58-9573-DDE21AF1D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3C1A9-8BAC-4E05-A75D-4EC7C9E2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125DF-A11D-4CBD-8256-8DE5778E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5806B-EFC9-4C31-852D-DC71CF8B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C70E-4C05-45E5-B83C-51DD2180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E838D-574F-4469-AEE5-3AF9C96FE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200A0-8F42-414D-8D20-2D224674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1BE67-ACD7-4E53-AF66-17D176AF8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FB19F-32A6-4351-8B96-4C563CE50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A1FB3-959C-43DE-B597-58B3AB86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2DA81-8A4E-467A-8F0F-C39DA375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A3E19-639B-4109-AF32-FC3D7ADE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1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8B1F-B3A0-4D39-824D-1EFC7E88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EC0E7-EB63-4507-AD45-D7425514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FFABC-0F54-4535-B1E0-CE7910BD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0E7B3-5DB1-4972-9C3F-DD2738D9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5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BBD32-3375-4F10-BAA3-1F7726E6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61CDD-E36E-4EAC-A68B-1A4CA49B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9DADB-8C11-432E-9858-1E1A937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DC85-AF68-4DD5-B30B-A82C7F05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16B6-2D57-4B0C-9346-A45772566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978FE-9BFB-47DD-8D7B-7227B8106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A3659-04E5-4170-9A44-AA78A404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9792-0C82-4C97-AABC-B42BA82A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FA659-648F-4267-BA27-C22A7231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0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133B-6CDE-4AFC-9DB9-63CC56D4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83EB3-93CF-46BD-966C-8C811FEA3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995F9-42FF-40FB-BBD9-CC5552F1D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AC8DA-35AC-43B0-A009-C5ECAAAD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8092-7068-462B-AC47-D5272919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7065E-8218-4C8C-8E9E-52C4E271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6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6104E-E595-499C-B383-9D915C99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73683-F0A8-40D9-8794-E780A0FC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BBDC-95F9-4A5B-BE48-CD68E434C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AE401-0CE5-45F1-B0AA-4EDB12134D05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014C-9110-4D5F-B124-3D5560D5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1C5A-D123-4526-AF6B-75636ACE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37D81-1EA7-492C-AF45-8C871B10E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0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D8CD-0600-4D92-8EF0-23929E4E4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Superstore Sales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09B5F-4A0F-4C5A-9289-8FCC636F4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Interactive Power BI Dashboard for Business Stakeholders</a:t>
            </a:r>
          </a:p>
        </p:txBody>
      </p:sp>
    </p:spTree>
    <p:extLst>
      <p:ext uri="{BB962C8B-B14F-4D97-AF65-F5344CB8AC3E}">
        <p14:creationId xmlns:p14="http://schemas.microsoft.com/office/powerpoint/2010/main" val="19024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2CCFF-E8B5-42A0-92F1-DC57E831C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0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A877-579B-49B6-B98B-EBE6DFDB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KPIs and Design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21DC-55E1-4C02-9514-ACA75D22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Selected KPIs: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Quantity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Yearly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🎨 Design: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Dark Theme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KPI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Slicers for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Interactive visuals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E20-A925-4C50-B058-831EA358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Interactivity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416C-810B-40E6-B1A2-8EB8F2C40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Slicers (Date Range)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 (Sales by Region)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Cards for Sales, Profit, 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Column Chart (Year-wise Sales)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 (Profit &amp; Quantity Trends)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8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4C5A-3B09-459E-A147-6041505C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91BC4-9CCF-45D9-AC61-02E7FEA4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35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Q: What are the key elements of a dashboard?</a:t>
            </a:r>
            <a:br>
              <a:rPr lang="en-US" dirty="0"/>
            </a:br>
            <a:r>
              <a:rPr lang="en-US" dirty="0"/>
              <a:t>A: KPIs, visuals, filters, layout, interactivity, design consistency.</a:t>
            </a:r>
          </a:p>
          <a:p>
            <a:r>
              <a:rPr lang="en-US" b="1" dirty="0"/>
              <a:t>Q: What is a KPI?</a:t>
            </a:r>
            <a:br>
              <a:rPr lang="en-US" dirty="0"/>
            </a:br>
            <a:r>
              <a:rPr lang="en-US" dirty="0"/>
              <a:t>A: A measurable metric showing performance (e.g. Profit Margin).</a:t>
            </a:r>
          </a:p>
          <a:p>
            <a:r>
              <a:rPr lang="en-US" b="1" dirty="0"/>
              <a:t>Q: What are slicers in Power BI?</a:t>
            </a:r>
            <a:br>
              <a:rPr lang="en-US" dirty="0"/>
            </a:br>
            <a:r>
              <a:rPr lang="en-US" dirty="0"/>
              <a:t>A: Visual tools to filter dashboard content by fields like Date, Region.</a:t>
            </a:r>
          </a:p>
          <a:p>
            <a:r>
              <a:rPr lang="en-US" b="1" dirty="0"/>
              <a:t>Q: Difference between Power BI and Tableau?</a:t>
            </a:r>
            <a:br>
              <a:rPr lang="en-US" dirty="0"/>
            </a:br>
            <a:r>
              <a:rPr lang="en-US" dirty="0"/>
              <a:t>A: Power BI: Microsoft tool, cheaper. Tableau: powerful visuals.</a:t>
            </a:r>
          </a:p>
          <a:p>
            <a:r>
              <a:rPr lang="en-US" b="1" dirty="0"/>
              <a:t>Q: How to make dashboards interactive?</a:t>
            </a:r>
            <a:br>
              <a:rPr lang="en-US" dirty="0"/>
            </a:br>
            <a:r>
              <a:rPr lang="en-US" dirty="0"/>
              <a:t>A: Use slicers, drill-throughs, bookmarks, and tooltips.</a:t>
            </a:r>
          </a:p>
          <a:p>
            <a:r>
              <a:rPr lang="en-US" b="1" dirty="0"/>
              <a:t>Q: How to handle large datasets?</a:t>
            </a:r>
            <a:br>
              <a:rPr lang="en-US" dirty="0"/>
            </a:br>
            <a:r>
              <a:rPr lang="en-US" dirty="0"/>
              <a:t>A: Use aggregation, filters, model optimization, and paginated reports.</a:t>
            </a:r>
          </a:p>
          <a:p>
            <a:r>
              <a:rPr lang="en-US" b="1" dirty="0"/>
              <a:t>Q: Charts for trend analysis?</a:t>
            </a:r>
            <a:br>
              <a:rPr lang="en-US" dirty="0"/>
            </a:br>
            <a:r>
              <a:rPr lang="en-US" dirty="0"/>
              <a:t>A: Line charts, area charts, combo charts (</a:t>
            </a:r>
            <a:r>
              <a:rPr lang="en-US" dirty="0" err="1"/>
              <a:t>bar+line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18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03A3-A13D-4971-A852-BAE15A55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Superstore Sales Dashboard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85B6-B0E4-4706-866C-8146C9566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📌 Overview: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Dashboard built using </a:t>
            </a:r>
            <a:r>
              <a:rPr lang="en-US" b="1" dirty="0"/>
              <a:t>Power BI</a:t>
            </a:r>
            <a:r>
              <a:rPr lang="en-US" dirty="0"/>
              <a:t> with interactive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Tracks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Profit</a:t>
            </a:r>
            <a:r>
              <a:rPr lang="en-US" dirty="0"/>
              <a:t>, and </a:t>
            </a:r>
            <a:r>
              <a:rPr lang="en-US" b="1" dirty="0"/>
              <a:t>Quantity</a:t>
            </a:r>
            <a:r>
              <a:rPr lang="en-US" dirty="0"/>
              <a:t> over time and across regions.</a:t>
            </a:r>
          </a:p>
          <a:p>
            <a:r>
              <a:rPr lang="en-US" b="1" dirty="0"/>
              <a:t>📊 Key Metrics (Cards at Top):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Sales:</a:t>
            </a:r>
            <a:r>
              <a:rPr lang="en-US" dirty="0"/>
              <a:t> 2.30M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Quantity:</a:t>
            </a:r>
            <a:r>
              <a:rPr lang="en-US" dirty="0"/>
              <a:t> 38K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Profit:</a:t>
            </a:r>
            <a:r>
              <a:rPr lang="en-US" dirty="0"/>
              <a:t> 286.40K</a:t>
            </a:r>
          </a:p>
          <a:p>
            <a:r>
              <a:rPr lang="en-US" b="1" dirty="0"/>
              <a:t>📅 Time Frame: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Date slicer</a:t>
            </a:r>
            <a:r>
              <a:rPr lang="en-US" dirty="0"/>
              <a:t> from Jan 2014 to Dec 2017</a:t>
            </a:r>
          </a:p>
          <a:p>
            <a:r>
              <a:rPr lang="en-US" b="1" dirty="0"/>
              <a:t>📈 Visualizations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Chart:</a:t>
            </a:r>
            <a:r>
              <a:rPr lang="en-US" dirty="0"/>
              <a:t> Sales by Region (West, East, Central, South)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Column Chart:</a:t>
            </a:r>
            <a:r>
              <a:rPr lang="en-US" dirty="0"/>
              <a:t> Year-wise Sales (2014–2017)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 Chart:</a:t>
            </a:r>
            <a:r>
              <a:rPr lang="en-US" dirty="0"/>
              <a:t> Quantity &amp; Profit Trends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62E46-27E5-4B5E-9F2C-0F437275C61E}"/>
              </a:ext>
            </a:extLst>
          </p:cNvPr>
          <p:cNvSpPr txBox="1"/>
          <p:nvPr/>
        </p:nvSpPr>
        <p:spPr>
          <a:xfrm>
            <a:off x="242047" y="233082"/>
            <a:ext cx="1158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🎨 Design Highlights: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Dark theme with vibrant bar/line colors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Clean layout with sections for KPIs, trends, and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Slicers enable dynamic interactivity</a:t>
            </a:r>
          </a:p>
          <a:p>
            <a:r>
              <a:rPr lang="en-US" sz="2800" b="1" dirty="0"/>
              <a:t>📥 Insights: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West region leads in 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2017 had the highest recorded yearly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Noticeable seasonal patterns in sales trends</a:t>
            </a:r>
          </a:p>
        </p:txBody>
      </p:sp>
    </p:spTree>
    <p:extLst>
      <p:ext uri="{BB962C8B-B14F-4D97-AF65-F5344CB8AC3E}">
        <p14:creationId xmlns:p14="http://schemas.microsoft.com/office/powerpoint/2010/main" val="331715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Superstore Sales Dashboard </vt:lpstr>
      <vt:lpstr>PowerPoint Presentation</vt:lpstr>
      <vt:lpstr>Key KPIs and Design Highlights</vt:lpstr>
      <vt:lpstr>Dashboard Interactivity &amp; Features</vt:lpstr>
      <vt:lpstr>Interview Questions</vt:lpstr>
      <vt:lpstr>Superstore Sales Dashboard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</dc:title>
  <dc:creator>Akshat Saini</dc:creator>
  <cp:lastModifiedBy>Akshat Saini</cp:lastModifiedBy>
  <cp:revision>2</cp:revision>
  <dcterms:created xsi:type="dcterms:W3CDTF">2025-08-07T14:59:49Z</dcterms:created>
  <dcterms:modified xsi:type="dcterms:W3CDTF">2025-08-07T15:19:02Z</dcterms:modified>
</cp:coreProperties>
</file>