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8" r:id="rId3"/>
    <p:sldId id="259" r:id="rId4"/>
    <p:sldId id="296" r:id="rId5"/>
    <p:sldId id="3704" r:id="rId6"/>
    <p:sldId id="3706" r:id="rId7"/>
    <p:sldId id="3711" r:id="rId8"/>
    <p:sldId id="3713" r:id="rId9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1"/>
    </p:embeddedFont>
    <p:embeddedFont>
      <p:font typeface="Cabin" panose="020B0604020202020204" charset="0"/>
      <p:regular r:id="rId12"/>
      <p:bold r:id="rId13"/>
      <p:italic r:id="rId14"/>
      <p:boldItalic r:id="rId15"/>
    </p:embeddedFont>
    <p:embeddedFont>
      <p:font typeface="Sora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A6D1D2-BE34-42C3-A645-911B7EB71822}">
  <a:tblStyle styleId="{BCA6D1D2-BE34-42C3-A645-911B7EB718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9BFADD-5641-4415-A406-2DBDF76A1AD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110990121_ Akshat" userId="315266d9815b2924" providerId="LiveId" clId="{14D93BBF-612E-4268-A9A7-3C0A5163A3B0}"/>
    <pc:docChg chg="undo custSel delSld modSld">
      <pc:chgData name="2110990121_ Akshat" userId="315266d9815b2924" providerId="LiveId" clId="{14D93BBF-612E-4268-A9A7-3C0A5163A3B0}" dt="2023-10-25T10:28:06.070" v="90" actId="20577"/>
      <pc:docMkLst>
        <pc:docMk/>
      </pc:docMkLst>
      <pc:sldChg chg="modSp mod">
        <pc:chgData name="2110990121_ Akshat" userId="315266d9815b2924" providerId="LiveId" clId="{14D93BBF-612E-4268-A9A7-3C0A5163A3B0}" dt="2023-10-24T12:16:58.509" v="45" actId="20577"/>
        <pc:sldMkLst>
          <pc:docMk/>
          <pc:sldMk cId="0" sldId="256"/>
        </pc:sldMkLst>
        <pc:spChg chg="mod">
          <ac:chgData name="2110990121_ Akshat" userId="315266d9815b2924" providerId="LiveId" clId="{14D93BBF-612E-4268-A9A7-3C0A5163A3B0}" dt="2023-10-24T12:16:58.509" v="45" actId="20577"/>
          <ac:spMkLst>
            <pc:docMk/>
            <pc:sldMk cId="0" sldId="256"/>
            <ac:spMk id="4" creationId="{5337CA94-EB5F-274D-8A1F-6D74D2FEB8BB}"/>
          </ac:spMkLst>
        </pc:spChg>
        <pc:spChg chg="mod">
          <ac:chgData name="2110990121_ Akshat" userId="315266d9815b2924" providerId="LiveId" clId="{14D93BBF-612E-4268-A9A7-3C0A5163A3B0}" dt="2023-10-24T12:16:47.102" v="29" actId="20577"/>
          <ac:spMkLst>
            <pc:docMk/>
            <pc:sldMk cId="0" sldId="256"/>
            <ac:spMk id="295" creationId="{00000000-0000-0000-0000-000000000000}"/>
          </ac:spMkLst>
        </pc:spChg>
      </pc:sldChg>
      <pc:sldChg chg="modSp mod">
        <pc:chgData name="2110990121_ Akshat" userId="315266d9815b2924" providerId="LiveId" clId="{14D93BBF-612E-4268-A9A7-3C0A5163A3B0}" dt="2023-10-25T10:28:06.070" v="90" actId="20577"/>
        <pc:sldMkLst>
          <pc:docMk/>
          <pc:sldMk cId="0" sldId="259"/>
        </pc:sldMkLst>
        <pc:spChg chg="mod">
          <ac:chgData name="2110990121_ Akshat" userId="315266d9815b2924" providerId="LiveId" clId="{14D93BBF-612E-4268-A9A7-3C0A5163A3B0}" dt="2023-10-25T10:28:06.070" v="90" actId="20577"/>
          <ac:spMkLst>
            <pc:docMk/>
            <pc:sldMk cId="0" sldId="259"/>
            <ac:spMk id="335" creationId="{00000000-0000-0000-0000-000000000000}"/>
          </ac:spMkLst>
        </pc:spChg>
      </pc:sldChg>
      <pc:sldChg chg="del">
        <pc:chgData name="2110990121_ Akshat" userId="315266d9815b2924" providerId="LiveId" clId="{14D93BBF-612E-4268-A9A7-3C0A5163A3B0}" dt="2023-10-24T12:17:16.489" v="46" actId="2696"/>
        <pc:sldMkLst>
          <pc:docMk/>
          <pc:sldMk cId="0" sldId="260"/>
        </pc:sldMkLst>
      </pc:sldChg>
      <pc:sldChg chg="del">
        <pc:chgData name="2110990121_ Akshat" userId="315266d9815b2924" providerId="LiveId" clId="{14D93BBF-612E-4268-A9A7-3C0A5163A3B0}" dt="2023-10-24T12:17:21.337" v="47" actId="2696"/>
        <pc:sldMkLst>
          <pc:docMk/>
          <pc:sldMk cId="899168612" sldId="297"/>
        </pc:sldMkLst>
      </pc:sldChg>
      <pc:sldChg chg="del">
        <pc:chgData name="2110990121_ Akshat" userId="315266d9815b2924" providerId="LiveId" clId="{14D93BBF-612E-4268-A9A7-3C0A5163A3B0}" dt="2023-10-24T12:17:26.970" v="48" actId="2696"/>
        <pc:sldMkLst>
          <pc:docMk/>
          <pc:sldMk cId="4006395484" sldId="298"/>
        </pc:sldMkLst>
      </pc:sldChg>
      <pc:sldChg chg="del">
        <pc:chgData name="2110990121_ Akshat" userId="315266d9815b2924" providerId="LiveId" clId="{14D93BBF-612E-4268-A9A7-3C0A5163A3B0}" dt="2023-10-24T12:17:32.416" v="49" actId="2696"/>
        <pc:sldMkLst>
          <pc:docMk/>
          <pc:sldMk cId="4040107240" sldId="3705"/>
        </pc:sldMkLst>
      </pc:sldChg>
      <pc:sldChg chg="del">
        <pc:chgData name="2110990121_ Akshat" userId="315266d9815b2924" providerId="LiveId" clId="{14D93BBF-612E-4268-A9A7-3C0A5163A3B0}" dt="2023-10-24T12:17:37.824" v="50" actId="2696"/>
        <pc:sldMkLst>
          <pc:docMk/>
          <pc:sldMk cId="2648050091" sldId="3707"/>
        </pc:sldMkLst>
      </pc:sldChg>
      <pc:sldChg chg="del">
        <pc:chgData name="2110990121_ Akshat" userId="315266d9815b2924" providerId="LiveId" clId="{14D93BBF-612E-4268-A9A7-3C0A5163A3B0}" dt="2023-10-24T12:17:50.090" v="51" actId="2696"/>
        <pc:sldMkLst>
          <pc:docMk/>
          <pc:sldMk cId="1878230310" sldId="3709"/>
        </pc:sldMkLst>
      </pc:sldChg>
      <pc:sldChg chg="del">
        <pc:chgData name="2110990121_ Akshat" userId="315266d9815b2924" providerId="LiveId" clId="{14D93BBF-612E-4268-A9A7-3C0A5163A3B0}" dt="2023-10-24T12:17:53.507" v="52" actId="2696"/>
        <pc:sldMkLst>
          <pc:docMk/>
          <pc:sldMk cId="3756135677" sldId="3710"/>
        </pc:sldMkLst>
      </pc:sldChg>
      <pc:sldMasterChg chg="delSldLayout">
        <pc:chgData name="2110990121_ Akshat" userId="315266d9815b2924" providerId="LiveId" clId="{14D93BBF-612E-4268-A9A7-3C0A5163A3B0}" dt="2023-10-24T12:17:53.507" v="52" actId="2696"/>
        <pc:sldMasterMkLst>
          <pc:docMk/>
          <pc:sldMasterMk cId="0" sldId="2147483673"/>
        </pc:sldMasterMkLst>
        <pc:sldLayoutChg chg="del">
          <pc:chgData name="2110990121_ Akshat" userId="315266d9815b2924" providerId="LiveId" clId="{14D93BBF-612E-4268-A9A7-3C0A5163A3B0}" dt="2023-10-24T12:17:53.507" v="52" actId="2696"/>
          <pc:sldLayoutMkLst>
            <pc:docMk/>
            <pc:sldMasterMk cId="0" sldId="2147483673"/>
            <pc:sldLayoutMk cId="0" sldId="2147483649"/>
          </pc:sldLayoutMkLst>
        </pc:sldLayoutChg>
        <pc:sldLayoutChg chg="del">
          <pc:chgData name="2110990121_ Akshat" userId="315266d9815b2924" providerId="LiveId" clId="{14D93BBF-612E-4268-A9A7-3C0A5163A3B0}" dt="2023-10-24T12:17:50.090" v="51" actId="2696"/>
          <pc:sldLayoutMkLst>
            <pc:docMk/>
            <pc:sldMasterMk cId="0" sldId="2147483673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874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8568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48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68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19700" y="972725"/>
            <a:ext cx="6704700" cy="23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30775" y="3578950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431156" y="-1854598"/>
            <a:ext cx="11999207" cy="8120423"/>
            <a:chOff x="-2431156" y="-1854598"/>
            <a:chExt cx="11999207" cy="8120423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7248875" y="3946650"/>
              <a:ext cx="2904851" cy="173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44262" y="-835651"/>
              <a:ext cx="1611175" cy="20017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325099">
              <a:off x="388381" y="3829268"/>
              <a:ext cx="653433" cy="95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428900" y="1457488"/>
              <a:ext cx="177925" cy="86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7537679">
              <a:off x="-2049824" y="1585452"/>
              <a:ext cx="2604351" cy="22759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6072751" y="-1854598"/>
              <a:ext cx="2604351" cy="22759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" name="Google Shape;19;p2"/>
            <p:cNvGrpSpPr/>
            <p:nvPr/>
          </p:nvGrpSpPr>
          <p:grpSpPr>
            <a:xfrm>
              <a:off x="7413076" y="-437912"/>
              <a:ext cx="1515724" cy="1440024"/>
              <a:chOff x="7413076" y="-437912"/>
              <a:chExt cx="1515724" cy="1440024"/>
            </a:xfrm>
          </p:grpSpPr>
          <p:pic>
            <p:nvPicPr>
              <p:cNvPr id="20" name="Google Shape;20;p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413076" y="-437912"/>
                <a:ext cx="1186835" cy="14400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" name="Google Shape;21;p2"/>
              <p:cNvSpPr txBox="1"/>
              <p:nvPr/>
            </p:nvSpPr>
            <p:spPr>
              <a:xfrm>
                <a:off x="8529800" y="377625"/>
                <a:ext cx="399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+</a:t>
                </a:r>
                <a:endParaRPr sz="9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1661691" y="4472750"/>
              <a:ext cx="1295797" cy="1575750"/>
              <a:chOff x="1661691" y="4472750"/>
              <a:chExt cx="1295797" cy="1575750"/>
            </a:xfrm>
          </p:grpSpPr>
          <p:pic>
            <p:nvPicPr>
              <p:cNvPr id="23" name="Google Shape;23;p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 flipH="1">
                <a:off x="1661691" y="4608500"/>
                <a:ext cx="1295797" cy="14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Google Shape;24;p2"/>
              <p:cNvSpPr txBox="1"/>
              <p:nvPr/>
            </p:nvSpPr>
            <p:spPr>
              <a:xfrm>
                <a:off x="1976575" y="4472750"/>
                <a:ext cx="3990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2</a:t>
                </a:r>
                <a:endParaRPr sz="700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849125"/>
            <a:ext cx="42444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720000" y="1951675"/>
            <a:ext cx="42444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>
            <a:spLocks noGrp="1"/>
          </p:cNvSpPr>
          <p:nvPr>
            <p:ph type="pic" idx="2"/>
          </p:nvPr>
        </p:nvSpPr>
        <p:spPr>
          <a:xfrm>
            <a:off x="5631000" y="535000"/>
            <a:ext cx="2797800" cy="4073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3" name="Google Shape;73;p7"/>
          <p:cNvGrpSpPr/>
          <p:nvPr/>
        </p:nvGrpSpPr>
        <p:grpSpPr>
          <a:xfrm>
            <a:off x="163174" y="-885900"/>
            <a:ext cx="5229832" cy="6338851"/>
            <a:chOff x="163174" y="-885900"/>
            <a:chExt cx="5229832" cy="6338851"/>
          </a:xfrm>
        </p:grpSpPr>
        <p:pic>
          <p:nvPicPr>
            <p:cNvPr id="74" name="Google Shape;74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63174" y="4328926"/>
              <a:ext cx="1515875" cy="1124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059800" y="12362"/>
              <a:ext cx="177925" cy="867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" name="Google Shape;76;p7"/>
            <p:cNvGrpSpPr/>
            <p:nvPr/>
          </p:nvGrpSpPr>
          <p:grpSpPr>
            <a:xfrm>
              <a:off x="4136373" y="-885900"/>
              <a:ext cx="1256634" cy="1761606"/>
              <a:chOff x="4136373" y="-885900"/>
              <a:chExt cx="1256634" cy="1761606"/>
            </a:xfrm>
          </p:grpSpPr>
          <p:pic>
            <p:nvPicPr>
              <p:cNvPr id="77" name="Google Shape;77;p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5400000">
                <a:off x="3704498" y="-454025"/>
                <a:ext cx="1735025" cy="8712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8" name="Google Shape;78;p7"/>
              <p:cNvSpPr txBox="1"/>
              <p:nvPr/>
            </p:nvSpPr>
            <p:spPr>
              <a:xfrm>
                <a:off x="4994006" y="429306"/>
                <a:ext cx="3990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2</a:t>
                </a:r>
                <a:endParaRPr sz="700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-2431156" y="-1854598"/>
            <a:ext cx="11999207" cy="8120423"/>
            <a:chOff x="-2431156" y="-1854598"/>
            <a:chExt cx="11999207" cy="8120423"/>
          </a:xfrm>
        </p:grpSpPr>
        <p:pic>
          <p:nvPicPr>
            <p:cNvPr id="83" name="Google Shape;83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7248875" y="3946650"/>
              <a:ext cx="2904851" cy="173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44262" y="-835651"/>
              <a:ext cx="1611175" cy="20017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325099">
              <a:off x="388381" y="3829268"/>
              <a:ext cx="653433" cy="95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428900" y="1457488"/>
              <a:ext cx="177925" cy="86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7537679">
              <a:off x="-2049824" y="1585452"/>
              <a:ext cx="2604351" cy="22759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6072751" y="-1854598"/>
              <a:ext cx="2604351" cy="22759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9" name="Google Shape;89;p8"/>
            <p:cNvGrpSpPr/>
            <p:nvPr/>
          </p:nvGrpSpPr>
          <p:grpSpPr>
            <a:xfrm>
              <a:off x="7413076" y="-437912"/>
              <a:ext cx="1515724" cy="1440024"/>
              <a:chOff x="7413076" y="-437912"/>
              <a:chExt cx="1515724" cy="1440024"/>
            </a:xfrm>
          </p:grpSpPr>
          <p:pic>
            <p:nvPicPr>
              <p:cNvPr id="90" name="Google Shape;90;p8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413076" y="-437912"/>
                <a:ext cx="1186835" cy="14400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1" name="Google Shape;91;p8"/>
              <p:cNvSpPr txBox="1"/>
              <p:nvPr/>
            </p:nvSpPr>
            <p:spPr>
              <a:xfrm>
                <a:off x="8529800" y="377625"/>
                <a:ext cx="399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+</a:t>
                </a:r>
                <a:endParaRPr sz="900"/>
              </a:p>
            </p:txBody>
          </p:sp>
        </p:grpSp>
        <p:grpSp>
          <p:nvGrpSpPr>
            <p:cNvPr id="92" name="Google Shape;92;p8"/>
            <p:cNvGrpSpPr/>
            <p:nvPr/>
          </p:nvGrpSpPr>
          <p:grpSpPr>
            <a:xfrm>
              <a:off x="1661691" y="4472750"/>
              <a:ext cx="1295797" cy="1575750"/>
              <a:chOff x="1661691" y="4472750"/>
              <a:chExt cx="1295797" cy="1575750"/>
            </a:xfrm>
          </p:grpSpPr>
          <p:pic>
            <p:nvPicPr>
              <p:cNvPr id="93" name="Google Shape;93;p8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 flipH="1">
                <a:off x="1661691" y="4608500"/>
                <a:ext cx="1295797" cy="14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" name="Google Shape;94;p8"/>
              <p:cNvSpPr txBox="1"/>
              <p:nvPr/>
            </p:nvSpPr>
            <p:spPr>
              <a:xfrm>
                <a:off x="1976575" y="4472750"/>
                <a:ext cx="3990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2</a:t>
                </a:r>
                <a:endParaRPr sz="700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9"/>
          <p:cNvGrpSpPr/>
          <p:nvPr/>
        </p:nvGrpSpPr>
        <p:grpSpPr>
          <a:xfrm>
            <a:off x="-436800" y="-1299500"/>
            <a:ext cx="9687113" cy="7515187"/>
            <a:chOff x="-436800" y="-1299500"/>
            <a:chExt cx="9687113" cy="7515187"/>
          </a:xfrm>
        </p:grpSpPr>
        <p:pic>
          <p:nvPicPr>
            <p:cNvPr id="100" name="Google Shape;100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-1022475" y="-713825"/>
              <a:ext cx="2904851" cy="173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1" name="Google Shape;101;p9"/>
            <p:cNvGrpSpPr/>
            <p:nvPr/>
          </p:nvGrpSpPr>
          <p:grpSpPr>
            <a:xfrm>
              <a:off x="7954516" y="-983600"/>
              <a:ext cx="1295797" cy="1644600"/>
              <a:chOff x="7954516" y="-983600"/>
              <a:chExt cx="1295797" cy="1644600"/>
            </a:xfrm>
          </p:grpSpPr>
          <p:pic>
            <p:nvPicPr>
              <p:cNvPr id="102" name="Google Shape;102;p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>
                <a:off x="7954516" y="-983600"/>
                <a:ext cx="1295797" cy="14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" name="Google Shape;103;p9"/>
              <p:cNvSpPr txBox="1"/>
              <p:nvPr/>
            </p:nvSpPr>
            <p:spPr>
              <a:xfrm>
                <a:off x="8483725" y="214600"/>
                <a:ext cx="3990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2</a:t>
                </a:r>
                <a:endParaRPr sz="700"/>
              </a:p>
            </p:txBody>
          </p:sp>
        </p:grpSp>
        <p:pic>
          <p:nvPicPr>
            <p:cNvPr id="104" name="Google Shape;104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7502362" y="4213923"/>
              <a:ext cx="1611176" cy="200176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2" hasCustomPrompt="1"/>
          </p:nvPr>
        </p:nvSpPr>
        <p:spPr>
          <a:xfrm>
            <a:off x="1456200" y="1252725"/>
            <a:ext cx="833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3" hasCustomPrompt="1"/>
          </p:nvPr>
        </p:nvSpPr>
        <p:spPr>
          <a:xfrm>
            <a:off x="1456200" y="2990946"/>
            <a:ext cx="833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4" hasCustomPrompt="1"/>
          </p:nvPr>
        </p:nvSpPr>
        <p:spPr>
          <a:xfrm>
            <a:off x="4155475" y="1252725"/>
            <a:ext cx="833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5" hasCustomPrompt="1"/>
          </p:nvPr>
        </p:nvSpPr>
        <p:spPr>
          <a:xfrm>
            <a:off x="4155475" y="2990946"/>
            <a:ext cx="833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6" hasCustomPrompt="1"/>
          </p:nvPr>
        </p:nvSpPr>
        <p:spPr>
          <a:xfrm>
            <a:off x="6854750" y="1252725"/>
            <a:ext cx="833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7" hasCustomPrompt="1"/>
          </p:nvPr>
        </p:nvSpPr>
        <p:spPr>
          <a:xfrm>
            <a:off x="6854750" y="2990946"/>
            <a:ext cx="833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720000" y="1921925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8"/>
          </p:nvPr>
        </p:nvSpPr>
        <p:spPr>
          <a:xfrm>
            <a:off x="3419275" y="1921925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9"/>
          </p:nvPr>
        </p:nvSpPr>
        <p:spPr>
          <a:xfrm>
            <a:off x="6118550" y="1921925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3"/>
          </p:nvPr>
        </p:nvSpPr>
        <p:spPr>
          <a:xfrm>
            <a:off x="720000" y="3660200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4"/>
          </p:nvPr>
        </p:nvSpPr>
        <p:spPr>
          <a:xfrm>
            <a:off x="3419275" y="3660200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5"/>
          </p:nvPr>
        </p:nvSpPr>
        <p:spPr>
          <a:xfrm>
            <a:off x="6118550" y="3660200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41" name="Google Shape;141;p13"/>
          <p:cNvGrpSpPr/>
          <p:nvPr/>
        </p:nvGrpSpPr>
        <p:grpSpPr>
          <a:xfrm>
            <a:off x="-277300" y="-1140000"/>
            <a:ext cx="9421288" cy="7165612"/>
            <a:chOff x="-277300" y="-1140000"/>
            <a:chExt cx="9421288" cy="7165612"/>
          </a:xfrm>
        </p:grpSpPr>
        <p:pic>
          <p:nvPicPr>
            <p:cNvPr id="142" name="Google Shape;14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7420537" y="4023848"/>
              <a:ext cx="1611176" cy="2001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 flipH="1">
              <a:off x="-862975" y="-554325"/>
              <a:ext cx="2904851" cy="173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4" name="Google Shape;144;p13"/>
            <p:cNvGrpSpPr/>
            <p:nvPr/>
          </p:nvGrpSpPr>
          <p:grpSpPr>
            <a:xfrm>
              <a:off x="7848191" y="-744375"/>
              <a:ext cx="1295797" cy="1644600"/>
              <a:chOff x="7848191" y="-744375"/>
              <a:chExt cx="1295797" cy="1644600"/>
            </a:xfrm>
          </p:grpSpPr>
          <p:pic>
            <p:nvPicPr>
              <p:cNvPr id="145" name="Google Shape;145;p1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flipH="1">
                <a:off x="7848191" y="-744375"/>
                <a:ext cx="1295797" cy="14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6" name="Google Shape;146;p13"/>
              <p:cNvSpPr txBox="1"/>
              <p:nvPr/>
            </p:nvSpPr>
            <p:spPr>
              <a:xfrm>
                <a:off x="8377400" y="453825"/>
                <a:ext cx="3990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2</a:t>
                </a:r>
                <a:endParaRPr sz="700"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1971-E320-456C-8B67-8B88B9AF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8499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7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3718D-73D9-4361-9254-1A8D6C5B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88586E3-F188-4180-8D43-CF184C61D61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377D-5F9A-42F4-9A90-25B0CAD0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7DE87-D0BB-4AB2-935A-2164B63B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503" y="4767263"/>
            <a:ext cx="767847" cy="273844"/>
          </a:xfrm>
          <a:prstGeom prst="rect">
            <a:avLst/>
          </a:prstGeom>
        </p:spPr>
        <p:txBody>
          <a:bodyPr/>
          <a:lstStyle/>
          <a:p>
            <a:fld id="{0D66F9FF-6AF2-484B-8F9F-115FCAB9FADE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46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1971-E320-456C-8B67-8B88B9AF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84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7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3718D-73D9-4361-9254-1A8D6C5B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88586E3-F188-4180-8D43-CF184C61D61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377D-5F9A-42F4-9A90-25B0CAD0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7DE87-D0BB-4AB2-935A-2164B63B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503" y="4767263"/>
            <a:ext cx="767847" cy="273844"/>
          </a:xfrm>
          <a:prstGeom prst="rect">
            <a:avLst/>
          </a:prstGeom>
        </p:spPr>
        <p:txBody>
          <a:bodyPr/>
          <a:lstStyle/>
          <a:p>
            <a:fld id="{0D66F9FF-6AF2-484B-8F9F-115FCAB9F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9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12FC-90FF-4B94-9263-B812CCB5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036D0-E6B5-434C-940A-96676C27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6E3-F188-4180-8D43-CF184C61D61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BDD0-5377-499C-A75C-DCB6DEF0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1BD4D-1490-4F18-8CD7-D2ADC24C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F9FF-6AF2-484B-8F9F-115FCAB9F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9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653" r:id="rId2"/>
    <p:sldLayoutId id="2147483654" r:id="rId3"/>
    <p:sldLayoutId id="2147483655" r:id="rId4"/>
    <p:sldLayoutId id="2147483659" r:id="rId5"/>
    <p:sldLayoutId id="2147483731" r:id="rId6"/>
    <p:sldLayoutId id="2147483734" r:id="rId7"/>
    <p:sldLayoutId id="214748373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>
            <a:spLocks noGrp="1"/>
          </p:cNvSpPr>
          <p:nvPr>
            <p:ph type="ctrTitle"/>
          </p:nvPr>
        </p:nvSpPr>
        <p:spPr>
          <a:xfrm>
            <a:off x="1281709" y="440383"/>
            <a:ext cx="6023988" cy="23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>
                <a:latin typeface="Arial Rounded MT Bold" panose="020F0704030504030204" pitchFamily="34" charset="77"/>
              </a:rPr>
              <a:t>FRONTEND PROJECT</a:t>
            </a:r>
            <a:br>
              <a:rPr lang="en" sz="4900" dirty="0">
                <a:latin typeface="Arial Rounded MT Bold" panose="020F0704030504030204" pitchFamily="34" charset="77"/>
              </a:rPr>
            </a:br>
            <a:endParaRPr sz="1800" dirty="0">
              <a:latin typeface="Arial Rounded MT Bold" panose="020F0704030504030204" pitchFamily="34" charset="77"/>
            </a:endParaRPr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1"/>
          </p:nvPr>
        </p:nvSpPr>
        <p:spPr>
          <a:xfrm>
            <a:off x="1264669" y="4094294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Arial Rounded MT Bold" panose="020F0704030504030204" pitchFamily="34" charset="77"/>
              </a:rPr>
              <a:t>Akshat | 2110990121 | G5</a:t>
            </a:r>
            <a:endParaRPr sz="1400" dirty="0">
              <a:latin typeface="Arial Rounded MT Bold" panose="020F0704030504030204" pitchFamily="34" charset="77"/>
            </a:endParaRPr>
          </a:p>
        </p:txBody>
      </p:sp>
      <p:cxnSp>
        <p:nvCxnSpPr>
          <p:cNvPr id="296" name="Google Shape;296;p28"/>
          <p:cNvCxnSpPr>
            <a:cxnSpLocks/>
          </p:cNvCxnSpPr>
          <p:nvPr/>
        </p:nvCxnSpPr>
        <p:spPr>
          <a:xfrm>
            <a:off x="1730850" y="3689559"/>
            <a:ext cx="474993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860D2C-710D-474E-A2C4-C177C8BF1655}"/>
              </a:ext>
            </a:extLst>
          </p:cNvPr>
          <p:cNvSpPr txBox="1"/>
          <p:nvPr/>
        </p:nvSpPr>
        <p:spPr>
          <a:xfrm>
            <a:off x="2733488" y="3817295"/>
            <a:ext cx="2744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77"/>
              </a:rPr>
              <a:t>INSTRUCTOR:MR.LOVISH ARORA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7CA94-EB5F-274D-8A1F-6D74D2FEB8BB}"/>
              </a:ext>
            </a:extLst>
          </p:cNvPr>
          <p:cNvSpPr txBox="1"/>
          <p:nvPr/>
        </p:nvSpPr>
        <p:spPr>
          <a:xfrm>
            <a:off x="3045890" y="2879949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Arial Rounded MT Bold" panose="020F0704030504030204" pitchFamily="34" charset="77"/>
              </a:rPr>
              <a:t>TechShed.COM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Rounded MT Bold" panose="020F0704030504030204" pitchFamily="34" charset="77"/>
              </a:rPr>
              <a:t>Table of contents</a:t>
            </a:r>
            <a:endParaRPr>
              <a:latin typeface="Arial Rounded MT Bold" panose="020F0704030504030204" pitchFamily="34" charset="77"/>
            </a:endParaRPr>
          </a:p>
        </p:txBody>
      </p:sp>
      <p:sp>
        <p:nvSpPr>
          <p:cNvPr id="311" name="Google Shape;311;p30"/>
          <p:cNvSpPr txBox="1">
            <a:spLocks noGrp="1"/>
          </p:cNvSpPr>
          <p:nvPr>
            <p:ph type="title" idx="2"/>
          </p:nvPr>
        </p:nvSpPr>
        <p:spPr>
          <a:xfrm>
            <a:off x="1456200" y="1252725"/>
            <a:ext cx="83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Rounded MT Bold" panose="020F0704030504030204" pitchFamily="34" charset="77"/>
              </a:rPr>
              <a:t>01</a:t>
            </a:r>
            <a:endParaRPr>
              <a:latin typeface="Arial Rounded MT Bold" panose="020F0704030504030204" pitchFamily="34" charset="77"/>
            </a:endParaRPr>
          </a:p>
        </p:txBody>
      </p:sp>
      <p:sp>
        <p:nvSpPr>
          <p:cNvPr id="312" name="Google Shape;312;p30"/>
          <p:cNvSpPr txBox="1">
            <a:spLocks noGrp="1"/>
          </p:cNvSpPr>
          <p:nvPr>
            <p:ph type="title" idx="3"/>
          </p:nvPr>
        </p:nvSpPr>
        <p:spPr>
          <a:xfrm>
            <a:off x="1456200" y="2990946"/>
            <a:ext cx="83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Rounded MT Bold" panose="020F0704030504030204" pitchFamily="34" charset="77"/>
              </a:rPr>
              <a:t>04</a:t>
            </a:r>
            <a:endParaRPr>
              <a:latin typeface="Arial Rounded MT Bold" panose="020F0704030504030204" pitchFamily="34" charset="77"/>
            </a:endParaRPr>
          </a:p>
        </p:txBody>
      </p:sp>
      <p:sp>
        <p:nvSpPr>
          <p:cNvPr id="313" name="Google Shape;313;p30"/>
          <p:cNvSpPr txBox="1">
            <a:spLocks noGrp="1"/>
          </p:cNvSpPr>
          <p:nvPr>
            <p:ph type="title" idx="4"/>
          </p:nvPr>
        </p:nvSpPr>
        <p:spPr>
          <a:xfrm>
            <a:off x="4155475" y="1252725"/>
            <a:ext cx="83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Rounded MT Bold" panose="020F0704030504030204" pitchFamily="34" charset="77"/>
              </a:rPr>
              <a:t>02</a:t>
            </a:r>
            <a:endParaRPr>
              <a:latin typeface="Arial Rounded MT Bold" panose="020F0704030504030204" pitchFamily="34" charset="77"/>
            </a:endParaRPr>
          </a:p>
        </p:txBody>
      </p:sp>
      <p:sp>
        <p:nvSpPr>
          <p:cNvPr id="314" name="Google Shape;314;p30"/>
          <p:cNvSpPr txBox="1">
            <a:spLocks noGrp="1"/>
          </p:cNvSpPr>
          <p:nvPr>
            <p:ph type="title" idx="5"/>
          </p:nvPr>
        </p:nvSpPr>
        <p:spPr>
          <a:xfrm>
            <a:off x="4155475" y="2990946"/>
            <a:ext cx="83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Rounded MT Bold" panose="020F0704030504030204" pitchFamily="34" charset="77"/>
              </a:rPr>
              <a:t>05</a:t>
            </a:r>
            <a:endParaRPr>
              <a:latin typeface="Arial Rounded MT Bold" panose="020F0704030504030204" pitchFamily="34" charset="77"/>
            </a:endParaRPr>
          </a:p>
        </p:txBody>
      </p:sp>
      <p:sp>
        <p:nvSpPr>
          <p:cNvPr id="315" name="Google Shape;315;p30"/>
          <p:cNvSpPr txBox="1">
            <a:spLocks noGrp="1"/>
          </p:cNvSpPr>
          <p:nvPr>
            <p:ph type="title" idx="6"/>
          </p:nvPr>
        </p:nvSpPr>
        <p:spPr>
          <a:xfrm>
            <a:off x="6854750" y="1252725"/>
            <a:ext cx="83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Rounded MT Bold" panose="020F0704030504030204" pitchFamily="34" charset="77"/>
              </a:rPr>
              <a:t>03</a:t>
            </a:r>
            <a:endParaRPr>
              <a:latin typeface="Arial Rounded MT Bold" panose="020F0704030504030204" pitchFamily="34" charset="77"/>
            </a:endParaRPr>
          </a:p>
        </p:txBody>
      </p:sp>
      <p:sp>
        <p:nvSpPr>
          <p:cNvPr id="316" name="Google Shape;316;p30"/>
          <p:cNvSpPr txBox="1">
            <a:spLocks noGrp="1"/>
          </p:cNvSpPr>
          <p:nvPr>
            <p:ph type="title" idx="7"/>
          </p:nvPr>
        </p:nvSpPr>
        <p:spPr>
          <a:xfrm>
            <a:off x="6854750" y="2990946"/>
            <a:ext cx="83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Rounded MT Bold" panose="020F0704030504030204" pitchFamily="34" charset="77"/>
              </a:rPr>
              <a:t>06</a:t>
            </a:r>
            <a:endParaRPr>
              <a:latin typeface="Arial Rounded MT Bold" panose="020F0704030504030204" pitchFamily="34" charset="77"/>
            </a:endParaRPr>
          </a:p>
        </p:txBody>
      </p:sp>
      <p:sp>
        <p:nvSpPr>
          <p:cNvPr id="317" name="Google Shape;317;p30"/>
          <p:cNvSpPr txBox="1">
            <a:spLocks noGrp="1"/>
          </p:cNvSpPr>
          <p:nvPr>
            <p:ph type="subTitle" idx="1"/>
          </p:nvPr>
        </p:nvSpPr>
        <p:spPr>
          <a:xfrm>
            <a:off x="720000" y="1921925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Introduction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subTitle" idx="8"/>
          </p:nvPr>
        </p:nvSpPr>
        <p:spPr>
          <a:xfrm>
            <a:off x="3419275" y="1921925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u="none" strike="noStrike" dirty="0">
                <a:effectLst/>
                <a:latin typeface="Arial Rounded MT Bold" panose="020F0704030504030204" pitchFamily="34" charset="77"/>
              </a:rPr>
              <a:t>Why Choose Us?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19" name="Google Shape;319;p30"/>
          <p:cNvSpPr txBox="1">
            <a:spLocks noGrp="1"/>
          </p:cNvSpPr>
          <p:nvPr>
            <p:ph type="subTitle" idx="9"/>
          </p:nvPr>
        </p:nvSpPr>
        <p:spPr>
          <a:xfrm>
            <a:off x="6118550" y="1921925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Goals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20" name="Google Shape;320;p30"/>
          <p:cNvSpPr txBox="1">
            <a:spLocks noGrp="1"/>
          </p:cNvSpPr>
          <p:nvPr>
            <p:ph type="subTitle" idx="13"/>
          </p:nvPr>
        </p:nvSpPr>
        <p:spPr>
          <a:xfrm>
            <a:off x="720000" y="3660200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Rounded MT Bold" panose="020F0704030504030204" pitchFamily="34" charset="77"/>
              </a:rPr>
              <a:t>Challenges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21" name="Google Shape;321;p30"/>
          <p:cNvSpPr txBox="1">
            <a:spLocks noGrp="1"/>
          </p:cNvSpPr>
          <p:nvPr>
            <p:ph type="subTitle" idx="14"/>
          </p:nvPr>
        </p:nvSpPr>
        <p:spPr>
          <a:xfrm>
            <a:off x="3419275" y="3660200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Rounded MT Bold" panose="020F0704030504030204" pitchFamily="34" charset="77"/>
              </a:rPr>
              <a:t>Screenshots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22" name="Google Shape;322;p30"/>
          <p:cNvSpPr txBox="1">
            <a:spLocks noGrp="1"/>
          </p:cNvSpPr>
          <p:nvPr>
            <p:ph type="subTitle" idx="15"/>
          </p:nvPr>
        </p:nvSpPr>
        <p:spPr>
          <a:xfrm>
            <a:off x="6118550" y="3660200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Future Scope</a:t>
            </a:r>
            <a:endParaRPr dirty="0">
              <a:latin typeface="Arial Rounded MT Bold" panose="020F0704030504030204" pitchFamily="34" charset="77"/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1549350" y="1852721"/>
            <a:ext cx="64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4" name="Google Shape;324;p30"/>
          <p:cNvCxnSpPr/>
          <p:nvPr/>
        </p:nvCxnSpPr>
        <p:spPr>
          <a:xfrm>
            <a:off x="1549350" y="3590946"/>
            <a:ext cx="64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5" name="Google Shape;325;p30"/>
          <p:cNvCxnSpPr/>
          <p:nvPr/>
        </p:nvCxnSpPr>
        <p:spPr>
          <a:xfrm>
            <a:off x="4248625" y="1852721"/>
            <a:ext cx="64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6" name="Google Shape;326;p30"/>
          <p:cNvCxnSpPr/>
          <p:nvPr/>
        </p:nvCxnSpPr>
        <p:spPr>
          <a:xfrm>
            <a:off x="4248625" y="3590946"/>
            <a:ext cx="64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7" name="Google Shape;327;p30"/>
          <p:cNvCxnSpPr/>
          <p:nvPr/>
        </p:nvCxnSpPr>
        <p:spPr>
          <a:xfrm>
            <a:off x="6947900" y="1852721"/>
            <a:ext cx="64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8" name="Google Shape;328;p30"/>
          <p:cNvCxnSpPr/>
          <p:nvPr/>
        </p:nvCxnSpPr>
        <p:spPr>
          <a:xfrm>
            <a:off x="6947900" y="3590946"/>
            <a:ext cx="64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29" name="Google Shape;3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059800" y="4263788"/>
            <a:ext cx="177925" cy="8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720000" y="849125"/>
            <a:ext cx="42444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Introduction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720000" y="1951675"/>
            <a:ext cx="42444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IN" b="1" dirty="0" err="1">
                <a:solidFill>
                  <a:srgbClr val="FFFF00"/>
                </a:solidFill>
                <a:latin typeface="Arial Rounded MT Bold" panose="020F0704030504030204" pitchFamily="34" charset="77"/>
              </a:rPr>
              <a:t>TechShed</a:t>
            </a:r>
            <a:r>
              <a:rPr lang="en-IN" b="1" i="0" u="none" strike="noStrike" dirty="0" err="1">
                <a:solidFill>
                  <a:srgbClr val="FFFF00"/>
                </a:solidFill>
                <a:effectLst/>
                <a:latin typeface="Arial Rounded MT Bold" panose="020F0704030504030204" pitchFamily="34" charset="77"/>
              </a:rPr>
              <a:t>.</a:t>
            </a:r>
            <a:r>
              <a:rPr lang="en-IN" b="1" dirty="0" err="1">
                <a:solidFill>
                  <a:srgbClr val="FFFF00"/>
                </a:solidFill>
                <a:latin typeface="Arial Rounded MT Bold" panose="020F0704030504030204" pitchFamily="34" charset="77"/>
              </a:rPr>
              <a:t>COM</a:t>
            </a:r>
            <a:r>
              <a:rPr lang="en-IN" b="1" i="0" u="none" strike="noStrike" dirty="0" err="1">
                <a:solidFill>
                  <a:srgbClr val="FFFF00"/>
                </a:solidFill>
                <a:effectLst/>
                <a:latin typeface="Arial Rounded MT Bold" panose="020F0704030504030204" pitchFamily="34" charset="77"/>
              </a:rPr>
              <a:t>,</a:t>
            </a:r>
            <a:r>
              <a:rPr lang="en-IN" b="1" i="0" u="none" strike="noStrike" dirty="0" err="1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is</a:t>
            </a:r>
            <a:r>
              <a:rPr lang="en-IN" b="1" i="0" u="none" strike="noStrike" dirty="0">
                <a:solidFill>
                  <a:srgbClr val="FFFF00"/>
                </a:solidFill>
                <a:effectLst/>
                <a:latin typeface="Arial Rounded MT Bold" panose="020F0704030504030204" pitchFamily="34" charset="77"/>
              </a:rPr>
              <a:t> </a:t>
            </a:r>
            <a:r>
              <a:rPr lang="en-IN" i="0" u="none" strike="noStrike" dirty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an e-commerce website that is revolutionizing the way people shop online. In a world that's becoming increasingly digital, </a:t>
            </a:r>
            <a:r>
              <a:rPr lang="en-IN" dirty="0">
                <a:solidFill>
                  <a:srgbClr val="FFFF00"/>
                </a:solidFill>
                <a:latin typeface="Arial Rounded MT Bold" panose="020F0704030504030204" pitchFamily="34" charset="77"/>
              </a:rPr>
              <a:t>TechShed</a:t>
            </a:r>
            <a:r>
              <a:rPr lang="en-IN" i="0" u="none" strike="noStrike" dirty="0">
                <a:solidFill>
                  <a:srgbClr val="FFFF00"/>
                </a:solidFill>
                <a:effectLst/>
                <a:latin typeface="Arial Rounded MT Bold" panose="020F0704030504030204" pitchFamily="34" charset="77"/>
              </a:rPr>
              <a:t>.</a:t>
            </a:r>
            <a:r>
              <a:rPr lang="en-IN" dirty="0">
                <a:solidFill>
                  <a:srgbClr val="FFFF00"/>
                </a:solidFill>
                <a:latin typeface="Arial Rounded MT Bold" panose="020F0704030504030204" pitchFamily="34" charset="77"/>
              </a:rPr>
              <a:t>COM</a:t>
            </a:r>
            <a:r>
              <a:rPr lang="en-IN" i="0" u="none" strike="noStrike" dirty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 is your go-to destination for an unmatched shopping experience. 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We are a digital marketplace where endless possibilities meet your desires.</a:t>
            </a:r>
          </a:p>
          <a:p>
            <a:pPr marL="152400" lvl="0" indent="0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tx1"/>
              </a:solidFill>
              <a:latin typeface="Arial Rounded MT Bold" panose="020F0704030504030204" pitchFamily="34" charset="77"/>
            </a:endParaRPr>
          </a:p>
        </p:txBody>
      </p:sp>
      <p:pic>
        <p:nvPicPr>
          <p:cNvPr id="336" name="Google Shape;336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756" b="1203"/>
          <a:stretch/>
        </p:blipFill>
        <p:spPr>
          <a:xfrm>
            <a:off x="5631000" y="535000"/>
            <a:ext cx="2797899" cy="40734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720000" y="849125"/>
            <a:ext cx="42444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Choose Us?</a:t>
            </a:r>
            <a:endParaRPr dirty="0"/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720000" y="1951675"/>
            <a:ext cx="4244400" cy="2580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77"/>
              </a:rPr>
              <a:t>W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hy should you choose </a:t>
            </a:r>
            <a:r>
              <a:rPr lang="en-IN" b="0" i="0" u="none" strike="noStrike" dirty="0">
                <a:solidFill>
                  <a:srgbClr val="FFFF00"/>
                </a:solidFill>
                <a:effectLst/>
                <a:latin typeface="Arial Rounded MT Bold" panose="020F0704030504030204" pitchFamily="34" charset="77"/>
              </a:rPr>
              <a:t>ANYTHING.COM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 over other e-commerce websites? Here are a few compelling reasons: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0" i="0" u="none" strike="noStrike" dirty="0">
              <a:solidFill>
                <a:schemeClr val="tx1"/>
              </a:solidFill>
              <a:effectLst/>
              <a:latin typeface="Arial Rounded MT Bold" panose="020F0704030504030204" pitchFamily="34" charset="77"/>
            </a:endParaRPr>
          </a:p>
          <a:p>
            <a:pPr marL="171450" indent="-171450" algn="just"/>
            <a:r>
              <a:rPr lang="en-IN" b="1" i="0" u="none" strike="noStrike" dirty="0">
                <a:effectLst/>
                <a:latin typeface="Arial Rounded MT Bold" panose="020F0704030504030204" pitchFamily="34" charset="77"/>
              </a:rPr>
              <a:t>Personalization</a:t>
            </a:r>
          </a:p>
          <a:p>
            <a:pPr marL="171450" indent="-171450" algn="just"/>
            <a:r>
              <a:rPr lang="en-IN" b="1" i="0" u="none" strike="noStrike" dirty="0">
                <a:effectLst/>
                <a:latin typeface="Arial Rounded MT Bold" panose="020F0704030504030204" pitchFamily="34" charset="77"/>
              </a:rPr>
              <a:t>Great Deals</a:t>
            </a:r>
            <a:endParaRPr lang="en-IN" b="1" dirty="0">
              <a:latin typeface="Arial Rounded MT Bold" panose="020F0704030504030204" pitchFamily="34" charset="77"/>
            </a:endParaRPr>
          </a:p>
          <a:p>
            <a:pPr marL="171450" indent="-171450" algn="just"/>
            <a:r>
              <a:rPr lang="en-IN" b="1" i="0" u="none" strike="noStrike" dirty="0">
                <a:effectLst/>
                <a:latin typeface="Arial Rounded MT Bold" panose="020F0704030504030204" pitchFamily="34" charset="77"/>
              </a:rPr>
              <a:t>Fast and Reliable Shipping</a:t>
            </a:r>
          </a:p>
          <a:p>
            <a:pPr marL="171450" indent="-171450" algn="just"/>
            <a:r>
              <a:rPr lang="en-IN" b="1" i="0" u="none" strike="noStrike" dirty="0">
                <a:effectLst/>
                <a:latin typeface="Arial Rounded MT Bold" panose="020F0704030504030204" pitchFamily="34" charset="77"/>
              </a:rPr>
              <a:t>User Reviews and Ratings</a:t>
            </a:r>
            <a:endParaRPr lang="en-IN" b="0" i="0" u="none" strike="noStrike" dirty="0">
              <a:solidFill>
                <a:schemeClr val="tx1"/>
              </a:solidFill>
              <a:effectLst/>
              <a:latin typeface="Arial Rounded MT Bold" panose="020F0704030504030204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63A64-E882-E843-A278-27E556D18A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53" t="-1557" r="21622" b="1"/>
          <a:stretch/>
        </p:blipFill>
        <p:spPr>
          <a:xfrm>
            <a:off x="6058894" y="1129084"/>
            <a:ext cx="1972067" cy="31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9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720000" y="849125"/>
            <a:ext cx="42444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Goals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720000" y="1951675"/>
            <a:ext cx="4244400" cy="2580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IN" b="0" i="0" u="none" strike="noStrike" dirty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Increase Web Traffic</a:t>
            </a:r>
          </a:p>
          <a:p>
            <a:pPr marL="0" indent="0">
              <a:buNone/>
            </a:pPr>
            <a:endParaRPr lang="en-IN" b="0" i="0" u="none" strike="noStrike" dirty="0">
              <a:solidFill>
                <a:schemeClr val="tx1"/>
              </a:solidFill>
              <a:effectLst/>
              <a:latin typeface="Arial Rounded MT Bold" panose="020F0704030504030204" pitchFamily="34" charset="77"/>
            </a:endParaRPr>
          </a:p>
          <a:p>
            <a:pPr marL="171450" indent="-171450"/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77"/>
              </a:rPr>
              <a:t>Boost Conversion Rate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Arial Rounded MT Bold" panose="020F0704030504030204" pitchFamily="34" charset="77"/>
            </a:endParaRPr>
          </a:p>
          <a:p>
            <a:pPr marL="171450" indent="-171450"/>
            <a:r>
              <a:rPr lang="en-IN" b="0" i="0" u="none" strike="noStrike" dirty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Expand Product </a:t>
            </a:r>
            <a:r>
              <a:rPr lang="en-IN" b="0" i="0" u="none" strike="noStrike" dirty="0" err="1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Catalog</a:t>
            </a:r>
            <a:endParaRPr lang="en-IN" b="0" i="0" u="none" strike="noStrike" dirty="0">
              <a:solidFill>
                <a:schemeClr val="tx1"/>
              </a:solidFill>
              <a:effectLst/>
              <a:latin typeface="Arial Rounded MT Bold" panose="020F0704030504030204" pitchFamily="34" charset="77"/>
            </a:endParaRPr>
          </a:p>
          <a:p>
            <a:pPr marL="0" indent="0">
              <a:buNone/>
            </a:pPr>
            <a:endParaRPr lang="en-IN" b="0" i="0" u="none" strike="noStrike" dirty="0">
              <a:solidFill>
                <a:schemeClr val="tx1"/>
              </a:solidFill>
              <a:effectLst/>
              <a:latin typeface="Arial Rounded MT Bold" panose="020F0704030504030204" pitchFamily="34" charset="77"/>
            </a:endParaRPr>
          </a:p>
          <a:p>
            <a:pPr marL="171450" indent="-171450"/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77"/>
              </a:rPr>
              <a:t>Enhance User Experience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Arial Rounded MT Bold" panose="020F0704030504030204" pitchFamily="34" charset="77"/>
            </a:endParaRPr>
          </a:p>
          <a:p>
            <a:pPr marL="171450" indent="-171450"/>
            <a:r>
              <a:rPr lang="en-IN" b="0" i="0" u="none" strike="noStrike" dirty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Customer Support Excellence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F0A054-C0EF-0049-884C-68F61A64A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19" y="1316200"/>
            <a:ext cx="2194615" cy="219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1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720000" y="849125"/>
            <a:ext cx="42444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Challenges: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720000" y="1951675"/>
            <a:ext cx="4244400" cy="2580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77"/>
              </a:rPr>
              <a:t>Load Speed</a:t>
            </a:r>
            <a:endParaRPr lang="en-IN" b="0" i="0" u="none" strike="noStrike" dirty="0">
              <a:solidFill>
                <a:schemeClr val="tx1"/>
              </a:solidFill>
              <a:effectLst/>
              <a:latin typeface="Arial Rounded MT Bold" panose="020F0704030504030204" pitchFamily="34" charset="77"/>
            </a:endParaRPr>
          </a:p>
          <a:p>
            <a:pPr marL="0" indent="0">
              <a:buNone/>
            </a:pPr>
            <a:endParaRPr lang="en-IN" b="0" i="0" u="none" strike="noStrike" dirty="0">
              <a:solidFill>
                <a:schemeClr val="tx1"/>
              </a:solidFill>
              <a:effectLst/>
              <a:latin typeface="Arial Rounded MT Bold" panose="020F0704030504030204" pitchFamily="34" charset="77"/>
            </a:endParaRPr>
          </a:p>
          <a:p>
            <a:pPr marL="171450" indent="-171450"/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77"/>
              </a:rPr>
              <a:t>Shopping cart and checkout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Arial Rounded MT Bold" panose="020F0704030504030204" pitchFamily="34" charset="77"/>
            </a:endParaRPr>
          </a:p>
          <a:p>
            <a:pPr marL="171450" indent="-171450"/>
            <a:r>
              <a:rPr lang="en-IN" b="0" i="0" u="none" strike="noStrike" dirty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UI/UX consistency</a:t>
            </a:r>
          </a:p>
          <a:p>
            <a:pPr marL="0" indent="0">
              <a:buNone/>
            </a:pPr>
            <a:endParaRPr lang="en-IN" b="0" i="0" u="none" strike="noStrike" dirty="0">
              <a:solidFill>
                <a:schemeClr val="tx1"/>
              </a:solidFill>
              <a:effectLst/>
              <a:latin typeface="Arial Rounded MT Bold" panose="020F0704030504030204" pitchFamily="34" charset="77"/>
            </a:endParaRPr>
          </a:p>
          <a:p>
            <a:pPr marL="171450" indent="-171450"/>
            <a:r>
              <a:rPr lang="en-IN" dirty="0" err="1">
                <a:solidFill>
                  <a:schemeClr val="tx1"/>
                </a:solidFill>
                <a:latin typeface="Arial Rounded MT Bold" panose="020F0704030504030204" pitchFamily="34" charset="77"/>
              </a:rPr>
              <a:t>Peformance</a:t>
            </a:r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77"/>
              </a:rPr>
              <a:t> Optimization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Arial Rounded MT Bold" panose="020F0704030504030204" pitchFamily="34" charset="77"/>
            </a:endParaRPr>
          </a:p>
          <a:p>
            <a:pPr marL="171450" indent="-171450"/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77"/>
              </a:rPr>
              <a:t>Content Presentation</a:t>
            </a:r>
            <a:endParaRPr lang="en-IN" b="0" i="0" u="none" strike="noStrike" dirty="0">
              <a:solidFill>
                <a:schemeClr val="tx1"/>
              </a:solidFill>
              <a:effectLst/>
              <a:latin typeface="Arial Rounded MT Bold" panose="020F0704030504030204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3E1FAD-417F-AE40-9BF3-718417796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310" y="771276"/>
            <a:ext cx="3409690" cy="34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6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720000" y="849125"/>
            <a:ext cx="42444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Future Plans: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720000" y="2150457"/>
            <a:ext cx="4244400" cy="2580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IN" b="1" i="0" u="none" strike="noStrike" dirty="0">
                <a:effectLst/>
                <a:latin typeface="Arial Rounded MT Bold" panose="020F0704030504030204" pitchFamily="34" charset="77"/>
              </a:rPr>
              <a:t>Mobile App</a:t>
            </a:r>
            <a:endParaRPr lang="en-IN" b="1" i="0" u="none" strike="noStrike" dirty="0">
              <a:solidFill>
                <a:schemeClr val="tx1"/>
              </a:solidFill>
              <a:effectLst/>
              <a:latin typeface="Arial Rounded MT Bold" panose="020F0704030504030204" pitchFamily="34" charset="77"/>
            </a:endParaRPr>
          </a:p>
          <a:p>
            <a:pPr marL="0" indent="0">
              <a:buNone/>
            </a:pPr>
            <a:endParaRPr lang="en-IN" b="0" i="0" u="none" strike="noStrike" dirty="0">
              <a:solidFill>
                <a:schemeClr val="tx1"/>
              </a:solidFill>
              <a:effectLst/>
              <a:latin typeface="Arial Rounded MT Bold" panose="020F0704030504030204" pitchFamily="34" charset="77"/>
            </a:endParaRPr>
          </a:p>
          <a:p>
            <a:pPr marL="171450" indent="-171450"/>
            <a:r>
              <a:rPr lang="en-IN" b="1" i="0" u="none" strike="noStrike" dirty="0">
                <a:effectLst/>
                <a:latin typeface="Arial Rounded MT Bold" panose="020F0704030504030204" pitchFamily="34" charset="77"/>
              </a:rPr>
              <a:t>Augmented Reality (AR) Shopping</a:t>
            </a:r>
            <a:endParaRPr lang="en-IN" b="0" i="0" u="none" strike="noStrike" dirty="0">
              <a:solidFill>
                <a:schemeClr val="tx1"/>
              </a:solidFill>
              <a:effectLst/>
              <a:latin typeface="Arial Rounded MT Bold" panose="020F0704030504030204" pitchFamily="34" charset="77"/>
            </a:endParaRPr>
          </a:p>
          <a:p>
            <a:pPr marL="0" indent="0">
              <a:buNone/>
            </a:pPr>
            <a:endParaRPr lang="en-IN" b="0" i="0" u="none" strike="noStrike" dirty="0">
              <a:solidFill>
                <a:schemeClr val="tx1"/>
              </a:solidFill>
              <a:effectLst/>
              <a:latin typeface="Arial Rounded MT Bold" panose="020F0704030504030204" pitchFamily="34" charset="77"/>
            </a:endParaRPr>
          </a:p>
          <a:p>
            <a:pPr marL="171450" indent="-171450"/>
            <a:r>
              <a:rPr lang="en-IN" b="1" i="0" u="none" strike="noStrike" dirty="0">
                <a:effectLst/>
                <a:latin typeface="Arial Rounded MT Bold" panose="020F0704030504030204" pitchFamily="34" charset="77"/>
              </a:rPr>
              <a:t>Sustainability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77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Arial Rounded MT Bold" panose="020F0704030504030204" pitchFamily="34" charset="77"/>
            </a:endParaRPr>
          </a:p>
          <a:p>
            <a:pPr marL="171450" indent="-171450"/>
            <a:r>
              <a:rPr lang="en-IN" b="1" i="0" u="none" strike="noStrike" dirty="0">
                <a:effectLst/>
                <a:latin typeface="Arial Rounded MT Bold" panose="020F0704030504030204" pitchFamily="34" charset="77"/>
              </a:rPr>
              <a:t>Community Building</a:t>
            </a:r>
            <a:endParaRPr lang="en-IN" b="0" i="0" u="none" strike="noStrike" dirty="0">
              <a:solidFill>
                <a:schemeClr val="tx1"/>
              </a:solidFill>
              <a:effectLst/>
              <a:latin typeface="Arial Rounded MT Bold" panose="020F0704030504030204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06858-CFE5-BD4E-B934-240820184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865" y="1383125"/>
            <a:ext cx="2875115" cy="23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1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E92B-4C85-9F43-8CF0-A2B3E424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9624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olecular Typography Social Media Strategy by Slidesgo">
  <a:themeElements>
    <a:clrScheme name="Simple Light">
      <a:dk1>
        <a:srgbClr val="F5F5F6"/>
      </a:dk1>
      <a:lt1>
        <a:srgbClr val="808194"/>
      </a:lt1>
      <a:dk2>
        <a:srgbClr val="000649"/>
      </a:dk2>
      <a:lt2>
        <a:srgbClr val="000C79"/>
      </a:lt2>
      <a:accent1>
        <a:srgbClr val="0011AC"/>
      </a:accent1>
      <a:accent2>
        <a:srgbClr val="001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5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F4F37881-3E19-0D47-850C-7F5D8B70E4D9}">
  <we:reference id="wa200003052" version="2.0.0.0" store="en-GB" storeType="OMEX"/>
  <we:alternateReferences>
    <we:reference id="wa200003052" version="2.0.0.0" store="WA20000305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A972507-C688-8A4C-9CED-538F31D055A5}">
  <we:reference id="wa104380510" version="1.0.0.3" store="en-GB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169</Words>
  <Application>Microsoft Office PowerPoint</Application>
  <PresentationFormat>On-screen Show (16:9)</PresentationFormat>
  <Paragraphs>55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Rounded MT Bold</vt:lpstr>
      <vt:lpstr>Arial</vt:lpstr>
      <vt:lpstr>Sora</vt:lpstr>
      <vt:lpstr>Cabin</vt:lpstr>
      <vt:lpstr>Molecular Typography Social Media Strategy by Slidesgo</vt:lpstr>
      <vt:lpstr>FRONTEND PROJECT </vt:lpstr>
      <vt:lpstr>Table of contents</vt:lpstr>
      <vt:lpstr>Introduction</vt:lpstr>
      <vt:lpstr>Why Choose Us?</vt:lpstr>
      <vt:lpstr>Goals</vt:lpstr>
      <vt:lpstr>Challenges:</vt:lpstr>
      <vt:lpstr>Future Plans: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PROJECT </dc:title>
  <cp:lastModifiedBy>2110990121_ Akshat</cp:lastModifiedBy>
  <cp:revision>1</cp:revision>
  <dcterms:modified xsi:type="dcterms:W3CDTF">2023-10-25T10:28:13Z</dcterms:modified>
</cp:coreProperties>
</file>