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1E8589-AE4D-44B6-B20F-B5EAD3B57CF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C53AC78-7664-4B0C-9C20-242184EE69AD}">
      <dgm:prSet/>
      <dgm:spPr/>
      <dgm:t>
        <a:bodyPr/>
        <a:lstStyle/>
        <a:p>
          <a:pPr>
            <a:defRPr b="1"/>
          </a:pPr>
          <a:r>
            <a:rPr lang="en-US"/>
            <a:t>Definition: </a:t>
          </a:r>
          <a:r>
            <a:rPr lang="en-US" b="0" i="0"/>
            <a:t>Data analytics is the process of analyzing, cleaning, transforming, and modeling data for the purpose of discovering important information, drawing conclusions, and supporting informed decisions.</a:t>
          </a:r>
          <a:endParaRPr lang="en-US"/>
        </a:p>
      </dgm:t>
    </dgm:pt>
    <dgm:pt modelId="{48423656-81D0-47D9-B2A3-8C5F2AFBEFE3}" type="parTrans" cxnId="{64C8E014-2723-4AE1-9B2E-D3B3AA4710E3}">
      <dgm:prSet/>
      <dgm:spPr/>
      <dgm:t>
        <a:bodyPr/>
        <a:lstStyle/>
        <a:p>
          <a:endParaRPr lang="en-US"/>
        </a:p>
      </dgm:t>
    </dgm:pt>
    <dgm:pt modelId="{BE17E7D2-1BDB-4029-8631-3823A64B2F74}" type="sibTrans" cxnId="{64C8E014-2723-4AE1-9B2E-D3B3AA4710E3}">
      <dgm:prSet/>
      <dgm:spPr/>
      <dgm:t>
        <a:bodyPr/>
        <a:lstStyle/>
        <a:p>
          <a:endParaRPr lang="en-US"/>
        </a:p>
      </dgm:t>
    </dgm:pt>
    <dgm:pt modelId="{32D7BC0B-CE59-415B-ABC0-66ADD83D1B08}">
      <dgm:prSet/>
      <dgm:spPr/>
      <dgm:t>
        <a:bodyPr/>
        <a:lstStyle/>
        <a:p>
          <a:pPr>
            <a:defRPr b="1"/>
          </a:pPr>
          <a:r>
            <a:rPr lang="en-US"/>
            <a:t>Goals of Data Analysis:</a:t>
          </a:r>
        </a:p>
      </dgm:t>
    </dgm:pt>
    <dgm:pt modelId="{B2613687-DBF5-4D98-B2A8-C33BF6A85E0E}" type="parTrans" cxnId="{FF616108-8538-4838-B4ED-5B9EE342950B}">
      <dgm:prSet/>
      <dgm:spPr/>
      <dgm:t>
        <a:bodyPr/>
        <a:lstStyle/>
        <a:p>
          <a:endParaRPr lang="en-US"/>
        </a:p>
      </dgm:t>
    </dgm:pt>
    <dgm:pt modelId="{B612E426-B1D3-46BB-ADC3-A1DE226D449F}" type="sibTrans" cxnId="{FF616108-8538-4838-B4ED-5B9EE342950B}">
      <dgm:prSet/>
      <dgm:spPr/>
      <dgm:t>
        <a:bodyPr/>
        <a:lstStyle/>
        <a:p>
          <a:endParaRPr lang="en-US"/>
        </a:p>
      </dgm:t>
    </dgm:pt>
    <dgm:pt modelId="{951BBCD7-F46F-427F-A82E-AAE9BA2825A6}">
      <dgm:prSet/>
      <dgm:spPr/>
      <dgm:t>
        <a:bodyPr/>
        <a:lstStyle/>
        <a:p>
          <a:r>
            <a:rPr lang="en-US" dirty="0"/>
            <a:t>-</a:t>
          </a:r>
          <a:r>
            <a:rPr lang="en-IN" dirty="0"/>
            <a:t>&gt;</a:t>
          </a:r>
          <a:r>
            <a:rPr lang="en-US" dirty="0"/>
            <a:t> Discover insights and patterns</a:t>
          </a:r>
        </a:p>
      </dgm:t>
    </dgm:pt>
    <dgm:pt modelId="{2227E8C5-76D9-4658-AF77-05C112BC68AB}" type="parTrans" cxnId="{9E1AB077-0AC6-4564-8C25-9826ADDE51E4}">
      <dgm:prSet/>
      <dgm:spPr/>
      <dgm:t>
        <a:bodyPr/>
        <a:lstStyle/>
        <a:p>
          <a:endParaRPr lang="en-US"/>
        </a:p>
      </dgm:t>
    </dgm:pt>
    <dgm:pt modelId="{10DC38EA-AB4B-42E3-9343-1BF67219EF33}" type="sibTrans" cxnId="{9E1AB077-0AC6-4564-8C25-9826ADDE51E4}">
      <dgm:prSet/>
      <dgm:spPr/>
      <dgm:t>
        <a:bodyPr/>
        <a:lstStyle/>
        <a:p>
          <a:endParaRPr lang="en-US"/>
        </a:p>
      </dgm:t>
    </dgm:pt>
    <dgm:pt modelId="{48FE886F-136A-4ED4-9A16-8377A489F743}">
      <dgm:prSet/>
      <dgm:spPr/>
      <dgm:t>
        <a:bodyPr/>
        <a:lstStyle/>
        <a:p>
          <a:r>
            <a:rPr lang="en-US"/>
            <a:t>-</a:t>
          </a:r>
          <a:r>
            <a:rPr lang="en-IN"/>
            <a:t>&gt;</a:t>
          </a:r>
          <a:r>
            <a:rPr lang="en-US"/>
            <a:t> Make data-driven decisions</a:t>
          </a:r>
        </a:p>
      </dgm:t>
    </dgm:pt>
    <dgm:pt modelId="{45A430AC-717C-47C5-B46F-A1C2719CCD6D}" type="parTrans" cxnId="{DFAE1E3C-E5DD-44F5-B5BE-A7B540F9D94D}">
      <dgm:prSet/>
      <dgm:spPr/>
      <dgm:t>
        <a:bodyPr/>
        <a:lstStyle/>
        <a:p>
          <a:endParaRPr lang="en-US"/>
        </a:p>
      </dgm:t>
    </dgm:pt>
    <dgm:pt modelId="{13778E4A-8AFD-497F-A670-072932BCBC6F}" type="sibTrans" cxnId="{DFAE1E3C-E5DD-44F5-B5BE-A7B540F9D94D}">
      <dgm:prSet/>
      <dgm:spPr/>
      <dgm:t>
        <a:bodyPr/>
        <a:lstStyle/>
        <a:p>
          <a:endParaRPr lang="en-US"/>
        </a:p>
      </dgm:t>
    </dgm:pt>
    <dgm:pt modelId="{6F34CDD1-C207-4548-B119-33F0C133698E}">
      <dgm:prSet/>
      <dgm:spPr/>
      <dgm:t>
        <a:bodyPr/>
        <a:lstStyle/>
        <a:p>
          <a:r>
            <a:rPr lang="en-US"/>
            <a:t>-</a:t>
          </a:r>
          <a:r>
            <a:rPr lang="en-IN"/>
            <a:t>&gt;</a:t>
          </a:r>
          <a:r>
            <a:rPr lang="en-US"/>
            <a:t> Identify trends and correlations</a:t>
          </a:r>
        </a:p>
      </dgm:t>
    </dgm:pt>
    <dgm:pt modelId="{AE9343BC-0670-4AA3-AEA4-A6F73E989170}" type="parTrans" cxnId="{963A7FD7-DB49-4AA3-90C4-0E9D31101125}">
      <dgm:prSet/>
      <dgm:spPr/>
      <dgm:t>
        <a:bodyPr/>
        <a:lstStyle/>
        <a:p>
          <a:endParaRPr lang="en-US"/>
        </a:p>
      </dgm:t>
    </dgm:pt>
    <dgm:pt modelId="{83DB6556-C99D-4B1A-A42C-33A98900F229}" type="sibTrans" cxnId="{963A7FD7-DB49-4AA3-90C4-0E9D31101125}">
      <dgm:prSet/>
      <dgm:spPr/>
      <dgm:t>
        <a:bodyPr/>
        <a:lstStyle/>
        <a:p>
          <a:endParaRPr lang="en-US"/>
        </a:p>
      </dgm:t>
    </dgm:pt>
    <dgm:pt modelId="{91F72078-F445-4850-AC05-81AD2F47E69A}">
      <dgm:prSet/>
      <dgm:spPr/>
      <dgm:t>
        <a:bodyPr/>
        <a:lstStyle/>
        <a:p>
          <a:pPr>
            <a:defRPr b="1"/>
          </a:pPr>
          <a:r>
            <a:rPr lang="en-US" dirty="0"/>
            <a:t>Types of Data Analysis:</a:t>
          </a:r>
        </a:p>
      </dgm:t>
    </dgm:pt>
    <dgm:pt modelId="{D7C5F2D1-415C-4832-BDB1-19DBE2B8CE84}" type="parTrans" cxnId="{71A97F67-3EEA-4627-B4FD-0D210303E360}">
      <dgm:prSet/>
      <dgm:spPr/>
      <dgm:t>
        <a:bodyPr/>
        <a:lstStyle/>
        <a:p>
          <a:endParaRPr lang="en-US"/>
        </a:p>
      </dgm:t>
    </dgm:pt>
    <dgm:pt modelId="{DCD59714-1AA5-4297-BB65-FC544CB9C0F9}" type="sibTrans" cxnId="{71A97F67-3EEA-4627-B4FD-0D210303E360}">
      <dgm:prSet/>
      <dgm:spPr/>
      <dgm:t>
        <a:bodyPr/>
        <a:lstStyle/>
        <a:p>
          <a:endParaRPr lang="en-US"/>
        </a:p>
      </dgm:t>
    </dgm:pt>
    <dgm:pt modelId="{B6370F48-625D-4C2C-BF70-AF79FEE2430B}">
      <dgm:prSet/>
      <dgm:spPr/>
      <dgm:t>
        <a:bodyPr/>
        <a:lstStyle/>
        <a:p>
          <a:r>
            <a:rPr lang="en-US"/>
            <a:t>-</a:t>
          </a:r>
          <a:r>
            <a:rPr lang="en-IN"/>
            <a:t>&gt;</a:t>
          </a:r>
          <a:r>
            <a:rPr lang="en-US"/>
            <a:t> Descriptive: Summarizes data</a:t>
          </a:r>
        </a:p>
      </dgm:t>
    </dgm:pt>
    <dgm:pt modelId="{510243F3-EF59-41DF-A6DD-05FF96D820B4}" type="parTrans" cxnId="{E6F84FFE-D27D-43A8-932B-F01673C20467}">
      <dgm:prSet/>
      <dgm:spPr/>
      <dgm:t>
        <a:bodyPr/>
        <a:lstStyle/>
        <a:p>
          <a:endParaRPr lang="en-US"/>
        </a:p>
      </dgm:t>
    </dgm:pt>
    <dgm:pt modelId="{97EDA228-E94A-414F-BD03-6AC4FE338B7E}" type="sibTrans" cxnId="{E6F84FFE-D27D-43A8-932B-F01673C20467}">
      <dgm:prSet/>
      <dgm:spPr/>
      <dgm:t>
        <a:bodyPr/>
        <a:lstStyle/>
        <a:p>
          <a:endParaRPr lang="en-US"/>
        </a:p>
      </dgm:t>
    </dgm:pt>
    <dgm:pt modelId="{425AA9EF-BE90-4A9A-9E47-30A7B48BE4B0}">
      <dgm:prSet/>
      <dgm:spPr/>
      <dgm:t>
        <a:bodyPr/>
        <a:lstStyle/>
        <a:p>
          <a:r>
            <a:rPr lang="en-US"/>
            <a:t>-</a:t>
          </a:r>
          <a:r>
            <a:rPr lang="en-IN"/>
            <a:t>&gt;</a:t>
          </a:r>
          <a:r>
            <a:rPr lang="en-US"/>
            <a:t> Predictive: Forecasts future trends</a:t>
          </a:r>
        </a:p>
      </dgm:t>
    </dgm:pt>
    <dgm:pt modelId="{025D0576-CBA5-4770-BA7C-5A6820B03587}" type="parTrans" cxnId="{95F7BB01-BAFF-4286-8EBC-72D21534AD1F}">
      <dgm:prSet/>
      <dgm:spPr/>
      <dgm:t>
        <a:bodyPr/>
        <a:lstStyle/>
        <a:p>
          <a:endParaRPr lang="en-US"/>
        </a:p>
      </dgm:t>
    </dgm:pt>
    <dgm:pt modelId="{D560F797-F39F-424A-8320-1499E90F15E8}" type="sibTrans" cxnId="{95F7BB01-BAFF-4286-8EBC-72D21534AD1F}">
      <dgm:prSet/>
      <dgm:spPr/>
      <dgm:t>
        <a:bodyPr/>
        <a:lstStyle/>
        <a:p>
          <a:endParaRPr lang="en-US"/>
        </a:p>
      </dgm:t>
    </dgm:pt>
    <dgm:pt modelId="{DFDB7CC1-99A5-4673-960A-286E749215AA}">
      <dgm:prSet/>
      <dgm:spPr/>
      <dgm:t>
        <a:bodyPr/>
        <a:lstStyle/>
        <a:p>
          <a:r>
            <a:rPr lang="en-US" dirty="0"/>
            <a:t>-</a:t>
          </a:r>
          <a:r>
            <a:rPr lang="en-IN" dirty="0"/>
            <a:t>&gt;</a:t>
          </a:r>
          <a:r>
            <a:rPr lang="en-US" dirty="0"/>
            <a:t> Prescriptive: Suggests actions</a:t>
          </a:r>
        </a:p>
      </dgm:t>
    </dgm:pt>
    <dgm:pt modelId="{A55346D8-DDF3-461C-8B6A-505D167BE7DC}" type="parTrans" cxnId="{E5EB2EA9-3A19-4BE4-913E-90C7794072A8}">
      <dgm:prSet/>
      <dgm:spPr/>
      <dgm:t>
        <a:bodyPr/>
        <a:lstStyle/>
        <a:p>
          <a:endParaRPr lang="en-US"/>
        </a:p>
      </dgm:t>
    </dgm:pt>
    <dgm:pt modelId="{EF386E97-5F63-4A24-BB69-C88B1313CED3}" type="sibTrans" cxnId="{E5EB2EA9-3A19-4BE4-913E-90C7794072A8}">
      <dgm:prSet/>
      <dgm:spPr/>
      <dgm:t>
        <a:bodyPr/>
        <a:lstStyle/>
        <a:p>
          <a:endParaRPr lang="en-US"/>
        </a:p>
      </dgm:t>
    </dgm:pt>
    <dgm:pt modelId="{84DA5340-A2D0-4934-B3F5-EB91BAAD2AAD}">
      <dgm:prSet/>
      <dgm:spPr/>
      <dgm:t>
        <a:bodyPr/>
        <a:lstStyle/>
        <a:p>
          <a:r>
            <a:rPr lang="en-US"/>
            <a:t>-</a:t>
          </a:r>
          <a:r>
            <a:rPr lang="en-IN"/>
            <a:t>&gt;</a:t>
          </a:r>
          <a:r>
            <a:rPr lang="en-US"/>
            <a:t> Diagnostic: Identifies causes of outcomes</a:t>
          </a:r>
        </a:p>
      </dgm:t>
    </dgm:pt>
    <dgm:pt modelId="{336B63C8-A68A-4B53-A999-B5FA2B142AD5}" type="parTrans" cxnId="{2D92565F-CB48-4C4F-A616-B46E3BFCA36F}">
      <dgm:prSet/>
      <dgm:spPr/>
      <dgm:t>
        <a:bodyPr/>
        <a:lstStyle/>
        <a:p>
          <a:endParaRPr lang="en-US"/>
        </a:p>
      </dgm:t>
    </dgm:pt>
    <dgm:pt modelId="{26FCF4ED-E1C7-49A7-8B61-AF4A0244548B}" type="sibTrans" cxnId="{2D92565F-CB48-4C4F-A616-B46E3BFCA36F}">
      <dgm:prSet/>
      <dgm:spPr/>
      <dgm:t>
        <a:bodyPr/>
        <a:lstStyle/>
        <a:p>
          <a:endParaRPr lang="en-US"/>
        </a:p>
      </dgm:t>
    </dgm:pt>
    <dgm:pt modelId="{F06F281E-7CF2-4DB0-A18F-BF579CA71421}" type="pres">
      <dgm:prSet presAssocID="{DF1E8589-AE4D-44B6-B20F-B5EAD3B57CFE}" presName="root" presStyleCnt="0">
        <dgm:presLayoutVars>
          <dgm:dir/>
          <dgm:resizeHandles val="exact"/>
        </dgm:presLayoutVars>
      </dgm:prSet>
      <dgm:spPr/>
    </dgm:pt>
    <dgm:pt modelId="{37331531-061D-4CEA-870F-30184617F84E}" type="pres">
      <dgm:prSet presAssocID="{DC53AC78-7664-4B0C-9C20-242184EE69AD}" presName="compNode" presStyleCnt="0"/>
      <dgm:spPr/>
    </dgm:pt>
    <dgm:pt modelId="{B7AFC7BA-4593-4F63-8F68-5BFD578A7606}" type="pres">
      <dgm:prSet presAssocID="{DC53AC78-7664-4B0C-9C20-242184EE69A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C30E7ED-3B47-44E3-A8DC-150E17A12994}" type="pres">
      <dgm:prSet presAssocID="{DC53AC78-7664-4B0C-9C20-242184EE69AD}" presName="iconSpace" presStyleCnt="0"/>
      <dgm:spPr/>
    </dgm:pt>
    <dgm:pt modelId="{A95B55FA-D9B3-4081-A6A1-D0C2287FB56B}" type="pres">
      <dgm:prSet presAssocID="{DC53AC78-7664-4B0C-9C20-242184EE69AD}" presName="parTx" presStyleLbl="revTx" presStyleIdx="0" presStyleCnt="6">
        <dgm:presLayoutVars>
          <dgm:chMax val="0"/>
          <dgm:chPref val="0"/>
        </dgm:presLayoutVars>
      </dgm:prSet>
      <dgm:spPr/>
    </dgm:pt>
    <dgm:pt modelId="{FE7FC261-5CCA-49EE-B116-B93472B76BE2}" type="pres">
      <dgm:prSet presAssocID="{DC53AC78-7664-4B0C-9C20-242184EE69AD}" presName="txSpace" presStyleCnt="0"/>
      <dgm:spPr/>
    </dgm:pt>
    <dgm:pt modelId="{F4768A2E-7E11-40C5-8E95-C0B3165750D0}" type="pres">
      <dgm:prSet presAssocID="{DC53AC78-7664-4B0C-9C20-242184EE69AD}" presName="desTx" presStyleLbl="revTx" presStyleIdx="1" presStyleCnt="6">
        <dgm:presLayoutVars/>
      </dgm:prSet>
      <dgm:spPr/>
    </dgm:pt>
    <dgm:pt modelId="{9D08E199-B8F3-4B58-A071-368304FBCFA1}" type="pres">
      <dgm:prSet presAssocID="{BE17E7D2-1BDB-4029-8631-3823A64B2F74}" presName="sibTrans" presStyleCnt="0"/>
      <dgm:spPr/>
    </dgm:pt>
    <dgm:pt modelId="{DA981015-6334-4376-9A6D-1F263DFF5FF5}" type="pres">
      <dgm:prSet presAssocID="{32D7BC0B-CE59-415B-ABC0-66ADD83D1B08}" presName="compNode" presStyleCnt="0"/>
      <dgm:spPr/>
    </dgm:pt>
    <dgm:pt modelId="{1872FD1E-1D1C-40D9-9DF0-7EE07AE97174}" type="pres">
      <dgm:prSet presAssocID="{32D7BC0B-CE59-415B-ABC0-66ADD83D1B0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51743158-09DB-46CD-88DB-89532705BFCF}" type="pres">
      <dgm:prSet presAssocID="{32D7BC0B-CE59-415B-ABC0-66ADD83D1B08}" presName="iconSpace" presStyleCnt="0"/>
      <dgm:spPr/>
    </dgm:pt>
    <dgm:pt modelId="{F409B9BA-2B67-435F-B8D6-DE54073C5BE7}" type="pres">
      <dgm:prSet presAssocID="{32D7BC0B-CE59-415B-ABC0-66ADD83D1B08}" presName="parTx" presStyleLbl="revTx" presStyleIdx="2" presStyleCnt="6">
        <dgm:presLayoutVars>
          <dgm:chMax val="0"/>
          <dgm:chPref val="0"/>
        </dgm:presLayoutVars>
      </dgm:prSet>
      <dgm:spPr/>
    </dgm:pt>
    <dgm:pt modelId="{DCD256FD-CB3B-4B3A-9A09-1EC8906562AC}" type="pres">
      <dgm:prSet presAssocID="{32D7BC0B-CE59-415B-ABC0-66ADD83D1B08}" presName="txSpace" presStyleCnt="0"/>
      <dgm:spPr/>
    </dgm:pt>
    <dgm:pt modelId="{27D70C5F-9A23-4D38-8D18-63FF11607615}" type="pres">
      <dgm:prSet presAssocID="{32D7BC0B-CE59-415B-ABC0-66ADD83D1B08}" presName="desTx" presStyleLbl="revTx" presStyleIdx="3" presStyleCnt="6" custLinFactY="-57886" custLinFactNeighborX="-6523" custLinFactNeighborY="-100000">
        <dgm:presLayoutVars/>
      </dgm:prSet>
      <dgm:spPr/>
    </dgm:pt>
    <dgm:pt modelId="{2212A4E6-518E-412B-B192-94BE418EB214}" type="pres">
      <dgm:prSet presAssocID="{B612E426-B1D3-46BB-ADC3-A1DE226D449F}" presName="sibTrans" presStyleCnt="0"/>
      <dgm:spPr/>
    </dgm:pt>
    <dgm:pt modelId="{315F84A2-5D7E-4428-A986-406B7697359B}" type="pres">
      <dgm:prSet presAssocID="{91F72078-F445-4850-AC05-81AD2F47E69A}" presName="compNode" presStyleCnt="0"/>
      <dgm:spPr/>
    </dgm:pt>
    <dgm:pt modelId="{6000F2FD-2C5A-451E-B437-55FC3E6E9E47}" type="pres">
      <dgm:prSet presAssocID="{91F72078-F445-4850-AC05-81AD2F47E69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1857AFB-9278-4630-ABF4-5CF56D9A444B}" type="pres">
      <dgm:prSet presAssocID="{91F72078-F445-4850-AC05-81AD2F47E69A}" presName="iconSpace" presStyleCnt="0"/>
      <dgm:spPr/>
    </dgm:pt>
    <dgm:pt modelId="{05614182-287A-4E86-AFDB-425E15420A2F}" type="pres">
      <dgm:prSet presAssocID="{91F72078-F445-4850-AC05-81AD2F47E69A}" presName="parTx" presStyleLbl="revTx" presStyleIdx="4" presStyleCnt="6" custScaleY="90266">
        <dgm:presLayoutVars>
          <dgm:chMax val="0"/>
          <dgm:chPref val="0"/>
        </dgm:presLayoutVars>
      </dgm:prSet>
      <dgm:spPr/>
    </dgm:pt>
    <dgm:pt modelId="{72F9A7B5-A596-4E38-8D13-44ED32B5FBA9}" type="pres">
      <dgm:prSet presAssocID="{91F72078-F445-4850-AC05-81AD2F47E69A}" presName="txSpace" presStyleCnt="0"/>
      <dgm:spPr/>
    </dgm:pt>
    <dgm:pt modelId="{6FF7F4D2-C4C6-4449-A29D-A18BAAE53E15}" type="pres">
      <dgm:prSet presAssocID="{91F72078-F445-4850-AC05-81AD2F47E69A}" presName="desTx" presStyleLbl="revTx" presStyleIdx="5" presStyleCnt="6" custScaleY="144423" custLinFactY="-4977" custLinFactNeighborX="-4783" custLinFactNeighborY="-100000">
        <dgm:presLayoutVars/>
      </dgm:prSet>
      <dgm:spPr/>
    </dgm:pt>
  </dgm:ptLst>
  <dgm:cxnLst>
    <dgm:cxn modelId="{95F7BB01-BAFF-4286-8EBC-72D21534AD1F}" srcId="{91F72078-F445-4850-AC05-81AD2F47E69A}" destId="{425AA9EF-BE90-4A9A-9E47-30A7B48BE4B0}" srcOrd="1" destOrd="0" parTransId="{025D0576-CBA5-4770-BA7C-5A6820B03587}" sibTransId="{D560F797-F39F-424A-8320-1499E90F15E8}"/>
    <dgm:cxn modelId="{FF616108-8538-4838-B4ED-5B9EE342950B}" srcId="{DF1E8589-AE4D-44B6-B20F-B5EAD3B57CFE}" destId="{32D7BC0B-CE59-415B-ABC0-66ADD83D1B08}" srcOrd="1" destOrd="0" parTransId="{B2613687-DBF5-4D98-B2A8-C33BF6A85E0E}" sibTransId="{B612E426-B1D3-46BB-ADC3-A1DE226D449F}"/>
    <dgm:cxn modelId="{64C8E014-2723-4AE1-9B2E-D3B3AA4710E3}" srcId="{DF1E8589-AE4D-44B6-B20F-B5EAD3B57CFE}" destId="{DC53AC78-7664-4B0C-9C20-242184EE69AD}" srcOrd="0" destOrd="0" parTransId="{48423656-81D0-47D9-B2A3-8C5F2AFBEFE3}" sibTransId="{BE17E7D2-1BDB-4029-8631-3823A64B2F74}"/>
    <dgm:cxn modelId="{94371521-DD08-405E-9BA9-E5BB68FA1F15}" type="presOf" srcId="{DC53AC78-7664-4B0C-9C20-242184EE69AD}" destId="{A95B55FA-D9B3-4081-A6A1-D0C2287FB56B}" srcOrd="0" destOrd="0" presId="urn:microsoft.com/office/officeart/2018/2/layout/IconLabelDescriptionList"/>
    <dgm:cxn modelId="{DFAE1E3C-E5DD-44F5-B5BE-A7B540F9D94D}" srcId="{32D7BC0B-CE59-415B-ABC0-66ADD83D1B08}" destId="{48FE886F-136A-4ED4-9A16-8377A489F743}" srcOrd="1" destOrd="0" parTransId="{45A430AC-717C-47C5-B46F-A1C2719CCD6D}" sibTransId="{13778E4A-8AFD-497F-A670-072932BCBC6F}"/>
    <dgm:cxn modelId="{2D92565F-CB48-4C4F-A616-B46E3BFCA36F}" srcId="{91F72078-F445-4850-AC05-81AD2F47E69A}" destId="{84DA5340-A2D0-4934-B3F5-EB91BAAD2AAD}" srcOrd="3" destOrd="0" parTransId="{336B63C8-A68A-4B53-A999-B5FA2B142AD5}" sibTransId="{26FCF4ED-E1C7-49A7-8B61-AF4A0244548B}"/>
    <dgm:cxn modelId="{7099BB62-81FD-4910-A9AC-BF2DCED30ACB}" type="presOf" srcId="{425AA9EF-BE90-4A9A-9E47-30A7B48BE4B0}" destId="{6FF7F4D2-C4C6-4449-A29D-A18BAAE53E15}" srcOrd="0" destOrd="1" presId="urn:microsoft.com/office/officeart/2018/2/layout/IconLabelDescriptionList"/>
    <dgm:cxn modelId="{71A97F67-3EEA-4627-B4FD-0D210303E360}" srcId="{DF1E8589-AE4D-44B6-B20F-B5EAD3B57CFE}" destId="{91F72078-F445-4850-AC05-81AD2F47E69A}" srcOrd="2" destOrd="0" parTransId="{D7C5F2D1-415C-4832-BDB1-19DBE2B8CE84}" sibTransId="{DCD59714-1AA5-4297-BB65-FC544CB9C0F9}"/>
    <dgm:cxn modelId="{2EA2DE68-ECC2-41C8-BA63-E96A17080CFF}" type="presOf" srcId="{DF1E8589-AE4D-44B6-B20F-B5EAD3B57CFE}" destId="{F06F281E-7CF2-4DB0-A18F-BF579CA71421}" srcOrd="0" destOrd="0" presId="urn:microsoft.com/office/officeart/2018/2/layout/IconLabelDescriptionList"/>
    <dgm:cxn modelId="{9E1AB077-0AC6-4564-8C25-9826ADDE51E4}" srcId="{32D7BC0B-CE59-415B-ABC0-66ADD83D1B08}" destId="{951BBCD7-F46F-427F-A82E-AAE9BA2825A6}" srcOrd="0" destOrd="0" parTransId="{2227E8C5-76D9-4658-AF77-05C112BC68AB}" sibTransId="{10DC38EA-AB4B-42E3-9343-1BF67219EF33}"/>
    <dgm:cxn modelId="{FD73128A-36F7-45BA-9063-9728CCA5C110}" type="presOf" srcId="{6F34CDD1-C207-4548-B119-33F0C133698E}" destId="{27D70C5F-9A23-4D38-8D18-63FF11607615}" srcOrd="0" destOrd="2" presId="urn:microsoft.com/office/officeart/2018/2/layout/IconLabelDescriptionList"/>
    <dgm:cxn modelId="{4DE9ED8D-0725-4909-95D6-9B5E5F1C09C3}" type="presOf" srcId="{84DA5340-A2D0-4934-B3F5-EB91BAAD2AAD}" destId="{6FF7F4D2-C4C6-4449-A29D-A18BAAE53E15}" srcOrd="0" destOrd="3" presId="urn:microsoft.com/office/officeart/2018/2/layout/IconLabelDescriptionList"/>
    <dgm:cxn modelId="{DAD166A1-5797-4489-8D1D-C758CAB015B7}" type="presOf" srcId="{48FE886F-136A-4ED4-9A16-8377A489F743}" destId="{27D70C5F-9A23-4D38-8D18-63FF11607615}" srcOrd="0" destOrd="1" presId="urn:microsoft.com/office/officeart/2018/2/layout/IconLabelDescriptionList"/>
    <dgm:cxn modelId="{96092DA2-47AF-4D7F-952C-97564DEF2606}" type="presOf" srcId="{B6370F48-625D-4C2C-BF70-AF79FEE2430B}" destId="{6FF7F4D2-C4C6-4449-A29D-A18BAAE53E15}" srcOrd="0" destOrd="0" presId="urn:microsoft.com/office/officeart/2018/2/layout/IconLabelDescriptionList"/>
    <dgm:cxn modelId="{E5EB2EA9-3A19-4BE4-913E-90C7794072A8}" srcId="{91F72078-F445-4850-AC05-81AD2F47E69A}" destId="{DFDB7CC1-99A5-4673-960A-286E749215AA}" srcOrd="2" destOrd="0" parTransId="{A55346D8-DDF3-461C-8B6A-505D167BE7DC}" sibTransId="{EF386E97-5F63-4A24-BB69-C88B1313CED3}"/>
    <dgm:cxn modelId="{1F633FB7-C624-4E40-BA50-3227A58F14C7}" type="presOf" srcId="{91F72078-F445-4850-AC05-81AD2F47E69A}" destId="{05614182-287A-4E86-AFDB-425E15420A2F}" srcOrd="0" destOrd="0" presId="urn:microsoft.com/office/officeart/2018/2/layout/IconLabelDescriptionList"/>
    <dgm:cxn modelId="{963A7FD7-DB49-4AA3-90C4-0E9D31101125}" srcId="{32D7BC0B-CE59-415B-ABC0-66ADD83D1B08}" destId="{6F34CDD1-C207-4548-B119-33F0C133698E}" srcOrd="2" destOrd="0" parTransId="{AE9343BC-0670-4AA3-AEA4-A6F73E989170}" sibTransId="{83DB6556-C99D-4B1A-A42C-33A98900F229}"/>
    <dgm:cxn modelId="{8E9151DE-6163-4F44-9484-88FA093C141A}" type="presOf" srcId="{951BBCD7-F46F-427F-A82E-AAE9BA2825A6}" destId="{27D70C5F-9A23-4D38-8D18-63FF11607615}" srcOrd="0" destOrd="0" presId="urn:microsoft.com/office/officeart/2018/2/layout/IconLabelDescriptionList"/>
    <dgm:cxn modelId="{DFA531E6-1E29-46CF-A571-ABB00F9C30DF}" type="presOf" srcId="{32D7BC0B-CE59-415B-ABC0-66ADD83D1B08}" destId="{F409B9BA-2B67-435F-B8D6-DE54073C5BE7}" srcOrd="0" destOrd="0" presId="urn:microsoft.com/office/officeart/2018/2/layout/IconLabelDescriptionList"/>
    <dgm:cxn modelId="{107BC2ED-1518-456E-B67E-A4985321A6EE}" type="presOf" srcId="{DFDB7CC1-99A5-4673-960A-286E749215AA}" destId="{6FF7F4D2-C4C6-4449-A29D-A18BAAE53E15}" srcOrd="0" destOrd="2" presId="urn:microsoft.com/office/officeart/2018/2/layout/IconLabelDescriptionList"/>
    <dgm:cxn modelId="{E6F84FFE-D27D-43A8-932B-F01673C20467}" srcId="{91F72078-F445-4850-AC05-81AD2F47E69A}" destId="{B6370F48-625D-4C2C-BF70-AF79FEE2430B}" srcOrd="0" destOrd="0" parTransId="{510243F3-EF59-41DF-A6DD-05FF96D820B4}" sibTransId="{97EDA228-E94A-414F-BD03-6AC4FE338B7E}"/>
    <dgm:cxn modelId="{F10DE9E2-6329-44B8-AD08-448FCDB5D72E}" type="presParOf" srcId="{F06F281E-7CF2-4DB0-A18F-BF579CA71421}" destId="{37331531-061D-4CEA-870F-30184617F84E}" srcOrd="0" destOrd="0" presId="urn:microsoft.com/office/officeart/2018/2/layout/IconLabelDescriptionList"/>
    <dgm:cxn modelId="{FAF7FE63-9279-4EDC-9330-A4CAA66CC677}" type="presParOf" srcId="{37331531-061D-4CEA-870F-30184617F84E}" destId="{B7AFC7BA-4593-4F63-8F68-5BFD578A7606}" srcOrd="0" destOrd="0" presId="urn:microsoft.com/office/officeart/2018/2/layout/IconLabelDescriptionList"/>
    <dgm:cxn modelId="{9738729B-D006-4E62-8E4F-2CB0620EFEB9}" type="presParOf" srcId="{37331531-061D-4CEA-870F-30184617F84E}" destId="{FC30E7ED-3B47-44E3-A8DC-150E17A12994}" srcOrd="1" destOrd="0" presId="urn:microsoft.com/office/officeart/2018/2/layout/IconLabelDescriptionList"/>
    <dgm:cxn modelId="{92431A44-CD94-4873-90DD-A7828F497F48}" type="presParOf" srcId="{37331531-061D-4CEA-870F-30184617F84E}" destId="{A95B55FA-D9B3-4081-A6A1-D0C2287FB56B}" srcOrd="2" destOrd="0" presId="urn:microsoft.com/office/officeart/2018/2/layout/IconLabelDescriptionList"/>
    <dgm:cxn modelId="{078E9BC1-C9F6-4A82-9207-6C447BEEB434}" type="presParOf" srcId="{37331531-061D-4CEA-870F-30184617F84E}" destId="{FE7FC261-5CCA-49EE-B116-B93472B76BE2}" srcOrd="3" destOrd="0" presId="urn:microsoft.com/office/officeart/2018/2/layout/IconLabelDescriptionList"/>
    <dgm:cxn modelId="{4A3BED1F-AE5A-4F62-B2E2-21D847E5DA71}" type="presParOf" srcId="{37331531-061D-4CEA-870F-30184617F84E}" destId="{F4768A2E-7E11-40C5-8E95-C0B3165750D0}" srcOrd="4" destOrd="0" presId="urn:microsoft.com/office/officeart/2018/2/layout/IconLabelDescriptionList"/>
    <dgm:cxn modelId="{689D879B-73C5-4C9A-B62C-A79DBC9C63B8}" type="presParOf" srcId="{F06F281E-7CF2-4DB0-A18F-BF579CA71421}" destId="{9D08E199-B8F3-4B58-A071-368304FBCFA1}" srcOrd="1" destOrd="0" presId="urn:microsoft.com/office/officeart/2018/2/layout/IconLabelDescriptionList"/>
    <dgm:cxn modelId="{B08E512D-81BB-45A8-995A-75A32B5395E4}" type="presParOf" srcId="{F06F281E-7CF2-4DB0-A18F-BF579CA71421}" destId="{DA981015-6334-4376-9A6D-1F263DFF5FF5}" srcOrd="2" destOrd="0" presId="urn:microsoft.com/office/officeart/2018/2/layout/IconLabelDescriptionList"/>
    <dgm:cxn modelId="{39354A43-535B-4E83-8DD8-A6583EF082E7}" type="presParOf" srcId="{DA981015-6334-4376-9A6D-1F263DFF5FF5}" destId="{1872FD1E-1D1C-40D9-9DF0-7EE07AE97174}" srcOrd="0" destOrd="0" presId="urn:microsoft.com/office/officeart/2018/2/layout/IconLabelDescriptionList"/>
    <dgm:cxn modelId="{3C5AC717-2268-453A-AA56-5B4F4A02CE34}" type="presParOf" srcId="{DA981015-6334-4376-9A6D-1F263DFF5FF5}" destId="{51743158-09DB-46CD-88DB-89532705BFCF}" srcOrd="1" destOrd="0" presId="urn:microsoft.com/office/officeart/2018/2/layout/IconLabelDescriptionList"/>
    <dgm:cxn modelId="{00FB5C70-7B6A-4CB3-A079-78760512C5AB}" type="presParOf" srcId="{DA981015-6334-4376-9A6D-1F263DFF5FF5}" destId="{F409B9BA-2B67-435F-B8D6-DE54073C5BE7}" srcOrd="2" destOrd="0" presId="urn:microsoft.com/office/officeart/2018/2/layout/IconLabelDescriptionList"/>
    <dgm:cxn modelId="{99C3E9D6-ADA0-4851-8033-C756C387F101}" type="presParOf" srcId="{DA981015-6334-4376-9A6D-1F263DFF5FF5}" destId="{DCD256FD-CB3B-4B3A-9A09-1EC8906562AC}" srcOrd="3" destOrd="0" presId="urn:microsoft.com/office/officeart/2018/2/layout/IconLabelDescriptionList"/>
    <dgm:cxn modelId="{0A9C951C-C34D-40C3-B818-FB1B6106B68B}" type="presParOf" srcId="{DA981015-6334-4376-9A6D-1F263DFF5FF5}" destId="{27D70C5F-9A23-4D38-8D18-63FF11607615}" srcOrd="4" destOrd="0" presId="urn:microsoft.com/office/officeart/2018/2/layout/IconLabelDescriptionList"/>
    <dgm:cxn modelId="{976FE11B-25DE-4AF9-BDB1-EF5A048C548F}" type="presParOf" srcId="{F06F281E-7CF2-4DB0-A18F-BF579CA71421}" destId="{2212A4E6-518E-412B-B192-94BE418EB214}" srcOrd="3" destOrd="0" presId="urn:microsoft.com/office/officeart/2018/2/layout/IconLabelDescriptionList"/>
    <dgm:cxn modelId="{846C6F23-D610-4B6B-9E81-479A4ADE46EE}" type="presParOf" srcId="{F06F281E-7CF2-4DB0-A18F-BF579CA71421}" destId="{315F84A2-5D7E-4428-A986-406B7697359B}" srcOrd="4" destOrd="0" presId="urn:microsoft.com/office/officeart/2018/2/layout/IconLabelDescriptionList"/>
    <dgm:cxn modelId="{2FFE9A04-BC1B-40BC-93EF-130931E88294}" type="presParOf" srcId="{315F84A2-5D7E-4428-A986-406B7697359B}" destId="{6000F2FD-2C5A-451E-B437-55FC3E6E9E47}" srcOrd="0" destOrd="0" presId="urn:microsoft.com/office/officeart/2018/2/layout/IconLabelDescriptionList"/>
    <dgm:cxn modelId="{2E887349-8BC9-4552-B599-14A7255F1401}" type="presParOf" srcId="{315F84A2-5D7E-4428-A986-406B7697359B}" destId="{71857AFB-9278-4630-ABF4-5CF56D9A444B}" srcOrd="1" destOrd="0" presId="urn:microsoft.com/office/officeart/2018/2/layout/IconLabelDescriptionList"/>
    <dgm:cxn modelId="{8AC28AEA-9AE8-4A28-B72C-8AE5F713CBCE}" type="presParOf" srcId="{315F84A2-5D7E-4428-A986-406B7697359B}" destId="{05614182-287A-4E86-AFDB-425E15420A2F}" srcOrd="2" destOrd="0" presId="urn:microsoft.com/office/officeart/2018/2/layout/IconLabelDescriptionList"/>
    <dgm:cxn modelId="{055605C3-F4F9-47FB-B433-A1440BAB5C69}" type="presParOf" srcId="{315F84A2-5D7E-4428-A986-406B7697359B}" destId="{72F9A7B5-A596-4E38-8D13-44ED32B5FBA9}" srcOrd="3" destOrd="0" presId="urn:microsoft.com/office/officeart/2018/2/layout/IconLabelDescriptionList"/>
    <dgm:cxn modelId="{A8F9734B-A0D0-45F1-909D-B343FC1A7480}" type="presParOf" srcId="{315F84A2-5D7E-4428-A986-406B7697359B}" destId="{6FF7F4D2-C4C6-4449-A29D-A18BAAE53E1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670CE7-A916-47DF-A7F8-4909875981D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444B762-641A-4481-9CC8-EF038FEEAE44}">
      <dgm:prSet/>
      <dgm:spPr/>
      <dgm:t>
        <a:bodyPr/>
        <a:lstStyle/>
        <a:p>
          <a:r>
            <a:rPr lang="en-US"/>
            <a:t>Data Connectivity: Connects to a wide variety of data sources (Excel, SQL, web, cloud, etc.).</a:t>
          </a:r>
        </a:p>
      </dgm:t>
    </dgm:pt>
    <dgm:pt modelId="{2A5A7B5F-7E2E-4272-96CD-4272786D1F97}" type="parTrans" cxnId="{AAD086B5-C941-4222-9030-D620E917CBF6}">
      <dgm:prSet/>
      <dgm:spPr/>
      <dgm:t>
        <a:bodyPr/>
        <a:lstStyle/>
        <a:p>
          <a:endParaRPr lang="en-US"/>
        </a:p>
      </dgm:t>
    </dgm:pt>
    <dgm:pt modelId="{D76397AC-9E3D-4565-9482-8A67F83831C4}" type="sibTrans" cxnId="{AAD086B5-C941-4222-9030-D620E917CBF6}">
      <dgm:prSet/>
      <dgm:spPr/>
      <dgm:t>
        <a:bodyPr/>
        <a:lstStyle/>
        <a:p>
          <a:endParaRPr lang="en-US"/>
        </a:p>
      </dgm:t>
    </dgm:pt>
    <dgm:pt modelId="{088F2EDA-6B04-4A3E-A1E3-4AC31E9E6AD6}">
      <dgm:prSet/>
      <dgm:spPr/>
      <dgm:t>
        <a:bodyPr/>
        <a:lstStyle/>
        <a:p>
          <a:r>
            <a:rPr lang="en-US"/>
            <a:t>Data Transformation: Built-in tools for data cleansing and shaping (Power Query).</a:t>
          </a:r>
        </a:p>
      </dgm:t>
    </dgm:pt>
    <dgm:pt modelId="{9898B40D-EF51-4943-966B-472D9FC7E133}" type="parTrans" cxnId="{7A89277A-08B6-487B-918D-5A1B1EBD0004}">
      <dgm:prSet/>
      <dgm:spPr/>
      <dgm:t>
        <a:bodyPr/>
        <a:lstStyle/>
        <a:p>
          <a:endParaRPr lang="en-US"/>
        </a:p>
      </dgm:t>
    </dgm:pt>
    <dgm:pt modelId="{BF2D6550-DF63-4C00-B377-0481090FBBB3}" type="sibTrans" cxnId="{7A89277A-08B6-487B-918D-5A1B1EBD0004}">
      <dgm:prSet/>
      <dgm:spPr/>
      <dgm:t>
        <a:bodyPr/>
        <a:lstStyle/>
        <a:p>
          <a:endParaRPr lang="en-US"/>
        </a:p>
      </dgm:t>
    </dgm:pt>
    <dgm:pt modelId="{8DBADC30-E1FF-46F3-A758-E0427EC2E048}">
      <dgm:prSet/>
      <dgm:spPr/>
      <dgm:t>
        <a:bodyPr/>
        <a:lstStyle/>
        <a:p>
          <a:r>
            <a:rPr lang="en-US"/>
            <a:t>Data Modeling: Relationships, measures, and calculated columns.</a:t>
          </a:r>
        </a:p>
      </dgm:t>
    </dgm:pt>
    <dgm:pt modelId="{4A464006-7354-4F0D-A1CA-F30F501D68A6}" type="parTrans" cxnId="{9C4C7390-92A1-4D5D-BEA4-70CA874DF8D3}">
      <dgm:prSet/>
      <dgm:spPr/>
      <dgm:t>
        <a:bodyPr/>
        <a:lstStyle/>
        <a:p>
          <a:endParaRPr lang="en-US"/>
        </a:p>
      </dgm:t>
    </dgm:pt>
    <dgm:pt modelId="{301B9A50-6806-4064-95F8-F17468199334}" type="sibTrans" cxnId="{9C4C7390-92A1-4D5D-BEA4-70CA874DF8D3}">
      <dgm:prSet/>
      <dgm:spPr/>
      <dgm:t>
        <a:bodyPr/>
        <a:lstStyle/>
        <a:p>
          <a:endParaRPr lang="en-US"/>
        </a:p>
      </dgm:t>
    </dgm:pt>
    <dgm:pt modelId="{153D6743-4058-4B6C-BA2E-89F96AB153CB}">
      <dgm:prSet/>
      <dgm:spPr/>
      <dgm:t>
        <a:bodyPr/>
        <a:lstStyle/>
        <a:p>
          <a:r>
            <a:rPr lang="en-US"/>
            <a:t>Visualizations: Offers diverse charts, maps, and visual tools.</a:t>
          </a:r>
        </a:p>
      </dgm:t>
    </dgm:pt>
    <dgm:pt modelId="{3516FEFF-668D-4564-A366-040063BFC6A3}" type="parTrans" cxnId="{DDF30B8A-D606-4A2D-8AC5-D4FF5A89B5C4}">
      <dgm:prSet/>
      <dgm:spPr/>
      <dgm:t>
        <a:bodyPr/>
        <a:lstStyle/>
        <a:p>
          <a:endParaRPr lang="en-US"/>
        </a:p>
      </dgm:t>
    </dgm:pt>
    <dgm:pt modelId="{6A85609E-070D-4F43-BFC4-FA4410ED3453}" type="sibTrans" cxnId="{DDF30B8A-D606-4A2D-8AC5-D4FF5A89B5C4}">
      <dgm:prSet/>
      <dgm:spPr/>
      <dgm:t>
        <a:bodyPr/>
        <a:lstStyle/>
        <a:p>
          <a:endParaRPr lang="en-US"/>
        </a:p>
      </dgm:t>
    </dgm:pt>
    <dgm:pt modelId="{7B07DFE1-122B-492D-9A81-3E14D0651363}">
      <dgm:prSet/>
      <dgm:spPr/>
      <dgm:t>
        <a:bodyPr/>
        <a:lstStyle/>
        <a:p>
          <a:r>
            <a:rPr lang="en-US" dirty="0"/>
            <a:t>Dashboard Creation: Combines multiple reports into dashboards.</a:t>
          </a:r>
        </a:p>
      </dgm:t>
    </dgm:pt>
    <dgm:pt modelId="{8A7B8A26-4F1E-4A84-ABB4-FF197BBE78F3}" type="parTrans" cxnId="{3A85179A-188B-49B8-8A95-7913766BA6FF}">
      <dgm:prSet/>
      <dgm:spPr/>
      <dgm:t>
        <a:bodyPr/>
        <a:lstStyle/>
        <a:p>
          <a:endParaRPr lang="en-US"/>
        </a:p>
      </dgm:t>
    </dgm:pt>
    <dgm:pt modelId="{D6A53233-7EA8-4D51-B4DA-B0B7160BB6B3}" type="sibTrans" cxnId="{3A85179A-188B-49B8-8A95-7913766BA6FF}">
      <dgm:prSet/>
      <dgm:spPr/>
      <dgm:t>
        <a:bodyPr/>
        <a:lstStyle/>
        <a:p>
          <a:endParaRPr lang="en-US"/>
        </a:p>
      </dgm:t>
    </dgm:pt>
    <dgm:pt modelId="{23213635-9A4D-48E8-88B5-AC045A8228F2}">
      <dgm:prSet/>
      <dgm:spPr/>
      <dgm:t>
        <a:bodyPr/>
        <a:lstStyle/>
        <a:p>
          <a:r>
            <a:rPr lang="en-US"/>
            <a:t>Collaboration and Sharing: Share insights with teams through the Power BI Service.</a:t>
          </a:r>
        </a:p>
      </dgm:t>
    </dgm:pt>
    <dgm:pt modelId="{23F81F02-93F1-47C0-9C3F-9AE554ABB4B7}" type="parTrans" cxnId="{B4E44808-E03B-4E31-898B-4D6E68B25836}">
      <dgm:prSet/>
      <dgm:spPr/>
      <dgm:t>
        <a:bodyPr/>
        <a:lstStyle/>
        <a:p>
          <a:endParaRPr lang="en-US"/>
        </a:p>
      </dgm:t>
    </dgm:pt>
    <dgm:pt modelId="{0F9C9D5B-3F60-4360-8D33-67EF629801AB}" type="sibTrans" cxnId="{B4E44808-E03B-4E31-898B-4D6E68B25836}">
      <dgm:prSet/>
      <dgm:spPr/>
      <dgm:t>
        <a:bodyPr/>
        <a:lstStyle/>
        <a:p>
          <a:endParaRPr lang="en-US"/>
        </a:p>
      </dgm:t>
    </dgm:pt>
    <dgm:pt modelId="{C5010006-F5D4-46B8-B9AD-C601F24EFF65}" type="pres">
      <dgm:prSet presAssocID="{67670CE7-A916-47DF-A7F8-4909875981DF}" presName="root" presStyleCnt="0">
        <dgm:presLayoutVars>
          <dgm:dir/>
          <dgm:resizeHandles val="exact"/>
        </dgm:presLayoutVars>
      </dgm:prSet>
      <dgm:spPr/>
    </dgm:pt>
    <dgm:pt modelId="{1D6EB3E6-63D7-4A2C-BDFD-DCCBE5CA2A8D}" type="pres">
      <dgm:prSet presAssocID="{67670CE7-A916-47DF-A7F8-4909875981DF}" presName="container" presStyleCnt="0">
        <dgm:presLayoutVars>
          <dgm:dir/>
          <dgm:resizeHandles val="exact"/>
        </dgm:presLayoutVars>
      </dgm:prSet>
      <dgm:spPr/>
    </dgm:pt>
    <dgm:pt modelId="{50E53E0F-F52F-45EF-B681-5032E4A578FE}" type="pres">
      <dgm:prSet presAssocID="{7444B762-641A-4481-9CC8-EF038FEEAE44}" presName="compNode" presStyleCnt="0"/>
      <dgm:spPr/>
    </dgm:pt>
    <dgm:pt modelId="{2696DB3A-FCF8-4ABD-9195-F7FA944B2857}" type="pres">
      <dgm:prSet presAssocID="{7444B762-641A-4481-9CC8-EF038FEEAE44}" presName="iconBgRect" presStyleLbl="bgShp" presStyleIdx="0" presStyleCnt="6"/>
      <dgm:spPr/>
    </dgm:pt>
    <dgm:pt modelId="{312059B7-9703-434A-97E7-D62F77212EE5}" type="pres">
      <dgm:prSet presAssocID="{7444B762-641A-4481-9CC8-EF038FEEAE4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B1860A00-06A2-4442-B49C-8AC7D51911DA}" type="pres">
      <dgm:prSet presAssocID="{7444B762-641A-4481-9CC8-EF038FEEAE44}" presName="spaceRect" presStyleCnt="0"/>
      <dgm:spPr/>
    </dgm:pt>
    <dgm:pt modelId="{E5DF40BF-3D91-4AC1-AB25-6FB3BEE28307}" type="pres">
      <dgm:prSet presAssocID="{7444B762-641A-4481-9CC8-EF038FEEAE44}" presName="textRect" presStyleLbl="revTx" presStyleIdx="0" presStyleCnt="6">
        <dgm:presLayoutVars>
          <dgm:chMax val="1"/>
          <dgm:chPref val="1"/>
        </dgm:presLayoutVars>
      </dgm:prSet>
      <dgm:spPr/>
    </dgm:pt>
    <dgm:pt modelId="{DD4A8B63-3AE0-4D38-AA35-F1D518D5D951}" type="pres">
      <dgm:prSet presAssocID="{D76397AC-9E3D-4565-9482-8A67F83831C4}" presName="sibTrans" presStyleLbl="sibTrans2D1" presStyleIdx="0" presStyleCnt="0"/>
      <dgm:spPr/>
    </dgm:pt>
    <dgm:pt modelId="{A17814E7-9A6B-4452-B60B-DB2D199B0C6B}" type="pres">
      <dgm:prSet presAssocID="{088F2EDA-6B04-4A3E-A1E3-4AC31E9E6AD6}" presName="compNode" presStyleCnt="0"/>
      <dgm:spPr/>
    </dgm:pt>
    <dgm:pt modelId="{5421EE64-9F80-407D-9CF6-F9B722641B1E}" type="pres">
      <dgm:prSet presAssocID="{088F2EDA-6B04-4A3E-A1E3-4AC31E9E6AD6}" presName="iconBgRect" presStyleLbl="bgShp" presStyleIdx="1" presStyleCnt="6"/>
      <dgm:spPr/>
    </dgm:pt>
    <dgm:pt modelId="{DF7513F7-EC93-4FED-A317-C28797978AC3}" type="pres">
      <dgm:prSet presAssocID="{088F2EDA-6B04-4A3E-A1E3-4AC31E9E6AD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E57A12D-FB78-4503-9A2E-0787EFEB56CB}" type="pres">
      <dgm:prSet presAssocID="{088F2EDA-6B04-4A3E-A1E3-4AC31E9E6AD6}" presName="spaceRect" presStyleCnt="0"/>
      <dgm:spPr/>
    </dgm:pt>
    <dgm:pt modelId="{392D7388-E6DF-4175-B590-251E0CEAFD19}" type="pres">
      <dgm:prSet presAssocID="{088F2EDA-6B04-4A3E-A1E3-4AC31E9E6AD6}" presName="textRect" presStyleLbl="revTx" presStyleIdx="1" presStyleCnt="6">
        <dgm:presLayoutVars>
          <dgm:chMax val="1"/>
          <dgm:chPref val="1"/>
        </dgm:presLayoutVars>
      </dgm:prSet>
      <dgm:spPr/>
    </dgm:pt>
    <dgm:pt modelId="{9C035ED6-6098-40BC-83EB-A1E440527525}" type="pres">
      <dgm:prSet presAssocID="{BF2D6550-DF63-4C00-B377-0481090FBBB3}" presName="sibTrans" presStyleLbl="sibTrans2D1" presStyleIdx="0" presStyleCnt="0"/>
      <dgm:spPr/>
    </dgm:pt>
    <dgm:pt modelId="{FD700AC4-7895-4EA3-9497-164841B8F5CB}" type="pres">
      <dgm:prSet presAssocID="{8DBADC30-E1FF-46F3-A758-E0427EC2E048}" presName="compNode" presStyleCnt="0"/>
      <dgm:spPr/>
    </dgm:pt>
    <dgm:pt modelId="{8372E269-AD28-40BC-BD1A-8EE13372BC4F}" type="pres">
      <dgm:prSet presAssocID="{8DBADC30-E1FF-46F3-A758-E0427EC2E048}" presName="iconBgRect" presStyleLbl="bgShp" presStyleIdx="2" presStyleCnt="6"/>
      <dgm:spPr/>
    </dgm:pt>
    <dgm:pt modelId="{E1B7438D-B6C1-47A2-A3FA-651FB310841E}" type="pres">
      <dgm:prSet presAssocID="{8DBADC30-E1FF-46F3-A758-E0427EC2E04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949BA79-3711-437D-8E8F-24AB7F08AAB4}" type="pres">
      <dgm:prSet presAssocID="{8DBADC30-E1FF-46F3-A758-E0427EC2E048}" presName="spaceRect" presStyleCnt="0"/>
      <dgm:spPr/>
    </dgm:pt>
    <dgm:pt modelId="{8AF09B24-DD44-4F66-ABFF-D9FC36D3538C}" type="pres">
      <dgm:prSet presAssocID="{8DBADC30-E1FF-46F3-A758-E0427EC2E048}" presName="textRect" presStyleLbl="revTx" presStyleIdx="2" presStyleCnt="6">
        <dgm:presLayoutVars>
          <dgm:chMax val="1"/>
          <dgm:chPref val="1"/>
        </dgm:presLayoutVars>
      </dgm:prSet>
      <dgm:spPr/>
    </dgm:pt>
    <dgm:pt modelId="{10AE347E-C993-4323-9E0A-26EDA981355B}" type="pres">
      <dgm:prSet presAssocID="{301B9A50-6806-4064-95F8-F17468199334}" presName="sibTrans" presStyleLbl="sibTrans2D1" presStyleIdx="0" presStyleCnt="0"/>
      <dgm:spPr/>
    </dgm:pt>
    <dgm:pt modelId="{A9D15202-918F-4925-9060-7ED4ED2E9AA8}" type="pres">
      <dgm:prSet presAssocID="{153D6743-4058-4B6C-BA2E-89F96AB153CB}" presName="compNode" presStyleCnt="0"/>
      <dgm:spPr/>
    </dgm:pt>
    <dgm:pt modelId="{111CEDD9-88ED-4B54-842C-B2C1D74384B6}" type="pres">
      <dgm:prSet presAssocID="{153D6743-4058-4B6C-BA2E-89F96AB153CB}" presName="iconBgRect" presStyleLbl="bgShp" presStyleIdx="3" presStyleCnt="6"/>
      <dgm:spPr/>
    </dgm:pt>
    <dgm:pt modelId="{7D269E61-51D8-4822-9B82-FAF33B04B7A5}" type="pres">
      <dgm:prSet presAssocID="{153D6743-4058-4B6C-BA2E-89F96AB153C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1211B512-766B-4BBB-A396-EDA2F677DEB3}" type="pres">
      <dgm:prSet presAssocID="{153D6743-4058-4B6C-BA2E-89F96AB153CB}" presName="spaceRect" presStyleCnt="0"/>
      <dgm:spPr/>
    </dgm:pt>
    <dgm:pt modelId="{52B324B8-BE19-4465-9425-5DDC442A682A}" type="pres">
      <dgm:prSet presAssocID="{153D6743-4058-4B6C-BA2E-89F96AB153CB}" presName="textRect" presStyleLbl="revTx" presStyleIdx="3" presStyleCnt="6">
        <dgm:presLayoutVars>
          <dgm:chMax val="1"/>
          <dgm:chPref val="1"/>
        </dgm:presLayoutVars>
      </dgm:prSet>
      <dgm:spPr/>
    </dgm:pt>
    <dgm:pt modelId="{73F2C1B6-A0B3-414A-BF83-37ECBCBC19ED}" type="pres">
      <dgm:prSet presAssocID="{6A85609E-070D-4F43-BFC4-FA4410ED3453}" presName="sibTrans" presStyleLbl="sibTrans2D1" presStyleIdx="0" presStyleCnt="0"/>
      <dgm:spPr/>
    </dgm:pt>
    <dgm:pt modelId="{04EDB9D5-4923-4FC3-8270-A8F34DD48E1C}" type="pres">
      <dgm:prSet presAssocID="{7B07DFE1-122B-492D-9A81-3E14D0651363}" presName="compNode" presStyleCnt="0"/>
      <dgm:spPr/>
    </dgm:pt>
    <dgm:pt modelId="{9582C1E8-0B22-41E4-A242-870FC9C1921D}" type="pres">
      <dgm:prSet presAssocID="{7B07DFE1-122B-492D-9A81-3E14D0651363}" presName="iconBgRect" presStyleLbl="bgShp" presStyleIdx="4" presStyleCnt="6"/>
      <dgm:spPr/>
    </dgm:pt>
    <dgm:pt modelId="{06290BF6-35E9-4E22-94F9-3BD1A4DA08F8}" type="pres">
      <dgm:prSet presAssocID="{7B07DFE1-122B-492D-9A81-3E14D065136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86FFBD23-B012-4053-A308-D8ECE34FC3AC}" type="pres">
      <dgm:prSet presAssocID="{7B07DFE1-122B-492D-9A81-3E14D0651363}" presName="spaceRect" presStyleCnt="0"/>
      <dgm:spPr/>
    </dgm:pt>
    <dgm:pt modelId="{E78154F6-8D36-4D61-B1B7-DD2BA04701F5}" type="pres">
      <dgm:prSet presAssocID="{7B07DFE1-122B-492D-9A81-3E14D0651363}" presName="textRect" presStyleLbl="revTx" presStyleIdx="4" presStyleCnt="6">
        <dgm:presLayoutVars>
          <dgm:chMax val="1"/>
          <dgm:chPref val="1"/>
        </dgm:presLayoutVars>
      </dgm:prSet>
      <dgm:spPr/>
    </dgm:pt>
    <dgm:pt modelId="{BFAC5C30-FDB1-4E1A-AEBA-4086F227D357}" type="pres">
      <dgm:prSet presAssocID="{D6A53233-7EA8-4D51-B4DA-B0B7160BB6B3}" presName="sibTrans" presStyleLbl="sibTrans2D1" presStyleIdx="0" presStyleCnt="0"/>
      <dgm:spPr/>
    </dgm:pt>
    <dgm:pt modelId="{26AF72DC-C3AD-49DD-899E-A05C1765B49C}" type="pres">
      <dgm:prSet presAssocID="{23213635-9A4D-48E8-88B5-AC045A8228F2}" presName="compNode" presStyleCnt="0"/>
      <dgm:spPr/>
    </dgm:pt>
    <dgm:pt modelId="{5F98EC80-7F31-4B24-BCFA-5E579F7CCB6E}" type="pres">
      <dgm:prSet presAssocID="{23213635-9A4D-48E8-88B5-AC045A8228F2}" presName="iconBgRect" presStyleLbl="bgShp" presStyleIdx="5" presStyleCnt="6"/>
      <dgm:spPr/>
    </dgm:pt>
    <dgm:pt modelId="{77235CDE-B0F5-49B6-8AB9-03A142A86C3E}" type="pres">
      <dgm:prSet presAssocID="{23213635-9A4D-48E8-88B5-AC045A8228F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3E1A4CA0-F9A6-4278-97C5-2F740AA67BAF}" type="pres">
      <dgm:prSet presAssocID="{23213635-9A4D-48E8-88B5-AC045A8228F2}" presName="spaceRect" presStyleCnt="0"/>
      <dgm:spPr/>
    </dgm:pt>
    <dgm:pt modelId="{359B7D19-411D-45DF-AF9E-6E9AB0B5C085}" type="pres">
      <dgm:prSet presAssocID="{23213635-9A4D-48E8-88B5-AC045A8228F2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4E44808-E03B-4E31-898B-4D6E68B25836}" srcId="{67670CE7-A916-47DF-A7F8-4909875981DF}" destId="{23213635-9A4D-48E8-88B5-AC045A8228F2}" srcOrd="5" destOrd="0" parTransId="{23F81F02-93F1-47C0-9C3F-9AE554ABB4B7}" sibTransId="{0F9C9D5B-3F60-4360-8D33-67EF629801AB}"/>
    <dgm:cxn modelId="{022E832F-F463-4A85-A678-D91318070001}" type="presOf" srcId="{D6A53233-7EA8-4D51-B4DA-B0B7160BB6B3}" destId="{BFAC5C30-FDB1-4E1A-AEBA-4086F227D357}" srcOrd="0" destOrd="0" presId="urn:microsoft.com/office/officeart/2018/2/layout/IconCircleList"/>
    <dgm:cxn modelId="{2AC9F93B-B174-4F94-A385-ADBEC75A2F63}" type="presOf" srcId="{301B9A50-6806-4064-95F8-F17468199334}" destId="{10AE347E-C993-4323-9E0A-26EDA981355B}" srcOrd="0" destOrd="0" presId="urn:microsoft.com/office/officeart/2018/2/layout/IconCircleList"/>
    <dgm:cxn modelId="{5EFD663D-52F3-4865-8D56-6600580B6981}" type="presOf" srcId="{7B07DFE1-122B-492D-9A81-3E14D0651363}" destId="{E78154F6-8D36-4D61-B1B7-DD2BA04701F5}" srcOrd="0" destOrd="0" presId="urn:microsoft.com/office/officeart/2018/2/layout/IconCircleList"/>
    <dgm:cxn modelId="{279D503F-93CA-4C86-84F1-8B49839EA03E}" type="presOf" srcId="{D76397AC-9E3D-4565-9482-8A67F83831C4}" destId="{DD4A8B63-3AE0-4D38-AA35-F1D518D5D951}" srcOrd="0" destOrd="0" presId="urn:microsoft.com/office/officeart/2018/2/layout/IconCircleList"/>
    <dgm:cxn modelId="{A030D164-2CAC-4647-9675-80540A91E8D3}" type="presOf" srcId="{6A85609E-070D-4F43-BFC4-FA4410ED3453}" destId="{73F2C1B6-A0B3-414A-BF83-37ECBCBC19ED}" srcOrd="0" destOrd="0" presId="urn:microsoft.com/office/officeart/2018/2/layout/IconCircleList"/>
    <dgm:cxn modelId="{7A89277A-08B6-487B-918D-5A1B1EBD0004}" srcId="{67670CE7-A916-47DF-A7F8-4909875981DF}" destId="{088F2EDA-6B04-4A3E-A1E3-4AC31E9E6AD6}" srcOrd="1" destOrd="0" parTransId="{9898B40D-EF51-4943-966B-472D9FC7E133}" sibTransId="{BF2D6550-DF63-4C00-B377-0481090FBBB3}"/>
    <dgm:cxn modelId="{E4DC7E7E-0D48-4FC5-92C5-6569C22E47B8}" type="presOf" srcId="{153D6743-4058-4B6C-BA2E-89F96AB153CB}" destId="{52B324B8-BE19-4465-9425-5DDC442A682A}" srcOrd="0" destOrd="0" presId="urn:microsoft.com/office/officeart/2018/2/layout/IconCircleList"/>
    <dgm:cxn modelId="{DDF30B8A-D606-4A2D-8AC5-D4FF5A89B5C4}" srcId="{67670CE7-A916-47DF-A7F8-4909875981DF}" destId="{153D6743-4058-4B6C-BA2E-89F96AB153CB}" srcOrd="3" destOrd="0" parTransId="{3516FEFF-668D-4564-A366-040063BFC6A3}" sibTransId="{6A85609E-070D-4F43-BFC4-FA4410ED3453}"/>
    <dgm:cxn modelId="{9C4C7390-92A1-4D5D-BEA4-70CA874DF8D3}" srcId="{67670CE7-A916-47DF-A7F8-4909875981DF}" destId="{8DBADC30-E1FF-46F3-A758-E0427EC2E048}" srcOrd="2" destOrd="0" parTransId="{4A464006-7354-4F0D-A1CA-F30F501D68A6}" sibTransId="{301B9A50-6806-4064-95F8-F17468199334}"/>
    <dgm:cxn modelId="{5FFCBC94-AB25-4627-B088-36FC17848C7C}" type="presOf" srcId="{8DBADC30-E1FF-46F3-A758-E0427EC2E048}" destId="{8AF09B24-DD44-4F66-ABFF-D9FC36D3538C}" srcOrd="0" destOrd="0" presId="urn:microsoft.com/office/officeart/2018/2/layout/IconCircleList"/>
    <dgm:cxn modelId="{3A85179A-188B-49B8-8A95-7913766BA6FF}" srcId="{67670CE7-A916-47DF-A7F8-4909875981DF}" destId="{7B07DFE1-122B-492D-9A81-3E14D0651363}" srcOrd="4" destOrd="0" parTransId="{8A7B8A26-4F1E-4A84-ABB4-FF197BBE78F3}" sibTransId="{D6A53233-7EA8-4D51-B4DA-B0B7160BB6B3}"/>
    <dgm:cxn modelId="{D641ABA4-E1AE-4417-BFFC-45E1A4FF83F4}" type="presOf" srcId="{088F2EDA-6B04-4A3E-A1E3-4AC31E9E6AD6}" destId="{392D7388-E6DF-4175-B590-251E0CEAFD19}" srcOrd="0" destOrd="0" presId="urn:microsoft.com/office/officeart/2018/2/layout/IconCircleList"/>
    <dgm:cxn modelId="{AAD086B5-C941-4222-9030-D620E917CBF6}" srcId="{67670CE7-A916-47DF-A7F8-4909875981DF}" destId="{7444B762-641A-4481-9CC8-EF038FEEAE44}" srcOrd="0" destOrd="0" parTransId="{2A5A7B5F-7E2E-4272-96CD-4272786D1F97}" sibTransId="{D76397AC-9E3D-4565-9482-8A67F83831C4}"/>
    <dgm:cxn modelId="{5C47D6CC-20F9-461C-A5A4-AA648224C864}" type="presOf" srcId="{23213635-9A4D-48E8-88B5-AC045A8228F2}" destId="{359B7D19-411D-45DF-AF9E-6E9AB0B5C085}" srcOrd="0" destOrd="0" presId="urn:microsoft.com/office/officeart/2018/2/layout/IconCircleList"/>
    <dgm:cxn modelId="{26A2B2E0-4095-4569-A27D-D1E5B8E6AD4D}" type="presOf" srcId="{67670CE7-A916-47DF-A7F8-4909875981DF}" destId="{C5010006-F5D4-46B8-B9AD-C601F24EFF65}" srcOrd="0" destOrd="0" presId="urn:microsoft.com/office/officeart/2018/2/layout/IconCircleList"/>
    <dgm:cxn modelId="{8DE292ED-B8D1-4FA2-8769-4BBF8C779E2D}" type="presOf" srcId="{7444B762-641A-4481-9CC8-EF038FEEAE44}" destId="{E5DF40BF-3D91-4AC1-AB25-6FB3BEE28307}" srcOrd="0" destOrd="0" presId="urn:microsoft.com/office/officeart/2018/2/layout/IconCircleList"/>
    <dgm:cxn modelId="{1DA576F3-0358-45EF-95EF-A585D8C204FA}" type="presOf" srcId="{BF2D6550-DF63-4C00-B377-0481090FBBB3}" destId="{9C035ED6-6098-40BC-83EB-A1E440527525}" srcOrd="0" destOrd="0" presId="urn:microsoft.com/office/officeart/2018/2/layout/IconCircleList"/>
    <dgm:cxn modelId="{B1D3289F-008B-451C-A705-D647A8F62EDD}" type="presParOf" srcId="{C5010006-F5D4-46B8-B9AD-C601F24EFF65}" destId="{1D6EB3E6-63D7-4A2C-BDFD-DCCBE5CA2A8D}" srcOrd="0" destOrd="0" presId="urn:microsoft.com/office/officeart/2018/2/layout/IconCircleList"/>
    <dgm:cxn modelId="{A06BF383-E62F-4B2F-BF8C-DFB7823D69C5}" type="presParOf" srcId="{1D6EB3E6-63D7-4A2C-BDFD-DCCBE5CA2A8D}" destId="{50E53E0F-F52F-45EF-B681-5032E4A578FE}" srcOrd="0" destOrd="0" presId="urn:microsoft.com/office/officeart/2018/2/layout/IconCircleList"/>
    <dgm:cxn modelId="{8016E8F5-0F09-40E7-90DE-4812CAE10794}" type="presParOf" srcId="{50E53E0F-F52F-45EF-B681-5032E4A578FE}" destId="{2696DB3A-FCF8-4ABD-9195-F7FA944B2857}" srcOrd="0" destOrd="0" presId="urn:microsoft.com/office/officeart/2018/2/layout/IconCircleList"/>
    <dgm:cxn modelId="{966FB2DD-821E-47EE-BEB9-FD82BDA3AEB5}" type="presParOf" srcId="{50E53E0F-F52F-45EF-B681-5032E4A578FE}" destId="{312059B7-9703-434A-97E7-D62F77212EE5}" srcOrd="1" destOrd="0" presId="urn:microsoft.com/office/officeart/2018/2/layout/IconCircleList"/>
    <dgm:cxn modelId="{2679017C-09EB-4FD2-A745-9782D97E8AF9}" type="presParOf" srcId="{50E53E0F-F52F-45EF-B681-5032E4A578FE}" destId="{B1860A00-06A2-4442-B49C-8AC7D51911DA}" srcOrd="2" destOrd="0" presId="urn:microsoft.com/office/officeart/2018/2/layout/IconCircleList"/>
    <dgm:cxn modelId="{DC42C1CD-98A9-4514-BEF3-6DDD6135CEE2}" type="presParOf" srcId="{50E53E0F-F52F-45EF-B681-5032E4A578FE}" destId="{E5DF40BF-3D91-4AC1-AB25-6FB3BEE28307}" srcOrd="3" destOrd="0" presId="urn:microsoft.com/office/officeart/2018/2/layout/IconCircleList"/>
    <dgm:cxn modelId="{6671D82C-7279-420F-AC40-3A3A9DF2E1FA}" type="presParOf" srcId="{1D6EB3E6-63D7-4A2C-BDFD-DCCBE5CA2A8D}" destId="{DD4A8B63-3AE0-4D38-AA35-F1D518D5D951}" srcOrd="1" destOrd="0" presId="urn:microsoft.com/office/officeart/2018/2/layout/IconCircleList"/>
    <dgm:cxn modelId="{E78D3D4C-EF34-4ADE-BAB8-A8685B9C1471}" type="presParOf" srcId="{1D6EB3E6-63D7-4A2C-BDFD-DCCBE5CA2A8D}" destId="{A17814E7-9A6B-4452-B60B-DB2D199B0C6B}" srcOrd="2" destOrd="0" presId="urn:microsoft.com/office/officeart/2018/2/layout/IconCircleList"/>
    <dgm:cxn modelId="{1A2C3DE9-7EBA-496B-9D9C-F67918EC2CCA}" type="presParOf" srcId="{A17814E7-9A6B-4452-B60B-DB2D199B0C6B}" destId="{5421EE64-9F80-407D-9CF6-F9B722641B1E}" srcOrd="0" destOrd="0" presId="urn:microsoft.com/office/officeart/2018/2/layout/IconCircleList"/>
    <dgm:cxn modelId="{457E5F39-A4FD-477A-9B86-37602B9F8BA4}" type="presParOf" srcId="{A17814E7-9A6B-4452-B60B-DB2D199B0C6B}" destId="{DF7513F7-EC93-4FED-A317-C28797978AC3}" srcOrd="1" destOrd="0" presId="urn:microsoft.com/office/officeart/2018/2/layout/IconCircleList"/>
    <dgm:cxn modelId="{FF5146E6-ED81-4DAF-B45E-A247C8E10623}" type="presParOf" srcId="{A17814E7-9A6B-4452-B60B-DB2D199B0C6B}" destId="{1E57A12D-FB78-4503-9A2E-0787EFEB56CB}" srcOrd="2" destOrd="0" presId="urn:microsoft.com/office/officeart/2018/2/layout/IconCircleList"/>
    <dgm:cxn modelId="{820B2E54-D1F6-4CE9-A163-3FF1F0E33CE0}" type="presParOf" srcId="{A17814E7-9A6B-4452-B60B-DB2D199B0C6B}" destId="{392D7388-E6DF-4175-B590-251E0CEAFD19}" srcOrd="3" destOrd="0" presId="urn:microsoft.com/office/officeart/2018/2/layout/IconCircleList"/>
    <dgm:cxn modelId="{23E39B72-E38A-46AA-81BD-7F9B8FDCA360}" type="presParOf" srcId="{1D6EB3E6-63D7-4A2C-BDFD-DCCBE5CA2A8D}" destId="{9C035ED6-6098-40BC-83EB-A1E440527525}" srcOrd="3" destOrd="0" presId="urn:microsoft.com/office/officeart/2018/2/layout/IconCircleList"/>
    <dgm:cxn modelId="{C1421B3A-28F6-43FC-B27A-8A158EED7EE3}" type="presParOf" srcId="{1D6EB3E6-63D7-4A2C-BDFD-DCCBE5CA2A8D}" destId="{FD700AC4-7895-4EA3-9497-164841B8F5CB}" srcOrd="4" destOrd="0" presId="urn:microsoft.com/office/officeart/2018/2/layout/IconCircleList"/>
    <dgm:cxn modelId="{AE400644-B476-48A7-B91E-8DD71B07DAAF}" type="presParOf" srcId="{FD700AC4-7895-4EA3-9497-164841B8F5CB}" destId="{8372E269-AD28-40BC-BD1A-8EE13372BC4F}" srcOrd="0" destOrd="0" presId="urn:microsoft.com/office/officeart/2018/2/layout/IconCircleList"/>
    <dgm:cxn modelId="{5AC94066-7F6F-481E-ADB5-FD523CFBBB1D}" type="presParOf" srcId="{FD700AC4-7895-4EA3-9497-164841B8F5CB}" destId="{E1B7438D-B6C1-47A2-A3FA-651FB310841E}" srcOrd="1" destOrd="0" presId="urn:microsoft.com/office/officeart/2018/2/layout/IconCircleList"/>
    <dgm:cxn modelId="{53A8271E-0D01-4E36-B263-098E01A9A2EB}" type="presParOf" srcId="{FD700AC4-7895-4EA3-9497-164841B8F5CB}" destId="{4949BA79-3711-437D-8E8F-24AB7F08AAB4}" srcOrd="2" destOrd="0" presId="urn:microsoft.com/office/officeart/2018/2/layout/IconCircleList"/>
    <dgm:cxn modelId="{C08E2155-8D47-41C4-B506-016375270B4A}" type="presParOf" srcId="{FD700AC4-7895-4EA3-9497-164841B8F5CB}" destId="{8AF09B24-DD44-4F66-ABFF-D9FC36D3538C}" srcOrd="3" destOrd="0" presId="urn:microsoft.com/office/officeart/2018/2/layout/IconCircleList"/>
    <dgm:cxn modelId="{298A319C-80AD-486F-AA20-D43AA321A354}" type="presParOf" srcId="{1D6EB3E6-63D7-4A2C-BDFD-DCCBE5CA2A8D}" destId="{10AE347E-C993-4323-9E0A-26EDA981355B}" srcOrd="5" destOrd="0" presId="urn:microsoft.com/office/officeart/2018/2/layout/IconCircleList"/>
    <dgm:cxn modelId="{A39B6C31-8100-4A41-8F41-E110407E7882}" type="presParOf" srcId="{1D6EB3E6-63D7-4A2C-BDFD-DCCBE5CA2A8D}" destId="{A9D15202-918F-4925-9060-7ED4ED2E9AA8}" srcOrd="6" destOrd="0" presId="urn:microsoft.com/office/officeart/2018/2/layout/IconCircleList"/>
    <dgm:cxn modelId="{8DAD1770-5AC0-4F19-8394-930C6EC55C5F}" type="presParOf" srcId="{A9D15202-918F-4925-9060-7ED4ED2E9AA8}" destId="{111CEDD9-88ED-4B54-842C-B2C1D74384B6}" srcOrd="0" destOrd="0" presId="urn:microsoft.com/office/officeart/2018/2/layout/IconCircleList"/>
    <dgm:cxn modelId="{C0156B2C-836F-46B0-9E98-C85FB3215C47}" type="presParOf" srcId="{A9D15202-918F-4925-9060-7ED4ED2E9AA8}" destId="{7D269E61-51D8-4822-9B82-FAF33B04B7A5}" srcOrd="1" destOrd="0" presId="urn:microsoft.com/office/officeart/2018/2/layout/IconCircleList"/>
    <dgm:cxn modelId="{ECFD6F5C-D7E2-4CD0-B602-477223000EF2}" type="presParOf" srcId="{A9D15202-918F-4925-9060-7ED4ED2E9AA8}" destId="{1211B512-766B-4BBB-A396-EDA2F677DEB3}" srcOrd="2" destOrd="0" presId="urn:microsoft.com/office/officeart/2018/2/layout/IconCircleList"/>
    <dgm:cxn modelId="{E02AF0D3-1AD8-4181-9C2D-71CE67B575D8}" type="presParOf" srcId="{A9D15202-918F-4925-9060-7ED4ED2E9AA8}" destId="{52B324B8-BE19-4465-9425-5DDC442A682A}" srcOrd="3" destOrd="0" presId="urn:microsoft.com/office/officeart/2018/2/layout/IconCircleList"/>
    <dgm:cxn modelId="{A9BD8CE6-3918-4AFB-A97A-8DC4E6B369B0}" type="presParOf" srcId="{1D6EB3E6-63D7-4A2C-BDFD-DCCBE5CA2A8D}" destId="{73F2C1B6-A0B3-414A-BF83-37ECBCBC19ED}" srcOrd="7" destOrd="0" presId="urn:microsoft.com/office/officeart/2018/2/layout/IconCircleList"/>
    <dgm:cxn modelId="{7E25B898-D620-4E86-8E8F-BA7B1A832714}" type="presParOf" srcId="{1D6EB3E6-63D7-4A2C-BDFD-DCCBE5CA2A8D}" destId="{04EDB9D5-4923-4FC3-8270-A8F34DD48E1C}" srcOrd="8" destOrd="0" presId="urn:microsoft.com/office/officeart/2018/2/layout/IconCircleList"/>
    <dgm:cxn modelId="{5061870C-C485-4815-8EB1-102C6BA853EB}" type="presParOf" srcId="{04EDB9D5-4923-4FC3-8270-A8F34DD48E1C}" destId="{9582C1E8-0B22-41E4-A242-870FC9C1921D}" srcOrd="0" destOrd="0" presId="urn:microsoft.com/office/officeart/2018/2/layout/IconCircleList"/>
    <dgm:cxn modelId="{090DBE71-C16D-4F7F-86D9-9824D00110F5}" type="presParOf" srcId="{04EDB9D5-4923-4FC3-8270-A8F34DD48E1C}" destId="{06290BF6-35E9-4E22-94F9-3BD1A4DA08F8}" srcOrd="1" destOrd="0" presId="urn:microsoft.com/office/officeart/2018/2/layout/IconCircleList"/>
    <dgm:cxn modelId="{E59A6CD9-955F-4945-8DC9-0D7488DB6F74}" type="presParOf" srcId="{04EDB9D5-4923-4FC3-8270-A8F34DD48E1C}" destId="{86FFBD23-B012-4053-A308-D8ECE34FC3AC}" srcOrd="2" destOrd="0" presId="urn:microsoft.com/office/officeart/2018/2/layout/IconCircleList"/>
    <dgm:cxn modelId="{D947C3A3-61D8-4537-AA1A-69A0E05B8641}" type="presParOf" srcId="{04EDB9D5-4923-4FC3-8270-A8F34DD48E1C}" destId="{E78154F6-8D36-4D61-B1B7-DD2BA04701F5}" srcOrd="3" destOrd="0" presId="urn:microsoft.com/office/officeart/2018/2/layout/IconCircleList"/>
    <dgm:cxn modelId="{1C89E456-CD88-4518-B996-905C80CD3448}" type="presParOf" srcId="{1D6EB3E6-63D7-4A2C-BDFD-DCCBE5CA2A8D}" destId="{BFAC5C30-FDB1-4E1A-AEBA-4086F227D357}" srcOrd="9" destOrd="0" presId="urn:microsoft.com/office/officeart/2018/2/layout/IconCircleList"/>
    <dgm:cxn modelId="{957FDB3D-24A9-4129-8C65-D41FC54A0397}" type="presParOf" srcId="{1D6EB3E6-63D7-4A2C-BDFD-DCCBE5CA2A8D}" destId="{26AF72DC-C3AD-49DD-899E-A05C1765B49C}" srcOrd="10" destOrd="0" presId="urn:microsoft.com/office/officeart/2018/2/layout/IconCircleList"/>
    <dgm:cxn modelId="{9B7A2E2E-3E0C-45BA-A425-9BAFE25176E9}" type="presParOf" srcId="{26AF72DC-C3AD-49DD-899E-A05C1765B49C}" destId="{5F98EC80-7F31-4B24-BCFA-5E579F7CCB6E}" srcOrd="0" destOrd="0" presId="urn:microsoft.com/office/officeart/2018/2/layout/IconCircleList"/>
    <dgm:cxn modelId="{D853A811-0F46-42F8-B43D-3AAF338B01CC}" type="presParOf" srcId="{26AF72DC-C3AD-49DD-899E-A05C1765B49C}" destId="{77235CDE-B0F5-49B6-8AB9-03A142A86C3E}" srcOrd="1" destOrd="0" presId="urn:microsoft.com/office/officeart/2018/2/layout/IconCircleList"/>
    <dgm:cxn modelId="{F0014F5D-4587-40E9-BCF4-D2D3452B8B00}" type="presParOf" srcId="{26AF72DC-C3AD-49DD-899E-A05C1765B49C}" destId="{3E1A4CA0-F9A6-4278-97C5-2F740AA67BAF}" srcOrd="2" destOrd="0" presId="urn:microsoft.com/office/officeart/2018/2/layout/IconCircleList"/>
    <dgm:cxn modelId="{B2ED3582-8C3E-4AE4-95C3-49577D902147}" type="presParOf" srcId="{26AF72DC-C3AD-49DD-899E-A05C1765B49C}" destId="{359B7D19-411D-45DF-AF9E-6E9AB0B5C08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BA4E34-F1E0-45C3-A8FD-D438F6C4484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1F5E11E-8E3D-4533-8405-B814C123FE95}">
      <dgm:prSet/>
      <dgm:spPr/>
      <dgm:t>
        <a:bodyPr/>
        <a:lstStyle/>
        <a:p>
          <a:r>
            <a:rPr lang="en-US"/>
            <a:t>1. Data Import and Cleansing: Load data from multiple sources and clean it with Power Query.</a:t>
          </a:r>
        </a:p>
      </dgm:t>
    </dgm:pt>
    <dgm:pt modelId="{39E5A388-B80E-4017-9DEF-F75D6306A41D}" type="parTrans" cxnId="{1525A928-DE06-4654-AAD5-AB067BE67657}">
      <dgm:prSet/>
      <dgm:spPr/>
      <dgm:t>
        <a:bodyPr/>
        <a:lstStyle/>
        <a:p>
          <a:endParaRPr lang="en-US"/>
        </a:p>
      </dgm:t>
    </dgm:pt>
    <dgm:pt modelId="{5F2775FB-6A54-400E-B49C-CCCCC2493B16}" type="sibTrans" cxnId="{1525A928-DE06-4654-AAD5-AB067BE67657}">
      <dgm:prSet/>
      <dgm:spPr/>
      <dgm:t>
        <a:bodyPr/>
        <a:lstStyle/>
        <a:p>
          <a:endParaRPr lang="en-US"/>
        </a:p>
      </dgm:t>
    </dgm:pt>
    <dgm:pt modelId="{3265A8C3-0C04-4A23-93C3-8BD5A7D1CA2F}">
      <dgm:prSet/>
      <dgm:spPr/>
      <dgm:t>
        <a:bodyPr/>
        <a:lstStyle/>
        <a:p>
          <a:r>
            <a:rPr lang="en-US"/>
            <a:t>2. Data Transformation and Modeling: Structure data to build relationships, create calculated fields, and ensure data quality.</a:t>
          </a:r>
        </a:p>
      </dgm:t>
    </dgm:pt>
    <dgm:pt modelId="{C5169A93-1BD1-4F9B-8D90-FAF8E717ED8C}" type="parTrans" cxnId="{7747C0A2-EECE-47C2-A0A2-A7EF5ED892D5}">
      <dgm:prSet/>
      <dgm:spPr/>
      <dgm:t>
        <a:bodyPr/>
        <a:lstStyle/>
        <a:p>
          <a:endParaRPr lang="en-US"/>
        </a:p>
      </dgm:t>
    </dgm:pt>
    <dgm:pt modelId="{28B436C0-1FA0-4072-A1ED-37ACD5832CCE}" type="sibTrans" cxnId="{7747C0A2-EECE-47C2-A0A2-A7EF5ED892D5}">
      <dgm:prSet/>
      <dgm:spPr/>
      <dgm:t>
        <a:bodyPr/>
        <a:lstStyle/>
        <a:p>
          <a:endParaRPr lang="en-US"/>
        </a:p>
      </dgm:t>
    </dgm:pt>
    <dgm:pt modelId="{DB1BDF08-C9A7-4917-8671-C6C482BEBEA1}">
      <dgm:prSet/>
      <dgm:spPr/>
      <dgm:t>
        <a:bodyPr/>
        <a:lstStyle/>
        <a:p>
          <a:r>
            <a:rPr lang="en-US"/>
            <a:t>3. Data Visualization: Choose from a variety of visualizations to represent data insights effectively.</a:t>
          </a:r>
        </a:p>
      </dgm:t>
    </dgm:pt>
    <dgm:pt modelId="{CAC10088-DD2B-4913-A696-354D4BC8F193}" type="parTrans" cxnId="{DB19500A-3B09-4296-91AC-51AB4BECED88}">
      <dgm:prSet/>
      <dgm:spPr/>
      <dgm:t>
        <a:bodyPr/>
        <a:lstStyle/>
        <a:p>
          <a:endParaRPr lang="en-US"/>
        </a:p>
      </dgm:t>
    </dgm:pt>
    <dgm:pt modelId="{16CD0060-5E75-4FE5-BC00-A1E43AC77587}" type="sibTrans" cxnId="{DB19500A-3B09-4296-91AC-51AB4BECED88}">
      <dgm:prSet/>
      <dgm:spPr/>
      <dgm:t>
        <a:bodyPr/>
        <a:lstStyle/>
        <a:p>
          <a:endParaRPr lang="en-US"/>
        </a:p>
      </dgm:t>
    </dgm:pt>
    <dgm:pt modelId="{6639D75B-FE2B-4E6E-ACAA-404E8489ADBB}">
      <dgm:prSet/>
      <dgm:spPr/>
      <dgm:t>
        <a:bodyPr/>
        <a:lstStyle/>
        <a:p>
          <a:r>
            <a:rPr lang="en-US"/>
            <a:t>4. Creating Reports and Dashboards: Combine visuals, tables, and summaries to create interactive reports and dashboards.</a:t>
          </a:r>
        </a:p>
      </dgm:t>
    </dgm:pt>
    <dgm:pt modelId="{D03BDE9F-8F71-42D0-9681-DC2982CD450D}" type="parTrans" cxnId="{976F2291-CE46-4A9A-AF01-6FC7DEC78ABC}">
      <dgm:prSet/>
      <dgm:spPr/>
      <dgm:t>
        <a:bodyPr/>
        <a:lstStyle/>
        <a:p>
          <a:endParaRPr lang="en-US"/>
        </a:p>
      </dgm:t>
    </dgm:pt>
    <dgm:pt modelId="{CFF01493-E742-4D85-BBD7-88BC90599550}" type="sibTrans" cxnId="{976F2291-CE46-4A9A-AF01-6FC7DEC78ABC}">
      <dgm:prSet/>
      <dgm:spPr/>
      <dgm:t>
        <a:bodyPr/>
        <a:lstStyle/>
        <a:p>
          <a:endParaRPr lang="en-US"/>
        </a:p>
      </dgm:t>
    </dgm:pt>
    <dgm:pt modelId="{BD10DC55-97A1-49B8-8BB5-B995C50A6381}">
      <dgm:prSet/>
      <dgm:spPr/>
      <dgm:t>
        <a:bodyPr/>
        <a:lstStyle/>
        <a:p>
          <a:r>
            <a:rPr lang="en-US"/>
            <a:t>5. Data Sharing and Collaboration: Publish reports to the Power BI Service for team collaboration and real-time updates.</a:t>
          </a:r>
        </a:p>
      </dgm:t>
    </dgm:pt>
    <dgm:pt modelId="{B3A7A102-76D4-4C08-88F4-F74FB002B3BF}" type="parTrans" cxnId="{EB63A73B-C1E3-48B5-9AB5-DF30A72C0F0F}">
      <dgm:prSet/>
      <dgm:spPr/>
      <dgm:t>
        <a:bodyPr/>
        <a:lstStyle/>
        <a:p>
          <a:endParaRPr lang="en-US"/>
        </a:p>
      </dgm:t>
    </dgm:pt>
    <dgm:pt modelId="{54F2E905-F7FA-47D6-985F-B46DCDF28FBC}" type="sibTrans" cxnId="{EB63A73B-C1E3-48B5-9AB5-DF30A72C0F0F}">
      <dgm:prSet/>
      <dgm:spPr/>
      <dgm:t>
        <a:bodyPr/>
        <a:lstStyle/>
        <a:p>
          <a:endParaRPr lang="en-US"/>
        </a:p>
      </dgm:t>
    </dgm:pt>
    <dgm:pt modelId="{37732924-4543-4935-B318-12CB5BD89FB7}" type="pres">
      <dgm:prSet presAssocID="{D5BA4E34-F1E0-45C3-A8FD-D438F6C44840}" presName="root" presStyleCnt="0">
        <dgm:presLayoutVars>
          <dgm:dir/>
          <dgm:resizeHandles val="exact"/>
        </dgm:presLayoutVars>
      </dgm:prSet>
      <dgm:spPr/>
    </dgm:pt>
    <dgm:pt modelId="{8DF366F6-98EF-4790-BEF4-6213483CA5DA}" type="pres">
      <dgm:prSet presAssocID="{A1F5E11E-8E3D-4533-8405-B814C123FE95}" presName="compNode" presStyleCnt="0"/>
      <dgm:spPr/>
    </dgm:pt>
    <dgm:pt modelId="{90A0628E-3873-4D04-A57B-4BF2C4FA8319}" type="pres">
      <dgm:prSet presAssocID="{A1F5E11E-8E3D-4533-8405-B814C123FE95}" presName="bgRect" presStyleLbl="bgShp" presStyleIdx="0" presStyleCnt="5"/>
      <dgm:spPr/>
    </dgm:pt>
    <dgm:pt modelId="{93AF2CB5-B880-49AD-AE30-B73AF895BE34}" type="pres">
      <dgm:prSet presAssocID="{A1F5E11E-8E3D-4533-8405-B814C123FE9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5B4B931D-BAEA-4805-A2A7-5756A3D17B52}" type="pres">
      <dgm:prSet presAssocID="{A1F5E11E-8E3D-4533-8405-B814C123FE95}" presName="spaceRect" presStyleCnt="0"/>
      <dgm:spPr/>
    </dgm:pt>
    <dgm:pt modelId="{841DBE58-FDF1-4567-963C-6496A80643A5}" type="pres">
      <dgm:prSet presAssocID="{A1F5E11E-8E3D-4533-8405-B814C123FE95}" presName="parTx" presStyleLbl="revTx" presStyleIdx="0" presStyleCnt="5">
        <dgm:presLayoutVars>
          <dgm:chMax val="0"/>
          <dgm:chPref val="0"/>
        </dgm:presLayoutVars>
      </dgm:prSet>
      <dgm:spPr/>
    </dgm:pt>
    <dgm:pt modelId="{B40A7E4C-93CE-4E47-A170-5AAF7DFA5962}" type="pres">
      <dgm:prSet presAssocID="{5F2775FB-6A54-400E-B49C-CCCCC2493B16}" presName="sibTrans" presStyleCnt="0"/>
      <dgm:spPr/>
    </dgm:pt>
    <dgm:pt modelId="{73457061-CCF2-4CDB-851B-25775E731676}" type="pres">
      <dgm:prSet presAssocID="{3265A8C3-0C04-4A23-93C3-8BD5A7D1CA2F}" presName="compNode" presStyleCnt="0"/>
      <dgm:spPr/>
    </dgm:pt>
    <dgm:pt modelId="{F219DE39-1AC8-45AC-AC30-BD3300C63520}" type="pres">
      <dgm:prSet presAssocID="{3265A8C3-0C04-4A23-93C3-8BD5A7D1CA2F}" presName="bgRect" presStyleLbl="bgShp" presStyleIdx="1" presStyleCnt="5"/>
      <dgm:spPr/>
    </dgm:pt>
    <dgm:pt modelId="{B8796489-55B0-4454-8CD6-D99A28793D88}" type="pres">
      <dgm:prSet presAssocID="{3265A8C3-0C04-4A23-93C3-8BD5A7D1CA2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7FA4398D-7550-4DBF-B7D7-5AE9048424F7}" type="pres">
      <dgm:prSet presAssocID="{3265A8C3-0C04-4A23-93C3-8BD5A7D1CA2F}" presName="spaceRect" presStyleCnt="0"/>
      <dgm:spPr/>
    </dgm:pt>
    <dgm:pt modelId="{3A32C224-ADCB-47CE-8AD5-91E33B3E6B2C}" type="pres">
      <dgm:prSet presAssocID="{3265A8C3-0C04-4A23-93C3-8BD5A7D1CA2F}" presName="parTx" presStyleLbl="revTx" presStyleIdx="1" presStyleCnt="5">
        <dgm:presLayoutVars>
          <dgm:chMax val="0"/>
          <dgm:chPref val="0"/>
        </dgm:presLayoutVars>
      </dgm:prSet>
      <dgm:spPr/>
    </dgm:pt>
    <dgm:pt modelId="{440D37D0-65F3-458A-B40D-D6050648FF6E}" type="pres">
      <dgm:prSet presAssocID="{28B436C0-1FA0-4072-A1ED-37ACD5832CCE}" presName="sibTrans" presStyleCnt="0"/>
      <dgm:spPr/>
    </dgm:pt>
    <dgm:pt modelId="{EEE69C4C-81AA-4ABE-A5E8-4194AD744D1C}" type="pres">
      <dgm:prSet presAssocID="{DB1BDF08-C9A7-4917-8671-C6C482BEBEA1}" presName="compNode" presStyleCnt="0"/>
      <dgm:spPr/>
    </dgm:pt>
    <dgm:pt modelId="{957453E7-76C5-4ECC-B869-0C86E90F0B39}" type="pres">
      <dgm:prSet presAssocID="{DB1BDF08-C9A7-4917-8671-C6C482BEBEA1}" presName="bgRect" presStyleLbl="bgShp" presStyleIdx="2" presStyleCnt="5"/>
      <dgm:spPr/>
    </dgm:pt>
    <dgm:pt modelId="{F6BDBDAA-8A56-4629-8551-6CA68CDCD9E4}" type="pres">
      <dgm:prSet presAssocID="{DB1BDF08-C9A7-4917-8671-C6C482BEBEA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907415F-4928-4A96-820F-15687876177B}" type="pres">
      <dgm:prSet presAssocID="{DB1BDF08-C9A7-4917-8671-C6C482BEBEA1}" presName="spaceRect" presStyleCnt="0"/>
      <dgm:spPr/>
    </dgm:pt>
    <dgm:pt modelId="{131C1638-BDCD-47D9-8D05-B77F6F15A716}" type="pres">
      <dgm:prSet presAssocID="{DB1BDF08-C9A7-4917-8671-C6C482BEBEA1}" presName="parTx" presStyleLbl="revTx" presStyleIdx="2" presStyleCnt="5">
        <dgm:presLayoutVars>
          <dgm:chMax val="0"/>
          <dgm:chPref val="0"/>
        </dgm:presLayoutVars>
      </dgm:prSet>
      <dgm:spPr/>
    </dgm:pt>
    <dgm:pt modelId="{6D47AD4A-33ED-49A7-92D3-1FF2A7A9F8D2}" type="pres">
      <dgm:prSet presAssocID="{16CD0060-5E75-4FE5-BC00-A1E43AC77587}" presName="sibTrans" presStyleCnt="0"/>
      <dgm:spPr/>
    </dgm:pt>
    <dgm:pt modelId="{98DE18D9-D4CC-4945-B90E-DEF9B0D13111}" type="pres">
      <dgm:prSet presAssocID="{6639D75B-FE2B-4E6E-ACAA-404E8489ADBB}" presName="compNode" presStyleCnt="0"/>
      <dgm:spPr/>
    </dgm:pt>
    <dgm:pt modelId="{BD8F4BD9-4C42-4EAA-BC58-391FA7795B92}" type="pres">
      <dgm:prSet presAssocID="{6639D75B-FE2B-4E6E-ACAA-404E8489ADBB}" presName="bgRect" presStyleLbl="bgShp" presStyleIdx="3" presStyleCnt="5"/>
      <dgm:spPr/>
    </dgm:pt>
    <dgm:pt modelId="{21B8387D-9BD7-4CE6-B3DA-6F345E040066}" type="pres">
      <dgm:prSet presAssocID="{6639D75B-FE2B-4E6E-ACAA-404E8489ADB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62AB751-2EEE-4ABC-AEAD-23C842E6D773}" type="pres">
      <dgm:prSet presAssocID="{6639D75B-FE2B-4E6E-ACAA-404E8489ADBB}" presName="spaceRect" presStyleCnt="0"/>
      <dgm:spPr/>
    </dgm:pt>
    <dgm:pt modelId="{7D1F5EA5-F0F2-4616-8F12-E46AAE767D80}" type="pres">
      <dgm:prSet presAssocID="{6639D75B-FE2B-4E6E-ACAA-404E8489ADBB}" presName="parTx" presStyleLbl="revTx" presStyleIdx="3" presStyleCnt="5">
        <dgm:presLayoutVars>
          <dgm:chMax val="0"/>
          <dgm:chPref val="0"/>
        </dgm:presLayoutVars>
      </dgm:prSet>
      <dgm:spPr/>
    </dgm:pt>
    <dgm:pt modelId="{8938BF62-5717-4406-A16E-72FD46DFC048}" type="pres">
      <dgm:prSet presAssocID="{CFF01493-E742-4D85-BBD7-88BC90599550}" presName="sibTrans" presStyleCnt="0"/>
      <dgm:spPr/>
    </dgm:pt>
    <dgm:pt modelId="{3F343F97-C44D-4E84-81A0-82A06BB773C2}" type="pres">
      <dgm:prSet presAssocID="{BD10DC55-97A1-49B8-8BB5-B995C50A6381}" presName="compNode" presStyleCnt="0"/>
      <dgm:spPr/>
    </dgm:pt>
    <dgm:pt modelId="{51C316A4-8AA5-4769-AA26-E5BBB72EE4B8}" type="pres">
      <dgm:prSet presAssocID="{BD10DC55-97A1-49B8-8BB5-B995C50A6381}" presName="bgRect" presStyleLbl="bgShp" presStyleIdx="4" presStyleCnt="5"/>
      <dgm:spPr/>
    </dgm:pt>
    <dgm:pt modelId="{3A08A3A1-47E0-42F9-A4F0-090FC74A2329}" type="pres">
      <dgm:prSet presAssocID="{BD10DC55-97A1-49B8-8BB5-B995C50A638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3A0FD005-2FE6-426A-9E84-A704E376438B}" type="pres">
      <dgm:prSet presAssocID="{BD10DC55-97A1-49B8-8BB5-B995C50A6381}" presName="spaceRect" presStyleCnt="0"/>
      <dgm:spPr/>
    </dgm:pt>
    <dgm:pt modelId="{A2650FF7-78F5-4603-AE4F-A08369151EAB}" type="pres">
      <dgm:prSet presAssocID="{BD10DC55-97A1-49B8-8BB5-B995C50A638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B19500A-3B09-4296-91AC-51AB4BECED88}" srcId="{D5BA4E34-F1E0-45C3-A8FD-D438F6C44840}" destId="{DB1BDF08-C9A7-4917-8671-C6C482BEBEA1}" srcOrd="2" destOrd="0" parTransId="{CAC10088-DD2B-4913-A696-354D4BC8F193}" sibTransId="{16CD0060-5E75-4FE5-BC00-A1E43AC77587}"/>
    <dgm:cxn modelId="{E1B49C25-289D-4503-B69D-6AD5BF8977E1}" type="presOf" srcId="{6639D75B-FE2B-4E6E-ACAA-404E8489ADBB}" destId="{7D1F5EA5-F0F2-4616-8F12-E46AAE767D80}" srcOrd="0" destOrd="0" presId="urn:microsoft.com/office/officeart/2018/2/layout/IconVerticalSolidList"/>
    <dgm:cxn modelId="{EDEA4526-6084-44A2-9C73-BE98393E855D}" type="presOf" srcId="{DB1BDF08-C9A7-4917-8671-C6C482BEBEA1}" destId="{131C1638-BDCD-47D9-8D05-B77F6F15A716}" srcOrd="0" destOrd="0" presId="urn:microsoft.com/office/officeart/2018/2/layout/IconVerticalSolidList"/>
    <dgm:cxn modelId="{1525A928-DE06-4654-AAD5-AB067BE67657}" srcId="{D5BA4E34-F1E0-45C3-A8FD-D438F6C44840}" destId="{A1F5E11E-8E3D-4533-8405-B814C123FE95}" srcOrd="0" destOrd="0" parTransId="{39E5A388-B80E-4017-9DEF-F75D6306A41D}" sibTransId="{5F2775FB-6A54-400E-B49C-CCCCC2493B16}"/>
    <dgm:cxn modelId="{EB63A73B-C1E3-48B5-9AB5-DF30A72C0F0F}" srcId="{D5BA4E34-F1E0-45C3-A8FD-D438F6C44840}" destId="{BD10DC55-97A1-49B8-8BB5-B995C50A6381}" srcOrd="4" destOrd="0" parTransId="{B3A7A102-76D4-4C08-88F4-F74FB002B3BF}" sibTransId="{54F2E905-F7FA-47D6-985F-B46DCDF28FBC}"/>
    <dgm:cxn modelId="{5E400A73-941A-4C23-A6DD-0FD806DEFDDC}" type="presOf" srcId="{A1F5E11E-8E3D-4533-8405-B814C123FE95}" destId="{841DBE58-FDF1-4567-963C-6496A80643A5}" srcOrd="0" destOrd="0" presId="urn:microsoft.com/office/officeart/2018/2/layout/IconVerticalSolidList"/>
    <dgm:cxn modelId="{976F2291-CE46-4A9A-AF01-6FC7DEC78ABC}" srcId="{D5BA4E34-F1E0-45C3-A8FD-D438F6C44840}" destId="{6639D75B-FE2B-4E6E-ACAA-404E8489ADBB}" srcOrd="3" destOrd="0" parTransId="{D03BDE9F-8F71-42D0-9681-DC2982CD450D}" sibTransId="{CFF01493-E742-4D85-BBD7-88BC90599550}"/>
    <dgm:cxn modelId="{7747C0A2-EECE-47C2-A0A2-A7EF5ED892D5}" srcId="{D5BA4E34-F1E0-45C3-A8FD-D438F6C44840}" destId="{3265A8C3-0C04-4A23-93C3-8BD5A7D1CA2F}" srcOrd="1" destOrd="0" parTransId="{C5169A93-1BD1-4F9B-8D90-FAF8E717ED8C}" sibTransId="{28B436C0-1FA0-4072-A1ED-37ACD5832CCE}"/>
    <dgm:cxn modelId="{4AE88FB2-547B-479A-B5A7-B28FCFE21915}" type="presOf" srcId="{3265A8C3-0C04-4A23-93C3-8BD5A7D1CA2F}" destId="{3A32C224-ADCB-47CE-8AD5-91E33B3E6B2C}" srcOrd="0" destOrd="0" presId="urn:microsoft.com/office/officeart/2018/2/layout/IconVerticalSolidList"/>
    <dgm:cxn modelId="{782F99E7-A81C-40EF-8307-7EBBF397F2D0}" type="presOf" srcId="{BD10DC55-97A1-49B8-8BB5-B995C50A6381}" destId="{A2650FF7-78F5-4603-AE4F-A08369151EAB}" srcOrd="0" destOrd="0" presId="urn:microsoft.com/office/officeart/2018/2/layout/IconVerticalSolidList"/>
    <dgm:cxn modelId="{270B8FF7-5FF7-470C-91E3-0176F1C09B90}" type="presOf" srcId="{D5BA4E34-F1E0-45C3-A8FD-D438F6C44840}" destId="{37732924-4543-4935-B318-12CB5BD89FB7}" srcOrd="0" destOrd="0" presId="urn:microsoft.com/office/officeart/2018/2/layout/IconVerticalSolidList"/>
    <dgm:cxn modelId="{47C0A60A-1E47-45EC-86F9-5BE4CC848ACD}" type="presParOf" srcId="{37732924-4543-4935-B318-12CB5BD89FB7}" destId="{8DF366F6-98EF-4790-BEF4-6213483CA5DA}" srcOrd="0" destOrd="0" presId="urn:microsoft.com/office/officeart/2018/2/layout/IconVerticalSolidList"/>
    <dgm:cxn modelId="{1ED9D8F1-5D75-4DFC-8D0C-4D4E048DEEE3}" type="presParOf" srcId="{8DF366F6-98EF-4790-BEF4-6213483CA5DA}" destId="{90A0628E-3873-4D04-A57B-4BF2C4FA8319}" srcOrd="0" destOrd="0" presId="urn:microsoft.com/office/officeart/2018/2/layout/IconVerticalSolidList"/>
    <dgm:cxn modelId="{931A3B06-D70D-430E-BBF3-322D20B9D122}" type="presParOf" srcId="{8DF366F6-98EF-4790-BEF4-6213483CA5DA}" destId="{93AF2CB5-B880-49AD-AE30-B73AF895BE34}" srcOrd="1" destOrd="0" presId="urn:microsoft.com/office/officeart/2018/2/layout/IconVerticalSolidList"/>
    <dgm:cxn modelId="{A2C6BBC6-3EB4-4BF8-AE3E-3544BF772850}" type="presParOf" srcId="{8DF366F6-98EF-4790-BEF4-6213483CA5DA}" destId="{5B4B931D-BAEA-4805-A2A7-5756A3D17B52}" srcOrd="2" destOrd="0" presId="urn:microsoft.com/office/officeart/2018/2/layout/IconVerticalSolidList"/>
    <dgm:cxn modelId="{620BDB27-5FAD-427F-8719-4C6207B7A3E9}" type="presParOf" srcId="{8DF366F6-98EF-4790-BEF4-6213483CA5DA}" destId="{841DBE58-FDF1-4567-963C-6496A80643A5}" srcOrd="3" destOrd="0" presId="urn:microsoft.com/office/officeart/2018/2/layout/IconVerticalSolidList"/>
    <dgm:cxn modelId="{B9159397-0A54-469D-80E5-0EC070C744C5}" type="presParOf" srcId="{37732924-4543-4935-B318-12CB5BD89FB7}" destId="{B40A7E4C-93CE-4E47-A170-5AAF7DFA5962}" srcOrd="1" destOrd="0" presId="urn:microsoft.com/office/officeart/2018/2/layout/IconVerticalSolidList"/>
    <dgm:cxn modelId="{247455ED-1093-4C69-9DBA-1EE4382FFEDF}" type="presParOf" srcId="{37732924-4543-4935-B318-12CB5BD89FB7}" destId="{73457061-CCF2-4CDB-851B-25775E731676}" srcOrd="2" destOrd="0" presId="urn:microsoft.com/office/officeart/2018/2/layout/IconVerticalSolidList"/>
    <dgm:cxn modelId="{223B1EC4-065B-4DB7-A083-9DBEBBD8C2C3}" type="presParOf" srcId="{73457061-CCF2-4CDB-851B-25775E731676}" destId="{F219DE39-1AC8-45AC-AC30-BD3300C63520}" srcOrd="0" destOrd="0" presId="urn:microsoft.com/office/officeart/2018/2/layout/IconVerticalSolidList"/>
    <dgm:cxn modelId="{43966661-B198-4F78-84CF-F62040A781FE}" type="presParOf" srcId="{73457061-CCF2-4CDB-851B-25775E731676}" destId="{B8796489-55B0-4454-8CD6-D99A28793D88}" srcOrd="1" destOrd="0" presId="urn:microsoft.com/office/officeart/2018/2/layout/IconVerticalSolidList"/>
    <dgm:cxn modelId="{16B35553-820A-4AE5-8F40-CD98CBB33BDA}" type="presParOf" srcId="{73457061-CCF2-4CDB-851B-25775E731676}" destId="{7FA4398D-7550-4DBF-B7D7-5AE9048424F7}" srcOrd="2" destOrd="0" presId="urn:microsoft.com/office/officeart/2018/2/layout/IconVerticalSolidList"/>
    <dgm:cxn modelId="{27C13DB2-9198-48AB-9DC5-64D8E5FE11FD}" type="presParOf" srcId="{73457061-CCF2-4CDB-851B-25775E731676}" destId="{3A32C224-ADCB-47CE-8AD5-91E33B3E6B2C}" srcOrd="3" destOrd="0" presId="urn:microsoft.com/office/officeart/2018/2/layout/IconVerticalSolidList"/>
    <dgm:cxn modelId="{F5D6CE15-624B-448C-8EAF-7484240B0523}" type="presParOf" srcId="{37732924-4543-4935-B318-12CB5BD89FB7}" destId="{440D37D0-65F3-458A-B40D-D6050648FF6E}" srcOrd="3" destOrd="0" presId="urn:microsoft.com/office/officeart/2018/2/layout/IconVerticalSolidList"/>
    <dgm:cxn modelId="{7DB751CD-2E28-487B-980A-7CD780137487}" type="presParOf" srcId="{37732924-4543-4935-B318-12CB5BD89FB7}" destId="{EEE69C4C-81AA-4ABE-A5E8-4194AD744D1C}" srcOrd="4" destOrd="0" presId="urn:microsoft.com/office/officeart/2018/2/layout/IconVerticalSolidList"/>
    <dgm:cxn modelId="{D861B815-2C78-40DC-80C1-C0E86E0045F1}" type="presParOf" srcId="{EEE69C4C-81AA-4ABE-A5E8-4194AD744D1C}" destId="{957453E7-76C5-4ECC-B869-0C86E90F0B39}" srcOrd="0" destOrd="0" presId="urn:microsoft.com/office/officeart/2018/2/layout/IconVerticalSolidList"/>
    <dgm:cxn modelId="{8273C592-0470-44B3-A0A7-9ADC0D3EB5F9}" type="presParOf" srcId="{EEE69C4C-81AA-4ABE-A5E8-4194AD744D1C}" destId="{F6BDBDAA-8A56-4629-8551-6CA68CDCD9E4}" srcOrd="1" destOrd="0" presId="urn:microsoft.com/office/officeart/2018/2/layout/IconVerticalSolidList"/>
    <dgm:cxn modelId="{426B713E-EA43-4AD5-9B97-87F06A40754A}" type="presParOf" srcId="{EEE69C4C-81AA-4ABE-A5E8-4194AD744D1C}" destId="{E907415F-4928-4A96-820F-15687876177B}" srcOrd="2" destOrd="0" presId="urn:microsoft.com/office/officeart/2018/2/layout/IconVerticalSolidList"/>
    <dgm:cxn modelId="{066B0DF4-FD81-40A7-B753-3F2A123127DC}" type="presParOf" srcId="{EEE69C4C-81AA-4ABE-A5E8-4194AD744D1C}" destId="{131C1638-BDCD-47D9-8D05-B77F6F15A716}" srcOrd="3" destOrd="0" presId="urn:microsoft.com/office/officeart/2018/2/layout/IconVerticalSolidList"/>
    <dgm:cxn modelId="{94140DAB-8042-4856-BC5B-47B163A12A31}" type="presParOf" srcId="{37732924-4543-4935-B318-12CB5BD89FB7}" destId="{6D47AD4A-33ED-49A7-92D3-1FF2A7A9F8D2}" srcOrd="5" destOrd="0" presId="urn:microsoft.com/office/officeart/2018/2/layout/IconVerticalSolidList"/>
    <dgm:cxn modelId="{B039A09F-6D3C-4738-9DF9-6834E582FC83}" type="presParOf" srcId="{37732924-4543-4935-B318-12CB5BD89FB7}" destId="{98DE18D9-D4CC-4945-B90E-DEF9B0D13111}" srcOrd="6" destOrd="0" presId="urn:microsoft.com/office/officeart/2018/2/layout/IconVerticalSolidList"/>
    <dgm:cxn modelId="{4A6983FB-0CEE-4F63-97BA-DF4F09BD4909}" type="presParOf" srcId="{98DE18D9-D4CC-4945-B90E-DEF9B0D13111}" destId="{BD8F4BD9-4C42-4EAA-BC58-391FA7795B92}" srcOrd="0" destOrd="0" presId="urn:microsoft.com/office/officeart/2018/2/layout/IconVerticalSolidList"/>
    <dgm:cxn modelId="{AD643A50-AAA7-45D1-86D9-705DCEDC0269}" type="presParOf" srcId="{98DE18D9-D4CC-4945-B90E-DEF9B0D13111}" destId="{21B8387D-9BD7-4CE6-B3DA-6F345E040066}" srcOrd="1" destOrd="0" presId="urn:microsoft.com/office/officeart/2018/2/layout/IconVerticalSolidList"/>
    <dgm:cxn modelId="{F7EF3A96-477A-4370-9973-149A7376D5E1}" type="presParOf" srcId="{98DE18D9-D4CC-4945-B90E-DEF9B0D13111}" destId="{C62AB751-2EEE-4ABC-AEAD-23C842E6D773}" srcOrd="2" destOrd="0" presId="urn:microsoft.com/office/officeart/2018/2/layout/IconVerticalSolidList"/>
    <dgm:cxn modelId="{864855B7-1BF8-41C8-AB08-434533A24CE3}" type="presParOf" srcId="{98DE18D9-D4CC-4945-B90E-DEF9B0D13111}" destId="{7D1F5EA5-F0F2-4616-8F12-E46AAE767D80}" srcOrd="3" destOrd="0" presId="urn:microsoft.com/office/officeart/2018/2/layout/IconVerticalSolidList"/>
    <dgm:cxn modelId="{A226CC8C-8271-43FF-A3AE-70F582E8A899}" type="presParOf" srcId="{37732924-4543-4935-B318-12CB5BD89FB7}" destId="{8938BF62-5717-4406-A16E-72FD46DFC048}" srcOrd="7" destOrd="0" presId="urn:microsoft.com/office/officeart/2018/2/layout/IconVerticalSolidList"/>
    <dgm:cxn modelId="{4B71BFA5-DFAB-4C3A-AF6C-BC5C5EAE3FF7}" type="presParOf" srcId="{37732924-4543-4935-B318-12CB5BD89FB7}" destId="{3F343F97-C44D-4E84-81A0-82A06BB773C2}" srcOrd="8" destOrd="0" presId="urn:microsoft.com/office/officeart/2018/2/layout/IconVerticalSolidList"/>
    <dgm:cxn modelId="{0ED1CC45-7C3F-45A4-83C2-FEF2D41ED1CA}" type="presParOf" srcId="{3F343F97-C44D-4E84-81A0-82A06BB773C2}" destId="{51C316A4-8AA5-4769-AA26-E5BBB72EE4B8}" srcOrd="0" destOrd="0" presId="urn:microsoft.com/office/officeart/2018/2/layout/IconVerticalSolidList"/>
    <dgm:cxn modelId="{87FB81B2-DAA0-4DCF-A170-2FE7BC071340}" type="presParOf" srcId="{3F343F97-C44D-4E84-81A0-82A06BB773C2}" destId="{3A08A3A1-47E0-42F9-A4F0-090FC74A2329}" srcOrd="1" destOrd="0" presId="urn:microsoft.com/office/officeart/2018/2/layout/IconVerticalSolidList"/>
    <dgm:cxn modelId="{EA0F9380-B841-42F5-84D7-C188FE3A56AB}" type="presParOf" srcId="{3F343F97-C44D-4E84-81A0-82A06BB773C2}" destId="{3A0FD005-2FE6-426A-9E84-A704E376438B}" srcOrd="2" destOrd="0" presId="urn:microsoft.com/office/officeart/2018/2/layout/IconVerticalSolidList"/>
    <dgm:cxn modelId="{284B22B5-33D0-46CA-A4C4-DAF4E29E2C1F}" type="presParOf" srcId="{3F343F97-C44D-4E84-81A0-82A06BB773C2}" destId="{A2650FF7-78F5-4603-AE4F-A08369151E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C12567-691C-48AE-BB58-503CE38B8A4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0E2EEE1-BBBA-4E3F-B111-4CAECB573F3E}">
      <dgm:prSet/>
      <dgm:spPr/>
      <dgm:t>
        <a:bodyPr/>
        <a:lstStyle/>
        <a:p>
          <a:r>
            <a:rPr lang="en-US"/>
            <a:t>User-Friendly: Easy to learn, even for non-technical users.</a:t>
          </a:r>
        </a:p>
      </dgm:t>
    </dgm:pt>
    <dgm:pt modelId="{8472255B-6F1B-4032-B774-5CC01BEF3C29}" type="parTrans" cxnId="{FB2A0FE5-42DF-4054-AA6B-F059171F8100}">
      <dgm:prSet/>
      <dgm:spPr/>
      <dgm:t>
        <a:bodyPr/>
        <a:lstStyle/>
        <a:p>
          <a:endParaRPr lang="en-US"/>
        </a:p>
      </dgm:t>
    </dgm:pt>
    <dgm:pt modelId="{B4DE59AE-6008-4E21-88DC-3ECA58DE41C3}" type="sibTrans" cxnId="{FB2A0FE5-42DF-4054-AA6B-F059171F8100}">
      <dgm:prSet/>
      <dgm:spPr/>
      <dgm:t>
        <a:bodyPr/>
        <a:lstStyle/>
        <a:p>
          <a:endParaRPr lang="en-US"/>
        </a:p>
      </dgm:t>
    </dgm:pt>
    <dgm:pt modelId="{E7B4CA88-D910-4114-978F-FC3771CE192E}">
      <dgm:prSet/>
      <dgm:spPr/>
      <dgm:t>
        <a:bodyPr/>
        <a:lstStyle/>
        <a:p>
          <a:r>
            <a:rPr lang="en-US"/>
            <a:t>Real-Time Data Access: Access updated data from live connections.</a:t>
          </a:r>
        </a:p>
      </dgm:t>
    </dgm:pt>
    <dgm:pt modelId="{59503610-424D-4342-BAC1-C40AC80B4FBE}" type="parTrans" cxnId="{E24C3793-C596-410C-BB6C-B8F878FEDCF5}">
      <dgm:prSet/>
      <dgm:spPr/>
      <dgm:t>
        <a:bodyPr/>
        <a:lstStyle/>
        <a:p>
          <a:endParaRPr lang="en-US"/>
        </a:p>
      </dgm:t>
    </dgm:pt>
    <dgm:pt modelId="{9A0E5299-62C2-467F-BC28-A84F8E09CCFC}" type="sibTrans" cxnId="{E24C3793-C596-410C-BB6C-B8F878FEDCF5}">
      <dgm:prSet/>
      <dgm:spPr/>
      <dgm:t>
        <a:bodyPr/>
        <a:lstStyle/>
        <a:p>
          <a:endParaRPr lang="en-US"/>
        </a:p>
      </dgm:t>
    </dgm:pt>
    <dgm:pt modelId="{002003FC-1E60-45F4-B07A-75D655F1FFA6}">
      <dgm:prSet/>
      <dgm:spPr/>
      <dgm:t>
        <a:bodyPr/>
        <a:lstStyle/>
        <a:p>
          <a:r>
            <a:rPr lang="en-US"/>
            <a:t>Customizable Visuals: Tailor reports to audience needs.</a:t>
          </a:r>
        </a:p>
      </dgm:t>
    </dgm:pt>
    <dgm:pt modelId="{766501B6-4F88-40BC-B697-5D5217B7F54B}" type="parTrans" cxnId="{360B5621-E46C-446F-B3C5-8AFB32843AF7}">
      <dgm:prSet/>
      <dgm:spPr/>
      <dgm:t>
        <a:bodyPr/>
        <a:lstStyle/>
        <a:p>
          <a:endParaRPr lang="en-US"/>
        </a:p>
      </dgm:t>
    </dgm:pt>
    <dgm:pt modelId="{65947AC6-9BDD-4B6B-86C5-E0A08FF5D925}" type="sibTrans" cxnId="{360B5621-E46C-446F-B3C5-8AFB32843AF7}">
      <dgm:prSet/>
      <dgm:spPr/>
      <dgm:t>
        <a:bodyPr/>
        <a:lstStyle/>
        <a:p>
          <a:endParaRPr lang="en-US"/>
        </a:p>
      </dgm:t>
    </dgm:pt>
    <dgm:pt modelId="{E6748E87-D548-406F-9653-84D9EA41073F}">
      <dgm:prSet/>
      <dgm:spPr/>
      <dgm:t>
        <a:bodyPr/>
        <a:lstStyle/>
        <a:p>
          <a:r>
            <a:rPr lang="en-US"/>
            <a:t>Scalable Solution: Fits both small teams and enterprise-level organizations.</a:t>
          </a:r>
        </a:p>
      </dgm:t>
    </dgm:pt>
    <dgm:pt modelId="{84E04C27-614D-4A94-ABE6-824EE1439F0C}" type="parTrans" cxnId="{6099EF18-EB12-4197-86A0-E1A9782E2D92}">
      <dgm:prSet/>
      <dgm:spPr/>
      <dgm:t>
        <a:bodyPr/>
        <a:lstStyle/>
        <a:p>
          <a:endParaRPr lang="en-US"/>
        </a:p>
      </dgm:t>
    </dgm:pt>
    <dgm:pt modelId="{C81CFC5D-A740-4AB5-8119-44A964344791}" type="sibTrans" cxnId="{6099EF18-EB12-4197-86A0-E1A9782E2D92}">
      <dgm:prSet/>
      <dgm:spPr/>
      <dgm:t>
        <a:bodyPr/>
        <a:lstStyle/>
        <a:p>
          <a:endParaRPr lang="en-US"/>
        </a:p>
      </dgm:t>
    </dgm:pt>
    <dgm:pt modelId="{460C4E4D-D8EE-4A36-BA25-36FF6D9536F2}">
      <dgm:prSet/>
      <dgm:spPr/>
      <dgm:t>
        <a:bodyPr/>
        <a:lstStyle/>
        <a:p>
          <a:r>
            <a:rPr lang="en-US"/>
            <a:t>Cost-Effective: Lower cost compared to other BI tools.</a:t>
          </a:r>
        </a:p>
      </dgm:t>
    </dgm:pt>
    <dgm:pt modelId="{9C2F8C3F-19E9-4F05-8B0D-4E4D59010089}" type="parTrans" cxnId="{C36AE483-D17F-4223-A909-4BF29F339EDB}">
      <dgm:prSet/>
      <dgm:spPr/>
      <dgm:t>
        <a:bodyPr/>
        <a:lstStyle/>
        <a:p>
          <a:endParaRPr lang="en-US"/>
        </a:p>
      </dgm:t>
    </dgm:pt>
    <dgm:pt modelId="{A010CB14-90BB-4726-95A6-9E6318934B3A}" type="sibTrans" cxnId="{C36AE483-D17F-4223-A909-4BF29F339EDB}">
      <dgm:prSet/>
      <dgm:spPr/>
      <dgm:t>
        <a:bodyPr/>
        <a:lstStyle/>
        <a:p>
          <a:endParaRPr lang="en-US"/>
        </a:p>
      </dgm:t>
    </dgm:pt>
    <dgm:pt modelId="{0F6E9065-404E-45F3-986A-0B32CC0A2C2A}" type="pres">
      <dgm:prSet presAssocID="{00C12567-691C-48AE-BB58-503CE38B8A4A}" presName="root" presStyleCnt="0">
        <dgm:presLayoutVars>
          <dgm:dir/>
          <dgm:resizeHandles val="exact"/>
        </dgm:presLayoutVars>
      </dgm:prSet>
      <dgm:spPr/>
    </dgm:pt>
    <dgm:pt modelId="{07007976-C132-4050-A5B8-A27B13B4233A}" type="pres">
      <dgm:prSet presAssocID="{00C12567-691C-48AE-BB58-503CE38B8A4A}" presName="container" presStyleCnt="0">
        <dgm:presLayoutVars>
          <dgm:dir/>
          <dgm:resizeHandles val="exact"/>
        </dgm:presLayoutVars>
      </dgm:prSet>
      <dgm:spPr/>
    </dgm:pt>
    <dgm:pt modelId="{C15AA04E-68A0-4CF8-9DE4-5794FC5DF1EB}" type="pres">
      <dgm:prSet presAssocID="{70E2EEE1-BBBA-4E3F-B111-4CAECB573F3E}" presName="compNode" presStyleCnt="0"/>
      <dgm:spPr/>
    </dgm:pt>
    <dgm:pt modelId="{9F803ABA-938F-4BA2-9F88-37DA805D95E1}" type="pres">
      <dgm:prSet presAssocID="{70E2EEE1-BBBA-4E3F-B111-4CAECB573F3E}" presName="iconBgRect" presStyleLbl="bgShp" presStyleIdx="0" presStyleCnt="5"/>
      <dgm:spPr/>
    </dgm:pt>
    <dgm:pt modelId="{6FCC8F8E-B8F6-4F05-8778-C20375261795}" type="pres">
      <dgm:prSet presAssocID="{70E2EEE1-BBBA-4E3F-B111-4CAECB573F3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98ECD00A-2A6E-4E2F-B2E2-2A08BA149D7A}" type="pres">
      <dgm:prSet presAssocID="{70E2EEE1-BBBA-4E3F-B111-4CAECB573F3E}" presName="spaceRect" presStyleCnt="0"/>
      <dgm:spPr/>
    </dgm:pt>
    <dgm:pt modelId="{2B286477-6CC5-43CD-A126-148B88460260}" type="pres">
      <dgm:prSet presAssocID="{70E2EEE1-BBBA-4E3F-B111-4CAECB573F3E}" presName="textRect" presStyleLbl="revTx" presStyleIdx="0" presStyleCnt="5">
        <dgm:presLayoutVars>
          <dgm:chMax val="1"/>
          <dgm:chPref val="1"/>
        </dgm:presLayoutVars>
      </dgm:prSet>
      <dgm:spPr/>
    </dgm:pt>
    <dgm:pt modelId="{17D9ED21-FF80-4008-B539-39EC0687927E}" type="pres">
      <dgm:prSet presAssocID="{B4DE59AE-6008-4E21-88DC-3ECA58DE41C3}" presName="sibTrans" presStyleLbl="sibTrans2D1" presStyleIdx="0" presStyleCnt="0"/>
      <dgm:spPr/>
    </dgm:pt>
    <dgm:pt modelId="{879F0E7E-FF1D-4B15-9A87-F87E8D395D95}" type="pres">
      <dgm:prSet presAssocID="{E7B4CA88-D910-4114-978F-FC3771CE192E}" presName="compNode" presStyleCnt="0"/>
      <dgm:spPr/>
    </dgm:pt>
    <dgm:pt modelId="{E3316E5C-1DB7-4AE2-869A-49495474F32C}" type="pres">
      <dgm:prSet presAssocID="{E7B4CA88-D910-4114-978F-FC3771CE192E}" presName="iconBgRect" presStyleLbl="bgShp" presStyleIdx="1" presStyleCnt="5"/>
      <dgm:spPr/>
    </dgm:pt>
    <dgm:pt modelId="{42672704-C54E-4BE2-B16A-71DD66A735E8}" type="pres">
      <dgm:prSet presAssocID="{E7B4CA88-D910-4114-978F-FC3771CE192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35BBC93A-2F3B-4D63-A16D-7AA4BBEC347A}" type="pres">
      <dgm:prSet presAssocID="{E7B4CA88-D910-4114-978F-FC3771CE192E}" presName="spaceRect" presStyleCnt="0"/>
      <dgm:spPr/>
    </dgm:pt>
    <dgm:pt modelId="{2ABFE134-1E8F-4D79-854D-A35CE27D31C7}" type="pres">
      <dgm:prSet presAssocID="{E7B4CA88-D910-4114-978F-FC3771CE192E}" presName="textRect" presStyleLbl="revTx" presStyleIdx="1" presStyleCnt="5">
        <dgm:presLayoutVars>
          <dgm:chMax val="1"/>
          <dgm:chPref val="1"/>
        </dgm:presLayoutVars>
      </dgm:prSet>
      <dgm:spPr/>
    </dgm:pt>
    <dgm:pt modelId="{87213A35-824B-4D51-BA71-A7CC75E61151}" type="pres">
      <dgm:prSet presAssocID="{9A0E5299-62C2-467F-BC28-A84F8E09CCFC}" presName="sibTrans" presStyleLbl="sibTrans2D1" presStyleIdx="0" presStyleCnt="0"/>
      <dgm:spPr/>
    </dgm:pt>
    <dgm:pt modelId="{CFDCA556-3CE3-43F6-A0B7-2A1B4C9C49B0}" type="pres">
      <dgm:prSet presAssocID="{002003FC-1E60-45F4-B07A-75D655F1FFA6}" presName="compNode" presStyleCnt="0"/>
      <dgm:spPr/>
    </dgm:pt>
    <dgm:pt modelId="{4D97D332-3290-4693-AB0C-4365D20D0870}" type="pres">
      <dgm:prSet presAssocID="{002003FC-1E60-45F4-B07A-75D655F1FFA6}" presName="iconBgRect" presStyleLbl="bgShp" presStyleIdx="2" presStyleCnt="5"/>
      <dgm:spPr/>
    </dgm:pt>
    <dgm:pt modelId="{91A8DB12-76A9-4A07-9A0C-FF4835734712}" type="pres">
      <dgm:prSet presAssocID="{002003FC-1E60-45F4-B07A-75D655F1FFA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ger"/>
        </a:ext>
      </dgm:extLst>
    </dgm:pt>
    <dgm:pt modelId="{0DCF3C61-DCA9-40D9-AE87-10A960C15293}" type="pres">
      <dgm:prSet presAssocID="{002003FC-1E60-45F4-B07A-75D655F1FFA6}" presName="spaceRect" presStyleCnt="0"/>
      <dgm:spPr/>
    </dgm:pt>
    <dgm:pt modelId="{66081B27-418C-47FE-86EB-152FBC260B16}" type="pres">
      <dgm:prSet presAssocID="{002003FC-1E60-45F4-B07A-75D655F1FFA6}" presName="textRect" presStyleLbl="revTx" presStyleIdx="2" presStyleCnt="5">
        <dgm:presLayoutVars>
          <dgm:chMax val="1"/>
          <dgm:chPref val="1"/>
        </dgm:presLayoutVars>
      </dgm:prSet>
      <dgm:spPr/>
    </dgm:pt>
    <dgm:pt modelId="{1841A1B5-FC59-4F9B-8100-EF564F6E858A}" type="pres">
      <dgm:prSet presAssocID="{65947AC6-9BDD-4B6B-86C5-E0A08FF5D925}" presName="sibTrans" presStyleLbl="sibTrans2D1" presStyleIdx="0" presStyleCnt="0"/>
      <dgm:spPr/>
    </dgm:pt>
    <dgm:pt modelId="{E80B0E68-171A-406A-9264-FA73A845D9EC}" type="pres">
      <dgm:prSet presAssocID="{E6748E87-D548-406F-9653-84D9EA41073F}" presName="compNode" presStyleCnt="0"/>
      <dgm:spPr/>
    </dgm:pt>
    <dgm:pt modelId="{F35F3357-F57D-44BA-891D-D6C69B479F5F}" type="pres">
      <dgm:prSet presAssocID="{E6748E87-D548-406F-9653-84D9EA41073F}" presName="iconBgRect" presStyleLbl="bgShp" presStyleIdx="3" presStyleCnt="5"/>
      <dgm:spPr/>
    </dgm:pt>
    <dgm:pt modelId="{0BB19E4E-B7CA-4482-8B4C-21589BABC1E9}" type="pres">
      <dgm:prSet presAssocID="{E6748E87-D548-406F-9653-84D9EA41073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9CF7ACA-645C-4889-AE23-3F007E5B83F9}" type="pres">
      <dgm:prSet presAssocID="{E6748E87-D548-406F-9653-84D9EA41073F}" presName="spaceRect" presStyleCnt="0"/>
      <dgm:spPr/>
    </dgm:pt>
    <dgm:pt modelId="{4ED77647-1F06-4EDF-B60E-038A66AC0DC1}" type="pres">
      <dgm:prSet presAssocID="{E6748E87-D548-406F-9653-84D9EA41073F}" presName="textRect" presStyleLbl="revTx" presStyleIdx="3" presStyleCnt="5">
        <dgm:presLayoutVars>
          <dgm:chMax val="1"/>
          <dgm:chPref val="1"/>
        </dgm:presLayoutVars>
      </dgm:prSet>
      <dgm:spPr/>
    </dgm:pt>
    <dgm:pt modelId="{E2383E1C-C33C-46DE-BC77-DBABB658B38C}" type="pres">
      <dgm:prSet presAssocID="{C81CFC5D-A740-4AB5-8119-44A964344791}" presName="sibTrans" presStyleLbl="sibTrans2D1" presStyleIdx="0" presStyleCnt="0"/>
      <dgm:spPr/>
    </dgm:pt>
    <dgm:pt modelId="{DF0C3118-CE18-4CC6-8527-DD4F5F9A9237}" type="pres">
      <dgm:prSet presAssocID="{460C4E4D-D8EE-4A36-BA25-36FF6D9536F2}" presName="compNode" presStyleCnt="0"/>
      <dgm:spPr/>
    </dgm:pt>
    <dgm:pt modelId="{CCD63817-980A-44F5-A8B8-0894794590AE}" type="pres">
      <dgm:prSet presAssocID="{460C4E4D-D8EE-4A36-BA25-36FF6D9536F2}" presName="iconBgRect" presStyleLbl="bgShp" presStyleIdx="4" presStyleCnt="5"/>
      <dgm:spPr/>
    </dgm:pt>
    <dgm:pt modelId="{F5926AC7-8239-4189-99CC-CE47F77AC812}" type="pres">
      <dgm:prSet presAssocID="{460C4E4D-D8EE-4A36-BA25-36FF6D9536F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2714873A-D241-4E11-AC60-248838DACEAF}" type="pres">
      <dgm:prSet presAssocID="{460C4E4D-D8EE-4A36-BA25-36FF6D9536F2}" presName="spaceRect" presStyleCnt="0"/>
      <dgm:spPr/>
    </dgm:pt>
    <dgm:pt modelId="{374D9A3B-552F-4963-9AD0-A2C9A1479868}" type="pres">
      <dgm:prSet presAssocID="{460C4E4D-D8EE-4A36-BA25-36FF6D9536F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2689503-1B5E-4775-BC15-DE39308BB511}" type="presOf" srcId="{C81CFC5D-A740-4AB5-8119-44A964344791}" destId="{E2383E1C-C33C-46DE-BC77-DBABB658B38C}" srcOrd="0" destOrd="0" presId="urn:microsoft.com/office/officeart/2018/2/layout/IconCircleList"/>
    <dgm:cxn modelId="{ECB15D08-3F56-4275-BCCC-8FD82416B021}" type="presOf" srcId="{70E2EEE1-BBBA-4E3F-B111-4CAECB573F3E}" destId="{2B286477-6CC5-43CD-A126-148B88460260}" srcOrd="0" destOrd="0" presId="urn:microsoft.com/office/officeart/2018/2/layout/IconCircleList"/>
    <dgm:cxn modelId="{6099EF18-EB12-4197-86A0-E1A9782E2D92}" srcId="{00C12567-691C-48AE-BB58-503CE38B8A4A}" destId="{E6748E87-D548-406F-9653-84D9EA41073F}" srcOrd="3" destOrd="0" parTransId="{84E04C27-614D-4A94-ABE6-824EE1439F0C}" sibTransId="{C81CFC5D-A740-4AB5-8119-44A964344791}"/>
    <dgm:cxn modelId="{6254F118-99A1-4340-BCBC-DC6D07C858EF}" type="presOf" srcId="{460C4E4D-D8EE-4A36-BA25-36FF6D9536F2}" destId="{374D9A3B-552F-4963-9AD0-A2C9A1479868}" srcOrd="0" destOrd="0" presId="urn:microsoft.com/office/officeart/2018/2/layout/IconCircleList"/>
    <dgm:cxn modelId="{360B5621-E46C-446F-B3C5-8AFB32843AF7}" srcId="{00C12567-691C-48AE-BB58-503CE38B8A4A}" destId="{002003FC-1E60-45F4-B07A-75D655F1FFA6}" srcOrd="2" destOrd="0" parTransId="{766501B6-4F88-40BC-B697-5D5217B7F54B}" sibTransId="{65947AC6-9BDD-4B6B-86C5-E0A08FF5D925}"/>
    <dgm:cxn modelId="{2729BB37-9B7C-464E-B567-74F24859AA19}" type="presOf" srcId="{002003FC-1E60-45F4-B07A-75D655F1FFA6}" destId="{66081B27-418C-47FE-86EB-152FBC260B16}" srcOrd="0" destOrd="0" presId="urn:microsoft.com/office/officeart/2018/2/layout/IconCircleList"/>
    <dgm:cxn modelId="{B6627940-66B3-45E7-ABA7-C6E654242A5D}" type="presOf" srcId="{E6748E87-D548-406F-9653-84D9EA41073F}" destId="{4ED77647-1F06-4EDF-B60E-038A66AC0DC1}" srcOrd="0" destOrd="0" presId="urn:microsoft.com/office/officeart/2018/2/layout/IconCircleList"/>
    <dgm:cxn modelId="{945B4147-5B5B-40C5-896E-2AAB9C97EDFF}" type="presOf" srcId="{B4DE59AE-6008-4E21-88DC-3ECA58DE41C3}" destId="{17D9ED21-FF80-4008-B539-39EC0687927E}" srcOrd="0" destOrd="0" presId="urn:microsoft.com/office/officeart/2018/2/layout/IconCircleList"/>
    <dgm:cxn modelId="{9D8B075A-968C-4772-ADAF-F5D98B460C8A}" type="presOf" srcId="{00C12567-691C-48AE-BB58-503CE38B8A4A}" destId="{0F6E9065-404E-45F3-986A-0B32CC0A2C2A}" srcOrd="0" destOrd="0" presId="urn:microsoft.com/office/officeart/2018/2/layout/IconCircleList"/>
    <dgm:cxn modelId="{853CA35A-7EA7-43DF-B69C-5777025CED4D}" type="presOf" srcId="{9A0E5299-62C2-467F-BC28-A84F8E09CCFC}" destId="{87213A35-824B-4D51-BA71-A7CC75E61151}" srcOrd="0" destOrd="0" presId="urn:microsoft.com/office/officeart/2018/2/layout/IconCircleList"/>
    <dgm:cxn modelId="{C36AE483-D17F-4223-A909-4BF29F339EDB}" srcId="{00C12567-691C-48AE-BB58-503CE38B8A4A}" destId="{460C4E4D-D8EE-4A36-BA25-36FF6D9536F2}" srcOrd="4" destOrd="0" parTransId="{9C2F8C3F-19E9-4F05-8B0D-4E4D59010089}" sibTransId="{A010CB14-90BB-4726-95A6-9E6318934B3A}"/>
    <dgm:cxn modelId="{E24C3793-C596-410C-BB6C-B8F878FEDCF5}" srcId="{00C12567-691C-48AE-BB58-503CE38B8A4A}" destId="{E7B4CA88-D910-4114-978F-FC3771CE192E}" srcOrd="1" destOrd="0" parTransId="{59503610-424D-4342-BAC1-C40AC80B4FBE}" sibTransId="{9A0E5299-62C2-467F-BC28-A84F8E09CCFC}"/>
    <dgm:cxn modelId="{722E1D99-BC9E-4D47-B3EA-BB7F93A8F195}" type="presOf" srcId="{E7B4CA88-D910-4114-978F-FC3771CE192E}" destId="{2ABFE134-1E8F-4D79-854D-A35CE27D31C7}" srcOrd="0" destOrd="0" presId="urn:microsoft.com/office/officeart/2018/2/layout/IconCircleList"/>
    <dgm:cxn modelId="{3EFE2799-F78E-41D1-87B2-AEAE49C8DFB1}" type="presOf" srcId="{65947AC6-9BDD-4B6B-86C5-E0A08FF5D925}" destId="{1841A1B5-FC59-4F9B-8100-EF564F6E858A}" srcOrd="0" destOrd="0" presId="urn:microsoft.com/office/officeart/2018/2/layout/IconCircleList"/>
    <dgm:cxn modelId="{FB2A0FE5-42DF-4054-AA6B-F059171F8100}" srcId="{00C12567-691C-48AE-BB58-503CE38B8A4A}" destId="{70E2EEE1-BBBA-4E3F-B111-4CAECB573F3E}" srcOrd="0" destOrd="0" parTransId="{8472255B-6F1B-4032-B774-5CC01BEF3C29}" sibTransId="{B4DE59AE-6008-4E21-88DC-3ECA58DE41C3}"/>
    <dgm:cxn modelId="{2359EAB7-45AB-4CBC-8066-00A83C26DFD1}" type="presParOf" srcId="{0F6E9065-404E-45F3-986A-0B32CC0A2C2A}" destId="{07007976-C132-4050-A5B8-A27B13B4233A}" srcOrd="0" destOrd="0" presId="urn:microsoft.com/office/officeart/2018/2/layout/IconCircleList"/>
    <dgm:cxn modelId="{3C5C775F-4A20-43FB-A9A2-6432A2F7F747}" type="presParOf" srcId="{07007976-C132-4050-A5B8-A27B13B4233A}" destId="{C15AA04E-68A0-4CF8-9DE4-5794FC5DF1EB}" srcOrd="0" destOrd="0" presId="urn:microsoft.com/office/officeart/2018/2/layout/IconCircleList"/>
    <dgm:cxn modelId="{B01B2EA4-C641-492D-979D-3B1113EEFD2C}" type="presParOf" srcId="{C15AA04E-68A0-4CF8-9DE4-5794FC5DF1EB}" destId="{9F803ABA-938F-4BA2-9F88-37DA805D95E1}" srcOrd="0" destOrd="0" presId="urn:microsoft.com/office/officeart/2018/2/layout/IconCircleList"/>
    <dgm:cxn modelId="{327FE5A0-A27D-43FA-BEB9-0D6C7E7E9F40}" type="presParOf" srcId="{C15AA04E-68A0-4CF8-9DE4-5794FC5DF1EB}" destId="{6FCC8F8E-B8F6-4F05-8778-C20375261795}" srcOrd="1" destOrd="0" presId="urn:microsoft.com/office/officeart/2018/2/layout/IconCircleList"/>
    <dgm:cxn modelId="{86FFDED8-FEB0-48D1-A518-657D743BEF0C}" type="presParOf" srcId="{C15AA04E-68A0-4CF8-9DE4-5794FC5DF1EB}" destId="{98ECD00A-2A6E-4E2F-B2E2-2A08BA149D7A}" srcOrd="2" destOrd="0" presId="urn:microsoft.com/office/officeart/2018/2/layout/IconCircleList"/>
    <dgm:cxn modelId="{68443227-672D-4DE5-A7B2-1CD5F2A11CB9}" type="presParOf" srcId="{C15AA04E-68A0-4CF8-9DE4-5794FC5DF1EB}" destId="{2B286477-6CC5-43CD-A126-148B88460260}" srcOrd="3" destOrd="0" presId="urn:microsoft.com/office/officeart/2018/2/layout/IconCircleList"/>
    <dgm:cxn modelId="{CB0E167C-C940-44D5-8F4A-8B94630B3BAC}" type="presParOf" srcId="{07007976-C132-4050-A5B8-A27B13B4233A}" destId="{17D9ED21-FF80-4008-B539-39EC0687927E}" srcOrd="1" destOrd="0" presId="urn:microsoft.com/office/officeart/2018/2/layout/IconCircleList"/>
    <dgm:cxn modelId="{16FEE7B0-9B08-40EE-AA91-CBF6AB1E7D2F}" type="presParOf" srcId="{07007976-C132-4050-A5B8-A27B13B4233A}" destId="{879F0E7E-FF1D-4B15-9A87-F87E8D395D95}" srcOrd="2" destOrd="0" presId="urn:microsoft.com/office/officeart/2018/2/layout/IconCircleList"/>
    <dgm:cxn modelId="{BF0ECF7B-5D95-42B8-8D68-56C7A9684B25}" type="presParOf" srcId="{879F0E7E-FF1D-4B15-9A87-F87E8D395D95}" destId="{E3316E5C-1DB7-4AE2-869A-49495474F32C}" srcOrd="0" destOrd="0" presId="urn:microsoft.com/office/officeart/2018/2/layout/IconCircleList"/>
    <dgm:cxn modelId="{E1C8D02A-8991-4D25-B16F-40C64067CF61}" type="presParOf" srcId="{879F0E7E-FF1D-4B15-9A87-F87E8D395D95}" destId="{42672704-C54E-4BE2-B16A-71DD66A735E8}" srcOrd="1" destOrd="0" presId="urn:microsoft.com/office/officeart/2018/2/layout/IconCircleList"/>
    <dgm:cxn modelId="{B63AB125-929D-4BAA-9824-09A30E370FC7}" type="presParOf" srcId="{879F0E7E-FF1D-4B15-9A87-F87E8D395D95}" destId="{35BBC93A-2F3B-4D63-A16D-7AA4BBEC347A}" srcOrd="2" destOrd="0" presId="urn:microsoft.com/office/officeart/2018/2/layout/IconCircleList"/>
    <dgm:cxn modelId="{FDFD6CCD-55ED-49BF-8AC7-74E7BF6477C1}" type="presParOf" srcId="{879F0E7E-FF1D-4B15-9A87-F87E8D395D95}" destId="{2ABFE134-1E8F-4D79-854D-A35CE27D31C7}" srcOrd="3" destOrd="0" presId="urn:microsoft.com/office/officeart/2018/2/layout/IconCircleList"/>
    <dgm:cxn modelId="{48A35573-FEB2-4B93-B024-5CE646EE0150}" type="presParOf" srcId="{07007976-C132-4050-A5B8-A27B13B4233A}" destId="{87213A35-824B-4D51-BA71-A7CC75E61151}" srcOrd="3" destOrd="0" presId="urn:microsoft.com/office/officeart/2018/2/layout/IconCircleList"/>
    <dgm:cxn modelId="{ACBA4ED8-975C-42BB-ACC6-17E77F736878}" type="presParOf" srcId="{07007976-C132-4050-A5B8-A27B13B4233A}" destId="{CFDCA556-3CE3-43F6-A0B7-2A1B4C9C49B0}" srcOrd="4" destOrd="0" presId="urn:microsoft.com/office/officeart/2018/2/layout/IconCircleList"/>
    <dgm:cxn modelId="{5B6EEC90-D0DA-417B-BBAE-CE815B07DD7A}" type="presParOf" srcId="{CFDCA556-3CE3-43F6-A0B7-2A1B4C9C49B0}" destId="{4D97D332-3290-4693-AB0C-4365D20D0870}" srcOrd="0" destOrd="0" presId="urn:microsoft.com/office/officeart/2018/2/layout/IconCircleList"/>
    <dgm:cxn modelId="{2D9E0FE6-6D4A-4156-AA95-B20297DFDDEE}" type="presParOf" srcId="{CFDCA556-3CE3-43F6-A0B7-2A1B4C9C49B0}" destId="{91A8DB12-76A9-4A07-9A0C-FF4835734712}" srcOrd="1" destOrd="0" presId="urn:microsoft.com/office/officeart/2018/2/layout/IconCircleList"/>
    <dgm:cxn modelId="{1E009F4E-CF3C-48ED-93D9-EC8F7DE8D752}" type="presParOf" srcId="{CFDCA556-3CE3-43F6-A0B7-2A1B4C9C49B0}" destId="{0DCF3C61-DCA9-40D9-AE87-10A960C15293}" srcOrd="2" destOrd="0" presId="urn:microsoft.com/office/officeart/2018/2/layout/IconCircleList"/>
    <dgm:cxn modelId="{A859D164-810A-4ADE-AC4E-D3C48EB79369}" type="presParOf" srcId="{CFDCA556-3CE3-43F6-A0B7-2A1B4C9C49B0}" destId="{66081B27-418C-47FE-86EB-152FBC260B16}" srcOrd="3" destOrd="0" presId="urn:microsoft.com/office/officeart/2018/2/layout/IconCircleList"/>
    <dgm:cxn modelId="{667622C8-7B5D-4E94-9738-147A1E79D83F}" type="presParOf" srcId="{07007976-C132-4050-A5B8-A27B13B4233A}" destId="{1841A1B5-FC59-4F9B-8100-EF564F6E858A}" srcOrd="5" destOrd="0" presId="urn:microsoft.com/office/officeart/2018/2/layout/IconCircleList"/>
    <dgm:cxn modelId="{9DBEAA95-818A-42AB-ACF8-4550CCA5CED5}" type="presParOf" srcId="{07007976-C132-4050-A5B8-A27B13B4233A}" destId="{E80B0E68-171A-406A-9264-FA73A845D9EC}" srcOrd="6" destOrd="0" presId="urn:microsoft.com/office/officeart/2018/2/layout/IconCircleList"/>
    <dgm:cxn modelId="{9B60C926-DEEB-4539-A589-6833124A46D4}" type="presParOf" srcId="{E80B0E68-171A-406A-9264-FA73A845D9EC}" destId="{F35F3357-F57D-44BA-891D-D6C69B479F5F}" srcOrd="0" destOrd="0" presId="urn:microsoft.com/office/officeart/2018/2/layout/IconCircleList"/>
    <dgm:cxn modelId="{00B0BEC4-0F53-41B3-9D25-284F18E30D41}" type="presParOf" srcId="{E80B0E68-171A-406A-9264-FA73A845D9EC}" destId="{0BB19E4E-B7CA-4482-8B4C-21589BABC1E9}" srcOrd="1" destOrd="0" presId="urn:microsoft.com/office/officeart/2018/2/layout/IconCircleList"/>
    <dgm:cxn modelId="{CB60F61B-2E73-4B11-A22D-BF4F67C12DE0}" type="presParOf" srcId="{E80B0E68-171A-406A-9264-FA73A845D9EC}" destId="{89CF7ACA-645C-4889-AE23-3F007E5B83F9}" srcOrd="2" destOrd="0" presId="urn:microsoft.com/office/officeart/2018/2/layout/IconCircleList"/>
    <dgm:cxn modelId="{59B45D3A-8937-479C-953D-4C533415A7E7}" type="presParOf" srcId="{E80B0E68-171A-406A-9264-FA73A845D9EC}" destId="{4ED77647-1F06-4EDF-B60E-038A66AC0DC1}" srcOrd="3" destOrd="0" presId="urn:microsoft.com/office/officeart/2018/2/layout/IconCircleList"/>
    <dgm:cxn modelId="{5DCC1FCC-34BA-4EF3-845B-7EB539B6C5C7}" type="presParOf" srcId="{07007976-C132-4050-A5B8-A27B13B4233A}" destId="{E2383E1C-C33C-46DE-BC77-DBABB658B38C}" srcOrd="7" destOrd="0" presId="urn:microsoft.com/office/officeart/2018/2/layout/IconCircleList"/>
    <dgm:cxn modelId="{F032526A-4A66-44A6-8162-5A9CD725B580}" type="presParOf" srcId="{07007976-C132-4050-A5B8-A27B13B4233A}" destId="{DF0C3118-CE18-4CC6-8527-DD4F5F9A9237}" srcOrd="8" destOrd="0" presId="urn:microsoft.com/office/officeart/2018/2/layout/IconCircleList"/>
    <dgm:cxn modelId="{E4CE242E-AA38-42DA-93C1-1F84BB8184D1}" type="presParOf" srcId="{DF0C3118-CE18-4CC6-8527-DD4F5F9A9237}" destId="{CCD63817-980A-44F5-A8B8-0894794590AE}" srcOrd="0" destOrd="0" presId="urn:microsoft.com/office/officeart/2018/2/layout/IconCircleList"/>
    <dgm:cxn modelId="{A7F50E73-B2AE-4A54-B74E-7BCB1A16CDC0}" type="presParOf" srcId="{DF0C3118-CE18-4CC6-8527-DD4F5F9A9237}" destId="{F5926AC7-8239-4189-99CC-CE47F77AC812}" srcOrd="1" destOrd="0" presId="urn:microsoft.com/office/officeart/2018/2/layout/IconCircleList"/>
    <dgm:cxn modelId="{4F2857D8-BDA2-49A4-8EB5-C32890667E96}" type="presParOf" srcId="{DF0C3118-CE18-4CC6-8527-DD4F5F9A9237}" destId="{2714873A-D241-4E11-AC60-248838DACEAF}" srcOrd="2" destOrd="0" presId="urn:microsoft.com/office/officeart/2018/2/layout/IconCircleList"/>
    <dgm:cxn modelId="{2743F405-9244-46B0-96C7-CEC7F3CA7C96}" type="presParOf" srcId="{DF0C3118-CE18-4CC6-8527-DD4F5F9A9237}" destId="{374D9A3B-552F-4963-9AD0-A2C9A147986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FC7BA-4593-4F63-8F68-5BFD578A7606}">
      <dsp:nvSpPr>
        <dsp:cNvPr id="0" name=""/>
        <dsp:cNvSpPr/>
      </dsp:nvSpPr>
      <dsp:spPr>
        <a:xfrm>
          <a:off x="8329" y="321084"/>
          <a:ext cx="792139" cy="792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B55FA-D9B3-4081-A6A1-D0C2287FB56B}">
      <dsp:nvSpPr>
        <dsp:cNvPr id="0" name=""/>
        <dsp:cNvSpPr/>
      </dsp:nvSpPr>
      <dsp:spPr>
        <a:xfrm>
          <a:off x="8329" y="1252115"/>
          <a:ext cx="2263256" cy="1425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Definition: </a:t>
          </a:r>
          <a:r>
            <a:rPr lang="en-US" sz="1400" b="0" i="0" kern="1200"/>
            <a:t>Data analytics is the process of analyzing, cleaning, transforming, and modeling data for the purpose of discovering important information, drawing conclusions, and supporting informed decisions.</a:t>
          </a:r>
          <a:endParaRPr lang="en-US" sz="1400" kern="1200"/>
        </a:p>
      </dsp:txBody>
      <dsp:txXfrm>
        <a:off x="8329" y="1252115"/>
        <a:ext cx="2263256" cy="1425751"/>
      </dsp:txXfrm>
    </dsp:sp>
    <dsp:sp modelId="{F4768A2E-7E11-40C5-8E95-C0B3165750D0}">
      <dsp:nvSpPr>
        <dsp:cNvPr id="0" name=""/>
        <dsp:cNvSpPr/>
      </dsp:nvSpPr>
      <dsp:spPr>
        <a:xfrm>
          <a:off x="8329" y="2742466"/>
          <a:ext cx="2263256" cy="661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72FD1E-1D1C-40D9-9DF0-7EE07AE97174}">
      <dsp:nvSpPr>
        <dsp:cNvPr id="0" name=""/>
        <dsp:cNvSpPr/>
      </dsp:nvSpPr>
      <dsp:spPr>
        <a:xfrm>
          <a:off x="2667655" y="321084"/>
          <a:ext cx="792139" cy="792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09B9BA-2B67-435F-B8D6-DE54073C5BE7}">
      <dsp:nvSpPr>
        <dsp:cNvPr id="0" name=""/>
        <dsp:cNvSpPr/>
      </dsp:nvSpPr>
      <dsp:spPr>
        <a:xfrm>
          <a:off x="2667655" y="1252115"/>
          <a:ext cx="2263256" cy="1425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Goals of Data Analysis:</a:t>
          </a:r>
        </a:p>
      </dsp:txBody>
      <dsp:txXfrm>
        <a:off x="2667655" y="1252115"/>
        <a:ext cx="2263256" cy="1425751"/>
      </dsp:txXfrm>
    </dsp:sp>
    <dsp:sp modelId="{27D70C5F-9A23-4D38-8D18-63FF11607615}">
      <dsp:nvSpPr>
        <dsp:cNvPr id="0" name=""/>
        <dsp:cNvSpPr/>
      </dsp:nvSpPr>
      <dsp:spPr>
        <a:xfrm>
          <a:off x="2520023" y="1697608"/>
          <a:ext cx="2263256" cy="661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</a:t>
          </a:r>
          <a:r>
            <a:rPr lang="en-IN" sz="1100" kern="1200" dirty="0"/>
            <a:t>&gt;</a:t>
          </a:r>
          <a:r>
            <a:rPr lang="en-US" sz="1100" kern="1200" dirty="0"/>
            <a:t> Discover insights and patterns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</a:t>
          </a:r>
          <a:r>
            <a:rPr lang="en-IN" sz="1100" kern="1200"/>
            <a:t>&gt;</a:t>
          </a:r>
          <a:r>
            <a:rPr lang="en-US" sz="1100" kern="1200"/>
            <a:t> Make data-driven decisions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</a:t>
          </a:r>
          <a:r>
            <a:rPr lang="en-IN" sz="1100" kern="1200"/>
            <a:t>&gt;</a:t>
          </a:r>
          <a:r>
            <a:rPr lang="en-US" sz="1100" kern="1200"/>
            <a:t> Identify trends and correlations</a:t>
          </a:r>
        </a:p>
      </dsp:txBody>
      <dsp:txXfrm>
        <a:off x="2520023" y="1697608"/>
        <a:ext cx="2263256" cy="661780"/>
      </dsp:txXfrm>
    </dsp:sp>
    <dsp:sp modelId="{6000F2FD-2C5A-451E-B437-55FC3E6E9E47}">
      <dsp:nvSpPr>
        <dsp:cNvPr id="0" name=""/>
        <dsp:cNvSpPr/>
      </dsp:nvSpPr>
      <dsp:spPr>
        <a:xfrm>
          <a:off x="5326982" y="247589"/>
          <a:ext cx="792139" cy="792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14182-287A-4E86-AFDB-425E15420A2F}">
      <dsp:nvSpPr>
        <dsp:cNvPr id="0" name=""/>
        <dsp:cNvSpPr/>
      </dsp:nvSpPr>
      <dsp:spPr>
        <a:xfrm>
          <a:off x="5326982" y="1248010"/>
          <a:ext cx="2263256" cy="1286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Types of Data Analysis:</a:t>
          </a:r>
        </a:p>
      </dsp:txBody>
      <dsp:txXfrm>
        <a:off x="5326982" y="1248010"/>
        <a:ext cx="2263256" cy="1286968"/>
      </dsp:txXfrm>
    </dsp:sp>
    <dsp:sp modelId="{6FF7F4D2-C4C6-4449-A29D-A18BAAE53E15}">
      <dsp:nvSpPr>
        <dsp:cNvPr id="0" name=""/>
        <dsp:cNvSpPr/>
      </dsp:nvSpPr>
      <dsp:spPr>
        <a:xfrm>
          <a:off x="5218730" y="1827262"/>
          <a:ext cx="2263256" cy="95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</a:t>
          </a:r>
          <a:r>
            <a:rPr lang="en-IN" sz="1100" kern="1200"/>
            <a:t>&gt;</a:t>
          </a:r>
          <a:r>
            <a:rPr lang="en-US" sz="1100" kern="1200"/>
            <a:t> Descriptive: Summarizes data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</a:t>
          </a:r>
          <a:r>
            <a:rPr lang="en-IN" sz="1100" kern="1200"/>
            <a:t>&gt;</a:t>
          </a:r>
          <a:r>
            <a:rPr lang="en-US" sz="1100" kern="1200"/>
            <a:t> Predictive: Forecasts future trends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</a:t>
          </a:r>
          <a:r>
            <a:rPr lang="en-IN" sz="1100" kern="1200" dirty="0"/>
            <a:t>&gt;</a:t>
          </a:r>
          <a:r>
            <a:rPr lang="en-US" sz="1100" kern="1200" dirty="0"/>
            <a:t> Prescriptive: Suggests actions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</a:t>
          </a:r>
          <a:r>
            <a:rPr lang="en-IN" sz="1100" kern="1200"/>
            <a:t>&gt;</a:t>
          </a:r>
          <a:r>
            <a:rPr lang="en-US" sz="1100" kern="1200"/>
            <a:t> Diagnostic: Identifies causes of outcomes</a:t>
          </a:r>
        </a:p>
      </dsp:txBody>
      <dsp:txXfrm>
        <a:off x="5218730" y="1827262"/>
        <a:ext cx="2263256" cy="9557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96DB3A-FCF8-4ABD-9195-F7FA944B2857}">
      <dsp:nvSpPr>
        <dsp:cNvPr id="0" name=""/>
        <dsp:cNvSpPr/>
      </dsp:nvSpPr>
      <dsp:spPr>
        <a:xfrm>
          <a:off x="1155628" y="67021"/>
          <a:ext cx="699974" cy="6999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2059B7-9703-434A-97E7-D62F77212EE5}">
      <dsp:nvSpPr>
        <dsp:cNvPr id="0" name=""/>
        <dsp:cNvSpPr/>
      </dsp:nvSpPr>
      <dsp:spPr>
        <a:xfrm>
          <a:off x="1302623" y="214015"/>
          <a:ext cx="405985" cy="4059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F40BF-3D91-4AC1-AB25-6FB3BEE28307}">
      <dsp:nvSpPr>
        <dsp:cNvPr id="0" name=""/>
        <dsp:cNvSpPr/>
      </dsp:nvSpPr>
      <dsp:spPr>
        <a:xfrm>
          <a:off x="2005598" y="67021"/>
          <a:ext cx="1649940" cy="699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 Connectivity: Connects to a wide variety of data sources (Excel, SQL, web, cloud, etc.).</a:t>
          </a:r>
        </a:p>
      </dsp:txBody>
      <dsp:txXfrm>
        <a:off x="2005598" y="67021"/>
        <a:ext cx="1649940" cy="699974"/>
      </dsp:txXfrm>
    </dsp:sp>
    <dsp:sp modelId="{5421EE64-9F80-407D-9CF6-F9B722641B1E}">
      <dsp:nvSpPr>
        <dsp:cNvPr id="0" name=""/>
        <dsp:cNvSpPr/>
      </dsp:nvSpPr>
      <dsp:spPr>
        <a:xfrm>
          <a:off x="3943028" y="67021"/>
          <a:ext cx="699974" cy="6999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7513F7-EC93-4FED-A317-C28797978AC3}">
      <dsp:nvSpPr>
        <dsp:cNvPr id="0" name=""/>
        <dsp:cNvSpPr/>
      </dsp:nvSpPr>
      <dsp:spPr>
        <a:xfrm>
          <a:off x="4090023" y="214015"/>
          <a:ext cx="405985" cy="4059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2D7388-E6DF-4175-B590-251E0CEAFD19}">
      <dsp:nvSpPr>
        <dsp:cNvPr id="0" name=""/>
        <dsp:cNvSpPr/>
      </dsp:nvSpPr>
      <dsp:spPr>
        <a:xfrm>
          <a:off x="4792998" y="67021"/>
          <a:ext cx="1649940" cy="699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 Transformation: Built-in tools for data cleansing and shaping (Power Query).</a:t>
          </a:r>
        </a:p>
      </dsp:txBody>
      <dsp:txXfrm>
        <a:off x="4792998" y="67021"/>
        <a:ext cx="1649940" cy="699974"/>
      </dsp:txXfrm>
    </dsp:sp>
    <dsp:sp modelId="{8372E269-AD28-40BC-BD1A-8EE13372BC4F}">
      <dsp:nvSpPr>
        <dsp:cNvPr id="0" name=""/>
        <dsp:cNvSpPr/>
      </dsp:nvSpPr>
      <dsp:spPr>
        <a:xfrm>
          <a:off x="1155628" y="1342412"/>
          <a:ext cx="699974" cy="6999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B7438D-B6C1-47A2-A3FA-651FB310841E}">
      <dsp:nvSpPr>
        <dsp:cNvPr id="0" name=""/>
        <dsp:cNvSpPr/>
      </dsp:nvSpPr>
      <dsp:spPr>
        <a:xfrm>
          <a:off x="1302623" y="1489406"/>
          <a:ext cx="405985" cy="4059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09B24-DD44-4F66-ABFF-D9FC36D3538C}">
      <dsp:nvSpPr>
        <dsp:cNvPr id="0" name=""/>
        <dsp:cNvSpPr/>
      </dsp:nvSpPr>
      <dsp:spPr>
        <a:xfrm>
          <a:off x="2005598" y="1342412"/>
          <a:ext cx="1649940" cy="699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 Modeling: Relationships, measures, and calculated columns.</a:t>
          </a:r>
        </a:p>
      </dsp:txBody>
      <dsp:txXfrm>
        <a:off x="2005598" y="1342412"/>
        <a:ext cx="1649940" cy="699974"/>
      </dsp:txXfrm>
    </dsp:sp>
    <dsp:sp modelId="{111CEDD9-88ED-4B54-842C-B2C1D74384B6}">
      <dsp:nvSpPr>
        <dsp:cNvPr id="0" name=""/>
        <dsp:cNvSpPr/>
      </dsp:nvSpPr>
      <dsp:spPr>
        <a:xfrm>
          <a:off x="3943028" y="1342412"/>
          <a:ext cx="699974" cy="69997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269E61-51D8-4822-9B82-FAF33B04B7A5}">
      <dsp:nvSpPr>
        <dsp:cNvPr id="0" name=""/>
        <dsp:cNvSpPr/>
      </dsp:nvSpPr>
      <dsp:spPr>
        <a:xfrm>
          <a:off x="4090023" y="1489406"/>
          <a:ext cx="405985" cy="4059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324B8-BE19-4465-9425-5DDC442A682A}">
      <dsp:nvSpPr>
        <dsp:cNvPr id="0" name=""/>
        <dsp:cNvSpPr/>
      </dsp:nvSpPr>
      <dsp:spPr>
        <a:xfrm>
          <a:off x="4792998" y="1342412"/>
          <a:ext cx="1649940" cy="699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Visualizations: Offers diverse charts, maps, and visual tools.</a:t>
          </a:r>
        </a:p>
      </dsp:txBody>
      <dsp:txXfrm>
        <a:off x="4792998" y="1342412"/>
        <a:ext cx="1649940" cy="699974"/>
      </dsp:txXfrm>
    </dsp:sp>
    <dsp:sp modelId="{9582C1E8-0B22-41E4-A242-870FC9C1921D}">
      <dsp:nvSpPr>
        <dsp:cNvPr id="0" name=""/>
        <dsp:cNvSpPr/>
      </dsp:nvSpPr>
      <dsp:spPr>
        <a:xfrm>
          <a:off x="1155628" y="2617802"/>
          <a:ext cx="699974" cy="69997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90BF6-35E9-4E22-94F9-3BD1A4DA08F8}">
      <dsp:nvSpPr>
        <dsp:cNvPr id="0" name=""/>
        <dsp:cNvSpPr/>
      </dsp:nvSpPr>
      <dsp:spPr>
        <a:xfrm>
          <a:off x="1302623" y="2764797"/>
          <a:ext cx="405985" cy="40598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154F6-8D36-4D61-B1B7-DD2BA04701F5}">
      <dsp:nvSpPr>
        <dsp:cNvPr id="0" name=""/>
        <dsp:cNvSpPr/>
      </dsp:nvSpPr>
      <dsp:spPr>
        <a:xfrm>
          <a:off x="2005598" y="2617802"/>
          <a:ext cx="1649940" cy="699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Dashboard Creation: Combines multiple reports into dashboards.</a:t>
          </a:r>
        </a:p>
      </dsp:txBody>
      <dsp:txXfrm>
        <a:off x="2005598" y="2617802"/>
        <a:ext cx="1649940" cy="699974"/>
      </dsp:txXfrm>
    </dsp:sp>
    <dsp:sp modelId="{5F98EC80-7F31-4B24-BCFA-5E579F7CCB6E}">
      <dsp:nvSpPr>
        <dsp:cNvPr id="0" name=""/>
        <dsp:cNvSpPr/>
      </dsp:nvSpPr>
      <dsp:spPr>
        <a:xfrm>
          <a:off x="3943028" y="2617802"/>
          <a:ext cx="699974" cy="6999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235CDE-B0F5-49B6-8AB9-03A142A86C3E}">
      <dsp:nvSpPr>
        <dsp:cNvPr id="0" name=""/>
        <dsp:cNvSpPr/>
      </dsp:nvSpPr>
      <dsp:spPr>
        <a:xfrm>
          <a:off x="4090023" y="2764797"/>
          <a:ext cx="405985" cy="40598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B7D19-411D-45DF-AF9E-6E9AB0B5C085}">
      <dsp:nvSpPr>
        <dsp:cNvPr id="0" name=""/>
        <dsp:cNvSpPr/>
      </dsp:nvSpPr>
      <dsp:spPr>
        <a:xfrm>
          <a:off x="4792998" y="2617802"/>
          <a:ext cx="1649940" cy="699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Collaboration and Sharing: Share insights with teams through the Power BI Service.</a:t>
          </a:r>
        </a:p>
      </dsp:txBody>
      <dsp:txXfrm>
        <a:off x="4792998" y="2617802"/>
        <a:ext cx="1649940" cy="6999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0628E-3873-4D04-A57B-4BF2C4FA8319}">
      <dsp:nvSpPr>
        <dsp:cNvPr id="0" name=""/>
        <dsp:cNvSpPr/>
      </dsp:nvSpPr>
      <dsp:spPr>
        <a:xfrm>
          <a:off x="0" y="3841"/>
          <a:ext cx="4414719" cy="8182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AF2CB5-B880-49AD-AE30-B73AF895BE34}">
      <dsp:nvSpPr>
        <dsp:cNvPr id="0" name=""/>
        <dsp:cNvSpPr/>
      </dsp:nvSpPr>
      <dsp:spPr>
        <a:xfrm>
          <a:off x="247522" y="187948"/>
          <a:ext cx="450040" cy="4500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DBE58-FDF1-4567-963C-6496A80643A5}">
      <dsp:nvSpPr>
        <dsp:cNvPr id="0" name=""/>
        <dsp:cNvSpPr/>
      </dsp:nvSpPr>
      <dsp:spPr>
        <a:xfrm>
          <a:off x="945084" y="3841"/>
          <a:ext cx="3469634" cy="818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99" tIns="86599" rIns="86599" bIns="8659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1. Data Import and Cleansing: Load data from multiple sources and clean it with Power Query.</a:t>
          </a:r>
        </a:p>
      </dsp:txBody>
      <dsp:txXfrm>
        <a:off x="945084" y="3841"/>
        <a:ext cx="3469634" cy="818254"/>
      </dsp:txXfrm>
    </dsp:sp>
    <dsp:sp modelId="{F219DE39-1AC8-45AC-AC30-BD3300C63520}">
      <dsp:nvSpPr>
        <dsp:cNvPr id="0" name=""/>
        <dsp:cNvSpPr/>
      </dsp:nvSpPr>
      <dsp:spPr>
        <a:xfrm>
          <a:off x="0" y="1026659"/>
          <a:ext cx="4414719" cy="8182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796489-55B0-4454-8CD6-D99A28793D88}">
      <dsp:nvSpPr>
        <dsp:cNvPr id="0" name=""/>
        <dsp:cNvSpPr/>
      </dsp:nvSpPr>
      <dsp:spPr>
        <a:xfrm>
          <a:off x="247522" y="1210767"/>
          <a:ext cx="450040" cy="4500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32C224-ADCB-47CE-8AD5-91E33B3E6B2C}">
      <dsp:nvSpPr>
        <dsp:cNvPr id="0" name=""/>
        <dsp:cNvSpPr/>
      </dsp:nvSpPr>
      <dsp:spPr>
        <a:xfrm>
          <a:off x="945084" y="1026659"/>
          <a:ext cx="3469634" cy="818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99" tIns="86599" rIns="86599" bIns="8659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2. Data Transformation and Modeling: Structure data to build relationships, create calculated fields, and ensure data quality.</a:t>
          </a:r>
        </a:p>
      </dsp:txBody>
      <dsp:txXfrm>
        <a:off x="945084" y="1026659"/>
        <a:ext cx="3469634" cy="818254"/>
      </dsp:txXfrm>
    </dsp:sp>
    <dsp:sp modelId="{957453E7-76C5-4ECC-B869-0C86E90F0B39}">
      <dsp:nvSpPr>
        <dsp:cNvPr id="0" name=""/>
        <dsp:cNvSpPr/>
      </dsp:nvSpPr>
      <dsp:spPr>
        <a:xfrm>
          <a:off x="0" y="2049478"/>
          <a:ext cx="4414719" cy="8182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BDBDAA-8A56-4629-8551-6CA68CDCD9E4}">
      <dsp:nvSpPr>
        <dsp:cNvPr id="0" name=""/>
        <dsp:cNvSpPr/>
      </dsp:nvSpPr>
      <dsp:spPr>
        <a:xfrm>
          <a:off x="247522" y="2233585"/>
          <a:ext cx="450040" cy="4500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C1638-BDCD-47D9-8D05-B77F6F15A716}">
      <dsp:nvSpPr>
        <dsp:cNvPr id="0" name=""/>
        <dsp:cNvSpPr/>
      </dsp:nvSpPr>
      <dsp:spPr>
        <a:xfrm>
          <a:off x="945084" y="2049478"/>
          <a:ext cx="3469634" cy="818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99" tIns="86599" rIns="86599" bIns="8659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3. Data Visualization: Choose from a variety of visualizations to represent data insights effectively.</a:t>
          </a:r>
        </a:p>
      </dsp:txBody>
      <dsp:txXfrm>
        <a:off x="945084" y="2049478"/>
        <a:ext cx="3469634" cy="818254"/>
      </dsp:txXfrm>
    </dsp:sp>
    <dsp:sp modelId="{BD8F4BD9-4C42-4EAA-BC58-391FA7795B92}">
      <dsp:nvSpPr>
        <dsp:cNvPr id="0" name=""/>
        <dsp:cNvSpPr/>
      </dsp:nvSpPr>
      <dsp:spPr>
        <a:xfrm>
          <a:off x="0" y="3072296"/>
          <a:ext cx="4414719" cy="8182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8387D-9BD7-4CE6-B3DA-6F345E040066}">
      <dsp:nvSpPr>
        <dsp:cNvPr id="0" name=""/>
        <dsp:cNvSpPr/>
      </dsp:nvSpPr>
      <dsp:spPr>
        <a:xfrm>
          <a:off x="247522" y="3256403"/>
          <a:ext cx="450040" cy="4500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1F5EA5-F0F2-4616-8F12-E46AAE767D80}">
      <dsp:nvSpPr>
        <dsp:cNvPr id="0" name=""/>
        <dsp:cNvSpPr/>
      </dsp:nvSpPr>
      <dsp:spPr>
        <a:xfrm>
          <a:off x="945084" y="3072296"/>
          <a:ext cx="3469634" cy="818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99" tIns="86599" rIns="86599" bIns="8659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4. Creating Reports and Dashboards: Combine visuals, tables, and summaries to create interactive reports and dashboards.</a:t>
          </a:r>
        </a:p>
      </dsp:txBody>
      <dsp:txXfrm>
        <a:off x="945084" y="3072296"/>
        <a:ext cx="3469634" cy="818254"/>
      </dsp:txXfrm>
    </dsp:sp>
    <dsp:sp modelId="{51C316A4-8AA5-4769-AA26-E5BBB72EE4B8}">
      <dsp:nvSpPr>
        <dsp:cNvPr id="0" name=""/>
        <dsp:cNvSpPr/>
      </dsp:nvSpPr>
      <dsp:spPr>
        <a:xfrm>
          <a:off x="0" y="4095114"/>
          <a:ext cx="4414719" cy="81825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08A3A1-47E0-42F9-A4F0-090FC74A2329}">
      <dsp:nvSpPr>
        <dsp:cNvPr id="0" name=""/>
        <dsp:cNvSpPr/>
      </dsp:nvSpPr>
      <dsp:spPr>
        <a:xfrm>
          <a:off x="247522" y="4279222"/>
          <a:ext cx="450040" cy="45004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50FF7-78F5-4603-AE4F-A08369151EAB}">
      <dsp:nvSpPr>
        <dsp:cNvPr id="0" name=""/>
        <dsp:cNvSpPr/>
      </dsp:nvSpPr>
      <dsp:spPr>
        <a:xfrm>
          <a:off x="945084" y="4095114"/>
          <a:ext cx="3469634" cy="818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99" tIns="86599" rIns="86599" bIns="8659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5. Data Sharing and Collaboration: Publish reports to the Power BI Service for team collaboration and real-time updates.</a:t>
          </a:r>
        </a:p>
      </dsp:txBody>
      <dsp:txXfrm>
        <a:off x="945084" y="4095114"/>
        <a:ext cx="3469634" cy="8182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03ABA-938F-4BA2-9F88-37DA805D95E1}">
      <dsp:nvSpPr>
        <dsp:cNvPr id="0" name=""/>
        <dsp:cNvSpPr/>
      </dsp:nvSpPr>
      <dsp:spPr>
        <a:xfrm>
          <a:off x="36406" y="612532"/>
          <a:ext cx="652387" cy="6523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CC8F8E-B8F6-4F05-8778-C20375261795}">
      <dsp:nvSpPr>
        <dsp:cNvPr id="0" name=""/>
        <dsp:cNvSpPr/>
      </dsp:nvSpPr>
      <dsp:spPr>
        <a:xfrm>
          <a:off x="173407" y="749533"/>
          <a:ext cx="378384" cy="3783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86477-6CC5-43CD-A126-148B88460260}">
      <dsp:nvSpPr>
        <dsp:cNvPr id="0" name=""/>
        <dsp:cNvSpPr/>
      </dsp:nvSpPr>
      <dsp:spPr>
        <a:xfrm>
          <a:off x="828591" y="612532"/>
          <a:ext cx="1537770" cy="652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User-Friendly: Easy to learn, even for non-technical users.</a:t>
          </a:r>
        </a:p>
      </dsp:txBody>
      <dsp:txXfrm>
        <a:off x="828591" y="612532"/>
        <a:ext cx="1537770" cy="652387"/>
      </dsp:txXfrm>
    </dsp:sp>
    <dsp:sp modelId="{E3316E5C-1DB7-4AE2-869A-49495474F32C}">
      <dsp:nvSpPr>
        <dsp:cNvPr id="0" name=""/>
        <dsp:cNvSpPr/>
      </dsp:nvSpPr>
      <dsp:spPr>
        <a:xfrm>
          <a:off x="2634306" y="612532"/>
          <a:ext cx="652387" cy="6523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672704-C54E-4BE2-B16A-71DD66A735E8}">
      <dsp:nvSpPr>
        <dsp:cNvPr id="0" name=""/>
        <dsp:cNvSpPr/>
      </dsp:nvSpPr>
      <dsp:spPr>
        <a:xfrm>
          <a:off x="2771307" y="749533"/>
          <a:ext cx="378384" cy="3783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BFE134-1E8F-4D79-854D-A35CE27D31C7}">
      <dsp:nvSpPr>
        <dsp:cNvPr id="0" name=""/>
        <dsp:cNvSpPr/>
      </dsp:nvSpPr>
      <dsp:spPr>
        <a:xfrm>
          <a:off x="3426491" y="612532"/>
          <a:ext cx="1537770" cy="652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Real-Time Data Access: Access updated data from live connections.</a:t>
          </a:r>
        </a:p>
      </dsp:txBody>
      <dsp:txXfrm>
        <a:off x="3426491" y="612532"/>
        <a:ext cx="1537770" cy="652387"/>
      </dsp:txXfrm>
    </dsp:sp>
    <dsp:sp modelId="{4D97D332-3290-4693-AB0C-4365D20D0870}">
      <dsp:nvSpPr>
        <dsp:cNvPr id="0" name=""/>
        <dsp:cNvSpPr/>
      </dsp:nvSpPr>
      <dsp:spPr>
        <a:xfrm>
          <a:off x="5232206" y="612532"/>
          <a:ext cx="652387" cy="6523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A8DB12-76A9-4A07-9A0C-FF4835734712}">
      <dsp:nvSpPr>
        <dsp:cNvPr id="0" name=""/>
        <dsp:cNvSpPr/>
      </dsp:nvSpPr>
      <dsp:spPr>
        <a:xfrm>
          <a:off x="5369207" y="749533"/>
          <a:ext cx="378384" cy="3783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081B27-418C-47FE-86EB-152FBC260B16}">
      <dsp:nvSpPr>
        <dsp:cNvPr id="0" name=""/>
        <dsp:cNvSpPr/>
      </dsp:nvSpPr>
      <dsp:spPr>
        <a:xfrm>
          <a:off x="6024391" y="612532"/>
          <a:ext cx="1537770" cy="652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Customizable Visuals: Tailor reports to audience needs.</a:t>
          </a:r>
        </a:p>
      </dsp:txBody>
      <dsp:txXfrm>
        <a:off x="6024391" y="612532"/>
        <a:ext cx="1537770" cy="652387"/>
      </dsp:txXfrm>
    </dsp:sp>
    <dsp:sp modelId="{F35F3357-F57D-44BA-891D-D6C69B479F5F}">
      <dsp:nvSpPr>
        <dsp:cNvPr id="0" name=""/>
        <dsp:cNvSpPr/>
      </dsp:nvSpPr>
      <dsp:spPr>
        <a:xfrm>
          <a:off x="36406" y="1783080"/>
          <a:ext cx="652387" cy="6523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B19E4E-B7CA-4482-8B4C-21589BABC1E9}">
      <dsp:nvSpPr>
        <dsp:cNvPr id="0" name=""/>
        <dsp:cNvSpPr/>
      </dsp:nvSpPr>
      <dsp:spPr>
        <a:xfrm>
          <a:off x="173407" y="1920081"/>
          <a:ext cx="378384" cy="3783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77647-1F06-4EDF-B60E-038A66AC0DC1}">
      <dsp:nvSpPr>
        <dsp:cNvPr id="0" name=""/>
        <dsp:cNvSpPr/>
      </dsp:nvSpPr>
      <dsp:spPr>
        <a:xfrm>
          <a:off x="828591" y="1783080"/>
          <a:ext cx="1537770" cy="652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Scalable Solution: Fits both small teams and enterprise-level organizations.</a:t>
          </a:r>
        </a:p>
      </dsp:txBody>
      <dsp:txXfrm>
        <a:off x="828591" y="1783080"/>
        <a:ext cx="1537770" cy="652387"/>
      </dsp:txXfrm>
    </dsp:sp>
    <dsp:sp modelId="{CCD63817-980A-44F5-A8B8-0894794590AE}">
      <dsp:nvSpPr>
        <dsp:cNvPr id="0" name=""/>
        <dsp:cNvSpPr/>
      </dsp:nvSpPr>
      <dsp:spPr>
        <a:xfrm>
          <a:off x="2634306" y="1783080"/>
          <a:ext cx="652387" cy="6523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926AC7-8239-4189-99CC-CE47F77AC812}">
      <dsp:nvSpPr>
        <dsp:cNvPr id="0" name=""/>
        <dsp:cNvSpPr/>
      </dsp:nvSpPr>
      <dsp:spPr>
        <a:xfrm>
          <a:off x="2771307" y="1920081"/>
          <a:ext cx="378384" cy="3783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D9A3B-552F-4963-9AD0-A2C9A1479868}">
      <dsp:nvSpPr>
        <dsp:cNvPr id="0" name=""/>
        <dsp:cNvSpPr/>
      </dsp:nvSpPr>
      <dsp:spPr>
        <a:xfrm>
          <a:off x="3426491" y="1783080"/>
          <a:ext cx="1537770" cy="652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Cost-Effective: Lower cost compared to other BI tools.</a:t>
          </a:r>
        </a:p>
      </dsp:txBody>
      <dsp:txXfrm>
        <a:off x="3426491" y="1783080"/>
        <a:ext cx="1537770" cy="6523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53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2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47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33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70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12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57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94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9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9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4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93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7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3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35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4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4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385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4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5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Analysis using power Bi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Akshat Prakash Srivastava</a:t>
            </a:r>
          </a:p>
          <a:p>
            <a:r>
              <a:rPr lang="en-IN" dirty="0"/>
              <a:t>2300290100029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7598569" cy="1456267"/>
          </a:xfrm>
        </p:spPr>
        <p:txBody>
          <a:bodyPr>
            <a:normAutofit/>
          </a:bodyPr>
          <a:lstStyle/>
          <a:p>
            <a:r>
              <a:rPr lang="en-IN"/>
              <a:t>What is Data Analysis?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BBBB34-F9F4-712D-8E81-A61CA13388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142586"/>
              </p:ext>
            </p:extLst>
          </p:nvPr>
        </p:nvGraphicFramePr>
        <p:xfrm>
          <a:off x="514350" y="2065868"/>
          <a:ext cx="7598568" cy="3725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is Data Analysis crucial for a business?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analysis transforms raw data into actionable insights, helping organizations make data-driven decisions, enhance operational efficiency, and stay competitive in fast-evolving markets.</a:t>
            </a:r>
          </a:p>
          <a:p>
            <a:r>
              <a:rPr lang="en-US" dirty="0"/>
              <a:t>Business Benefits:</a:t>
            </a:r>
          </a:p>
          <a:p>
            <a:pPr marL="0" indent="0">
              <a:buNone/>
            </a:pPr>
            <a:r>
              <a:rPr lang="en-US" dirty="0"/>
              <a:t>-&gt; Enhanced Decision-Making: Provides data-driven insights to improve strategies</a:t>
            </a:r>
          </a:p>
          <a:p>
            <a:pPr marL="0" indent="0">
              <a:buNone/>
            </a:pPr>
            <a:r>
              <a:rPr lang="en-US" dirty="0"/>
              <a:t>-&gt; Cost Reduction: Identifies inefficiencies and suggests cost-effective solutions</a:t>
            </a:r>
          </a:p>
          <a:p>
            <a:pPr marL="0" indent="0">
              <a:buNone/>
            </a:pPr>
            <a:r>
              <a:rPr lang="en-US" dirty="0"/>
              <a:t>-&gt; Customer Insights: Helps understand customer behavior and preferences</a:t>
            </a:r>
          </a:p>
          <a:p>
            <a:pPr marL="0" indent="0">
              <a:buNone/>
            </a:pPr>
            <a:r>
              <a:rPr lang="en-US" dirty="0"/>
              <a:t>-&gt; Competitive Advantage: Enables organizations to stay ahead by leveraging data</a:t>
            </a:r>
          </a:p>
          <a:p>
            <a:pPr marL="0" indent="0">
              <a:buNone/>
            </a:pPr>
            <a:r>
              <a:rPr lang="en-US" dirty="0"/>
              <a:t>-&gt; Regulatory Compliance and Fraud Detection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6593" y="639097"/>
            <a:ext cx="4944806" cy="1612490"/>
          </a:xfrm>
        </p:spPr>
        <p:txBody>
          <a:bodyPr>
            <a:normAutofit/>
          </a:bodyPr>
          <a:lstStyle/>
          <a:p>
            <a:r>
              <a:rPr dirty="0"/>
              <a:t>Introduction to Microsoft Power BI</a:t>
            </a:r>
          </a:p>
        </p:txBody>
      </p:sp>
      <p:pic>
        <p:nvPicPr>
          <p:cNvPr id="1026" name="Picture 2" descr="Power BI - Quantum: Machine Learning &amp; Analytics">
            <a:extLst>
              <a:ext uri="{FF2B5EF4-FFF2-40B4-BE49-F238E27FC236}">
                <a16:creationId xmlns:a16="http://schemas.microsoft.com/office/drawing/2014/main" id="{D40803CE-475E-70F3-6C93-334D4D910E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6" r="30312"/>
          <a:stretch/>
        </p:blipFill>
        <p:spPr bwMode="auto">
          <a:xfrm>
            <a:off x="-235974" y="0"/>
            <a:ext cx="3712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6593" y="2251587"/>
            <a:ext cx="4944806" cy="3972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What is Microsoft Power BI?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/>
              <a:t>-&gt; A powerful business analytics tool and data visualization by Microsoft.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/>
              <a:t>-&gt; Enable users to connect, analyze, and visualize data from various sources, helping organizations transform raw data into actionable insights.</a:t>
            </a:r>
          </a:p>
          <a:p>
            <a:pPr>
              <a:lnSpc>
                <a:spcPct val="90000"/>
              </a:lnSpc>
            </a:pPr>
            <a:r>
              <a:rPr lang="en-US" sz="1400"/>
              <a:t>Core Components: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/>
              <a:t>-&gt; Power BI Desktop: Main tool for data modeling and report creation.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/>
              <a:t>-&gt; Power BI Service: Online service for sharing and collaboration.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/>
              <a:t>-&gt; Power BI Mobile App: Access reports on the go.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/>
              <a:t>-&gt; Power BI Report Server: On-premises report server, allowing organizations to deploy and manage Power BI reports on their internal infrastructure.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7598569" cy="1456267"/>
          </a:xfrm>
        </p:spPr>
        <p:txBody>
          <a:bodyPr>
            <a:normAutofit/>
          </a:bodyPr>
          <a:lstStyle/>
          <a:p>
            <a:r>
              <a:t>Key Features of Power BI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DC5C57E-A78E-392F-7DE7-BBC8D91EEE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048216"/>
              </p:ext>
            </p:extLst>
          </p:nvPr>
        </p:nvGraphicFramePr>
        <p:xfrm>
          <a:off x="514350" y="2406400"/>
          <a:ext cx="7598568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0"/>
            <a:ext cx="3490721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3483577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43466"/>
            <a:ext cx="2513648" cy="49953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 Microsoft Power BI is Used for Data Analysis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8340" y="-2"/>
            <a:ext cx="5653278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6E235C-BAD6-808E-0072-3E693AED2C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7363178"/>
              </p:ext>
            </p:extLst>
          </p:nvPr>
        </p:nvGraphicFramePr>
        <p:xfrm>
          <a:off x="4100631" y="804671"/>
          <a:ext cx="4414719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F5BED3-4EE4-425F-A016-C272586B8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56B4CA-4519-432C-ABFD-F2AE5D70E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D03B64-A2F8-4473-8457-9A6A36B67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284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C3CE7E-C09F-4DAB-A9B8-00CB40334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-2381" y="0"/>
            <a:ext cx="9141618" cy="2284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653142"/>
            <a:ext cx="7598568" cy="12192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800">
                <a:solidFill>
                  <a:srgbClr val="FFFFFF"/>
                </a:solidFill>
              </a:rPr>
              <a:t>Advantages of Using Power BI for Data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A5E2FF-778E-E252-FD6F-0FBD309496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8580668"/>
              </p:ext>
            </p:extLst>
          </p:nvPr>
        </p:nvGraphicFramePr>
        <p:xfrm>
          <a:off x="771525" y="2743200"/>
          <a:ext cx="7598568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937"/>
            <a:ext cx="7772400" cy="1456267"/>
          </a:xfrm>
        </p:spPr>
        <p:txBody>
          <a:bodyPr/>
          <a:lstStyle/>
          <a:p>
            <a:r>
              <a:rPr dirty="0"/>
              <a:t>Internship Experience 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6204"/>
            <a:ext cx="7772400" cy="487747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Projects Worked on:</a:t>
            </a:r>
          </a:p>
          <a:p>
            <a:pPr marL="0" indent="0">
              <a:buNone/>
            </a:pPr>
            <a:r>
              <a:rPr lang="en-US" dirty="0"/>
              <a:t>	1. Simple Power BI Report of the provided dataset  </a:t>
            </a:r>
          </a:p>
          <a:p>
            <a:pPr marL="0" indent="0">
              <a:buNone/>
            </a:pPr>
            <a:r>
              <a:rPr lang="en-US" dirty="0"/>
              <a:t>	2. Interactive Dashboard for the provided dataset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Key Learning Outcomes:</a:t>
            </a:r>
          </a:p>
          <a:p>
            <a:pPr marL="0" indent="0">
              <a:buNone/>
            </a:pPr>
            <a:r>
              <a:rPr lang="en-US" dirty="0"/>
              <a:t>-&gt; Learned the basics of data analysis , the importance and requirements in the field.</a:t>
            </a:r>
          </a:p>
          <a:p>
            <a:pPr marL="0" indent="0">
              <a:buNone/>
            </a:pPr>
            <a:r>
              <a:rPr lang="en-US" dirty="0"/>
              <a:t>-&gt; Gained hands-on experience in data extraction, transformation, and visualization using Power Query and various visual options .</a:t>
            </a:r>
          </a:p>
          <a:p>
            <a:pPr marL="0" indent="0">
              <a:buNone/>
            </a:pPr>
            <a:r>
              <a:rPr lang="en-US" dirty="0"/>
              <a:t>-&gt; Learned to work with various data sources and Power BI functionalities.</a:t>
            </a:r>
          </a:p>
          <a:p>
            <a:pPr marL="0" indent="0">
              <a:buNone/>
            </a:pPr>
            <a:r>
              <a:rPr lang="en-US" dirty="0"/>
              <a:t>-&gt; Enhanced understanding of data storytelling through visualizations.</a:t>
            </a:r>
          </a:p>
          <a:p>
            <a:endParaRPr lang="en-US" dirty="0"/>
          </a:p>
          <a:p>
            <a:r>
              <a:rPr lang="en-US" dirty="0"/>
              <a:t>Skills Acquired:</a:t>
            </a:r>
          </a:p>
          <a:p>
            <a:pPr marL="0" indent="0">
              <a:buNone/>
            </a:pPr>
            <a:r>
              <a:rPr lang="en-US" dirty="0"/>
              <a:t>-&gt; Data wrangling and cleansing with Power Query</a:t>
            </a:r>
          </a:p>
          <a:p>
            <a:pPr marL="0" indent="0">
              <a:buNone/>
            </a:pPr>
            <a:r>
              <a:rPr lang="en-US" dirty="0"/>
              <a:t>-&gt; Data modeling and relationship-building in Power BI</a:t>
            </a:r>
          </a:p>
          <a:p>
            <a:pPr marL="0" indent="0">
              <a:buNone/>
            </a:pPr>
            <a:r>
              <a:rPr lang="en-US" dirty="0"/>
              <a:t>-&gt; Creating effective reports and dashboards</a:t>
            </a:r>
          </a:p>
          <a:p>
            <a:endParaRPr lang="en-US" dirty="0"/>
          </a:p>
          <a:p>
            <a:r>
              <a:rPr lang="en-US" dirty="0"/>
              <a:t>Overall Experience:</a:t>
            </a:r>
          </a:p>
          <a:p>
            <a:pPr marL="0" indent="0">
              <a:buNone/>
            </a:pPr>
            <a:r>
              <a:rPr lang="en-US" dirty="0"/>
              <a:t>-&gt; The internship provided practical experience in applying theoretical knowledge.</a:t>
            </a:r>
          </a:p>
          <a:p>
            <a:pPr marL="0" indent="0">
              <a:buNone/>
            </a:pPr>
            <a:r>
              <a:rPr lang="en-US" dirty="0"/>
              <a:t>-&gt; Helped build confidence in using Power BI as a professional tool for data analysis.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719807"/>
            <a:ext cx="2744542" cy="3418387"/>
          </a:xfrm>
        </p:spPr>
        <p:txBody>
          <a:bodyPr>
            <a:normAutofit/>
          </a:bodyPr>
          <a:lstStyle/>
          <a:p>
            <a:pPr algn="r"/>
            <a:r>
              <a:t>Conclusion</a:t>
            </a:r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00192" y="2108835"/>
            <a:ext cx="0" cy="26403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1494" y="1719807"/>
            <a:ext cx="4888157" cy="34183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Summary of Insights: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/>
              <a:t>-&gt; Data analysis plays a vital role in decision-making.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/>
              <a:t>-&gt; Microsoft Power BI is an essential tool for performing efficient data analysis, visualization, and sharing.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/>
              <a:t>-&gt; The internship offered invaluable experience in using Power BI and provided a solid foundation for a career in data analysis.</a:t>
            </a:r>
          </a:p>
          <a:p>
            <a:pPr>
              <a:lnSpc>
                <a:spcPct val="90000"/>
              </a:lnSpc>
            </a:pPr>
            <a:endParaRPr lang="en-US" sz="1400"/>
          </a:p>
          <a:p>
            <a:pPr>
              <a:lnSpc>
                <a:spcPct val="90000"/>
              </a:lnSpc>
            </a:pPr>
            <a:r>
              <a:rPr lang="en-US" sz="1400"/>
              <a:t>Future Outlook: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/>
              <a:t>-&gt; Continue to explore advanced Power BI features and data analysis techniques.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/>
              <a:t>-&gt; Leverage Power BI skills in future projects to drive data-driven decisions.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42</TotalTime>
  <Words>784</Words>
  <Application>Microsoft Office PowerPoint</Application>
  <PresentationFormat>On-screen Show (4:3)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Data Analysis using power Bi</vt:lpstr>
      <vt:lpstr>What is Data Analysis?</vt:lpstr>
      <vt:lpstr>Why is Data Analysis crucial for a business?</vt:lpstr>
      <vt:lpstr>Introduction to Microsoft Power BI</vt:lpstr>
      <vt:lpstr>Key Features of Power BI</vt:lpstr>
      <vt:lpstr>How Microsoft Power BI is Used for Data Analysis</vt:lpstr>
      <vt:lpstr>Advantages of Using Power BI for Data Analysis</vt:lpstr>
      <vt:lpstr>Internship Experience Reflection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AKSHAT PRAKASH SRIVASTAVA</cp:lastModifiedBy>
  <cp:revision>3</cp:revision>
  <dcterms:created xsi:type="dcterms:W3CDTF">2013-01-27T09:14:16Z</dcterms:created>
  <dcterms:modified xsi:type="dcterms:W3CDTF">2024-10-29T08:57:28Z</dcterms:modified>
  <cp:category/>
</cp:coreProperties>
</file>