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21047-F6FD-4EC3-9A81-B4A61D73B4E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D704C43-9ED6-4F95-93DE-6D34C4B48569}">
      <dgm:prSet custT="1"/>
      <dgm:spPr/>
      <dgm:t>
        <a:bodyPr/>
        <a:lstStyle/>
        <a:p>
          <a:r>
            <a:rPr lang="en-US" sz="1600" dirty="0"/>
            <a:t>What is the Bank Management System?</a:t>
          </a:r>
        </a:p>
      </dgm:t>
    </dgm:pt>
    <dgm:pt modelId="{6432CE72-DF12-4F7E-953B-D56FBA646736}" type="parTrans" cxnId="{29CE55FE-D810-4EE9-AF31-00F5FA239D6A}">
      <dgm:prSet/>
      <dgm:spPr/>
      <dgm:t>
        <a:bodyPr/>
        <a:lstStyle/>
        <a:p>
          <a:endParaRPr lang="en-US"/>
        </a:p>
      </dgm:t>
    </dgm:pt>
    <dgm:pt modelId="{38A76283-20CB-4987-9F46-264C2AFAB1A9}" type="sibTrans" cxnId="{29CE55FE-D810-4EE9-AF31-00F5FA239D6A}">
      <dgm:prSet/>
      <dgm:spPr/>
      <dgm:t>
        <a:bodyPr/>
        <a:lstStyle/>
        <a:p>
          <a:endParaRPr lang="en-US"/>
        </a:p>
      </dgm:t>
    </dgm:pt>
    <dgm:pt modelId="{5FF3585D-D5D9-4767-B3F9-A27FCC375B38}">
      <dgm:prSet custT="1"/>
      <dgm:spPr/>
      <dgm:t>
        <a:bodyPr/>
        <a:lstStyle/>
        <a:p>
          <a:r>
            <a:rPr lang="en-US" sz="1600" dirty="0"/>
            <a:t>- A Python-based graphical user interface (GUI) application for managing bank accounts</a:t>
          </a:r>
          <a:r>
            <a:rPr lang="en-US" sz="1500" dirty="0"/>
            <a:t>.</a:t>
          </a:r>
        </a:p>
      </dgm:t>
    </dgm:pt>
    <dgm:pt modelId="{AAA63F66-6D9A-419D-B60D-E3531C168B98}" type="parTrans" cxnId="{18020849-2B69-4AD9-A0B0-D53680C17A02}">
      <dgm:prSet/>
      <dgm:spPr/>
      <dgm:t>
        <a:bodyPr/>
        <a:lstStyle/>
        <a:p>
          <a:endParaRPr lang="en-US"/>
        </a:p>
      </dgm:t>
    </dgm:pt>
    <dgm:pt modelId="{1EFB833D-162D-4B82-BB91-6A45FDEDBE51}" type="sibTrans" cxnId="{18020849-2B69-4AD9-A0B0-D53680C17A02}">
      <dgm:prSet/>
      <dgm:spPr/>
      <dgm:t>
        <a:bodyPr/>
        <a:lstStyle/>
        <a:p>
          <a:endParaRPr lang="en-US"/>
        </a:p>
      </dgm:t>
    </dgm:pt>
    <dgm:pt modelId="{D828E53D-E65C-48B9-9C55-0218A5FB87EA}">
      <dgm:prSet custT="1"/>
      <dgm:spPr/>
      <dgm:t>
        <a:bodyPr/>
        <a:lstStyle/>
        <a:p>
          <a:r>
            <a:rPr lang="en-US" sz="1600" dirty="0"/>
            <a:t>- Uses </a:t>
          </a:r>
          <a:r>
            <a:rPr lang="en-US" sz="1600" dirty="0" err="1"/>
            <a:t>Tkinter</a:t>
          </a:r>
          <a:r>
            <a:rPr lang="en-US" sz="1600" dirty="0"/>
            <a:t> for the GUI and file handling for storing account data.</a:t>
          </a:r>
        </a:p>
      </dgm:t>
    </dgm:pt>
    <dgm:pt modelId="{030C0A47-7985-4734-B205-19AC08C16D59}" type="parTrans" cxnId="{B6395B2D-25F3-48FD-82C2-E73CEDFFE2C3}">
      <dgm:prSet/>
      <dgm:spPr/>
      <dgm:t>
        <a:bodyPr/>
        <a:lstStyle/>
        <a:p>
          <a:endParaRPr lang="en-US"/>
        </a:p>
      </dgm:t>
    </dgm:pt>
    <dgm:pt modelId="{B5F7845E-79A9-41C7-821B-580EA0E7DE52}" type="sibTrans" cxnId="{B6395B2D-25F3-48FD-82C2-E73CEDFFE2C3}">
      <dgm:prSet/>
      <dgm:spPr/>
      <dgm:t>
        <a:bodyPr/>
        <a:lstStyle/>
        <a:p>
          <a:endParaRPr lang="en-US"/>
        </a:p>
      </dgm:t>
    </dgm:pt>
    <dgm:pt modelId="{5AD64DDF-5EE2-4543-ADD1-F2BF3802B7DD}">
      <dgm:prSet custT="1"/>
      <dgm:spPr/>
      <dgm:t>
        <a:bodyPr/>
        <a:lstStyle/>
        <a:p>
          <a:r>
            <a:rPr lang="en-US" sz="1600" dirty="0"/>
            <a:t>- Provides essential bank account management functionalities.</a:t>
          </a:r>
        </a:p>
      </dgm:t>
    </dgm:pt>
    <dgm:pt modelId="{0A4DE0A7-D04D-410D-9AB0-202AF9CFE9BC}" type="parTrans" cxnId="{C0394176-79FA-4D19-AAE0-BE730BA541AB}">
      <dgm:prSet/>
      <dgm:spPr/>
      <dgm:t>
        <a:bodyPr/>
        <a:lstStyle/>
        <a:p>
          <a:endParaRPr lang="en-US"/>
        </a:p>
      </dgm:t>
    </dgm:pt>
    <dgm:pt modelId="{C6F3B0D8-B470-4330-8280-788AA09AC7C3}" type="sibTrans" cxnId="{C0394176-79FA-4D19-AAE0-BE730BA541AB}">
      <dgm:prSet/>
      <dgm:spPr/>
      <dgm:t>
        <a:bodyPr/>
        <a:lstStyle/>
        <a:p>
          <a:endParaRPr lang="en-US"/>
        </a:p>
      </dgm:t>
    </dgm:pt>
    <dgm:pt modelId="{FA8CC8BE-EFD3-42AF-A86C-19EFADE6CFD4}" type="pres">
      <dgm:prSet presAssocID="{76121047-F6FD-4EC3-9A81-B4A61D73B4E1}" presName="root" presStyleCnt="0">
        <dgm:presLayoutVars>
          <dgm:dir/>
          <dgm:resizeHandles val="exact"/>
        </dgm:presLayoutVars>
      </dgm:prSet>
      <dgm:spPr/>
    </dgm:pt>
    <dgm:pt modelId="{87B49B93-EAC6-43A5-94F5-18F0BE8B8255}" type="pres">
      <dgm:prSet presAssocID="{76121047-F6FD-4EC3-9A81-B4A61D73B4E1}" presName="container" presStyleCnt="0">
        <dgm:presLayoutVars>
          <dgm:dir/>
          <dgm:resizeHandles val="exact"/>
        </dgm:presLayoutVars>
      </dgm:prSet>
      <dgm:spPr/>
    </dgm:pt>
    <dgm:pt modelId="{88B3620B-D098-4C29-965C-BA62F0634A39}" type="pres">
      <dgm:prSet presAssocID="{6D704C43-9ED6-4F95-93DE-6D34C4B48569}" presName="compNode" presStyleCnt="0"/>
      <dgm:spPr/>
    </dgm:pt>
    <dgm:pt modelId="{EC7C06CC-2B32-472B-91F0-56DAC7227C5F}" type="pres">
      <dgm:prSet presAssocID="{6D704C43-9ED6-4F95-93DE-6D34C4B48569}" presName="iconBgRect" presStyleLbl="bgShp" presStyleIdx="0" presStyleCnt="4"/>
      <dgm:spPr/>
    </dgm:pt>
    <dgm:pt modelId="{5602DF2B-128A-44FD-9BA3-5A0CD47321A7}" type="pres">
      <dgm:prSet presAssocID="{6D704C43-9ED6-4F95-93DE-6D34C4B485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0D634B4C-D2E5-450D-95D3-DFD160F60048}" type="pres">
      <dgm:prSet presAssocID="{6D704C43-9ED6-4F95-93DE-6D34C4B48569}" presName="spaceRect" presStyleCnt="0"/>
      <dgm:spPr/>
    </dgm:pt>
    <dgm:pt modelId="{1A2A7051-6FEC-4835-BC60-1F64D3DD5316}" type="pres">
      <dgm:prSet presAssocID="{6D704C43-9ED6-4F95-93DE-6D34C4B48569}" presName="textRect" presStyleLbl="revTx" presStyleIdx="0" presStyleCnt="4">
        <dgm:presLayoutVars>
          <dgm:chMax val="1"/>
          <dgm:chPref val="1"/>
        </dgm:presLayoutVars>
      </dgm:prSet>
      <dgm:spPr/>
    </dgm:pt>
    <dgm:pt modelId="{B77030D9-B9CA-4285-8C40-4BC550110352}" type="pres">
      <dgm:prSet presAssocID="{38A76283-20CB-4987-9F46-264C2AFAB1A9}" presName="sibTrans" presStyleLbl="sibTrans2D1" presStyleIdx="0" presStyleCnt="0"/>
      <dgm:spPr/>
    </dgm:pt>
    <dgm:pt modelId="{492043A3-DB3F-4055-99A6-AFE10F0AF2F9}" type="pres">
      <dgm:prSet presAssocID="{5FF3585D-D5D9-4767-B3F9-A27FCC375B38}" presName="compNode" presStyleCnt="0"/>
      <dgm:spPr/>
    </dgm:pt>
    <dgm:pt modelId="{E034B04B-5C7A-424F-B2C4-6E1D677B87E7}" type="pres">
      <dgm:prSet presAssocID="{5FF3585D-D5D9-4767-B3F9-A27FCC375B38}" presName="iconBgRect" presStyleLbl="bgShp" presStyleIdx="1" presStyleCnt="4"/>
      <dgm:spPr/>
    </dgm:pt>
    <dgm:pt modelId="{B53D349E-41B3-47C8-A079-359441C5C379}" type="pres">
      <dgm:prSet presAssocID="{5FF3585D-D5D9-4767-B3F9-A27FCC375B3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85D1002-D282-4B59-BEF2-800A70D7013E}" type="pres">
      <dgm:prSet presAssocID="{5FF3585D-D5D9-4767-B3F9-A27FCC375B38}" presName="spaceRect" presStyleCnt="0"/>
      <dgm:spPr/>
    </dgm:pt>
    <dgm:pt modelId="{B3AEBA1D-9478-4FE7-9F70-658B4312D5BD}" type="pres">
      <dgm:prSet presAssocID="{5FF3585D-D5D9-4767-B3F9-A27FCC375B38}" presName="textRect" presStyleLbl="revTx" presStyleIdx="1" presStyleCnt="4">
        <dgm:presLayoutVars>
          <dgm:chMax val="1"/>
          <dgm:chPref val="1"/>
        </dgm:presLayoutVars>
      </dgm:prSet>
      <dgm:spPr/>
    </dgm:pt>
    <dgm:pt modelId="{109F37FB-C23A-455B-9322-DF46C9E5CE65}" type="pres">
      <dgm:prSet presAssocID="{1EFB833D-162D-4B82-BB91-6A45FDEDBE51}" presName="sibTrans" presStyleLbl="sibTrans2D1" presStyleIdx="0" presStyleCnt="0"/>
      <dgm:spPr/>
    </dgm:pt>
    <dgm:pt modelId="{C35E4438-91DB-419F-9590-466AD36113F5}" type="pres">
      <dgm:prSet presAssocID="{D828E53D-E65C-48B9-9C55-0218A5FB87EA}" presName="compNode" presStyleCnt="0"/>
      <dgm:spPr/>
    </dgm:pt>
    <dgm:pt modelId="{873CEB7E-AE74-4D17-A112-5C19E716F2C3}" type="pres">
      <dgm:prSet presAssocID="{D828E53D-E65C-48B9-9C55-0218A5FB87EA}" presName="iconBgRect" presStyleLbl="bgShp" presStyleIdx="2" presStyleCnt="4"/>
      <dgm:spPr/>
    </dgm:pt>
    <dgm:pt modelId="{F6C35439-57C7-4F6A-8F5D-1338D20F4584}" type="pres">
      <dgm:prSet presAssocID="{D828E53D-E65C-48B9-9C55-0218A5FB87E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0A09D74-E89A-4587-B7C9-D5DF88F16744}" type="pres">
      <dgm:prSet presAssocID="{D828E53D-E65C-48B9-9C55-0218A5FB87EA}" presName="spaceRect" presStyleCnt="0"/>
      <dgm:spPr/>
    </dgm:pt>
    <dgm:pt modelId="{E079CDD2-051C-4B82-A7A3-CD950B466FCC}" type="pres">
      <dgm:prSet presAssocID="{D828E53D-E65C-48B9-9C55-0218A5FB87EA}" presName="textRect" presStyleLbl="revTx" presStyleIdx="2" presStyleCnt="4">
        <dgm:presLayoutVars>
          <dgm:chMax val="1"/>
          <dgm:chPref val="1"/>
        </dgm:presLayoutVars>
      </dgm:prSet>
      <dgm:spPr/>
    </dgm:pt>
    <dgm:pt modelId="{AF60C6C6-756A-474D-A7FE-B1528336B77C}" type="pres">
      <dgm:prSet presAssocID="{B5F7845E-79A9-41C7-821B-580EA0E7DE52}" presName="sibTrans" presStyleLbl="sibTrans2D1" presStyleIdx="0" presStyleCnt="0"/>
      <dgm:spPr/>
    </dgm:pt>
    <dgm:pt modelId="{1C9C8D0A-A732-404C-936A-2F69B9D15954}" type="pres">
      <dgm:prSet presAssocID="{5AD64DDF-5EE2-4543-ADD1-F2BF3802B7DD}" presName="compNode" presStyleCnt="0"/>
      <dgm:spPr/>
    </dgm:pt>
    <dgm:pt modelId="{D7597BB1-D129-42DA-A9F9-712F6177B049}" type="pres">
      <dgm:prSet presAssocID="{5AD64DDF-5EE2-4543-ADD1-F2BF3802B7DD}" presName="iconBgRect" presStyleLbl="bgShp" presStyleIdx="3" presStyleCnt="4"/>
      <dgm:spPr/>
    </dgm:pt>
    <dgm:pt modelId="{4631375D-F82E-4ECD-A766-A79EBECC6965}" type="pres">
      <dgm:prSet presAssocID="{5AD64DDF-5EE2-4543-ADD1-F2BF3802B7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C0CCB08B-EFDF-4DCB-8D1B-C70929B86F28}" type="pres">
      <dgm:prSet presAssocID="{5AD64DDF-5EE2-4543-ADD1-F2BF3802B7DD}" presName="spaceRect" presStyleCnt="0"/>
      <dgm:spPr/>
    </dgm:pt>
    <dgm:pt modelId="{74203F41-1158-487F-81FF-74C654AB1E86}" type="pres">
      <dgm:prSet presAssocID="{5AD64DDF-5EE2-4543-ADD1-F2BF3802B7D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91F8C01-EC7B-4B4B-9BB5-6E85AA511CC2}" type="presOf" srcId="{B5F7845E-79A9-41C7-821B-580EA0E7DE52}" destId="{AF60C6C6-756A-474D-A7FE-B1528336B77C}" srcOrd="0" destOrd="0" presId="urn:microsoft.com/office/officeart/2018/2/layout/IconCircleList"/>
    <dgm:cxn modelId="{B6395B2D-25F3-48FD-82C2-E73CEDFFE2C3}" srcId="{76121047-F6FD-4EC3-9A81-B4A61D73B4E1}" destId="{D828E53D-E65C-48B9-9C55-0218A5FB87EA}" srcOrd="2" destOrd="0" parTransId="{030C0A47-7985-4734-B205-19AC08C16D59}" sibTransId="{B5F7845E-79A9-41C7-821B-580EA0E7DE52}"/>
    <dgm:cxn modelId="{A018DA43-CF2F-4956-A09B-31A32A35DF01}" type="presOf" srcId="{5FF3585D-D5D9-4767-B3F9-A27FCC375B38}" destId="{B3AEBA1D-9478-4FE7-9F70-658B4312D5BD}" srcOrd="0" destOrd="0" presId="urn:microsoft.com/office/officeart/2018/2/layout/IconCircleList"/>
    <dgm:cxn modelId="{18020849-2B69-4AD9-A0B0-D53680C17A02}" srcId="{76121047-F6FD-4EC3-9A81-B4A61D73B4E1}" destId="{5FF3585D-D5D9-4767-B3F9-A27FCC375B38}" srcOrd="1" destOrd="0" parTransId="{AAA63F66-6D9A-419D-B60D-E3531C168B98}" sibTransId="{1EFB833D-162D-4B82-BB91-6A45FDEDBE51}"/>
    <dgm:cxn modelId="{2FD97255-EF10-432C-BD60-06722FA07B34}" type="presOf" srcId="{D828E53D-E65C-48B9-9C55-0218A5FB87EA}" destId="{E079CDD2-051C-4B82-A7A3-CD950B466FCC}" srcOrd="0" destOrd="0" presId="urn:microsoft.com/office/officeart/2018/2/layout/IconCircleList"/>
    <dgm:cxn modelId="{C0394176-79FA-4D19-AAE0-BE730BA541AB}" srcId="{76121047-F6FD-4EC3-9A81-B4A61D73B4E1}" destId="{5AD64DDF-5EE2-4543-ADD1-F2BF3802B7DD}" srcOrd="3" destOrd="0" parTransId="{0A4DE0A7-D04D-410D-9AB0-202AF9CFE9BC}" sibTransId="{C6F3B0D8-B470-4330-8280-788AA09AC7C3}"/>
    <dgm:cxn modelId="{51C9F2B8-9AE5-4EAD-BDCF-892A4F2A8914}" type="presOf" srcId="{6D704C43-9ED6-4F95-93DE-6D34C4B48569}" destId="{1A2A7051-6FEC-4835-BC60-1F64D3DD5316}" srcOrd="0" destOrd="0" presId="urn:microsoft.com/office/officeart/2018/2/layout/IconCircleList"/>
    <dgm:cxn modelId="{A46E63BC-0C99-4FCA-810F-487B5DB5EE6C}" type="presOf" srcId="{1EFB833D-162D-4B82-BB91-6A45FDEDBE51}" destId="{109F37FB-C23A-455B-9322-DF46C9E5CE65}" srcOrd="0" destOrd="0" presId="urn:microsoft.com/office/officeart/2018/2/layout/IconCircleList"/>
    <dgm:cxn modelId="{9AD898C3-9E87-43EE-8993-83E5B57B7A36}" type="presOf" srcId="{76121047-F6FD-4EC3-9A81-B4A61D73B4E1}" destId="{FA8CC8BE-EFD3-42AF-A86C-19EFADE6CFD4}" srcOrd="0" destOrd="0" presId="urn:microsoft.com/office/officeart/2018/2/layout/IconCircleList"/>
    <dgm:cxn modelId="{D3C58ED3-D5C4-4291-9FA0-1BF634CCE283}" type="presOf" srcId="{5AD64DDF-5EE2-4543-ADD1-F2BF3802B7DD}" destId="{74203F41-1158-487F-81FF-74C654AB1E86}" srcOrd="0" destOrd="0" presId="urn:microsoft.com/office/officeart/2018/2/layout/IconCircleList"/>
    <dgm:cxn modelId="{B62730E6-89F8-4FCF-90FD-B2C93799BB0D}" type="presOf" srcId="{38A76283-20CB-4987-9F46-264C2AFAB1A9}" destId="{B77030D9-B9CA-4285-8C40-4BC550110352}" srcOrd="0" destOrd="0" presId="urn:microsoft.com/office/officeart/2018/2/layout/IconCircleList"/>
    <dgm:cxn modelId="{29CE55FE-D810-4EE9-AF31-00F5FA239D6A}" srcId="{76121047-F6FD-4EC3-9A81-B4A61D73B4E1}" destId="{6D704C43-9ED6-4F95-93DE-6D34C4B48569}" srcOrd="0" destOrd="0" parTransId="{6432CE72-DF12-4F7E-953B-D56FBA646736}" sibTransId="{38A76283-20CB-4987-9F46-264C2AFAB1A9}"/>
    <dgm:cxn modelId="{FED7E892-AAB3-4020-86AA-F58D3AC89BC2}" type="presParOf" srcId="{FA8CC8BE-EFD3-42AF-A86C-19EFADE6CFD4}" destId="{87B49B93-EAC6-43A5-94F5-18F0BE8B8255}" srcOrd="0" destOrd="0" presId="urn:microsoft.com/office/officeart/2018/2/layout/IconCircleList"/>
    <dgm:cxn modelId="{407B1FD8-EAC3-4102-BBC1-FCD2819240B2}" type="presParOf" srcId="{87B49B93-EAC6-43A5-94F5-18F0BE8B8255}" destId="{88B3620B-D098-4C29-965C-BA62F0634A39}" srcOrd="0" destOrd="0" presId="urn:microsoft.com/office/officeart/2018/2/layout/IconCircleList"/>
    <dgm:cxn modelId="{860E2277-0F5E-4C01-858C-93BFD0435239}" type="presParOf" srcId="{88B3620B-D098-4C29-965C-BA62F0634A39}" destId="{EC7C06CC-2B32-472B-91F0-56DAC7227C5F}" srcOrd="0" destOrd="0" presId="urn:microsoft.com/office/officeart/2018/2/layout/IconCircleList"/>
    <dgm:cxn modelId="{874B3A1B-1C71-4C60-8A25-5430BC8E44FD}" type="presParOf" srcId="{88B3620B-D098-4C29-965C-BA62F0634A39}" destId="{5602DF2B-128A-44FD-9BA3-5A0CD47321A7}" srcOrd="1" destOrd="0" presId="urn:microsoft.com/office/officeart/2018/2/layout/IconCircleList"/>
    <dgm:cxn modelId="{B66EDF52-40EF-4690-B74F-AAE472D16A6A}" type="presParOf" srcId="{88B3620B-D098-4C29-965C-BA62F0634A39}" destId="{0D634B4C-D2E5-450D-95D3-DFD160F60048}" srcOrd="2" destOrd="0" presId="urn:microsoft.com/office/officeart/2018/2/layout/IconCircleList"/>
    <dgm:cxn modelId="{E2707E39-77F5-41FD-B2D1-C693823120AF}" type="presParOf" srcId="{88B3620B-D098-4C29-965C-BA62F0634A39}" destId="{1A2A7051-6FEC-4835-BC60-1F64D3DD5316}" srcOrd="3" destOrd="0" presId="urn:microsoft.com/office/officeart/2018/2/layout/IconCircleList"/>
    <dgm:cxn modelId="{36063A51-56B5-4253-9AA8-99FDD64EF2BF}" type="presParOf" srcId="{87B49B93-EAC6-43A5-94F5-18F0BE8B8255}" destId="{B77030D9-B9CA-4285-8C40-4BC550110352}" srcOrd="1" destOrd="0" presId="urn:microsoft.com/office/officeart/2018/2/layout/IconCircleList"/>
    <dgm:cxn modelId="{E9FA11EF-D301-4061-B76C-E8FAA8E16D36}" type="presParOf" srcId="{87B49B93-EAC6-43A5-94F5-18F0BE8B8255}" destId="{492043A3-DB3F-4055-99A6-AFE10F0AF2F9}" srcOrd="2" destOrd="0" presId="urn:microsoft.com/office/officeart/2018/2/layout/IconCircleList"/>
    <dgm:cxn modelId="{9DC3C5D4-679D-4E34-9157-FF82B0016CD5}" type="presParOf" srcId="{492043A3-DB3F-4055-99A6-AFE10F0AF2F9}" destId="{E034B04B-5C7A-424F-B2C4-6E1D677B87E7}" srcOrd="0" destOrd="0" presId="urn:microsoft.com/office/officeart/2018/2/layout/IconCircleList"/>
    <dgm:cxn modelId="{061CF021-2C86-4292-8D85-2192ED7A55EB}" type="presParOf" srcId="{492043A3-DB3F-4055-99A6-AFE10F0AF2F9}" destId="{B53D349E-41B3-47C8-A079-359441C5C379}" srcOrd="1" destOrd="0" presId="urn:microsoft.com/office/officeart/2018/2/layout/IconCircleList"/>
    <dgm:cxn modelId="{D2CF9420-A4DA-4F14-80EA-AD86E075AF56}" type="presParOf" srcId="{492043A3-DB3F-4055-99A6-AFE10F0AF2F9}" destId="{385D1002-D282-4B59-BEF2-800A70D7013E}" srcOrd="2" destOrd="0" presId="urn:microsoft.com/office/officeart/2018/2/layout/IconCircleList"/>
    <dgm:cxn modelId="{F1C086DD-755E-4F9F-8D51-976CD99F8341}" type="presParOf" srcId="{492043A3-DB3F-4055-99A6-AFE10F0AF2F9}" destId="{B3AEBA1D-9478-4FE7-9F70-658B4312D5BD}" srcOrd="3" destOrd="0" presId="urn:microsoft.com/office/officeart/2018/2/layout/IconCircleList"/>
    <dgm:cxn modelId="{E0DFCE01-0A51-46A4-945D-2CA1284864BD}" type="presParOf" srcId="{87B49B93-EAC6-43A5-94F5-18F0BE8B8255}" destId="{109F37FB-C23A-455B-9322-DF46C9E5CE65}" srcOrd="3" destOrd="0" presId="urn:microsoft.com/office/officeart/2018/2/layout/IconCircleList"/>
    <dgm:cxn modelId="{0DE8BF79-28C4-41CE-8858-F313CAB482CD}" type="presParOf" srcId="{87B49B93-EAC6-43A5-94F5-18F0BE8B8255}" destId="{C35E4438-91DB-419F-9590-466AD36113F5}" srcOrd="4" destOrd="0" presId="urn:microsoft.com/office/officeart/2018/2/layout/IconCircleList"/>
    <dgm:cxn modelId="{E29CFF62-375C-4C66-8FB9-50CEA24023B3}" type="presParOf" srcId="{C35E4438-91DB-419F-9590-466AD36113F5}" destId="{873CEB7E-AE74-4D17-A112-5C19E716F2C3}" srcOrd="0" destOrd="0" presId="urn:microsoft.com/office/officeart/2018/2/layout/IconCircleList"/>
    <dgm:cxn modelId="{1C97BB56-D2EC-425D-A9BD-9969334EEC66}" type="presParOf" srcId="{C35E4438-91DB-419F-9590-466AD36113F5}" destId="{F6C35439-57C7-4F6A-8F5D-1338D20F4584}" srcOrd="1" destOrd="0" presId="urn:microsoft.com/office/officeart/2018/2/layout/IconCircleList"/>
    <dgm:cxn modelId="{2C9E0736-4DFF-49AB-924B-1EDB628EBFD9}" type="presParOf" srcId="{C35E4438-91DB-419F-9590-466AD36113F5}" destId="{B0A09D74-E89A-4587-B7C9-D5DF88F16744}" srcOrd="2" destOrd="0" presId="urn:microsoft.com/office/officeart/2018/2/layout/IconCircleList"/>
    <dgm:cxn modelId="{3C95A1DA-2D53-423A-BE30-4B712CFEFE42}" type="presParOf" srcId="{C35E4438-91DB-419F-9590-466AD36113F5}" destId="{E079CDD2-051C-4B82-A7A3-CD950B466FCC}" srcOrd="3" destOrd="0" presId="urn:microsoft.com/office/officeart/2018/2/layout/IconCircleList"/>
    <dgm:cxn modelId="{6F01CEF3-5167-4141-82D9-DCA97F5B3C67}" type="presParOf" srcId="{87B49B93-EAC6-43A5-94F5-18F0BE8B8255}" destId="{AF60C6C6-756A-474D-A7FE-B1528336B77C}" srcOrd="5" destOrd="0" presId="urn:microsoft.com/office/officeart/2018/2/layout/IconCircleList"/>
    <dgm:cxn modelId="{B80AE4DE-E603-4720-B1D6-006D2B9FCFAF}" type="presParOf" srcId="{87B49B93-EAC6-43A5-94F5-18F0BE8B8255}" destId="{1C9C8D0A-A732-404C-936A-2F69B9D15954}" srcOrd="6" destOrd="0" presId="urn:microsoft.com/office/officeart/2018/2/layout/IconCircleList"/>
    <dgm:cxn modelId="{3E7339C8-CA03-4AA9-B1DA-43514DAAC16C}" type="presParOf" srcId="{1C9C8D0A-A732-404C-936A-2F69B9D15954}" destId="{D7597BB1-D129-42DA-A9F9-712F6177B049}" srcOrd="0" destOrd="0" presId="urn:microsoft.com/office/officeart/2018/2/layout/IconCircleList"/>
    <dgm:cxn modelId="{652B93FF-D0B9-4EB9-BF4D-BD8FB90DC061}" type="presParOf" srcId="{1C9C8D0A-A732-404C-936A-2F69B9D15954}" destId="{4631375D-F82E-4ECD-A766-A79EBECC6965}" srcOrd="1" destOrd="0" presId="urn:microsoft.com/office/officeart/2018/2/layout/IconCircleList"/>
    <dgm:cxn modelId="{1F6C6C6D-9988-47E1-B8EC-23E622267457}" type="presParOf" srcId="{1C9C8D0A-A732-404C-936A-2F69B9D15954}" destId="{C0CCB08B-EFDF-4DCB-8D1B-C70929B86F28}" srcOrd="2" destOrd="0" presId="urn:microsoft.com/office/officeart/2018/2/layout/IconCircleList"/>
    <dgm:cxn modelId="{307B8A8F-F6B9-4365-B009-33621DE26C1E}" type="presParOf" srcId="{1C9C8D0A-A732-404C-936A-2F69B9D15954}" destId="{74203F41-1158-487F-81FF-74C654AB1E8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A783F00-72EB-422A-9F75-F9B6738F4993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AE3652D-75D6-43A8-BDE4-18544DC39FE7}">
      <dgm:prSet/>
      <dgm:spPr/>
      <dgm:t>
        <a:bodyPr/>
        <a:lstStyle/>
        <a:p>
          <a:r>
            <a:rPr lang="en-US"/>
            <a:t>Functionality:</a:t>
          </a:r>
        </a:p>
      </dgm:t>
    </dgm:pt>
    <dgm:pt modelId="{8A069781-AD5A-41C8-9420-9F8807CBF903}" type="parTrans" cxnId="{E758E291-8A15-4E26-9ADD-1466B6918D11}">
      <dgm:prSet/>
      <dgm:spPr/>
      <dgm:t>
        <a:bodyPr/>
        <a:lstStyle/>
        <a:p>
          <a:endParaRPr lang="en-US"/>
        </a:p>
      </dgm:t>
    </dgm:pt>
    <dgm:pt modelId="{45B16546-875D-49F2-9105-97B236FC0101}" type="sibTrans" cxnId="{E758E291-8A15-4E26-9ADD-1466B6918D11}">
      <dgm:prSet/>
      <dgm:spPr/>
      <dgm:t>
        <a:bodyPr/>
        <a:lstStyle/>
        <a:p>
          <a:endParaRPr lang="en-US"/>
        </a:p>
      </dgm:t>
    </dgm:pt>
    <dgm:pt modelId="{586DB6F1-E39A-4CC4-8457-F69C1B8273BE}">
      <dgm:prSet/>
      <dgm:spPr/>
      <dgm:t>
        <a:bodyPr/>
        <a:lstStyle/>
        <a:p>
          <a:r>
            <a:rPr lang="en-US"/>
            <a:t>- Fetches account details based on the Account Number.</a:t>
          </a:r>
        </a:p>
      </dgm:t>
    </dgm:pt>
    <dgm:pt modelId="{2E750CD8-1EB8-4A76-87FE-53B37619D6B5}" type="parTrans" cxnId="{6568D0EE-81D9-4EA2-88F4-ED973D3577AC}">
      <dgm:prSet/>
      <dgm:spPr/>
      <dgm:t>
        <a:bodyPr/>
        <a:lstStyle/>
        <a:p>
          <a:endParaRPr lang="en-US"/>
        </a:p>
      </dgm:t>
    </dgm:pt>
    <dgm:pt modelId="{BEC2EF79-F1CA-4C1E-A229-F3E20E4DCFC7}" type="sibTrans" cxnId="{6568D0EE-81D9-4EA2-88F4-ED973D3577AC}">
      <dgm:prSet/>
      <dgm:spPr/>
      <dgm:t>
        <a:bodyPr/>
        <a:lstStyle/>
        <a:p>
          <a:endParaRPr lang="en-US"/>
        </a:p>
      </dgm:t>
    </dgm:pt>
    <dgm:pt modelId="{2187C7DA-F108-4609-9039-A95D3D251977}">
      <dgm:prSet/>
      <dgm:spPr/>
      <dgm:t>
        <a:bodyPr/>
        <a:lstStyle/>
        <a:p>
          <a:r>
            <a:rPr lang="en-US"/>
            <a:t>- Allows modification of the account name, type, and deposit.</a:t>
          </a:r>
        </a:p>
      </dgm:t>
    </dgm:pt>
    <dgm:pt modelId="{A108AA24-0449-4C25-B0BA-E5B4517464CD}" type="parTrans" cxnId="{0887DDE6-A1E7-4E2B-9C54-4487CCE2F694}">
      <dgm:prSet/>
      <dgm:spPr/>
      <dgm:t>
        <a:bodyPr/>
        <a:lstStyle/>
        <a:p>
          <a:endParaRPr lang="en-US"/>
        </a:p>
      </dgm:t>
    </dgm:pt>
    <dgm:pt modelId="{2E6C92F9-42E2-453C-BB1D-F164A2E9C6EF}" type="sibTrans" cxnId="{0887DDE6-A1E7-4E2B-9C54-4487CCE2F694}">
      <dgm:prSet/>
      <dgm:spPr/>
      <dgm:t>
        <a:bodyPr/>
        <a:lstStyle/>
        <a:p>
          <a:endParaRPr lang="en-US"/>
        </a:p>
      </dgm:t>
    </dgm:pt>
    <dgm:pt modelId="{7792B5D4-10FA-4BB9-A050-4F4884E494CF}">
      <dgm:prSet/>
      <dgm:spPr/>
      <dgm:t>
        <a:bodyPr/>
        <a:lstStyle/>
        <a:p>
          <a:r>
            <a:rPr lang="en-US"/>
            <a:t>- Saves the updated details after modification.</a:t>
          </a:r>
        </a:p>
      </dgm:t>
    </dgm:pt>
    <dgm:pt modelId="{95E7FE42-492D-4162-8927-7D56C346DCB0}" type="parTrans" cxnId="{7B239DE4-6B3F-4E0D-98A2-AD28001317F1}">
      <dgm:prSet/>
      <dgm:spPr/>
      <dgm:t>
        <a:bodyPr/>
        <a:lstStyle/>
        <a:p>
          <a:endParaRPr lang="en-US"/>
        </a:p>
      </dgm:t>
    </dgm:pt>
    <dgm:pt modelId="{9DEA5915-768B-4DE9-9A8A-AC4614085A8C}" type="sibTrans" cxnId="{7B239DE4-6B3F-4E0D-98A2-AD28001317F1}">
      <dgm:prSet/>
      <dgm:spPr/>
      <dgm:t>
        <a:bodyPr/>
        <a:lstStyle/>
        <a:p>
          <a:endParaRPr lang="en-US"/>
        </a:p>
      </dgm:t>
    </dgm:pt>
    <dgm:pt modelId="{3F21AF73-CF3D-4302-9947-EEFE361090B8}" type="pres">
      <dgm:prSet presAssocID="{9A783F00-72EB-422A-9F75-F9B6738F4993}" presName="outerComposite" presStyleCnt="0">
        <dgm:presLayoutVars>
          <dgm:chMax val="5"/>
          <dgm:dir/>
          <dgm:resizeHandles val="exact"/>
        </dgm:presLayoutVars>
      </dgm:prSet>
      <dgm:spPr/>
    </dgm:pt>
    <dgm:pt modelId="{FD7EB5C7-89A5-4BCF-95AE-807E8C32BB5E}" type="pres">
      <dgm:prSet presAssocID="{9A783F00-72EB-422A-9F75-F9B6738F4993}" presName="dummyMaxCanvas" presStyleCnt="0">
        <dgm:presLayoutVars/>
      </dgm:prSet>
      <dgm:spPr/>
    </dgm:pt>
    <dgm:pt modelId="{95DCC3EF-0BAE-4BB6-B890-C55A1A8B8162}" type="pres">
      <dgm:prSet presAssocID="{9A783F00-72EB-422A-9F75-F9B6738F4993}" presName="FourNodes_1" presStyleLbl="node1" presStyleIdx="0" presStyleCnt="4">
        <dgm:presLayoutVars>
          <dgm:bulletEnabled val="1"/>
        </dgm:presLayoutVars>
      </dgm:prSet>
      <dgm:spPr/>
    </dgm:pt>
    <dgm:pt modelId="{3F9D1617-1028-4B82-B5A4-1ED521E31D46}" type="pres">
      <dgm:prSet presAssocID="{9A783F00-72EB-422A-9F75-F9B6738F4993}" presName="FourNodes_2" presStyleLbl="node1" presStyleIdx="1" presStyleCnt="4">
        <dgm:presLayoutVars>
          <dgm:bulletEnabled val="1"/>
        </dgm:presLayoutVars>
      </dgm:prSet>
      <dgm:spPr/>
    </dgm:pt>
    <dgm:pt modelId="{317FE080-B941-4B17-BB46-7731CBAA11AE}" type="pres">
      <dgm:prSet presAssocID="{9A783F00-72EB-422A-9F75-F9B6738F4993}" presName="FourNodes_3" presStyleLbl="node1" presStyleIdx="2" presStyleCnt="4">
        <dgm:presLayoutVars>
          <dgm:bulletEnabled val="1"/>
        </dgm:presLayoutVars>
      </dgm:prSet>
      <dgm:spPr/>
    </dgm:pt>
    <dgm:pt modelId="{FFD9B55C-9745-4F06-8344-FE9FC012AB36}" type="pres">
      <dgm:prSet presAssocID="{9A783F00-72EB-422A-9F75-F9B6738F4993}" presName="FourNodes_4" presStyleLbl="node1" presStyleIdx="3" presStyleCnt="4">
        <dgm:presLayoutVars>
          <dgm:bulletEnabled val="1"/>
        </dgm:presLayoutVars>
      </dgm:prSet>
      <dgm:spPr/>
    </dgm:pt>
    <dgm:pt modelId="{D5068870-27DE-48A7-A64F-84BFDC385652}" type="pres">
      <dgm:prSet presAssocID="{9A783F00-72EB-422A-9F75-F9B6738F4993}" presName="FourConn_1-2" presStyleLbl="fgAccFollowNode1" presStyleIdx="0" presStyleCnt="3">
        <dgm:presLayoutVars>
          <dgm:bulletEnabled val="1"/>
        </dgm:presLayoutVars>
      </dgm:prSet>
      <dgm:spPr/>
    </dgm:pt>
    <dgm:pt modelId="{CF3B8DF8-C174-4391-A716-8113E21AA0EA}" type="pres">
      <dgm:prSet presAssocID="{9A783F00-72EB-422A-9F75-F9B6738F4993}" presName="FourConn_2-3" presStyleLbl="fgAccFollowNode1" presStyleIdx="1" presStyleCnt="3">
        <dgm:presLayoutVars>
          <dgm:bulletEnabled val="1"/>
        </dgm:presLayoutVars>
      </dgm:prSet>
      <dgm:spPr/>
    </dgm:pt>
    <dgm:pt modelId="{6FAFC5B0-7537-404C-884D-B448FD6841E1}" type="pres">
      <dgm:prSet presAssocID="{9A783F00-72EB-422A-9F75-F9B6738F4993}" presName="FourConn_3-4" presStyleLbl="fgAccFollowNode1" presStyleIdx="2" presStyleCnt="3">
        <dgm:presLayoutVars>
          <dgm:bulletEnabled val="1"/>
        </dgm:presLayoutVars>
      </dgm:prSet>
      <dgm:spPr/>
    </dgm:pt>
    <dgm:pt modelId="{73669C62-A1F4-412E-8482-84836B6FAA0C}" type="pres">
      <dgm:prSet presAssocID="{9A783F00-72EB-422A-9F75-F9B6738F4993}" presName="FourNodes_1_text" presStyleLbl="node1" presStyleIdx="3" presStyleCnt="4">
        <dgm:presLayoutVars>
          <dgm:bulletEnabled val="1"/>
        </dgm:presLayoutVars>
      </dgm:prSet>
      <dgm:spPr/>
    </dgm:pt>
    <dgm:pt modelId="{18C999DE-537E-4911-A746-12B2DEC27578}" type="pres">
      <dgm:prSet presAssocID="{9A783F00-72EB-422A-9F75-F9B6738F4993}" presName="FourNodes_2_text" presStyleLbl="node1" presStyleIdx="3" presStyleCnt="4">
        <dgm:presLayoutVars>
          <dgm:bulletEnabled val="1"/>
        </dgm:presLayoutVars>
      </dgm:prSet>
      <dgm:spPr/>
    </dgm:pt>
    <dgm:pt modelId="{D0B77B8B-D422-44AF-842A-7E89468A2677}" type="pres">
      <dgm:prSet presAssocID="{9A783F00-72EB-422A-9F75-F9B6738F4993}" presName="FourNodes_3_text" presStyleLbl="node1" presStyleIdx="3" presStyleCnt="4">
        <dgm:presLayoutVars>
          <dgm:bulletEnabled val="1"/>
        </dgm:presLayoutVars>
      </dgm:prSet>
      <dgm:spPr/>
    </dgm:pt>
    <dgm:pt modelId="{78ABC797-D1D7-41E4-9E51-37B65734BBF1}" type="pres">
      <dgm:prSet presAssocID="{9A783F00-72EB-422A-9F75-F9B6738F499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357D80B-18F5-4605-A50F-3A5474756F7E}" type="presOf" srcId="{2E6C92F9-42E2-453C-BB1D-F164A2E9C6EF}" destId="{6FAFC5B0-7537-404C-884D-B448FD6841E1}" srcOrd="0" destOrd="0" presId="urn:microsoft.com/office/officeart/2005/8/layout/vProcess5"/>
    <dgm:cxn modelId="{FA19B614-BE07-491F-8371-E79CA7AF6AE7}" type="presOf" srcId="{7792B5D4-10FA-4BB9-A050-4F4884E494CF}" destId="{FFD9B55C-9745-4F06-8344-FE9FC012AB36}" srcOrd="0" destOrd="0" presId="urn:microsoft.com/office/officeart/2005/8/layout/vProcess5"/>
    <dgm:cxn modelId="{7209041C-6EC3-44AA-B90A-70242CB27001}" type="presOf" srcId="{9A783F00-72EB-422A-9F75-F9B6738F4993}" destId="{3F21AF73-CF3D-4302-9947-EEFE361090B8}" srcOrd="0" destOrd="0" presId="urn:microsoft.com/office/officeart/2005/8/layout/vProcess5"/>
    <dgm:cxn modelId="{8D94BC69-DA60-4D95-AA7E-4723A043B6F8}" type="presOf" srcId="{7792B5D4-10FA-4BB9-A050-4F4884E494CF}" destId="{78ABC797-D1D7-41E4-9E51-37B65734BBF1}" srcOrd="1" destOrd="0" presId="urn:microsoft.com/office/officeart/2005/8/layout/vProcess5"/>
    <dgm:cxn modelId="{13DEB17A-AAB0-46DF-842B-20C400BE591A}" type="presOf" srcId="{586DB6F1-E39A-4CC4-8457-F69C1B8273BE}" destId="{3F9D1617-1028-4B82-B5A4-1ED521E31D46}" srcOrd="0" destOrd="0" presId="urn:microsoft.com/office/officeart/2005/8/layout/vProcess5"/>
    <dgm:cxn modelId="{42E7CB7C-2208-4E7C-A6D9-067F9C4C37EF}" type="presOf" srcId="{2187C7DA-F108-4609-9039-A95D3D251977}" destId="{317FE080-B941-4B17-BB46-7731CBAA11AE}" srcOrd="0" destOrd="0" presId="urn:microsoft.com/office/officeart/2005/8/layout/vProcess5"/>
    <dgm:cxn modelId="{E758E291-8A15-4E26-9ADD-1466B6918D11}" srcId="{9A783F00-72EB-422A-9F75-F9B6738F4993}" destId="{BAE3652D-75D6-43A8-BDE4-18544DC39FE7}" srcOrd="0" destOrd="0" parTransId="{8A069781-AD5A-41C8-9420-9F8807CBF903}" sibTransId="{45B16546-875D-49F2-9105-97B236FC0101}"/>
    <dgm:cxn modelId="{9CDD419E-0084-43E0-873C-15FA67377E34}" type="presOf" srcId="{45B16546-875D-49F2-9105-97B236FC0101}" destId="{D5068870-27DE-48A7-A64F-84BFDC385652}" srcOrd="0" destOrd="0" presId="urn:microsoft.com/office/officeart/2005/8/layout/vProcess5"/>
    <dgm:cxn modelId="{9088149F-C978-4B31-9710-A065FD398948}" type="presOf" srcId="{BAE3652D-75D6-43A8-BDE4-18544DC39FE7}" destId="{95DCC3EF-0BAE-4BB6-B890-C55A1A8B8162}" srcOrd="0" destOrd="0" presId="urn:microsoft.com/office/officeart/2005/8/layout/vProcess5"/>
    <dgm:cxn modelId="{1FD219BD-C828-40B5-923F-62250C9A05F1}" type="presOf" srcId="{586DB6F1-E39A-4CC4-8457-F69C1B8273BE}" destId="{18C999DE-537E-4911-A746-12B2DEC27578}" srcOrd="1" destOrd="0" presId="urn:microsoft.com/office/officeart/2005/8/layout/vProcess5"/>
    <dgm:cxn modelId="{BD2C69BE-B110-46D8-94C9-24E203628A24}" type="presOf" srcId="{BEC2EF79-F1CA-4C1E-A229-F3E20E4DCFC7}" destId="{CF3B8DF8-C174-4391-A716-8113E21AA0EA}" srcOrd="0" destOrd="0" presId="urn:microsoft.com/office/officeart/2005/8/layout/vProcess5"/>
    <dgm:cxn modelId="{DE7E3BD2-8426-4790-88B3-E9BEFCA76049}" type="presOf" srcId="{BAE3652D-75D6-43A8-BDE4-18544DC39FE7}" destId="{73669C62-A1F4-412E-8482-84836B6FAA0C}" srcOrd="1" destOrd="0" presId="urn:microsoft.com/office/officeart/2005/8/layout/vProcess5"/>
    <dgm:cxn modelId="{64A25EDD-220E-473A-AAA3-D19A0019260F}" type="presOf" srcId="{2187C7DA-F108-4609-9039-A95D3D251977}" destId="{D0B77B8B-D422-44AF-842A-7E89468A2677}" srcOrd="1" destOrd="0" presId="urn:microsoft.com/office/officeart/2005/8/layout/vProcess5"/>
    <dgm:cxn modelId="{7B239DE4-6B3F-4E0D-98A2-AD28001317F1}" srcId="{9A783F00-72EB-422A-9F75-F9B6738F4993}" destId="{7792B5D4-10FA-4BB9-A050-4F4884E494CF}" srcOrd="3" destOrd="0" parTransId="{95E7FE42-492D-4162-8927-7D56C346DCB0}" sibTransId="{9DEA5915-768B-4DE9-9A8A-AC4614085A8C}"/>
    <dgm:cxn modelId="{0887DDE6-A1E7-4E2B-9C54-4487CCE2F694}" srcId="{9A783F00-72EB-422A-9F75-F9B6738F4993}" destId="{2187C7DA-F108-4609-9039-A95D3D251977}" srcOrd="2" destOrd="0" parTransId="{A108AA24-0449-4C25-B0BA-E5B4517464CD}" sibTransId="{2E6C92F9-42E2-453C-BB1D-F164A2E9C6EF}"/>
    <dgm:cxn modelId="{6568D0EE-81D9-4EA2-88F4-ED973D3577AC}" srcId="{9A783F00-72EB-422A-9F75-F9B6738F4993}" destId="{586DB6F1-E39A-4CC4-8457-F69C1B8273BE}" srcOrd="1" destOrd="0" parTransId="{2E750CD8-1EB8-4A76-87FE-53B37619D6B5}" sibTransId="{BEC2EF79-F1CA-4C1E-A229-F3E20E4DCFC7}"/>
    <dgm:cxn modelId="{5973629B-C991-4637-A13E-8BB2C035A337}" type="presParOf" srcId="{3F21AF73-CF3D-4302-9947-EEFE361090B8}" destId="{FD7EB5C7-89A5-4BCF-95AE-807E8C32BB5E}" srcOrd="0" destOrd="0" presId="urn:microsoft.com/office/officeart/2005/8/layout/vProcess5"/>
    <dgm:cxn modelId="{A30ABBF3-D0EF-40EC-B90F-A6780D005FD1}" type="presParOf" srcId="{3F21AF73-CF3D-4302-9947-EEFE361090B8}" destId="{95DCC3EF-0BAE-4BB6-B890-C55A1A8B8162}" srcOrd="1" destOrd="0" presId="urn:microsoft.com/office/officeart/2005/8/layout/vProcess5"/>
    <dgm:cxn modelId="{EE10E251-3CEF-46F5-8BCB-1E9E3EE5CA03}" type="presParOf" srcId="{3F21AF73-CF3D-4302-9947-EEFE361090B8}" destId="{3F9D1617-1028-4B82-B5A4-1ED521E31D46}" srcOrd="2" destOrd="0" presId="urn:microsoft.com/office/officeart/2005/8/layout/vProcess5"/>
    <dgm:cxn modelId="{AC6BB61C-8526-47A5-ABC3-38FA3BB1F366}" type="presParOf" srcId="{3F21AF73-CF3D-4302-9947-EEFE361090B8}" destId="{317FE080-B941-4B17-BB46-7731CBAA11AE}" srcOrd="3" destOrd="0" presId="urn:microsoft.com/office/officeart/2005/8/layout/vProcess5"/>
    <dgm:cxn modelId="{54FDA6A1-0FA4-4D5E-837A-6B8D3E5B4C75}" type="presParOf" srcId="{3F21AF73-CF3D-4302-9947-EEFE361090B8}" destId="{FFD9B55C-9745-4F06-8344-FE9FC012AB36}" srcOrd="4" destOrd="0" presId="urn:microsoft.com/office/officeart/2005/8/layout/vProcess5"/>
    <dgm:cxn modelId="{B6EDCED4-2354-41D4-87EC-002FB0D96E0C}" type="presParOf" srcId="{3F21AF73-CF3D-4302-9947-EEFE361090B8}" destId="{D5068870-27DE-48A7-A64F-84BFDC385652}" srcOrd="5" destOrd="0" presId="urn:microsoft.com/office/officeart/2005/8/layout/vProcess5"/>
    <dgm:cxn modelId="{7DF06471-65B2-4A98-9113-586EC4E23286}" type="presParOf" srcId="{3F21AF73-CF3D-4302-9947-EEFE361090B8}" destId="{CF3B8DF8-C174-4391-A716-8113E21AA0EA}" srcOrd="6" destOrd="0" presId="urn:microsoft.com/office/officeart/2005/8/layout/vProcess5"/>
    <dgm:cxn modelId="{1C1BD909-4536-4DA9-B45C-B1DF12BBFB36}" type="presParOf" srcId="{3F21AF73-CF3D-4302-9947-EEFE361090B8}" destId="{6FAFC5B0-7537-404C-884D-B448FD6841E1}" srcOrd="7" destOrd="0" presId="urn:microsoft.com/office/officeart/2005/8/layout/vProcess5"/>
    <dgm:cxn modelId="{2B88BD75-C6CC-4DC2-BD92-AC88E3DFD8EC}" type="presParOf" srcId="{3F21AF73-CF3D-4302-9947-EEFE361090B8}" destId="{73669C62-A1F4-412E-8482-84836B6FAA0C}" srcOrd="8" destOrd="0" presId="urn:microsoft.com/office/officeart/2005/8/layout/vProcess5"/>
    <dgm:cxn modelId="{E7B686ED-C00F-4E19-BD8B-4F6D42197F97}" type="presParOf" srcId="{3F21AF73-CF3D-4302-9947-EEFE361090B8}" destId="{18C999DE-537E-4911-A746-12B2DEC27578}" srcOrd="9" destOrd="0" presId="urn:microsoft.com/office/officeart/2005/8/layout/vProcess5"/>
    <dgm:cxn modelId="{4DD2928C-1B27-491F-AFE3-200D42C66659}" type="presParOf" srcId="{3F21AF73-CF3D-4302-9947-EEFE361090B8}" destId="{D0B77B8B-D422-44AF-842A-7E89468A2677}" srcOrd="10" destOrd="0" presId="urn:microsoft.com/office/officeart/2005/8/layout/vProcess5"/>
    <dgm:cxn modelId="{24742D34-F1B4-44A7-BEA0-C87100401A5B}" type="presParOf" srcId="{3F21AF73-CF3D-4302-9947-EEFE361090B8}" destId="{78ABC797-D1D7-41E4-9E51-37B65734BBF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3536BCA-43D4-4AC3-AFE8-BCFE5D92CA7D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1C7D59E-7E4E-43D3-93E9-E55A0B730504}">
      <dgm:prSet/>
      <dgm:spPr/>
      <dgm:t>
        <a:bodyPr/>
        <a:lstStyle/>
        <a:p>
          <a:pPr>
            <a:defRPr cap="all"/>
          </a:pPr>
          <a:r>
            <a:rPr lang="en-US"/>
            <a:t>Functionality:</a:t>
          </a:r>
        </a:p>
      </dgm:t>
    </dgm:pt>
    <dgm:pt modelId="{E6233DA5-74DE-4AB4-A416-333F5550AD55}" type="parTrans" cxnId="{E9BC0D9E-38DC-4836-8538-152E903FDF7B}">
      <dgm:prSet/>
      <dgm:spPr/>
      <dgm:t>
        <a:bodyPr/>
        <a:lstStyle/>
        <a:p>
          <a:endParaRPr lang="en-US"/>
        </a:p>
      </dgm:t>
    </dgm:pt>
    <dgm:pt modelId="{1EC47D21-7B39-4F4D-88DA-088B2E371845}" type="sibTrans" cxnId="{E9BC0D9E-38DC-4836-8538-152E903FDF7B}">
      <dgm:prSet/>
      <dgm:spPr/>
      <dgm:t>
        <a:bodyPr/>
        <a:lstStyle/>
        <a:p>
          <a:endParaRPr lang="en-US"/>
        </a:p>
      </dgm:t>
    </dgm:pt>
    <dgm:pt modelId="{96567C73-D11F-4A37-A425-25A9050F2599}">
      <dgm:prSet/>
      <dgm:spPr/>
      <dgm:t>
        <a:bodyPr/>
        <a:lstStyle/>
        <a:p>
          <a:pPr>
            <a:defRPr cap="all"/>
          </a:pPr>
          <a:r>
            <a:rPr lang="en-US"/>
            <a:t>- User enters the Account Number to close.</a:t>
          </a:r>
        </a:p>
      </dgm:t>
    </dgm:pt>
    <dgm:pt modelId="{D9851BE5-014D-4DCF-B833-05AB72BA4A13}" type="parTrans" cxnId="{12689DF8-8135-40AB-B64C-C287E79A51AA}">
      <dgm:prSet/>
      <dgm:spPr/>
      <dgm:t>
        <a:bodyPr/>
        <a:lstStyle/>
        <a:p>
          <a:endParaRPr lang="en-US"/>
        </a:p>
      </dgm:t>
    </dgm:pt>
    <dgm:pt modelId="{97D520F7-5498-4CB2-828A-4CAF1389DA58}" type="sibTrans" cxnId="{12689DF8-8135-40AB-B64C-C287E79A51AA}">
      <dgm:prSet/>
      <dgm:spPr/>
      <dgm:t>
        <a:bodyPr/>
        <a:lstStyle/>
        <a:p>
          <a:endParaRPr lang="en-US"/>
        </a:p>
      </dgm:t>
    </dgm:pt>
    <dgm:pt modelId="{8F07A4AC-27A6-48E8-AF9F-0AB039AC7CE6}">
      <dgm:prSet/>
      <dgm:spPr/>
      <dgm:t>
        <a:bodyPr/>
        <a:lstStyle/>
        <a:p>
          <a:pPr>
            <a:defRPr cap="all"/>
          </a:pPr>
          <a:r>
            <a:rPr lang="en-US"/>
            <a:t>- The account is removed from the list and saved to the file.</a:t>
          </a:r>
        </a:p>
      </dgm:t>
    </dgm:pt>
    <dgm:pt modelId="{75D3343C-CA37-4F3D-9528-EB77A62220B9}" type="parTrans" cxnId="{ADC21956-4673-411E-A5C1-FF21E2A4020F}">
      <dgm:prSet/>
      <dgm:spPr/>
      <dgm:t>
        <a:bodyPr/>
        <a:lstStyle/>
        <a:p>
          <a:endParaRPr lang="en-US"/>
        </a:p>
      </dgm:t>
    </dgm:pt>
    <dgm:pt modelId="{18A5CC1E-8036-44FE-AE69-8AB0C1462C40}" type="sibTrans" cxnId="{ADC21956-4673-411E-A5C1-FF21E2A4020F}">
      <dgm:prSet/>
      <dgm:spPr/>
      <dgm:t>
        <a:bodyPr/>
        <a:lstStyle/>
        <a:p>
          <a:endParaRPr lang="en-US"/>
        </a:p>
      </dgm:t>
    </dgm:pt>
    <dgm:pt modelId="{3D25B923-4A88-45A0-89A1-121B9CC49168}" type="pres">
      <dgm:prSet presAssocID="{63536BCA-43D4-4AC3-AFE8-BCFE5D92CA7D}" presName="outerComposite" presStyleCnt="0">
        <dgm:presLayoutVars>
          <dgm:chMax val="5"/>
          <dgm:dir/>
          <dgm:resizeHandles val="exact"/>
        </dgm:presLayoutVars>
      </dgm:prSet>
      <dgm:spPr/>
    </dgm:pt>
    <dgm:pt modelId="{D992AB71-10B0-4DDD-BC47-D9B3195CC0C1}" type="pres">
      <dgm:prSet presAssocID="{63536BCA-43D4-4AC3-AFE8-BCFE5D92CA7D}" presName="dummyMaxCanvas" presStyleCnt="0">
        <dgm:presLayoutVars/>
      </dgm:prSet>
      <dgm:spPr/>
    </dgm:pt>
    <dgm:pt modelId="{4FA80A93-A79B-4DEF-BEE3-724936EB2B4B}" type="pres">
      <dgm:prSet presAssocID="{63536BCA-43D4-4AC3-AFE8-BCFE5D92CA7D}" presName="ThreeNodes_1" presStyleLbl="node1" presStyleIdx="0" presStyleCnt="3">
        <dgm:presLayoutVars>
          <dgm:bulletEnabled val="1"/>
        </dgm:presLayoutVars>
      </dgm:prSet>
      <dgm:spPr/>
    </dgm:pt>
    <dgm:pt modelId="{A59D6C25-E411-4AD5-891A-015956AF4D2F}" type="pres">
      <dgm:prSet presAssocID="{63536BCA-43D4-4AC3-AFE8-BCFE5D92CA7D}" presName="ThreeNodes_2" presStyleLbl="node1" presStyleIdx="1" presStyleCnt="3">
        <dgm:presLayoutVars>
          <dgm:bulletEnabled val="1"/>
        </dgm:presLayoutVars>
      </dgm:prSet>
      <dgm:spPr/>
    </dgm:pt>
    <dgm:pt modelId="{5D07AFDD-58C6-4ED4-B0FF-D67990BC87D7}" type="pres">
      <dgm:prSet presAssocID="{63536BCA-43D4-4AC3-AFE8-BCFE5D92CA7D}" presName="ThreeNodes_3" presStyleLbl="node1" presStyleIdx="2" presStyleCnt="3">
        <dgm:presLayoutVars>
          <dgm:bulletEnabled val="1"/>
        </dgm:presLayoutVars>
      </dgm:prSet>
      <dgm:spPr/>
    </dgm:pt>
    <dgm:pt modelId="{8845CD3B-5F8B-4808-94B0-BCAFAC5B6E47}" type="pres">
      <dgm:prSet presAssocID="{63536BCA-43D4-4AC3-AFE8-BCFE5D92CA7D}" presName="ThreeConn_1-2" presStyleLbl="fgAccFollowNode1" presStyleIdx="0" presStyleCnt="2">
        <dgm:presLayoutVars>
          <dgm:bulletEnabled val="1"/>
        </dgm:presLayoutVars>
      </dgm:prSet>
      <dgm:spPr/>
    </dgm:pt>
    <dgm:pt modelId="{00B11D64-3D08-45FE-9DFA-5F0AEEEB007D}" type="pres">
      <dgm:prSet presAssocID="{63536BCA-43D4-4AC3-AFE8-BCFE5D92CA7D}" presName="ThreeConn_2-3" presStyleLbl="fgAccFollowNode1" presStyleIdx="1" presStyleCnt="2">
        <dgm:presLayoutVars>
          <dgm:bulletEnabled val="1"/>
        </dgm:presLayoutVars>
      </dgm:prSet>
      <dgm:spPr/>
    </dgm:pt>
    <dgm:pt modelId="{97949A46-AB4E-462E-A975-279714CC1402}" type="pres">
      <dgm:prSet presAssocID="{63536BCA-43D4-4AC3-AFE8-BCFE5D92CA7D}" presName="ThreeNodes_1_text" presStyleLbl="node1" presStyleIdx="2" presStyleCnt="3">
        <dgm:presLayoutVars>
          <dgm:bulletEnabled val="1"/>
        </dgm:presLayoutVars>
      </dgm:prSet>
      <dgm:spPr/>
    </dgm:pt>
    <dgm:pt modelId="{B289F86F-C738-48F9-92BD-D06F6A4B25EE}" type="pres">
      <dgm:prSet presAssocID="{63536BCA-43D4-4AC3-AFE8-BCFE5D92CA7D}" presName="ThreeNodes_2_text" presStyleLbl="node1" presStyleIdx="2" presStyleCnt="3">
        <dgm:presLayoutVars>
          <dgm:bulletEnabled val="1"/>
        </dgm:presLayoutVars>
      </dgm:prSet>
      <dgm:spPr/>
    </dgm:pt>
    <dgm:pt modelId="{5A6B8B54-B39E-4B50-A143-03E4F557BB1C}" type="pres">
      <dgm:prSet presAssocID="{63536BCA-43D4-4AC3-AFE8-BCFE5D92CA7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5B29602-6861-4CD2-8B89-BDF9734F02D2}" type="presOf" srcId="{11C7D59E-7E4E-43D3-93E9-E55A0B730504}" destId="{4FA80A93-A79B-4DEF-BEE3-724936EB2B4B}" srcOrd="0" destOrd="0" presId="urn:microsoft.com/office/officeart/2005/8/layout/vProcess5"/>
    <dgm:cxn modelId="{E6F87D2A-C9B4-462E-8231-210C08F0C9D1}" type="presOf" srcId="{8F07A4AC-27A6-48E8-AF9F-0AB039AC7CE6}" destId="{5A6B8B54-B39E-4B50-A143-03E4F557BB1C}" srcOrd="1" destOrd="0" presId="urn:microsoft.com/office/officeart/2005/8/layout/vProcess5"/>
    <dgm:cxn modelId="{1425075B-5048-4750-980C-A4EB79BEA787}" type="presOf" srcId="{11C7D59E-7E4E-43D3-93E9-E55A0B730504}" destId="{97949A46-AB4E-462E-A975-279714CC1402}" srcOrd="1" destOrd="0" presId="urn:microsoft.com/office/officeart/2005/8/layout/vProcess5"/>
    <dgm:cxn modelId="{ADC21956-4673-411E-A5C1-FF21E2A4020F}" srcId="{63536BCA-43D4-4AC3-AFE8-BCFE5D92CA7D}" destId="{8F07A4AC-27A6-48E8-AF9F-0AB039AC7CE6}" srcOrd="2" destOrd="0" parTransId="{75D3343C-CA37-4F3D-9528-EB77A62220B9}" sibTransId="{18A5CC1E-8036-44FE-AE69-8AB0C1462C40}"/>
    <dgm:cxn modelId="{9D07B179-5438-4D45-98DD-A0C1B880AFC8}" type="presOf" srcId="{63536BCA-43D4-4AC3-AFE8-BCFE5D92CA7D}" destId="{3D25B923-4A88-45A0-89A1-121B9CC49168}" srcOrd="0" destOrd="0" presId="urn:microsoft.com/office/officeart/2005/8/layout/vProcess5"/>
    <dgm:cxn modelId="{1644D786-AF35-4E6A-A9D2-BB7ACCE8E44C}" type="presOf" srcId="{96567C73-D11F-4A37-A425-25A9050F2599}" destId="{B289F86F-C738-48F9-92BD-D06F6A4B25EE}" srcOrd="1" destOrd="0" presId="urn:microsoft.com/office/officeart/2005/8/layout/vProcess5"/>
    <dgm:cxn modelId="{9126D491-7E27-49FB-9581-EA0D1EE9F26E}" type="presOf" srcId="{8F07A4AC-27A6-48E8-AF9F-0AB039AC7CE6}" destId="{5D07AFDD-58C6-4ED4-B0FF-D67990BC87D7}" srcOrd="0" destOrd="0" presId="urn:microsoft.com/office/officeart/2005/8/layout/vProcess5"/>
    <dgm:cxn modelId="{98A79C97-8FB5-471E-9EF8-68EDE6A51F85}" type="presOf" srcId="{97D520F7-5498-4CB2-828A-4CAF1389DA58}" destId="{00B11D64-3D08-45FE-9DFA-5F0AEEEB007D}" srcOrd="0" destOrd="0" presId="urn:microsoft.com/office/officeart/2005/8/layout/vProcess5"/>
    <dgm:cxn modelId="{E9BC0D9E-38DC-4836-8538-152E903FDF7B}" srcId="{63536BCA-43D4-4AC3-AFE8-BCFE5D92CA7D}" destId="{11C7D59E-7E4E-43D3-93E9-E55A0B730504}" srcOrd="0" destOrd="0" parTransId="{E6233DA5-74DE-4AB4-A416-333F5550AD55}" sibTransId="{1EC47D21-7B39-4F4D-88DA-088B2E371845}"/>
    <dgm:cxn modelId="{349219CF-BB54-47DC-930F-FD3D6D0660D4}" type="presOf" srcId="{96567C73-D11F-4A37-A425-25A9050F2599}" destId="{A59D6C25-E411-4AD5-891A-015956AF4D2F}" srcOrd="0" destOrd="0" presId="urn:microsoft.com/office/officeart/2005/8/layout/vProcess5"/>
    <dgm:cxn modelId="{B4D90ED2-BAC6-421C-8C77-3D7BE58DE69C}" type="presOf" srcId="{1EC47D21-7B39-4F4D-88DA-088B2E371845}" destId="{8845CD3B-5F8B-4808-94B0-BCAFAC5B6E47}" srcOrd="0" destOrd="0" presId="urn:microsoft.com/office/officeart/2005/8/layout/vProcess5"/>
    <dgm:cxn modelId="{12689DF8-8135-40AB-B64C-C287E79A51AA}" srcId="{63536BCA-43D4-4AC3-AFE8-BCFE5D92CA7D}" destId="{96567C73-D11F-4A37-A425-25A9050F2599}" srcOrd="1" destOrd="0" parTransId="{D9851BE5-014D-4DCF-B833-05AB72BA4A13}" sibTransId="{97D520F7-5498-4CB2-828A-4CAF1389DA58}"/>
    <dgm:cxn modelId="{DE2C1D8A-9811-4CB2-ACCC-C1E88EE9B17C}" type="presParOf" srcId="{3D25B923-4A88-45A0-89A1-121B9CC49168}" destId="{D992AB71-10B0-4DDD-BC47-D9B3195CC0C1}" srcOrd="0" destOrd="0" presId="urn:microsoft.com/office/officeart/2005/8/layout/vProcess5"/>
    <dgm:cxn modelId="{2BEF76AE-BBBC-40D2-9D3B-B3493C1671CF}" type="presParOf" srcId="{3D25B923-4A88-45A0-89A1-121B9CC49168}" destId="{4FA80A93-A79B-4DEF-BEE3-724936EB2B4B}" srcOrd="1" destOrd="0" presId="urn:microsoft.com/office/officeart/2005/8/layout/vProcess5"/>
    <dgm:cxn modelId="{10DE34C2-21CD-45BF-A35C-A9911F98C4C5}" type="presParOf" srcId="{3D25B923-4A88-45A0-89A1-121B9CC49168}" destId="{A59D6C25-E411-4AD5-891A-015956AF4D2F}" srcOrd="2" destOrd="0" presId="urn:microsoft.com/office/officeart/2005/8/layout/vProcess5"/>
    <dgm:cxn modelId="{4AC63582-AC46-4773-B5DC-580D964C0F51}" type="presParOf" srcId="{3D25B923-4A88-45A0-89A1-121B9CC49168}" destId="{5D07AFDD-58C6-4ED4-B0FF-D67990BC87D7}" srcOrd="3" destOrd="0" presId="urn:microsoft.com/office/officeart/2005/8/layout/vProcess5"/>
    <dgm:cxn modelId="{973B8758-86BA-4938-AAC8-E10D4FBBD058}" type="presParOf" srcId="{3D25B923-4A88-45A0-89A1-121B9CC49168}" destId="{8845CD3B-5F8B-4808-94B0-BCAFAC5B6E47}" srcOrd="4" destOrd="0" presId="urn:microsoft.com/office/officeart/2005/8/layout/vProcess5"/>
    <dgm:cxn modelId="{70A8E8E3-C76F-47DC-AE11-73D070A60E7A}" type="presParOf" srcId="{3D25B923-4A88-45A0-89A1-121B9CC49168}" destId="{00B11D64-3D08-45FE-9DFA-5F0AEEEB007D}" srcOrd="5" destOrd="0" presId="urn:microsoft.com/office/officeart/2005/8/layout/vProcess5"/>
    <dgm:cxn modelId="{B6EE757A-12D0-4C9D-9F70-B58C43EDCCAB}" type="presParOf" srcId="{3D25B923-4A88-45A0-89A1-121B9CC49168}" destId="{97949A46-AB4E-462E-A975-279714CC1402}" srcOrd="6" destOrd="0" presId="urn:microsoft.com/office/officeart/2005/8/layout/vProcess5"/>
    <dgm:cxn modelId="{BBA1D4B1-EA28-47DE-AC41-FA2E74D1371F}" type="presParOf" srcId="{3D25B923-4A88-45A0-89A1-121B9CC49168}" destId="{B289F86F-C738-48F9-92BD-D06F6A4B25EE}" srcOrd="7" destOrd="0" presId="urn:microsoft.com/office/officeart/2005/8/layout/vProcess5"/>
    <dgm:cxn modelId="{6A7EABF6-20A0-4B60-90D0-8038BDE199C2}" type="presParOf" srcId="{3D25B923-4A88-45A0-89A1-121B9CC49168}" destId="{5A6B8B54-B39E-4B50-A143-03E4F557BB1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FC2ABD3-D0A5-4FDB-A3D8-9F592B51D36C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60E05FC-45B7-4914-B698-4C9F9C27A88C}">
      <dgm:prSet/>
      <dgm:spPr/>
      <dgm:t>
        <a:bodyPr/>
        <a:lstStyle/>
        <a:p>
          <a:r>
            <a:rPr lang="en-US"/>
            <a:t>Ensures:</a:t>
          </a:r>
        </a:p>
      </dgm:t>
    </dgm:pt>
    <dgm:pt modelId="{89A1B291-AA1A-40AE-AEBC-70DE05BCF1FF}" type="parTrans" cxnId="{EF53465B-FA92-4450-8F02-3BF58886B207}">
      <dgm:prSet/>
      <dgm:spPr/>
      <dgm:t>
        <a:bodyPr/>
        <a:lstStyle/>
        <a:p>
          <a:endParaRPr lang="en-US"/>
        </a:p>
      </dgm:t>
    </dgm:pt>
    <dgm:pt modelId="{426972D7-9448-4BB2-B054-E8FB738BD370}" type="sibTrans" cxnId="{EF53465B-FA92-4450-8F02-3BF58886B207}">
      <dgm:prSet/>
      <dgm:spPr/>
      <dgm:t>
        <a:bodyPr/>
        <a:lstStyle/>
        <a:p>
          <a:endParaRPr lang="en-US"/>
        </a:p>
      </dgm:t>
    </dgm:pt>
    <dgm:pt modelId="{8EAB1C61-598B-4B31-AEB0-2AFEE845597E}">
      <dgm:prSet/>
      <dgm:spPr/>
      <dgm:t>
        <a:bodyPr/>
        <a:lstStyle/>
        <a:p>
          <a:r>
            <a:rPr lang="en-US"/>
            <a:t>- Valid data entry (e.g., no alphabets in numeric fields).</a:t>
          </a:r>
        </a:p>
      </dgm:t>
    </dgm:pt>
    <dgm:pt modelId="{4ADE79A5-2252-463A-89CF-2CF5ED71A1AD}" type="parTrans" cxnId="{3542AB5E-A688-4AEE-81DA-165DD81E1658}">
      <dgm:prSet/>
      <dgm:spPr/>
      <dgm:t>
        <a:bodyPr/>
        <a:lstStyle/>
        <a:p>
          <a:endParaRPr lang="en-US"/>
        </a:p>
      </dgm:t>
    </dgm:pt>
    <dgm:pt modelId="{B8E6B677-3803-4E5C-A87D-6DDE273CC81F}" type="sibTrans" cxnId="{3542AB5E-A688-4AEE-81DA-165DD81E1658}">
      <dgm:prSet/>
      <dgm:spPr/>
      <dgm:t>
        <a:bodyPr/>
        <a:lstStyle/>
        <a:p>
          <a:endParaRPr lang="en-US"/>
        </a:p>
      </dgm:t>
    </dgm:pt>
    <dgm:pt modelId="{01358688-FDC0-4817-A993-2A2FD916FE8F}">
      <dgm:prSet/>
      <dgm:spPr/>
      <dgm:t>
        <a:bodyPr/>
        <a:lstStyle/>
        <a:p>
          <a:r>
            <a:rPr lang="en-US"/>
            <a:t>- Handling of duplicate account numbers.</a:t>
          </a:r>
        </a:p>
      </dgm:t>
    </dgm:pt>
    <dgm:pt modelId="{4A3D0BA4-A47C-459D-A8BF-60648DAD1221}" type="parTrans" cxnId="{679DE8C6-56E0-4EFD-A7F0-7B5E01BF9209}">
      <dgm:prSet/>
      <dgm:spPr/>
      <dgm:t>
        <a:bodyPr/>
        <a:lstStyle/>
        <a:p>
          <a:endParaRPr lang="en-US"/>
        </a:p>
      </dgm:t>
    </dgm:pt>
    <dgm:pt modelId="{EBA6C137-9276-4430-B839-DA08C37B9832}" type="sibTrans" cxnId="{679DE8C6-56E0-4EFD-A7F0-7B5E01BF9209}">
      <dgm:prSet/>
      <dgm:spPr/>
      <dgm:t>
        <a:bodyPr/>
        <a:lstStyle/>
        <a:p>
          <a:endParaRPr lang="en-US"/>
        </a:p>
      </dgm:t>
    </dgm:pt>
    <dgm:pt modelId="{C8BB1D1A-15A1-41F1-9C94-EEF63222939A}">
      <dgm:prSet/>
      <dgm:spPr/>
      <dgm:t>
        <a:bodyPr/>
        <a:lstStyle/>
        <a:p>
          <a:r>
            <a:rPr lang="en-US"/>
            <a:t>- Proper error messages for invalid operations (e.g., insufficient funds or account not found).</a:t>
          </a:r>
        </a:p>
      </dgm:t>
    </dgm:pt>
    <dgm:pt modelId="{F4BCB231-D8C3-4ABF-8BC2-97F70765E784}" type="parTrans" cxnId="{B3B1D78E-947E-441B-B20B-C8FEC473CABF}">
      <dgm:prSet/>
      <dgm:spPr/>
      <dgm:t>
        <a:bodyPr/>
        <a:lstStyle/>
        <a:p>
          <a:endParaRPr lang="en-US"/>
        </a:p>
      </dgm:t>
    </dgm:pt>
    <dgm:pt modelId="{3E7B21BF-633C-4A5C-A4E3-5913C120F8DB}" type="sibTrans" cxnId="{B3B1D78E-947E-441B-B20B-C8FEC473CABF}">
      <dgm:prSet/>
      <dgm:spPr/>
      <dgm:t>
        <a:bodyPr/>
        <a:lstStyle/>
        <a:p>
          <a:endParaRPr lang="en-US"/>
        </a:p>
      </dgm:t>
    </dgm:pt>
    <dgm:pt modelId="{611FECD7-72EC-455F-B300-8A5FE7B9E77F}" type="pres">
      <dgm:prSet presAssocID="{FFC2ABD3-D0A5-4FDB-A3D8-9F592B51D36C}" presName="outerComposite" presStyleCnt="0">
        <dgm:presLayoutVars>
          <dgm:chMax val="5"/>
          <dgm:dir/>
          <dgm:resizeHandles val="exact"/>
        </dgm:presLayoutVars>
      </dgm:prSet>
      <dgm:spPr/>
    </dgm:pt>
    <dgm:pt modelId="{75275E18-6260-4CB6-935A-C05502CC6482}" type="pres">
      <dgm:prSet presAssocID="{FFC2ABD3-D0A5-4FDB-A3D8-9F592B51D36C}" presName="dummyMaxCanvas" presStyleCnt="0">
        <dgm:presLayoutVars/>
      </dgm:prSet>
      <dgm:spPr/>
    </dgm:pt>
    <dgm:pt modelId="{D86DF594-28D5-4F23-B2B1-953E8659F7B5}" type="pres">
      <dgm:prSet presAssocID="{FFC2ABD3-D0A5-4FDB-A3D8-9F592B51D36C}" presName="FourNodes_1" presStyleLbl="node1" presStyleIdx="0" presStyleCnt="4">
        <dgm:presLayoutVars>
          <dgm:bulletEnabled val="1"/>
        </dgm:presLayoutVars>
      </dgm:prSet>
      <dgm:spPr/>
    </dgm:pt>
    <dgm:pt modelId="{E53D8E57-3933-48C9-94FD-0F131A3C6FA6}" type="pres">
      <dgm:prSet presAssocID="{FFC2ABD3-D0A5-4FDB-A3D8-9F592B51D36C}" presName="FourNodes_2" presStyleLbl="node1" presStyleIdx="1" presStyleCnt="4">
        <dgm:presLayoutVars>
          <dgm:bulletEnabled val="1"/>
        </dgm:presLayoutVars>
      </dgm:prSet>
      <dgm:spPr/>
    </dgm:pt>
    <dgm:pt modelId="{3EEFAF3B-B930-4382-A053-605A0DFF0329}" type="pres">
      <dgm:prSet presAssocID="{FFC2ABD3-D0A5-4FDB-A3D8-9F592B51D36C}" presName="FourNodes_3" presStyleLbl="node1" presStyleIdx="2" presStyleCnt="4">
        <dgm:presLayoutVars>
          <dgm:bulletEnabled val="1"/>
        </dgm:presLayoutVars>
      </dgm:prSet>
      <dgm:spPr/>
    </dgm:pt>
    <dgm:pt modelId="{0FDE6146-5711-4796-9A28-2A01689F64F4}" type="pres">
      <dgm:prSet presAssocID="{FFC2ABD3-D0A5-4FDB-A3D8-9F592B51D36C}" presName="FourNodes_4" presStyleLbl="node1" presStyleIdx="3" presStyleCnt="4">
        <dgm:presLayoutVars>
          <dgm:bulletEnabled val="1"/>
        </dgm:presLayoutVars>
      </dgm:prSet>
      <dgm:spPr/>
    </dgm:pt>
    <dgm:pt modelId="{A6C3925D-23AE-4508-800C-ED0956F9FF0D}" type="pres">
      <dgm:prSet presAssocID="{FFC2ABD3-D0A5-4FDB-A3D8-9F592B51D36C}" presName="FourConn_1-2" presStyleLbl="fgAccFollowNode1" presStyleIdx="0" presStyleCnt="3">
        <dgm:presLayoutVars>
          <dgm:bulletEnabled val="1"/>
        </dgm:presLayoutVars>
      </dgm:prSet>
      <dgm:spPr/>
    </dgm:pt>
    <dgm:pt modelId="{FE72DEBE-B3C5-49CC-8DF3-A705D57ABBF3}" type="pres">
      <dgm:prSet presAssocID="{FFC2ABD3-D0A5-4FDB-A3D8-9F592B51D36C}" presName="FourConn_2-3" presStyleLbl="fgAccFollowNode1" presStyleIdx="1" presStyleCnt="3">
        <dgm:presLayoutVars>
          <dgm:bulletEnabled val="1"/>
        </dgm:presLayoutVars>
      </dgm:prSet>
      <dgm:spPr/>
    </dgm:pt>
    <dgm:pt modelId="{CF4D35D8-EBF9-4083-BCFC-D5C8DCC59D9A}" type="pres">
      <dgm:prSet presAssocID="{FFC2ABD3-D0A5-4FDB-A3D8-9F592B51D36C}" presName="FourConn_3-4" presStyleLbl="fgAccFollowNode1" presStyleIdx="2" presStyleCnt="3">
        <dgm:presLayoutVars>
          <dgm:bulletEnabled val="1"/>
        </dgm:presLayoutVars>
      </dgm:prSet>
      <dgm:spPr/>
    </dgm:pt>
    <dgm:pt modelId="{A6C70950-AAC4-4371-B683-E4BB8A82942E}" type="pres">
      <dgm:prSet presAssocID="{FFC2ABD3-D0A5-4FDB-A3D8-9F592B51D36C}" presName="FourNodes_1_text" presStyleLbl="node1" presStyleIdx="3" presStyleCnt="4">
        <dgm:presLayoutVars>
          <dgm:bulletEnabled val="1"/>
        </dgm:presLayoutVars>
      </dgm:prSet>
      <dgm:spPr/>
    </dgm:pt>
    <dgm:pt modelId="{655C6EFC-389A-47A0-9761-BBA842543570}" type="pres">
      <dgm:prSet presAssocID="{FFC2ABD3-D0A5-4FDB-A3D8-9F592B51D36C}" presName="FourNodes_2_text" presStyleLbl="node1" presStyleIdx="3" presStyleCnt="4">
        <dgm:presLayoutVars>
          <dgm:bulletEnabled val="1"/>
        </dgm:presLayoutVars>
      </dgm:prSet>
      <dgm:spPr/>
    </dgm:pt>
    <dgm:pt modelId="{3B5F5ECC-0C3C-4220-9E8E-917B86B3A3E9}" type="pres">
      <dgm:prSet presAssocID="{FFC2ABD3-D0A5-4FDB-A3D8-9F592B51D36C}" presName="FourNodes_3_text" presStyleLbl="node1" presStyleIdx="3" presStyleCnt="4">
        <dgm:presLayoutVars>
          <dgm:bulletEnabled val="1"/>
        </dgm:presLayoutVars>
      </dgm:prSet>
      <dgm:spPr/>
    </dgm:pt>
    <dgm:pt modelId="{CDFFCFD8-F0FE-453C-8572-B734498B45B2}" type="pres">
      <dgm:prSet presAssocID="{FFC2ABD3-D0A5-4FDB-A3D8-9F592B51D36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AF8461F-B677-4DCD-A85C-34B0436BD8E9}" type="presOf" srcId="{8EAB1C61-598B-4B31-AEB0-2AFEE845597E}" destId="{E53D8E57-3933-48C9-94FD-0F131A3C6FA6}" srcOrd="0" destOrd="0" presId="urn:microsoft.com/office/officeart/2005/8/layout/vProcess5"/>
    <dgm:cxn modelId="{F0052F30-85BE-4CEA-9E1A-A8335A64117E}" type="presOf" srcId="{760E05FC-45B7-4914-B698-4C9F9C27A88C}" destId="{A6C70950-AAC4-4371-B683-E4BB8A82942E}" srcOrd="1" destOrd="0" presId="urn:microsoft.com/office/officeart/2005/8/layout/vProcess5"/>
    <dgm:cxn modelId="{DBB4D43F-AB55-4ABD-A232-D81E614C278A}" type="presOf" srcId="{EBA6C137-9276-4430-B839-DA08C37B9832}" destId="{CF4D35D8-EBF9-4083-BCFC-D5C8DCC59D9A}" srcOrd="0" destOrd="0" presId="urn:microsoft.com/office/officeart/2005/8/layout/vProcess5"/>
    <dgm:cxn modelId="{EF53465B-FA92-4450-8F02-3BF58886B207}" srcId="{FFC2ABD3-D0A5-4FDB-A3D8-9F592B51D36C}" destId="{760E05FC-45B7-4914-B698-4C9F9C27A88C}" srcOrd="0" destOrd="0" parTransId="{89A1B291-AA1A-40AE-AEBC-70DE05BCF1FF}" sibTransId="{426972D7-9448-4BB2-B054-E8FB738BD370}"/>
    <dgm:cxn modelId="{3542AB5E-A688-4AEE-81DA-165DD81E1658}" srcId="{FFC2ABD3-D0A5-4FDB-A3D8-9F592B51D36C}" destId="{8EAB1C61-598B-4B31-AEB0-2AFEE845597E}" srcOrd="1" destOrd="0" parTransId="{4ADE79A5-2252-463A-89CF-2CF5ED71A1AD}" sibTransId="{B8E6B677-3803-4E5C-A87D-6DDE273CC81F}"/>
    <dgm:cxn modelId="{3D114E61-8844-4955-BB82-2A92F99678FD}" type="presOf" srcId="{760E05FC-45B7-4914-B698-4C9F9C27A88C}" destId="{D86DF594-28D5-4F23-B2B1-953E8659F7B5}" srcOrd="0" destOrd="0" presId="urn:microsoft.com/office/officeart/2005/8/layout/vProcess5"/>
    <dgm:cxn modelId="{80930A6C-944E-4F3F-8276-31AF66E4B7C2}" type="presOf" srcId="{FFC2ABD3-D0A5-4FDB-A3D8-9F592B51D36C}" destId="{611FECD7-72EC-455F-B300-8A5FE7B9E77F}" srcOrd="0" destOrd="0" presId="urn:microsoft.com/office/officeart/2005/8/layout/vProcess5"/>
    <dgm:cxn modelId="{75E09C6F-0E8B-4AFF-83C8-C12403ABC8AC}" type="presOf" srcId="{8EAB1C61-598B-4B31-AEB0-2AFEE845597E}" destId="{655C6EFC-389A-47A0-9761-BBA842543570}" srcOrd="1" destOrd="0" presId="urn:microsoft.com/office/officeart/2005/8/layout/vProcess5"/>
    <dgm:cxn modelId="{B3B1D78E-947E-441B-B20B-C8FEC473CABF}" srcId="{FFC2ABD3-D0A5-4FDB-A3D8-9F592B51D36C}" destId="{C8BB1D1A-15A1-41F1-9C94-EEF63222939A}" srcOrd="3" destOrd="0" parTransId="{F4BCB231-D8C3-4ABF-8BC2-97F70765E784}" sibTransId="{3E7B21BF-633C-4A5C-A4E3-5913C120F8DB}"/>
    <dgm:cxn modelId="{0524BB90-7B3A-4BEA-BB37-D595B904243B}" type="presOf" srcId="{426972D7-9448-4BB2-B054-E8FB738BD370}" destId="{A6C3925D-23AE-4508-800C-ED0956F9FF0D}" srcOrd="0" destOrd="0" presId="urn:microsoft.com/office/officeart/2005/8/layout/vProcess5"/>
    <dgm:cxn modelId="{579965A0-2245-4C22-815B-D7DD7552A289}" type="presOf" srcId="{C8BB1D1A-15A1-41F1-9C94-EEF63222939A}" destId="{CDFFCFD8-F0FE-453C-8572-B734498B45B2}" srcOrd="1" destOrd="0" presId="urn:microsoft.com/office/officeart/2005/8/layout/vProcess5"/>
    <dgm:cxn modelId="{679DE8C6-56E0-4EFD-A7F0-7B5E01BF9209}" srcId="{FFC2ABD3-D0A5-4FDB-A3D8-9F592B51D36C}" destId="{01358688-FDC0-4817-A993-2A2FD916FE8F}" srcOrd="2" destOrd="0" parTransId="{4A3D0BA4-A47C-459D-A8BF-60648DAD1221}" sibTransId="{EBA6C137-9276-4430-B839-DA08C37B9832}"/>
    <dgm:cxn modelId="{E35A3ED9-B57A-4152-83C9-3E8D445C4B34}" type="presOf" srcId="{B8E6B677-3803-4E5C-A87D-6DDE273CC81F}" destId="{FE72DEBE-B3C5-49CC-8DF3-A705D57ABBF3}" srcOrd="0" destOrd="0" presId="urn:microsoft.com/office/officeart/2005/8/layout/vProcess5"/>
    <dgm:cxn modelId="{F68983DA-419A-4A11-9A32-B3B197EAE162}" type="presOf" srcId="{C8BB1D1A-15A1-41F1-9C94-EEF63222939A}" destId="{0FDE6146-5711-4796-9A28-2A01689F64F4}" srcOrd="0" destOrd="0" presId="urn:microsoft.com/office/officeart/2005/8/layout/vProcess5"/>
    <dgm:cxn modelId="{A44D51E5-8DDC-42E8-B64C-0751D98C2A81}" type="presOf" srcId="{01358688-FDC0-4817-A993-2A2FD916FE8F}" destId="{3EEFAF3B-B930-4382-A053-605A0DFF0329}" srcOrd="0" destOrd="0" presId="urn:microsoft.com/office/officeart/2005/8/layout/vProcess5"/>
    <dgm:cxn modelId="{9746F6F4-B269-4713-9DDE-E70BAE0561AC}" type="presOf" srcId="{01358688-FDC0-4817-A993-2A2FD916FE8F}" destId="{3B5F5ECC-0C3C-4220-9E8E-917B86B3A3E9}" srcOrd="1" destOrd="0" presId="urn:microsoft.com/office/officeart/2005/8/layout/vProcess5"/>
    <dgm:cxn modelId="{04A3EEFC-857D-4DDE-9366-AC6D94D1F027}" type="presParOf" srcId="{611FECD7-72EC-455F-B300-8A5FE7B9E77F}" destId="{75275E18-6260-4CB6-935A-C05502CC6482}" srcOrd="0" destOrd="0" presId="urn:microsoft.com/office/officeart/2005/8/layout/vProcess5"/>
    <dgm:cxn modelId="{9F6E604E-5483-479A-8A89-7C407C34F169}" type="presParOf" srcId="{611FECD7-72EC-455F-B300-8A5FE7B9E77F}" destId="{D86DF594-28D5-4F23-B2B1-953E8659F7B5}" srcOrd="1" destOrd="0" presId="urn:microsoft.com/office/officeart/2005/8/layout/vProcess5"/>
    <dgm:cxn modelId="{5AB7BE5C-58D3-4786-8E47-B5CFF9285AC3}" type="presParOf" srcId="{611FECD7-72EC-455F-B300-8A5FE7B9E77F}" destId="{E53D8E57-3933-48C9-94FD-0F131A3C6FA6}" srcOrd="2" destOrd="0" presId="urn:microsoft.com/office/officeart/2005/8/layout/vProcess5"/>
    <dgm:cxn modelId="{64452D89-B9BB-45CB-BC89-5EFCE87C140D}" type="presParOf" srcId="{611FECD7-72EC-455F-B300-8A5FE7B9E77F}" destId="{3EEFAF3B-B930-4382-A053-605A0DFF0329}" srcOrd="3" destOrd="0" presId="urn:microsoft.com/office/officeart/2005/8/layout/vProcess5"/>
    <dgm:cxn modelId="{51CA0579-FED6-4872-AB0B-C0912FF16D51}" type="presParOf" srcId="{611FECD7-72EC-455F-B300-8A5FE7B9E77F}" destId="{0FDE6146-5711-4796-9A28-2A01689F64F4}" srcOrd="4" destOrd="0" presId="urn:microsoft.com/office/officeart/2005/8/layout/vProcess5"/>
    <dgm:cxn modelId="{AA7933BD-4AC8-4C52-A192-B82CD0F830CE}" type="presParOf" srcId="{611FECD7-72EC-455F-B300-8A5FE7B9E77F}" destId="{A6C3925D-23AE-4508-800C-ED0956F9FF0D}" srcOrd="5" destOrd="0" presId="urn:microsoft.com/office/officeart/2005/8/layout/vProcess5"/>
    <dgm:cxn modelId="{D35782B2-66FA-4E5B-90CD-C5B8DFC2B07B}" type="presParOf" srcId="{611FECD7-72EC-455F-B300-8A5FE7B9E77F}" destId="{FE72DEBE-B3C5-49CC-8DF3-A705D57ABBF3}" srcOrd="6" destOrd="0" presId="urn:microsoft.com/office/officeart/2005/8/layout/vProcess5"/>
    <dgm:cxn modelId="{3F802911-7509-45CB-A713-4A19CAB6C6F9}" type="presParOf" srcId="{611FECD7-72EC-455F-B300-8A5FE7B9E77F}" destId="{CF4D35D8-EBF9-4083-BCFC-D5C8DCC59D9A}" srcOrd="7" destOrd="0" presId="urn:microsoft.com/office/officeart/2005/8/layout/vProcess5"/>
    <dgm:cxn modelId="{B84BBEAF-B06E-4C45-B34A-CDBA07FEC1CE}" type="presParOf" srcId="{611FECD7-72EC-455F-B300-8A5FE7B9E77F}" destId="{A6C70950-AAC4-4371-B683-E4BB8A82942E}" srcOrd="8" destOrd="0" presId="urn:microsoft.com/office/officeart/2005/8/layout/vProcess5"/>
    <dgm:cxn modelId="{8D260925-BD62-4A31-8BE9-28E2DCA6CD89}" type="presParOf" srcId="{611FECD7-72EC-455F-B300-8A5FE7B9E77F}" destId="{655C6EFC-389A-47A0-9761-BBA842543570}" srcOrd="9" destOrd="0" presId="urn:microsoft.com/office/officeart/2005/8/layout/vProcess5"/>
    <dgm:cxn modelId="{2D914CF1-819E-4761-A969-49A51B55AFF9}" type="presParOf" srcId="{611FECD7-72EC-455F-B300-8A5FE7B9E77F}" destId="{3B5F5ECC-0C3C-4220-9E8E-917B86B3A3E9}" srcOrd="10" destOrd="0" presId="urn:microsoft.com/office/officeart/2005/8/layout/vProcess5"/>
    <dgm:cxn modelId="{8943DFBB-F898-4754-9779-F82B8803AE34}" type="presParOf" srcId="{611FECD7-72EC-455F-B300-8A5FE7B9E77F}" destId="{CDFFCFD8-F0FE-453C-8572-B734498B45B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413B402-A553-49C7-BD85-6A0DAB1E855A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3141715-FE20-429E-B8DD-1BCA4CAFEDCB}">
      <dgm:prSet/>
      <dgm:spPr/>
      <dgm:t>
        <a:bodyPr/>
        <a:lstStyle/>
        <a:p>
          <a:r>
            <a:rPr lang="en-US"/>
            <a:t>Account Data:</a:t>
          </a:r>
        </a:p>
      </dgm:t>
    </dgm:pt>
    <dgm:pt modelId="{C2835446-91F4-4DD6-A288-5ABE512A9CB0}" type="parTrans" cxnId="{0F8EE37E-37BF-445A-B021-C96DEFC4BC1D}">
      <dgm:prSet/>
      <dgm:spPr/>
      <dgm:t>
        <a:bodyPr/>
        <a:lstStyle/>
        <a:p>
          <a:endParaRPr lang="en-US"/>
        </a:p>
      </dgm:t>
    </dgm:pt>
    <dgm:pt modelId="{C26DAB31-2EED-467A-B341-2602342BD960}" type="sibTrans" cxnId="{0F8EE37E-37BF-445A-B021-C96DEFC4BC1D}">
      <dgm:prSet/>
      <dgm:spPr/>
      <dgm:t>
        <a:bodyPr/>
        <a:lstStyle/>
        <a:p>
          <a:endParaRPr lang="en-US"/>
        </a:p>
      </dgm:t>
    </dgm:pt>
    <dgm:pt modelId="{C9FE7650-5F27-49CA-B2B6-E43922F1D103}">
      <dgm:prSet/>
      <dgm:spPr/>
      <dgm:t>
        <a:bodyPr/>
        <a:lstStyle/>
        <a:p>
          <a:r>
            <a:rPr lang="en-US"/>
            <a:t>- Stored in a text file (data.txt) in CSV format.</a:t>
          </a:r>
        </a:p>
      </dgm:t>
    </dgm:pt>
    <dgm:pt modelId="{0151D340-3302-478B-96F6-EDA384173893}" type="parTrans" cxnId="{BFA04EB1-2364-4BED-A5FD-93E959A99177}">
      <dgm:prSet/>
      <dgm:spPr/>
      <dgm:t>
        <a:bodyPr/>
        <a:lstStyle/>
        <a:p>
          <a:endParaRPr lang="en-US"/>
        </a:p>
      </dgm:t>
    </dgm:pt>
    <dgm:pt modelId="{94C080F2-E719-4052-86A0-51F09545F566}" type="sibTrans" cxnId="{BFA04EB1-2364-4BED-A5FD-93E959A99177}">
      <dgm:prSet/>
      <dgm:spPr/>
      <dgm:t>
        <a:bodyPr/>
        <a:lstStyle/>
        <a:p>
          <a:endParaRPr lang="en-US"/>
        </a:p>
      </dgm:t>
    </dgm:pt>
    <dgm:pt modelId="{8BE497AD-8A4D-49A7-8865-71318C37EED3}">
      <dgm:prSet/>
      <dgm:spPr/>
      <dgm:t>
        <a:bodyPr/>
        <a:lstStyle/>
        <a:p>
          <a:r>
            <a:rPr lang="en-US"/>
            <a:t>- Example format: account_number,name,account_type,deposit</a:t>
          </a:r>
        </a:p>
      </dgm:t>
    </dgm:pt>
    <dgm:pt modelId="{B47E3AB5-C91C-4195-983B-059FFEF3DD4A}" type="parTrans" cxnId="{704CA806-1219-4E7E-909D-1F807A310311}">
      <dgm:prSet/>
      <dgm:spPr/>
      <dgm:t>
        <a:bodyPr/>
        <a:lstStyle/>
        <a:p>
          <a:endParaRPr lang="en-US"/>
        </a:p>
      </dgm:t>
    </dgm:pt>
    <dgm:pt modelId="{5D3CEC44-C65A-42F9-8D6C-8C82333B7AD3}" type="sibTrans" cxnId="{704CA806-1219-4E7E-909D-1F807A310311}">
      <dgm:prSet/>
      <dgm:spPr/>
      <dgm:t>
        <a:bodyPr/>
        <a:lstStyle/>
        <a:p>
          <a:endParaRPr lang="en-US"/>
        </a:p>
      </dgm:t>
    </dgm:pt>
    <dgm:pt modelId="{87526E48-B025-4A1B-98C1-E34B5656236D}">
      <dgm:prSet/>
      <dgm:spPr/>
      <dgm:t>
        <a:bodyPr/>
        <a:lstStyle/>
        <a:p>
          <a:r>
            <a:rPr lang="en-US"/>
            <a:t>Saving Data:</a:t>
          </a:r>
        </a:p>
      </dgm:t>
    </dgm:pt>
    <dgm:pt modelId="{ABE2B1DA-6EEA-4FDA-B570-E0F13A091A0F}" type="parTrans" cxnId="{F45752F0-23CF-41BF-AC90-E59050261F53}">
      <dgm:prSet/>
      <dgm:spPr/>
      <dgm:t>
        <a:bodyPr/>
        <a:lstStyle/>
        <a:p>
          <a:endParaRPr lang="en-US"/>
        </a:p>
      </dgm:t>
    </dgm:pt>
    <dgm:pt modelId="{7D4F4A8C-DAC4-4BEB-A3FE-4D0BEDD0E4A6}" type="sibTrans" cxnId="{F45752F0-23CF-41BF-AC90-E59050261F53}">
      <dgm:prSet/>
      <dgm:spPr/>
      <dgm:t>
        <a:bodyPr/>
        <a:lstStyle/>
        <a:p>
          <a:endParaRPr lang="en-US"/>
        </a:p>
      </dgm:t>
    </dgm:pt>
    <dgm:pt modelId="{80268E58-2D18-4403-98B1-FBCCDEDC7600}">
      <dgm:prSet/>
      <dgm:spPr/>
      <dgm:t>
        <a:bodyPr/>
        <a:lstStyle/>
        <a:p>
          <a:r>
            <a:rPr lang="en-US"/>
            <a:t>- After each operation (deposit, withdrawal, account creation), the accounts list is written back to the file.</a:t>
          </a:r>
        </a:p>
      </dgm:t>
    </dgm:pt>
    <dgm:pt modelId="{5C87546C-D758-4183-A14D-1441ECAE96A9}" type="parTrans" cxnId="{8060395F-5D26-41FE-B981-C2FBFFE70A53}">
      <dgm:prSet/>
      <dgm:spPr/>
      <dgm:t>
        <a:bodyPr/>
        <a:lstStyle/>
        <a:p>
          <a:endParaRPr lang="en-US"/>
        </a:p>
      </dgm:t>
    </dgm:pt>
    <dgm:pt modelId="{0CF36EBE-88FF-48ED-AA28-2B0795940C58}" type="sibTrans" cxnId="{8060395F-5D26-41FE-B981-C2FBFFE70A53}">
      <dgm:prSet/>
      <dgm:spPr/>
      <dgm:t>
        <a:bodyPr/>
        <a:lstStyle/>
        <a:p>
          <a:endParaRPr lang="en-US"/>
        </a:p>
      </dgm:t>
    </dgm:pt>
    <dgm:pt modelId="{56119872-84D2-4DAF-A1CC-FBFF31543581}" type="pres">
      <dgm:prSet presAssocID="{3413B402-A553-49C7-BD85-6A0DAB1E855A}" presName="outerComposite" presStyleCnt="0">
        <dgm:presLayoutVars>
          <dgm:chMax val="5"/>
          <dgm:dir/>
          <dgm:resizeHandles val="exact"/>
        </dgm:presLayoutVars>
      </dgm:prSet>
      <dgm:spPr/>
    </dgm:pt>
    <dgm:pt modelId="{CC9AE115-DE61-4829-95F8-A17554D979EA}" type="pres">
      <dgm:prSet presAssocID="{3413B402-A553-49C7-BD85-6A0DAB1E855A}" presName="dummyMaxCanvas" presStyleCnt="0">
        <dgm:presLayoutVars/>
      </dgm:prSet>
      <dgm:spPr/>
    </dgm:pt>
    <dgm:pt modelId="{17CB9A4B-1AFF-4DC0-A6B1-EEB7866D6443}" type="pres">
      <dgm:prSet presAssocID="{3413B402-A553-49C7-BD85-6A0DAB1E855A}" presName="FiveNodes_1" presStyleLbl="node1" presStyleIdx="0" presStyleCnt="5">
        <dgm:presLayoutVars>
          <dgm:bulletEnabled val="1"/>
        </dgm:presLayoutVars>
      </dgm:prSet>
      <dgm:spPr/>
    </dgm:pt>
    <dgm:pt modelId="{E755E699-27DA-4FC5-A351-FCE83EEA44BE}" type="pres">
      <dgm:prSet presAssocID="{3413B402-A553-49C7-BD85-6A0DAB1E855A}" presName="FiveNodes_2" presStyleLbl="node1" presStyleIdx="1" presStyleCnt="5">
        <dgm:presLayoutVars>
          <dgm:bulletEnabled val="1"/>
        </dgm:presLayoutVars>
      </dgm:prSet>
      <dgm:spPr/>
    </dgm:pt>
    <dgm:pt modelId="{716B0E17-FAC0-40EB-8BD3-DD24380E9234}" type="pres">
      <dgm:prSet presAssocID="{3413B402-A553-49C7-BD85-6A0DAB1E855A}" presName="FiveNodes_3" presStyleLbl="node1" presStyleIdx="2" presStyleCnt="5">
        <dgm:presLayoutVars>
          <dgm:bulletEnabled val="1"/>
        </dgm:presLayoutVars>
      </dgm:prSet>
      <dgm:spPr/>
    </dgm:pt>
    <dgm:pt modelId="{3705C28C-C906-4272-BDF9-8C225BF1418A}" type="pres">
      <dgm:prSet presAssocID="{3413B402-A553-49C7-BD85-6A0DAB1E855A}" presName="FiveNodes_4" presStyleLbl="node1" presStyleIdx="3" presStyleCnt="5">
        <dgm:presLayoutVars>
          <dgm:bulletEnabled val="1"/>
        </dgm:presLayoutVars>
      </dgm:prSet>
      <dgm:spPr/>
    </dgm:pt>
    <dgm:pt modelId="{7B6A3534-52FB-4B7E-AB82-476D4008760C}" type="pres">
      <dgm:prSet presAssocID="{3413B402-A553-49C7-BD85-6A0DAB1E855A}" presName="FiveNodes_5" presStyleLbl="node1" presStyleIdx="4" presStyleCnt="5">
        <dgm:presLayoutVars>
          <dgm:bulletEnabled val="1"/>
        </dgm:presLayoutVars>
      </dgm:prSet>
      <dgm:spPr/>
    </dgm:pt>
    <dgm:pt modelId="{0EC9D1CA-ED79-4D3E-A726-82C31941B2CA}" type="pres">
      <dgm:prSet presAssocID="{3413B402-A553-49C7-BD85-6A0DAB1E855A}" presName="FiveConn_1-2" presStyleLbl="fgAccFollowNode1" presStyleIdx="0" presStyleCnt="4">
        <dgm:presLayoutVars>
          <dgm:bulletEnabled val="1"/>
        </dgm:presLayoutVars>
      </dgm:prSet>
      <dgm:spPr/>
    </dgm:pt>
    <dgm:pt modelId="{50C7BA09-6511-41FD-9AE2-3BB88DA14D5F}" type="pres">
      <dgm:prSet presAssocID="{3413B402-A553-49C7-BD85-6A0DAB1E855A}" presName="FiveConn_2-3" presStyleLbl="fgAccFollowNode1" presStyleIdx="1" presStyleCnt="4">
        <dgm:presLayoutVars>
          <dgm:bulletEnabled val="1"/>
        </dgm:presLayoutVars>
      </dgm:prSet>
      <dgm:spPr/>
    </dgm:pt>
    <dgm:pt modelId="{50F80E41-EE59-4D76-931F-58B9ADF457D4}" type="pres">
      <dgm:prSet presAssocID="{3413B402-A553-49C7-BD85-6A0DAB1E855A}" presName="FiveConn_3-4" presStyleLbl="fgAccFollowNode1" presStyleIdx="2" presStyleCnt="4">
        <dgm:presLayoutVars>
          <dgm:bulletEnabled val="1"/>
        </dgm:presLayoutVars>
      </dgm:prSet>
      <dgm:spPr/>
    </dgm:pt>
    <dgm:pt modelId="{7EA63CB5-F463-4809-B64C-368B2268994E}" type="pres">
      <dgm:prSet presAssocID="{3413B402-A553-49C7-BD85-6A0DAB1E855A}" presName="FiveConn_4-5" presStyleLbl="fgAccFollowNode1" presStyleIdx="3" presStyleCnt="4">
        <dgm:presLayoutVars>
          <dgm:bulletEnabled val="1"/>
        </dgm:presLayoutVars>
      </dgm:prSet>
      <dgm:spPr/>
    </dgm:pt>
    <dgm:pt modelId="{0C8F9EB3-0DFF-40A8-A154-60E91A5F9DDD}" type="pres">
      <dgm:prSet presAssocID="{3413B402-A553-49C7-BD85-6A0DAB1E855A}" presName="FiveNodes_1_text" presStyleLbl="node1" presStyleIdx="4" presStyleCnt="5">
        <dgm:presLayoutVars>
          <dgm:bulletEnabled val="1"/>
        </dgm:presLayoutVars>
      </dgm:prSet>
      <dgm:spPr/>
    </dgm:pt>
    <dgm:pt modelId="{3F192BCF-9BB1-4AA7-A3EE-18E447F36BCA}" type="pres">
      <dgm:prSet presAssocID="{3413B402-A553-49C7-BD85-6A0DAB1E855A}" presName="FiveNodes_2_text" presStyleLbl="node1" presStyleIdx="4" presStyleCnt="5">
        <dgm:presLayoutVars>
          <dgm:bulletEnabled val="1"/>
        </dgm:presLayoutVars>
      </dgm:prSet>
      <dgm:spPr/>
    </dgm:pt>
    <dgm:pt modelId="{D31A952C-3488-4A4B-BD29-EE124EF62312}" type="pres">
      <dgm:prSet presAssocID="{3413B402-A553-49C7-BD85-6A0DAB1E855A}" presName="FiveNodes_3_text" presStyleLbl="node1" presStyleIdx="4" presStyleCnt="5">
        <dgm:presLayoutVars>
          <dgm:bulletEnabled val="1"/>
        </dgm:presLayoutVars>
      </dgm:prSet>
      <dgm:spPr/>
    </dgm:pt>
    <dgm:pt modelId="{2AE7E6CE-2188-4707-AB94-6762DE09EA34}" type="pres">
      <dgm:prSet presAssocID="{3413B402-A553-49C7-BD85-6A0DAB1E855A}" presName="FiveNodes_4_text" presStyleLbl="node1" presStyleIdx="4" presStyleCnt="5">
        <dgm:presLayoutVars>
          <dgm:bulletEnabled val="1"/>
        </dgm:presLayoutVars>
      </dgm:prSet>
      <dgm:spPr/>
    </dgm:pt>
    <dgm:pt modelId="{6BDE4548-D38D-414A-AB1B-18DD0C7F3F9D}" type="pres">
      <dgm:prSet presAssocID="{3413B402-A553-49C7-BD85-6A0DAB1E855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04CA806-1219-4E7E-909D-1F807A310311}" srcId="{3413B402-A553-49C7-BD85-6A0DAB1E855A}" destId="{8BE497AD-8A4D-49A7-8865-71318C37EED3}" srcOrd="2" destOrd="0" parTransId="{B47E3AB5-C91C-4195-983B-059FFEF3DD4A}" sibTransId="{5D3CEC44-C65A-42F9-8D6C-8C82333B7AD3}"/>
    <dgm:cxn modelId="{697F1817-5139-4A45-8CFD-CAB8E910275B}" type="presOf" srcId="{03141715-FE20-429E-B8DD-1BCA4CAFEDCB}" destId="{0C8F9EB3-0DFF-40A8-A154-60E91A5F9DDD}" srcOrd="1" destOrd="0" presId="urn:microsoft.com/office/officeart/2005/8/layout/vProcess5"/>
    <dgm:cxn modelId="{2E21D719-ADC7-447A-BFCE-92574BBA4C91}" type="presOf" srcId="{8BE497AD-8A4D-49A7-8865-71318C37EED3}" destId="{D31A952C-3488-4A4B-BD29-EE124EF62312}" srcOrd="1" destOrd="0" presId="urn:microsoft.com/office/officeart/2005/8/layout/vProcess5"/>
    <dgm:cxn modelId="{8060395F-5D26-41FE-B981-C2FBFFE70A53}" srcId="{3413B402-A553-49C7-BD85-6A0DAB1E855A}" destId="{80268E58-2D18-4403-98B1-FBCCDEDC7600}" srcOrd="4" destOrd="0" parTransId="{5C87546C-D758-4183-A14D-1441ECAE96A9}" sibTransId="{0CF36EBE-88FF-48ED-AA28-2B0795940C58}"/>
    <dgm:cxn modelId="{768CD660-99DF-4867-8516-411E0C9B51B2}" type="presOf" srcId="{3413B402-A553-49C7-BD85-6A0DAB1E855A}" destId="{56119872-84D2-4DAF-A1CC-FBFF31543581}" srcOrd="0" destOrd="0" presId="urn:microsoft.com/office/officeart/2005/8/layout/vProcess5"/>
    <dgm:cxn modelId="{E2C50341-DA5C-4EA5-8C60-55626928D137}" type="presOf" srcId="{94C080F2-E719-4052-86A0-51F09545F566}" destId="{50C7BA09-6511-41FD-9AE2-3BB88DA14D5F}" srcOrd="0" destOrd="0" presId="urn:microsoft.com/office/officeart/2005/8/layout/vProcess5"/>
    <dgm:cxn modelId="{800DF341-0286-4362-98B3-DE04460456A6}" type="presOf" srcId="{7D4F4A8C-DAC4-4BEB-A3FE-4D0BEDD0E4A6}" destId="{7EA63CB5-F463-4809-B64C-368B2268994E}" srcOrd="0" destOrd="0" presId="urn:microsoft.com/office/officeart/2005/8/layout/vProcess5"/>
    <dgm:cxn modelId="{A3326663-3126-4B04-A447-B089F051DC00}" type="presOf" srcId="{5D3CEC44-C65A-42F9-8D6C-8C82333B7AD3}" destId="{50F80E41-EE59-4D76-931F-58B9ADF457D4}" srcOrd="0" destOrd="0" presId="urn:microsoft.com/office/officeart/2005/8/layout/vProcess5"/>
    <dgm:cxn modelId="{0F8EE37E-37BF-445A-B021-C96DEFC4BC1D}" srcId="{3413B402-A553-49C7-BD85-6A0DAB1E855A}" destId="{03141715-FE20-429E-B8DD-1BCA4CAFEDCB}" srcOrd="0" destOrd="0" parTransId="{C2835446-91F4-4DD6-A288-5ABE512A9CB0}" sibTransId="{C26DAB31-2EED-467A-B341-2602342BD960}"/>
    <dgm:cxn modelId="{E4DACF88-DB6A-4C81-96FD-5E10F65FAC12}" type="presOf" srcId="{80268E58-2D18-4403-98B1-FBCCDEDC7600}" destId="{6BDE4548-D38D-414A-AB1B-18DD0C7F3F9D}" srcOrd="1" destOrd="0" presId="urn:microsoft.com/office/officeart/2005/8/layout/vProcess5"/>
    <dgm:cxn modelId="{3A8D668E-1D3C-40B9-98FA-0E4DF492F6AF}" type="presOf" srcId="{87526E48-B025-4A1B-98C1-E34B5656236D}" destId="{2AE7E6CE-2188-4707-AB94-6762DE09EA34}" srcOrd="1" destOrd="0" presId="urn:microsoft.com/office/officeart/2005/8/layout/vProcess5"/>
    <dgm:cxn modelId="{BFA04EB1-2364-4BED-A5FD-93E959A99177}" srcId="{3413B402-A553-49C7-BD85-6A0DAB1E855A}" destId="{C9FE7650-5F27-49CA-B2B6-E43922F1D103}" srcOrd="1" destOrd="0" parTransId="{0151D340-3302-478B-96F6-EDA384173893}" sibTransId="{94C080F2-E719-4052-86A0-51F09545F566}"/>
    <dgm:cxn modelId="{D1EA7FBF-5E04-4D4B-A607-AA580A4CB229}" type="presOf" srcId="{87526E48-B025-4A1B-98C1-E34B5656236D}" destId="{3705C28C-C906-4272-BDF9-8C225BF1418A}" srcOrd="0" destOrd="0" presId="urn:microsoft.com/office/officeart/2005/8/layout/vProcess5"/>
    <dgm:cxn modelId="{FF4663C4-41FE-4268-A151-EFE79A617ED1}" type="presOf" srcId="{C26DAB31-2EED-467A-B341-2602342BD960}" destId="{0EC9D1CA-ED79-4D3E-A726-82C31941B2CA}" srcOrd="0" destOrd="0" presId="urn:microsoft.com/office/officeart/2005/8/layout/vProcess5"/>
    <dgm:cxn modelId="{059C5ACD-01D8-4DD3-9B4E-BC1A842D8C2D}" type="presOf" srcId="{80268E58-2D18-4403-98B1-FBCCDEDC7600}" destId="{7B6A3534-52FB-4B7E-AB82-476D4008760C}" srcOrd="0" destOrd="0" presId="urn:microsoft.com/office/officeart/2005/8/layout/vProcess5"/>
    <dgm:cxn modelId="{3CAD2ADB-4D95-45A8-8116-0937BC05F31F}" type="presOf" srcId="{03141715-FE20-429E-B8DD-1BCA4CAFEDCB}" destId="{17CB9A4B-1AFF-4DC0-A6B1-EEB7866D6443}" srcOrd="0" destOrd="0" presId="urn:microsoft.com/office/officeart/2005/8/layout/vProcess5"/>
    <dgm:cxn modelId="{C11F8FE5-2F3D-4679-B3BE-5057BB60DF24}" type="presOf" srcId="{C9FE7650-5F27-49CA-B2B6-E43922F1D103}" destId="{E755E699-27DA-4FC5-A351-FCE83EEA44BE}" srcOrd="0" destOrd="0" presId="urn:microsoft.com/office/officeart/2005/8/layout/vProcess5"/>
    <dgm:cxn modelId="{F45752F0-23CF-41BF-AC90-E59050261F53}" srcId="{3413B402-A553-49C7-BD85-6A0DAB1E855A}" destId="{87526E48-B025-4A1B-98C1-E34B5656236D}" srcOrd="3" destOrd="0" parTransId="{ABE2B1DA-6EEA-4FDA-B570-E0F13A091A0F}" sibTransId="{7D4F4A8C-DAC4-4BEB-A3FE-4D0BEDD0E4A6}"/>
    <dgm:cxn modelId="{0D866FF7-BBA5-4F62-BD1E-EA1910D2B898}" type="presOf" srcId="{C9FE7650-5F27-49CA-B2B6-E43922F1D103}" destId="{3F192BCF-9BB1-4AA7-A3EE-18E447F36BCA}" srcOrd="1" destOrd="0" presId="urn:microsoft.com/office/officeart/2005/8/layout/vProcess5"/>
    <dgm:cxn modelId="{FB4C17FD-6C3E-45BB-9C32-6B88017DD913}" type="presOf" srcId="{8BE497AD-8A4D-49A7-8865-71318C37EED3}" destId="{716B0E17-FAC0-40EB-8BD3-DD24380E9234}" srcOrd="0" destOrd="0" presId="urn:microsoft.com/office/officeart/2005/8/layout/vProcess5"/>
    <dgm:cxn modelId="{B74DA84B-4EAD-45DD-ADC3-28E349AA6B84}" type="presParOf" srcId="{56119872-84D2-4DAF-A1CC-FBFF31543581}" destId="{CC9AE115-DE61-4829-95F8-A17554D979EA}" srcOrd="0" destOrd="0" presId="urn:microsoft.com/office/officeart/2005/8/layout/vProcess5"/>
    <dgm:cxn modelId="{715A2DB0-46E4-4B02-9CF4-B9FE31AF5CD6}" type="presParOf" srcId="{56119872-84D2-4DAF-A1CC-FBFF31543581}" destId="{17CB9A4B-1AFF-4DC0-A6B1-EEB7866D6443}" srcOrd="1" destOrd="0" presId="urn:microsoft.com/office/officeart/2005/8/layout/vProcess5"/>
    <dgm:cxn modelId="{AABD32A0-B8C0-4D8B-8098-932848873716}" type="presParOf" srcId="{56119872-84D2-4DAF-A1CC-FBFF31543581}" destId="{E755E699-27DA-4FC5-A351-FCE83EEA44BE}" srcOrd="2" destOrd="0" presId="urn:microsoft.com/office/officeart/2005/8/layout/vProcess5"/>
    <dgm:cxn modelId="{D3D79F8A-26F4-4C7A-A06B-ECD41F75D225}" type="presParOf" srcId="{56119872-84D2-4DAF-A1CC-FBFF31543581}" destId="{716B0E17-FAC0-40EB-8BD3-DD24380E9234}" srcOrd="3" destOrd="0" presId="urn:microsoft.com/office/officeart/2005/8/layout/vProcess5"/>
    <dgm:cxn modelId="{E825C002-2AE8-4ECA-994B-B967CE1EDBC9}" type="presParOf" srcId="{56119872-84D2-4DAF-A1CC-FBFF31543581}" destId="{3705C28C-C906-4272-BDF9-8C225BF1418A}" srcOrd="4" destOrd="0" presId="urn:microsoft.com/office/officeart/2005/8/layout/vProcess5"/>
    <dgm:cxn modelId="{1042B1E3-E4D9-4C6D-BCEF-C9FFDAD8A240}" type="presParOf" srcId="{56119872-84D2-4DAF-A1CC-FBFF31543581}" destId="{7B6A3534-52FB-4B7E-AB82-476D4008760C}" srcOrd="5" destOrd="0" presId="urn:microsoft.com/office/officeart/2005/8/layout/vProcess5"/>
    <dgm:cxn modelId="{CD31C1C9-FEF7-4B22-86C0-0DCBD3840C92}" type="presParOf" srcId="{56119872-84D2-4DAF-A1CC-FBFF31543581}" destId="{0EC9D1CA-ED79-4D3E-A726-82C31941B2CA}" srcOrd="6" destOrd="0" presId="urn:microsoft.com/office/officeart/2005/8/layout/vProcess5"/>
    <dgm:cxn modelId="{849492E7-742B-4F47-B280-7BEA2679D68C}" type="presParOf" srcId="{56119872-84D2-4DAF-A1CC-FBFF31543581}" destId="{50C7BA09-6511-41FD-9AE2-3BB88DA14D5F}" srcOrd="7" destOrd="0" presId="urn:microsoft.com/office/officeart/2005/8/layout/vProcess5"/>
    <dgm:cxn modelId="{38D3C44C-73F2-4F05-9B5E-057E8477CB72}" type="presParOf" srcId="{56119872-84D2-4DAF-A1CC-FBFF31543581}" destId="{50F80E41-EE59-4D76-931F-58B9ADF457D4}" srcOrd="8" destOrd="0" presId="urn:microsoft.com/office/officeart/2005/8/layout/vProcess5"/>
    <dgm:cxn modelId="{16C83BA9-DDFA-4B8A-A017-260D02486F07}" type="presParOf" srcId="{56119872-84D2-4DAF-A1CC-FBFF31543581}" destId="{7EA63CB5-F463-4809-B64C-368B2268994E}" srcOrd="9" destOrd="0" presId="urn:microsoft.com/office/officeart/2005/8/layout/vProcess5"/>
    <dgm:cxn modelId="{70665693-DC2B-4866-BAD0-98914F5FF286}" type="presParOf" srcId="{56119872-84D2-4DAF-A1CC-FBFF31543581}" destId="{0C8F9EB3-0DFF-40A8-A154-60E91A5F9DDD}" srcOrd="10" destOrd="0" presId="urn:microsoft.com/office/officeart/2005/8/layout/vProcess5"/>
    <dgm:cxn modelId="{B1463789-AAF9-4435-B7C5-4FFBC39BEEB2}" type="presParOf" srcId="{56119872-84D2-4DAF-A1CC-FBFF31543581}" destId="{3F192BCF-9BB1-4AA7-A3EE-18E447F36BCA}" srcOrd="11" destOrd="0" presId="urn:microsoft.com/office/officeart/2005/8/layout/vProcess5"/>
    <dgm:cxn modelId="{6DEA88A8-D14B-4182-93C7-D50D5F2E4623}" type="presParOf" srcId="{56119872-84D2-4DAF-A1CC-FBFF31543581}" destId="{D31A952C-3488-4A4B-BD29-EE124EF62312}" srcOrd="12" destOrd="0" presId="urn:microsoft.com/office/officeart/2005/8/layout/vProcess5"/>
    <dgm:cxn modelId="{AD1DD459-A586-4EA8-9A9F-A2812120F530}" type="presParOf" srcId="{56119872-84D2-4DAF-A1CC-FBFF31543581}" destId="{2AE7E6CE-2188-4707-AB94-6762DE09EA34}" srcOrd="13" destOrd="0" presId="urn:microsoft.com/office/officeart/2005/8/layout/vProcess5"/>
    <dgm:cxn modelId="{CC84E2BF-477E-414B-BC43-99D02CA288E2}" type="presParOf" srcId="{56119872-84D2-4DAF-A1CC-FBFF31543581}" destId="{6BDE4548-D38D-414A-AB1B-18DD0C7F3F9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4DF80F8-CE75-47C3-9750-7C268268B69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93DF40A-E814-467B-A20A-F8A170A13BD4}">
      <dgm:prSet/>
      <dgm:spPr/>
      <dgm:t>
        <a:bodyPr/>
        <a:lstStyle/>
        <a:p>
          <a:pPr>
            <a:defRPr cap="all"/>
          </a:pPr>
          <a:r>
            <a:rPr lang="en-US"/>
            <a:t>User Authentication: Introducing secure login systems.</a:t>
          </a:r>
        </a:p>
      </dgm:t>
    </dgm:pt>
    <dgm:pt modelId="{8D3B7679-DA64-4535-A8B7-C5CCDEFE6252}" type="parTrans" cxnId="{246BBFDE-ECBE-4E8E-8492-E98898C9D643}">
      <dgm:prSet/>
      <dgm:spPr/>
      <dgm:t>
        <a:bodyPr/>
        <a:lstStyle/>
        <a:p>
          <a:endParaRPr lang="en-US"/>
        </a:p>
      </dgm:t>
    </dgm:pt>
    <dgm:pt modelId="{975C3C69-8DE8-4128-89D2-0C9AF50E583E}" type="sibTrans" cxnId="{246BBFDE-ECBE-4E8E-8492-E98898C9D643}">
      <dgm:prSet/>
      <dgm:spPr/>
      <dgm:t>
        <a:bodyPr/>
        <a:lstStyle/>
        <a:p>
          <a:endParaRPr lang="en-US"/>
        </a:p>
      </dgm:t>
    </dgm:pt>
    <dgm:pt modelId="{BB3C2245-4E0F-4B3F-810B-AA3B93DB6DD6}">
      <dgm:prSet/>
      <dgm:spPr/>
      <dgm:t>
        <a:bodyPr/>
        <a:lstStyle/>
        <a:p>
          <a:pPr>
            <a:defRPr cap="all"/>
          </a:pPr>
          <a:r>
            <a:rPr lang="en-US"/>
            <a:t>Transaction History: Viewing past transactions.</a:t>
          </a:r>
        </a:p>
      </dgm:t>
    </dgm:pt>
    <dgm:pt modelId="{A09B7FB2-4A81-4F37-AF4A-90FCD02093AD}" type="parTrans" cxnId="{BA01DFCB-BC43-4457-B882-1B7A5157B858}">
      <dgm:prSet/>
      <dgm:spPr/>
      <dgm:t>
        <a:bodyPr/>
        <a:lstStyle/>
        <a:p>
          <a:endParaRPr lang="en-US"/>
        </a:p>
      </dgm:t>
    </dgm:pt>
    <dgm:pt modelId="{9DAFB820-FC34-4C6E-975E-4AE8CEB469EE}" type="sibTrans" cxnId="{BA01DFCB-BC43-4457-B882-1B7A5157B858}">
      <dgm:prSet/>
      <dgm:spPr/>
      <dgm:t>
        <a:bodyPr/>
        <a:lstStyle/>
        <a:p>
          <a:endParaRPr lang="en-US"/>
        </a:p>
      </dgm:t>
    </dgm:pt>
    <dgm:pt modelId="{95E64468-0ED8-476A-9B91-D0F2D4095B0C}">
      <dgm:prSet/>
      <dgm:spPr/>
      <dgm:t>
        <a:bodyPr/>
        <a:lstStyle/>
        <a:p>
          <a:pPr>
            <a:defRPr cap="all"/>
          </a:pPr>
          <a:r>
            <a:rPr lang="en-US"/>
            <a:t>Mobile Application: Enhancing accessibility via a mobile app.</a:t>
          </a:r>
        </a:p>
      </dgm:t>
    </dgm:pt>
    <dgm:pt modelId="{EC918573-A25E-4242-9A4D-259FAD1DFE65}" type="parTrans" cxnId="{C707C8E1-9BB7-4EBB-832D-339C51527572}">
      <dgm:prSet/>
      <dgm:spPr/>
      <dgm:t>
        <a:bodyPr/>
        <a:lstStyle/>
        <a:p>
          <a:endParaRPr lang="en-US"/>
        </a:p>
      </dgm:t>
    </dgm:pt>
    <dgm:pt modelId="{DF4511C0-9705-4BF2-933D-C986C5153877}" type="sibTrans" cxnId="{C707C8E1-9BB7-4EBB-832D-339C51527572}">
      <dgm:prSet/>
      <dgm:spPr/>
      <dgm:t>
        <a:bodyPr/>
        <a:lstStyle/>
        <a:p>
          <a:endParaRPr lang="en-US"/>
        </a:p>
      </dgm:t>
    </dgm:pt>
    <dgm:pt modelId="{AE30D1C8-65B8-4D1B-9DC8-DD8B10676843}" type="pres">
      <dgm:prSet presAssocID="{D4DF80F8-CE75-47C3-9750-7C268268B694}" presName="root" presStyleCnt="0">
        <dgm:presLayoutVars>
          <dgm:dir/>
          <dgm:resizeHandles val="exact"/>
        </dgm:presLayoutVars>
      </dgm:prSet>
      <dgm:spPr/>
    </dgm:pt>
    <dgm:pt modelId="{33927A6D-8B38-4A22-8A53-AB6E5A34B911}" type="pres">
      <dgm:prSet presAssocID="{193DF40A-E814-467B-A20A-F8A170A13BD4}" presName="compNode" presStyleCnt="0"/>
      <dgm:spPr/>
    </dgm:pt>
    <dgm:pt modelId="{5CA294BB-F741-40BC-86C8-9EC00603D652}" type="pres">
      <dgm:prSet presAssocID="{193DF40A-E814-467B-A20A-F8A170A13BD4}" presName="iconBgRect" presStyleLbl="bgShp" presStyleIdx="0" presStyleCnt="3"/>
      <dgm:spPr/>
    </dgm:pt>
    <dgm:pt modelId="{E922DCA1-0E8C-4E11-8A14-980F78A046F3}" type="pres">
      <dgm:prSet presAssocID="{193DF40A-E814-467B-A20A-F8A170A13B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4EB2B7A-C113-4C97-A391-04C0F5843C7E}" type="pres">
      <dgm:prSet presAssocID="{193DF40A-E814-467B-A20A-F8A170A13BD4}" presName="spaceRect" presStyleCnt="0"/>
      <dgm:spPr/>
    </dgm:pt>
    <dgm:pt modelId="{24FAD4B1-AACE-4EC2-9C03-0D2D268ADD97}" type="pres">
      <dgm:prSet presAssocID="{193DF40A-E814-467B-A20A-F8A170A13BD4}" presName="textRect" presStyleLbl="revTx" presStyleIdx="0" presStyleCnt="3">
        <dgm:presLayoutVars>
          <dgm:chMax val="1"/>
          <dgm:chPref val="1"/>
        </dgm:presLayoutVars>
      </dgm:prSet>
      <dgm:spPr/>
    </dgm:pt>
    <dgm:pt modelId="{0D2AFFCE-729F-4FB4-B522-DD4604DFECE7}" type="pres">
      <dgm:prSet presAssocID="{975C3C69-8DE8-4128-89D2-0C9AF50E583E}" presName="sibTrans" presStyleCnt="0"/>
      <dgm:spPr/>
    </dgm:pt>
    <dgm:pt modelId="{82A6E23B-2CE1-4F3E-B6B5-F359CCCB8AE7}" type="pres">
      <dgm:prSet presAssocID="{BB3C2245-4E0F-4B3F-810B-AA3B93DB6DD6}" presName="compNode" presStyleCnt="0"/>
      <dgm:spPr/>
    </dgm:pt>
    <dgm:pt modelId="{A0A4E5C1-6A52-4865-8046-0EA6E8D649CC}" type="pres">
      <dgm:prSet presAssocID="{BB3C2245-4E0F-4B3F-810B-AA3B93DB6DD6}" presName="iconBgRect" presStyleLbl="bgShp" presStyleIdx="1" presStyleCnt="3"/>
      <dgm:spPr/>
    </dgm:pt>
    <dgm:pt modelId="{8F2185F4-D04F-42CE-B297-0234FCD2E2C6}" type="pres">
      <dgm:prSet presAssocID="{BB3C2245-4E0F-4B3F-810B-AA3B93DB6D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00199010-8CC8-4D9A-B3D4-DC00DE0EF619}" type="pres">
      <dgm:prSet presAssocID="{BB3C2245-4E0F-4B3F-810B-AA3B93DB6DD6}" presName="spaceRect" presStyleCnt="0"/>
      <dgm:spPr/>
    </dgm:pt>
    <dgm:pt modelId="{9194FAE1-E29F-4A00-9865-B21D4A15E9B3}" type="pres">
      <dgm:prSet presAssocID="{BB3C2245-4E0F-4B3F-810B-AA3B93DB6DD6}" presName="textRect" presStyleLbl="revTx" presStyleIdx="1" presStyleCnt="3">
        <dgm:presLayoutVars>
          <dgm:chMax val="1"/>
          <dgm:chPref val="1"/>
        </dgm:presLayoutVars>
      </dgm:prSet>
      <dgm:spPr/>
    </dgm:pt>
    <dgm:pt modelId="{299CF16E-6BCA-45DF-A035-D2FCA67BDEF9}" type="pres">
      <dgm:prSet presAssocID="{9DAFB820-FC34-4C6E-975E-4AE8CEB469EE}" presName="sibTrans" presStyleCnt="0"/>
      <dgm:spPr/>
    </dgm:pt>
    <dgm:pt modelId="{FFEC4DD0-5F39-49B5-A7A4-F3AD673C2F3A}" type="pres">
      <dgm:prSet presAssocID="{95E64468-0ED8-476A-9B91-D0F2D4095B0C}" presName="compNode" presStyleCnt="0"/>
      <dgm:spPr/>
    </dgm:pt>
    <dgm:pt modelId="{1A3A3DD9-EC5A-49F5-9974-A1E981F92079}" type="pres">
      <dgm:prSet presAssocID="{95E64468-0ED8-476A-9B91-D0F2D4095B0C}" presName="iconBgRect" presStyleLbl="bgShp" presStyleIdx="2" presStyleCnt="3"/>
      <dgm:spPr/>
    </dgm:pt>
    <dgm:pt modelId="{D1E96721-50AC-4C7A-B0A1-1D9028A9BF5F}" type="pres">
      <dgm:prSet presAssocID="{95E64468-0ED8-476A-9B91-D0F2D4095B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C7EA9DC-17C8-4E9E-8C3C-5A4B481A952C}" type="pres">
      <dgm:prSet presAssocID="{95E64468-0ED8-476A-9B91-D0F2D4095B0C}" presName="spaceRect" presStyleCnt="0"/>
      <dgm:spPr/>
    </dgm:pt>
    <dgm:pt modelId="{473D170F-7A78-4CDF-A52D-31A95233445A}" type="pres">
      <dgm:prSet presAssocID="{95E64468-0ED8-476A-9B91-D0F2D4095B0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30D1006-C256-4349-979B-79E6731941EF}" type="presOf" srcId="{BB3C2245-4E0F-4B3F-810B-AA3B93DB6DD6}" destId="{9194FAE1-E29F-4A00-9865-B21D4A15E9B3}" srcOrd="0" destOrd="0" presId="urn:microsoft.com/office/officeart/2018/5/layout/IconCircleLabelList"/>
    <dgm:cxn modelId="{37091776-448C-44AE-9252-D4F1E9FDDD57}" type="presOf" srcId="{95E64468-0ED8-476A-9B91-D0F2D4095B0C}" destId="{473D170F-7A78-4CDF-A52D-31A95233445A}" srcOrd="0" destOrd="0" presId="urn:microsoft.com/office/officeart/2018/5/layout/IconCircleLabelList"/>
    <dgm:cxn modelId="{D77C718A-2848-4E47-942B-A0D3E8233A6C}" type="presOf" srcId="{193DF40A-E814-467B-A20A-F8A170A13BD4}" destId="{24FAD4B1-AACE-4EC2-9C03-0D2D268ADD97}" srcOrd="0" destOrd="0" presId="urn:microsoft.com/office/officeart/2018/5/layout/IconCircleLabelList"/>
    <dgm:cxn modelId="{BA01DFCB-BC43-4457-B882-1B7A5157B858}" srcId="{D4DF80F8-CE75-47C3-9750-7C268268B694}" destId="{BB3C2245-4E0F-4B3F-810B-AA3B93DB6DD6}" srcOrd="1" destOrd="0" parTransId="{A09B7FB2-4A81-4F37-AF4A-90FCD02093AD}" sibTransId="{9DAFB820-FC34-4C6E-975E-4AE8CEB469EE}"/>
    <dgm:cxn modelId="{246BBFDE-ECBE-4E8E-8492-E98898C9D643}" srcId="{D4DF80F8-CE75-47C3-9750-7C268268B694}" destId="{193DF40A-E814-467B-A20A-F8A170A13BD4}" srcOrd="0" destOrd="0" parTransId="{8D3B7679-DA64-4535-A8B7-C5CCDEFE6252}" sibTransId="{975C3C69-8DE8-4128-89D2-0C9AF50E583E}"/>
    <dgm:cxn modelId="{C707C8E1-9BB7-4EBB-832D-339C51527572}" srcId="{D4DF80F8-CE75-47C3-9750-7C268268B694}" destId="{95E64468-0ED8-476A-9B91-D0F2D4095B0C}" srcOrd="2" destOrd="0" parTransId="{EC918573-A25E-4242-9A4D-259FAD1DFE65}" sibTransId="{DF4511C0-9705-4BF2-933D-C986C5153877}"/>
    <dgm:cxn modelId="{BD1559ED-A03D-4AA0-AD67-5D17EEF35B2F}" type="presOf" srcId="{D4DF80F8-CE75-47C3-9750-7C268268B694}" destId="{AE30D1C8-65B8-4D1B-9DC8-DD8B10676843}" srcOrd="0" destOrd="0" presId="urn:microsoft.com/office/officeart/2018/5/layout/IconCircleLabelList"/>
    <dgm:cxn modelId="{BE7ECD5D-118F-447F-B668-BC0586FD8D78}" type="presParOf" srcId="{AE30D1C8-65B8-4D1B-9DC8-DD8B10676843}" destId="{33927A6D-8B38-4A22-8A53-AB6E5A34B911}" srcOrd="0" destOrd="0" presId="urn:microsoft.com/office/officeart/2018/5/layout/IconCircleLabelList"/>
    <dgm:cxn modelId="{B43478C2-D0B6-472F-9413-881C66D05C20}" type="presParOf" srcId="{33927A6D-8B38-4A22-8A53-AB6E5A34B911}" destId="{5CA294BB-F741-40BC-86C8-9EC00603D652}" srcOrd="0" destOrd="0" presId="urn:microsoft.com/office/officeart/2018/5/layout/IconCircleLabelList"/>
    <dgm:cxn modelId="{DDCE07C1-8318-4830-9B36-D7DE5AF1D629}" type="presParOf" srcId="{33927A6D-8B38-4A22-8A53-AB6E5A34B911}" destId="{E922DCA1-0E8C-4E11-8A14-980F78A046F3}" srcOrd="1" destOrd="0" presId="urn:microsoft.com/office/officeart/2018/5/layout/IconCircleLabelList"/>
    <dgm:cxn modelId="{65E38300-0B1C-4FF6-8DCC-D8DA1B8B647A}" type="presParOf" srcId="{33927A6D-8B38-4A22-8A53-AB6E5A34B911}" destId="{B4EB2B7A-C113-4C97-A391-04C0F5843C7E}" srcOrd="2" destOrd="0" presId="urn:microsoft.com/office/officeart/2018/5/layout/IconCircleLabelList"/>
    <dgm:cxn modelId="{750B2D89-5710-4C5D-B35E-D8653CB55E18}" type="presParOf" srcId="{33927A6D-8B38-4A22-8A53-AB6E5A34B911}" destId="{24FAD4B1-AACE-4EC2-9C03-0D2D268ADD97}" srcOrd="3" destOrd="0" presId="urn:microsoft.com/office/officeart/2018/5/layout/IconCircleLabelList"/>
    <dgm:cxn modelId="{E71D0432-6BEC-4045-9173-5FFF8A6F0B60}" type="presParOf" srcId="{AE30D1C8-65B8-4D1B-9DC8-DD8B10676843}" destId="{0D2AFFCE-729F-4FB4-B522-DD4604DFECE7}" srcOrd="1" destOrd="0" presId="urn:microsoft.com/office/officeart/2018/5/layout/IconCircleLabelList"/>
    <dgm:cxn modelId="{6E6C92F8-A64A-4F9D-B28D-4A39851B9455}" type="presParOf" srcId="{AE30D1C8-65B8-4D1B-9DC8-DD8B10676843}" destId="{82A6E23B-2CE1-4F3E-B6B5-F359CCCB8AE7}" srcOrd="2" destOrd="0" presId="urn:microsoft.com/office/officeart/2018/5/layout/IconCircleLabelList"/>
    <dgm:cxn modelId="{B2499A39-4ADD-4D7B-8927-8C3C1E6460BC}" type="presParOf" srcId="{82A6E23B-2CE1-4F3E-B6B5-F359CCCB8AE7}" destId="{A0A4E5C1-6A52-4865-8046-0EA6E8D649CC}" srcOrd="0" destOrd="0" presId="urn:microsoft.com/office/officeart/2018/5/layout/IconCircleLabelList"/>
    <dgm:cxn modelId="{046ADB5F-BA78-49F6-999F-B0C4202E8E6F}" type="presParOf" srcId="{82A6E23B-2CE1-4F3E-B6B5-F359CCCB8AE7}" destId="{8F2185F4-D04F-42CE-B297-0234FCD2E2C6}" srcOrd="1" destOrd="0" presId="urn:microsoft.com/office/officeart/2018/5/layout/IconCircleLabelList"/>
    <dgm:cxn modelId="{F7870418-C494-44E6-81D8-3B78B1E9BAD0}" type="presParOf" srcId="{82A6E23B-2CE1-4F3E-B6B5-F359CCCB8AE7}" destId="{00199010-8CC8-4D9A-B3D4-DC00DE0EF619}" srcOrd="2" destOrd="0" presId="urn:microsoft.com/office/officeart/2018/5/layout/IconCircleLabelList"/>
    <dgm:cxn modelId="{809A657F-9531-47FD-B467-E80DB762B54F}" type="presParOf" srcId="{82A6E23B-2CE1-4F3E-B6B5-F359CCCB8AE7}" destId="{9194FAE1-E29F-4A00-9865-B21D4A15E9B3}" srcOrd="3" destOrd="0" presId="urn:microsoft.com/office/officeart/2018/5/layout/IconCircleLabelList"/>
    <dgm:cxn modelId="{47A77D30-9CD3-4804-A7ED-87054059BB97}" type="presParOf" srcId="{AE30D1C8-65B8-4D1B-9DC8-DD8B10676843}" destId="{299CF16E-6BCA-45DF-A035-D2FCA67BDEF9}" srcOrd="3" destOrd="0" presId="urn:microsoft.com/office/officeart/2018/5/layout/IconCircleLabelList"/>
    <dgm:cxn modelId="{DC8B32D8-DD6F-42CC-A253-7D89C7DA9A1B}" type="presParOf" srcId="{AE30D1C8-65B8-4D1B-9DC8-DD8B10676843}" destId="{FFEC4DD0-5F39-49B5-A7A4-F3AD673C2F3A}" srcOrd="4" destOrd="0" presId="urn:microsoft.com/office/officeart/2018/5/layout/IconCircleLabelList"/>
    <dgm:cxn modelId="{427293B2-B445-48B4-A5F9-95EC7B4F2138}" type="presParOf" srcId="{FFEC4DD0-5F39-49B5-A7A4-F3AD673C2F3A}" destId="{1A3A3DD9-EC5A-49F5-9974-A1E981F92079}" srcOrd="0" destOrd="0" presId="urn:microsoft.com/office/officeart/2018/5/layout/IconCircleLabelList"/>
    <dgm:cxn modelId="{78675E4A-9C8B-4E5F-B49D-99A8A87651F2}" type="presParOf" srcId="{FFEC4DD0-5F39-49B5-A7A4-F3AD673C2F3A}" destId="{D1E96721-50AC-4C7A-B0A1-1D9028A9BF5F}" srcOrd="1" destOrd="0" presId="urn:microsoft.com/office/officeart/2018/5/layout/IconCircleLabelList"/>
    <dgm:cxn modelId="{5A008CF1-2108-43BF-9989-998D56B32532}" type="presParOf" srcId="{FFEC4DD0-5F39-49B5-A7A4-F3AD673C2F3A}" destId="{1C7EA9DC-17C8-4E9E-8C3C-5A4B481A952C}" srcOrd="2" destOrd="0" presId="urn:microsoft.com/office/officeart/2018/5/layout/IconCircleLabelList"/>
    <dgm:cxn modelId="{60E33A31-90D2-4366-8D42-EEC0EC9B4B93}" type="presParOf" srcId="{FFEC4DD0-5F39-49B5-A7A4-F3AD673C2F3A}" destId="{473D170F-7A78-4CDF-A52D-31A95233445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A58B910-7B37-41F8-A92B-8578454059A1}" type="doc">
      <dgm:prSet loTypeId="urn:microsoft.com/office/officeart/2018/2/layout/IconVerticalSolidList" loCatId="icon" qsTypeId="urn:microsoft.com/office/officeart/2005/8/quickstyle/3d3" qsCatId="3D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3D4577-FCCC-4D87-AEEC-DB36638E59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Summary:</a:t>
          </a:r>
        </a:p>
      </dgm:t>
    </dgm:pt>
    <dgm:pt modelId="{51ADA605-2530-4C8D-8BEB-0E0835C6080B}" type="parTrans" cxnId="{E5B30AD2-9C1B-4391-9312-560990940B1A}">
      <dgm:prSet/>
      <dgm:spPr/>
      <dgm:t>
        <a:bodyPr/>
        <a:lstStyle/>
        <a:p>
          <a:endParaRPr lang="en-US"/>
        </a:p>
      </dgm:t>
    </dgm:pt>
    <dgm:pt modelId="{CCBBBDDC-19DE-4DB1-B019-4407D5D4148E}" type="sibTrans" cxnId="{E5B30AD2-9C1B-4391-9312-560990940B1A}">
      <dgm:prSet/>
      <dgm:spPr/>
      <dgm:t>
        <a:bodyPr/>
        <a:lstStyle/>
        <a:p>
          <a:endParaRPr lang="en-US"/>
        </a:p>
      </dgm:t>
    </dgm:pt>
    <dgm:pt modelId="{76A8B59E-F626-414E-AB39-FAB0BF8FD6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A simple yet functional banking system implemented in Python using </a:t>
          </a:r>
          <a:r>
            <a:rPr lang="en-US" dirty="0" err="1"/>
            <a:t>Tkinter</a:t>
          </a:r>
          <a:r>
            <a:rPr lang="en-US" dirty="0"/>
            <a:t>.</a:t>
          </a:r>
        </a:p>
      </dgm:t>
    </dgm:pt>
    <dgm:pt modelId="{8B1F34B6-833A-425F-BD65-0CFA8AF704BB}" type="parTrans" cxnId="{D5972180-1D06-4B54-82B8-B3C82E931E43}">
      <dgm:prSet/>
      <dgm:spPr/>
      <dgm:t>
        <a:bodyPr/>
        <a:lstStyle/>
        <a:p>
          <a:endParaRPr lang="en-US"/>
        </a:p>
      </dgm:t>
    </dgm:pt>
    <dgm:pt modelId="{4642C306-0A23-4001-A85A-698C3A91841C}" type="sibTrans" cxnId="{D5972180-1D06-4B54-82B8-B3C82E931E43}">
      <dgm:prSet/>
      <dgm:spPr/>
      <dgm:t>
        <a:bodyPr/>
        <a:lstStyle/>
        <a:p>
          <a:endParaRPr lang="en-US"/>
        </a:p>
      </dgm:t>
    </dgm:pt>
    <dgm:pt modelId="{2C343972-5B4E-4C3E-973B-A493D986CD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Provides all essential banking operations with file storage.</a:t>
          </a:r>
        </a:p>
      </dgm:t>
    </dgm:pt>
    <dgm:pt modelId="{D4620347-641A-4C32-B821-50F5D4688696}" type="parTrans" cxnId="{26C26B74-0CE5-4A72-84F1-EAF4CD594C37}">
      <dgm:prSet/>
      <dgm:spPr/>
      <dgm:t>
        <a:bodyPr/>
        <a:lstStyle/>
        <a:p>
          <a:endParaRPr lang="en-US"/>
        </a:p>
      </dgm:t>
    </dgm:pt>
    <dgm:pt modelId="{D3D2D6AF-E586-4879-BBE0-B6B6846A84C6}" type="sibTrans" cxnId="{26C26B74-0CE5-4A72-84F1-EAF4CD594C37}">
      <dgm:prSet/>
      <dgm:spPr/>
      <dgm:t>
        <a:bodyPr/>
        <a:lstStyle/>
        <a:p>
          <a:endParaRPr lang="en-US"/>
        </a:p>
      </dgm:t>
    </dgm:pt>
    <dgm:pt modelId="{7A40FDF8-AB73-48F5-9AC9-6DC6184484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User-friendly and easy to maintain.</a:t>
          </a:r>
        </a:p>
      </dgm:t>
    </dgm:pt>
    <dgm:pt modelId="{B460B858-1EF8-414B-BE5D-52F146370927}" type="parTrans" cxnId="{BBD9AC06-1B4D-4DA9-B363-FA8B2D66B8DD}">
      <dgm:prSet/>
      <dgm:spPr/>
      <dgm:t>
        <a:bodyPr/>
        <a:lstStyle/>
        <a:p>
          <a:endParaRPr lang="en-US"/>
        </a:p>
      </dgm:t>
    </dgm:pt>
    <dgm:pt modelId="{913FFFA3-3371-44FF-9429-F3C986FF737B}" type="sibTrans" cxnId="{BBD9AC06-1B4D-4DA9-B363-FA8B2D66B8DD}">
      <dgm:prSet/>
      <dgm:spPr/>
      <dgm:t>
        <a:bodyPr/>
        <a:lstStyle/>
        <a:p>
          <a:endParaRPr lang="en-US"/>
        </a:p>
      </dgm:t>
    </dgm:pt>
    <dgm:pt modelId="{90FA85E1-C8FA-4EF7-904E-EC1FB4CCBB03}" type="pres">
      <dgm:prSet presAssocID="{5A58B910-7B37-41F8-A92B-8578454059A1}" presName="root" presStyleCnt="0">
        <dgm:presLayoutVars>
          <dgm:dir/>
          <dgm:resizeHandles val="exact"/>
        </dgm:presLayoutVars>
      </dgm:prSet>
      <dgm:spPr/>
    </dgm:pt>
    <dgm:pt modelId="{EA91877F-877D-4D93-ADC1-66FC4F1F7815}" type="pres">
      <dgm:prSet presAssocID="{083D4577-FCCC-4D87-AEEC-DB36638E59B4}" presName="compNode" presStyleCnt="0"/>
      <dgm:spPr/>
    </dgm:pt>
    <dgm:pt modelId="{D022F77F-3516-4847-92FE-23D76E84E410}" type="pres">
      <dgm:prSet presAssocID="{083D4577-FCCC-4D87-AEEC-DB36638E59B4}" presName="bgRect" presStyleLbl="bgShp" presStyleIdx="0" presStyleCnt="4"/>
      <dgm:spPr/>
    </dgm:pt>
    <dgm:pt modelId="{6600788A-DFF0-4E34-9FB6-F06D1EBC554C}" type="pres">
      <dgm:prSet presAssocID="{083D4577-FCCC-4D87-AEEC-DB36638E59B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37623FF7-9D00-45A4-A347-B6D82BA9931C}" type="pres">
      <dgm:prSet presAssocID="{083D4577-FCCC-4D87-AEEC-DB36638E59B4}" presName="spaceRect" presStyleCnt="0"/>
      <dgm:spPr/>
    </dgm:pt>
    <dgm:pt modelId="{3DE324DD-7CBC-4619-AC3E-B440D077B8E1}" type="pres">
      <dgm:prSet presAssocID="{083D4577-FCCC-4D87-AEEC-DB36638E59B4}" presName="parTx" presStyleLbl="revTx" presStyleIdx="0" presStyleCnt="4">
        <dgm:presLayoutVars>
          <dgm:chMax val="0"/>
          <dgm:chPref val="0"/>
        </dgm:presLayoutVars>
      </dgm:prSet>
      <dgm:spPr/>
    </dgm:pt>
    <dgm:pt modelId="{7D01D461-D1D8-4388-944F-F24E920F5D8B}" type="pres">
      <dgm:prSet presAssocID="{CCBBBDDC-19DE-4DB1-B019-4407D5D4148E}" presName="sibTrans" presStyleCnt="0"/>
      <dgm:spPr/>
    </dgm:pt>
    <dgm:pt modelId="{EB876CAA-438A-4AC1-B0C3-55CDFBDD1446}" type="pres">
      <dgm:prSet presAssocID="{76A8B59E-F626-414E-AB39-FAB0BF8FD6EF}" presName="compNode" presStyleCnt="0"/>
      <dgm:spPr/>
    </dgm:pt>
    <dgm:pt modelId="{8FEC2FD2-564A-48DF-B4C1-6526DB6F3D8A}" type="pres">
      <dgm:prSet presAssocID="{76A8B59E-F626-414E-AB39-FAB0BF8FD6EF}" presName="bgRect" presStyleLbl="bgShp" presStyleIdx="1" presStyleCnt="4"/>
      <dgm:spPr/>
    </dgm:pt>
    <dgm:pt modelId="{506C27E6-21C5-46C7-A55D-2E6C13F45126}" type="pres">
      <dgm:prSet presAssocID="{76A8B59E-F626-414E-AB39-FAB0BF8FD6EF}" presName="iconRect" presStyleLbl="node1" presStyleIdx="1" presStyleCnt="4" custScaleX="6874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23875E63-2006-432D-8B8F-866D9EAE190F}" type="pres">
      <dgm:prSet presAssocID="{76A8B59E-F626-414E-AB39-FAB0BF8FD6EF}" presName="spaceRect" presStyleCnt="0"/>
      <dgm:spPr/>
    </dgm:pt>
    <dgm:pt modelId="{6F2B728D-BC94-4785-BB7E-BE2F630C6482}" type="pres">
      <dgm:prSet presAssocID="{76A8B59E-F626-414E-AB39-FAB0BF8FD6EF}" presName="parTx" presStyleLbl="revTx" presStyleIdx="1" presStyleCnt="4">
        <dgm:presLayoutVars>
          <dgm:chMax val="0"/>
          <dgm:chPref val="0"/>
        </dgm:presLayoutVars>
      </dgm:prSet>
      <dgm:spPr/>
    </dgm:pt>
    <dgm:pt modelId="{A02EDB7B-9E7C-4BD6-8AE4-BC4AD8C10EA6}" type="pres">
      <dgm:prSet presAssocID="{4642C306-0A23-4001-A85A-698C3A91841C}" presName="sibTrans" presStyleCnt="0"/>
      <dgm:spPr/>
    </dgm:pt>
    <dgm:pt modelId="{FCF2056F-AFC9-4E81-9A97-73AAF8E85490}" type="pres">
      <dgm:prSet presAssocID="{2C343972-5B4E-4C3E-973B-A493D986CD3C}" presName="compNode" presStyleCnt="0"/>
      <dgm:spPr/>
    </dgm:pt>
    <dgm:pt modelId="{4CB82C0A-176D-42B2-92F4-53C289C59171}" type="pres">
      <dgm:prSet presAssocID="{2C343972-5B4E-4C3E-973B-A493D986CD3C}" presName="bgRect" presStyleLbl="bgShp" presStyleIdx="2" presStyleCnt="4"/>
      <dgm:spPr/>
    </dgm:pt>
    <dgm:pt modelId="{FE593F58-DAB6-4DE4-96B2-AAC38D54F4D3}" type="pres">
      <dgm:prSet presAssocID="{2C343972-5B4E-4C3E-973B-A493D986CD3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266711F0-5AF0-4358-A026-089F372AA0C7}" type="pres">
      <dgm:prSet presAssocID="{2C343972-5B4E-4C3E-973B-A493D986CD3C}" presName="spaceRect" presStyleCnt="0"/>
      <dgm:spPr/>
    </dgm:pt>
    <dgm:pt modelId="{31B1B8AC-A78D-4A84-B37E-FD7E574C4385}" type="pres">
      <dgm:prSet presAssocID="{2C343972-5B4E-4C3E-973B-A493D986CD3C}" presName="parTx" presStyleLbl="revTx" presStyleIdx="2" presStyleCnt="4">
        <dgm:presLayoutVars>
          <dgm:chMax val="0"/>
          <dgm:chPref val="0"/>
        </dgm:presLayoutVars>
      </dgm:prSet>
      <dgm:spPr/>
    </dgm:pt>
    <dgm:pt modelId="{28BBB59F-3992-4A09-95D7-DB56E7A5048E}" type="pres">
      <dgm:prSet presAssocID="{D3D2D6AF-E586-4879-BBE0-B6B6846A84C6}" presName="sibTrans" presStyleCnt="0"/>
      <dgm:spPr/>
    </dgm:pt>
    <dgm:pt modelId="{73B8CA0C-FD4E-4BB9-B1D2-3A2D99CAD0A8}" type="pres">
      <dgm:prSet presAssocID="{7A40FDF8-AB73-48F5-9AC9-6DC6184484C5}" presName="compNode" presStyleCnt="0"/>
      <dgm:spPr/>
    </dgm:pt>
    <dgm:pt modelId="{6F0E8D1A-8353-48BE-B63D-13ADD069251C}" type="pres">
      <dgm:prSet presAssocID="{7A40FDF8-AB73-48F5-9AC9-6DC6184484C5}" presName="bgRect" presStyleLbl="bgShp" presStyleIdx="3" presStyleCnt="4" custLinFactY="2567" custLinFactNeighborY="100000"/>
      <dgm:spPr/>
    </dgm:pt>
    <dgm:pt modelId="{8CDB071F-8927-4044-A51A-082E5D87894B}" type="pres">
      <dgm:prSet presAssocID="{7A40FDF8-AB73-48F5-9AC9-6DC6184484C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71227574-0BD8-461C-9392-9BF8B1B87E76}" type="pres">
      <dgm:prSet presAssocID="{7A40FDF8-AB73-48F5-9AC9-6DC6184484C5}" presName="spaceRect" presStyleCnt="0"/>
      <dgm:spPr/>
    </dgm:pt>
    <dgm:pt modelId="{3BEF81C2-E252-4261-8E7A-1908E97218DE}" type="pres">
      <dgm:prSet presAssocID="{7A40FDF8-AB73-48F5-9AC9-6DC6184484C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BD9AC06-1B4D-4DA9-B363-FA8B2D66B8DD}" srcId="{5A58B910-7B37-41F8-A92B-8578454059A1}" destId="{7A40FDF8-AB73-48F5-9AC9-6DC6184484C5}" srcOrd="3" destOrd="0" parTransId="{B460B858-1EF8-414B-BE5D-52F146370927}" sibTransId="{913FFFA3-3371-44FF-9429-F3C986FF737B}"/>
    <dgm:cxn modelId="{26C26B74-0CE5-4A72-84F1-EAF4CD594C37}" srcId="{5A58B910-7B37-41F8-A92B-8578454059A1}" destId="{2C343972-5B4E-4C3E-973B-A493D986CD3C}" srcOrd="2" destOrd="0" parTransId="{D4620347-641A-4C32-B821-50F5D4688696}" sibTransId="{D3D2D6AF-E586-4879-BBE0-B6B6846A84C6}"/>
    <dgm:cxn modelId="{D5972180-1D06-4B54-82B8-B3C82E931E43}" srcId="{5A58B910-7B37-41F8-A92B-8578454059A1}" destId="{76A8B59E-F626-414E-AB39-FAB0BF8FD6EF}" srcOrd="1" destOrd="0" parTransId="{8B1F34B6-833A-425F-BD65-0CFA8AF704BB}" sibTransId="{4642C306-0A23-4001-A85A-698C3A91841C}"/>
    <dgm:cxn modelId="{D9339AAB-C747-4A43-B50B-D4AF14755DD1}" type="presOf" srcId="{7A40FDF8-AB73-48F5-9AC9-6DC6184484C5}" destId="{3BEF81C2-E252-4261-8E7A-1908E97218DE}" srcOrd="0" destOrd="0" presId="urn:microsoft.com/office/officeart/2018/2/layout/IconVerticalSolidList"/>
    <dgm:cxn modelId="{4C7D49B3-5708-4E00-8A27-CC6A3CE90AE2}" type="presOf" srcId="{76A8B59E-F626-414E-AB39-FAB0BF8FD6EF}" destId="{6F2B728D-BC94-4785-BB7E-BE2F630C6482}" srcOrd="0" destOrd="0" presId="urn:microsoft.com/office/officeart/2018/2/layout/IconVerticalSolidList"/>
    <dgm:cxn modelId="{0BD5A3B3-22CF-4BC8-9DF0-6B6FC6A0E3A9}" type="presOf" srcId="{5A58B910-7B37-41F8-A92B-8578454059A1}" destId="{90FA85E1-C8FA-4EF7-904E-EC1FB4CCBB03}" srcOrd="0" destOrd="0" presId="urn:microsoft.com/office/officeart/2018/2/layout/IconVerticalSolidList"/>
    <dgm:cxn modelId="{7875F8B6-F743-4C0B-BD19-5AF286F4B682}" type="presOf" srcId="{2C343972-5B4E-4C3E-973B-A493D986CD3C}" destId="{31B1B8AC-A78D-4A84-B37E-FD7E574C4385}" srcOrd="0" destOrd="0" presId="urn:microsoft.com/office/officeart/2018/2/layout/IconVerticalSolidList"/>
    <dgm:cxn modelId="{925DD2CB-C967-433F-AB2A-1CB958FB31E3}" type="presOf" srcId="{083D4577-FCCC-4D87-AEEC-DB36638E59B4}" destId="{3DE324DD-7CBC-4619-AC3E-B440D077B8E1}" srcOrd="0" destOrd="0" presId="urn:microsoft.com/office/officeart/2018/2/layout/IconVerticalSolidList"/>
    <dgm:cxn modelId="{E5B30AD2-9C1B-4391-9312-560990940B1A}" srcId="{5A58B910-7B37-41F8-A92B-8578454059A1}" destId="{083D4577-FCCC-4D87-AEEC-DB36638E59B4}" srcOrd="0" destOrd="0" parTransId="{51ADA605-2530-4C8D-8BEB-0E0835C6080B}" sibTransId="{CCBBBDDC-19DE-4DB1-B019-4407D5D4148E}"/>
    <dgm:cxn modelId="{DA20751F-B227-4DBE-B049-59C1E28F31EC}" type="presParOf" srcId="{90FA85E1-C8FA-4EF7-904E-EC1FB4CCBB03}" destId="{EA91877F-877D-4D93-ADC1-66FC4F1F7815}" srcOrd="0" destOrd="0" presId="urn:microsoft.com/office/officeart/2018/2/layout/IconVerticalSolidList"/>
    <dgm:cxn modelId="{BD0AB448-0DCF-4F5E-AE55-07DDC0E4762F}" type="presParOf" srcId="{EA91877F-877D-4D93-ADC1-66FC4F1F7815}" destId="{D022F77F-3516-4847-92FE-23D76E84E410}" srcOrd="0" destOrd="0" presId="urn:microsoft.com/office/officeart/2018/2/layout/IconVerticalSolidList"/>
    <dgm:cxn modelId="{4909250F-FEC9-4C3D-9CFD-A8DB8AF73B86}" type="presParOf" srcId="{EA91877F-877D-4D93-ADC1-66FC4F1F7815}" destId="{6600788A-DFF0-4E34-9FB6-F06D1EBC554C}" srcOrd="1" destOrd="0" presId="urn:microsoft.com/office/officeart/2018/2/layout/IconVerticalSolidList"/>
    <dgm:cxn modelId="{D5339207-2B43-49A9-81F9-7568E20C22BD}" type="presParOf" srcId="{EA91877F-877D-4D93-ADC1-66FC4F1F7815}" destId="{37623FF7-9D00-45A4-A347-B6D82BA9931C}" srcOrd="2" destOrd="0" presId="urn:microsoft.com/office/officeart/2018/2/layout/IconVerticalSolidList"/>
    <dgm:cxn modelId="{C2266656-C756-449B-B78F-E75A50B9FAAD}" type="presParOf" srcId="{EA91877F-877D-4D93-ADC1-66FC4F1F7815}" destId="{3DE324DD-7CBC-4619-AC3E-B440D077B8E1}" srcOrd="3" destOrd="0" presId="urn:microsoft.com/office/officeart/2018/2/layout/IconVerticalSolidList"/>
    <dgm:cxn modelId="{21344D94-97E0-4A67-AFF5-A9F3576A8461}" type="presParOf" srcId="{90FA85E1-C8FA-4EF7-904E-EC1FB4CCBB03}" destId="{7D01D461-D1D8-4388-944F-F24E920F5D8B}" srcOrd="1" destOrd="0" presId="urn:microsoft.com/office/officeart/2018/2/layout/IconVerticalSolidList"/>
    <dgm:cxn modelId="{370BC67C-7BE3-4B0A-9E47-0DF906FCFF52}" type="presParOf" srcId="{90FA85E1-C8FA-4EF7-904E-EC1FB4CCBB03}" destId="{EB876CAA-438A-4AC1-B0C3-55CDFBDD1446}" srcOrd="2" destOrd="0" presId="urn:microsoft.com/office/officeart/2018/2/layout/IconVerticalSolidList"/>
    <dgm:cxn modelId="{502C88DA-02F3-4B17-A878-4FEE82563D27}" type="presParOf" srcId="{EB876CAA-438A-4AC1-B0C3-55CDFBDD1446}" destId="{8FEC2FD2-564A-48DF-B4C1-6526DB6F3D8A}" srcOrd="0" destOrd="0" presId="urn:microsoft.com/office/officeart/2018/2/layout/IconVerticalSolidList"/>
    <dgm:cxn modelId="{CAA09DE8-EB67-4733-B1F2-6B8CEB69AEFE}" type="presParOf" srcId="{EB876CAA-438A-4AC1-B0C3-55CDFBDD1446}" destId="{506C27E6-21C5-46C7-A55D-2E6C13F45126}" srcOrd="1" destOrd="0" presId="urn:microsoft.com/office/officeart/2018/2/layout/IconVerticalSolidList"/>
    <dgm:cxn modelId="{B99FD392-3B50-4995-8D8C-449A66DF8139}" type="presParOf" srcId="{EB876CAA-438A-4AC1-B0C3-55CDFBDD1446}" destId="{23875E63-2006-432D-8B8F-866D9EAE190F}" srcOrd="2" destOrd="0" presId="urn:microsoft.com/office/officeart/2018/2/layout/IconVerticalSolidList"/>
    <dgm:cxn modelId="{B44AFEF4-B7BC-46A9-93E4-B8C653E24E7D}" type="presParOf" srcId="{EB876CAA-438A-4AC1-B0C3-55CDFBDD1446}" destId="{6F2B728D-BC94-4785-BB7E-BE2F630C6482}" srcOrd="3" destOrd="0" presId="urn:microsoft.com/office/officeart/2018/2/layout/IconVerticalSolidList"/>
    <dgm:cxn modelId="{D298EF45-5D92-447E-AB7E-8568E2054A83}" type="presParOf" srcId="{90FA85E1-C8FA-4EF7-904E-EC1FB4CCBB03}" destId="{A02EDB7B-9E7C-4BD6-8AE4-BC4AD8C10EA6}" srcOrd="3" destOrd="0" presId="urn:microsoft.com/office/officeart/2018/2/layout/IconVerticalSolidList"/>
    <dgm:cxn modelId="{92C68C75-0736-44DB-8CF0-8DA925E6F560}" type="presParOf" srcId="{90FA85E1-C8FA-4EF7-904E-EC1FB4CCBB03}" destId="{FCF2056F-AFC9-4E81-9A97-73AAF8E85490}" srcOrd="4" destOrd="0" presId="urn:microsoft.com/office/officeart/2018/2/layout/IconVerticalSolidList"/>
    <dgm:cxn modelId="{66706C5F-067E-443F-8F2D-028ADDE1B61E}" type="presParOf" srcId="{FCF2056F-AFC9-4E81-9A97-73AAF8E85490}" destId="{4CB82C0A-176D-42B2-92F4-53C289C59171}" srcOrd="0" destOrd="0" presId="urn:microsoft.com/office/officeart/2018/2/layout/IconVerticalSolidList"/>
    <dgm:cxn modelId="{20297D94-9767-4DD4-9F59-3D7C9C2AD4E6}" type="presParOf" srcId="{FCF2056F-AFC9-4E81-9A97-73AAF8E85490}" destId="{FE593F58-DAB6-4DE4-96B2-AAC38D54F4D3}" srcOrd="1" destOrd="0" presId="urn:microsoft.com/office/officeart/2018/2/layout/IconVerticalSolidList"/>
    <dgm:cxn modelId="{FFA71D8E-C667-4962-BC84-762197103741}" type="presParOf" srcId="{FCF2056F-AFC9-4E81-9A97-73AAF8E85490}" destId="{266711F0-5AF0-4358-A026-089F372AA0C7}" srcOrd="2" destOrd="0" presId="urn:microsoft.com/office/officeart/2018/2/layout/IconVerticalSolidList"/>
    <dgm:cxn modelId="{FF016B7F-836E-47C2-AE89-05067490F27A}" type="presParOf" srcId="{FCF2056F-AFC9-4E81-9A97-73AAF8E85490}" destId="{31B1B8AC-A78D-4A84-B37E-FD7E574C4385}" srcOrd="3" destOrd="0" presId="urn:microsoft.com/office/officeart/2018/2/layout/IconVerticalSolidList"/>
    <dgm:cxn modelId="{9F988647-8956-4D8D-9F2D-3288DF04491C}" type="presParOf" srcId="{90FA85E1-C8FA-4EF7-904E-EC1FB4CCBB03}" destId="{28BBB59F-3992-4A09-95D7-DB56E7A5048E}" srcOrd="5" destOrd="0" presId="urn:microsoft.com/office/officeart/2018/2/layout/IconVerticalSolidList"/>
    <dgm:cxn modelId="{0E631F5E-E893-4A70-B74C-5C34C2EBE64C}" type="presParOf" srcId="{90FA85E1-C8FA-4EF7-904E-EC1FB4CCBB03}" destId="{73B8CA0C-FD4E-4BB9-B1D2-3A2D99CAD0A8}" srcOrd="6" destOrd="0" presId="urn:microsoft.com/office/officeart/2018/2/layout/IconVerticalSolidList"/>
    <dgm:cxn modelId="{E723E61F-76A2-4687-90B1-A774675E8FF8}" type="presParOf" srcId="{73B8CA0C-FD4E-4BB9-B1D2-3A2D99CAD0A8}" destId="{6F0E8D1A-8353-48BE-B63D-13ADD069251C}" srcOrd="0" destOrd="0" presId="urn:microsoft.com/office/officeart/2018/2/layout/IconVerticalSolidList"/>
    <dgm:cxn modelId="{A7426408-6472-4D3A-9A55-60E10E2B1A12}" type="presParOf" srcId="{73B8CA0C-FD4E-4BB9-B1D2-3A2D99CAD0A8}" destId="{8CDB071F-8927-4044-A51A-082E5D87894B}" srcOrd="1" destOrd="0" presId="urn:microsoft.com/office/officeart/2018/2/layout/IconVerticalSolidList"/>
    <dgm:cxn modelId="{BE892977-AF5E-415B-B0CB-3195EE59830E}" type="presParOf" srcId="{73B8CA0C-FD4E-4BB9-B1D2-3A2D99CAD0A8}" destId="{71227574-0BD8-461C-9392-9BF8B1B87E76}" srcOrd="2" destOrd="0" presId="urn:microsoft.com/office/officeart/2018/2/layout/IconVerticalSolidList"/>
    <dgm:cxn modelId="{4CE6610D-03E5-452C-A5F2-5FDA65967E39}" type="presParOf" srcId="{73B8CA0C-FD4E-4BB9-B1D2-3A2D99CAD0A8}" destId="{3BEF81C2-E252-4261-8E7A-1908E97218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AA7667-72AD-4943-B4A5-6A6CBF3EC33B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0A5453-EC4E-43A5-AD55-36826EE2CE6E}">
      <dgm:prSet/>
      <dgm:spPr/>
      <dgm:t>
        <a:bodyPr/>
        <a:lstStyle/>
        <a:p>
          <a:r>
            <a:rPr lang="en-US" b="1" dirty="0">
              <a:solidFill>
                <a:schemeClr val="bg1">
                  <a:lumMod val="95000"/>
                  <a:lumOff val="5000"/>
                </a:schemeClr>
              </a:solidFill>
            </a:rPr>
            <a:t>Core Features:</a:t>
          </a:r>
        </a:p>
      </dgm:t>
    </dgm:pt>
    <dgm:pt modelId="{FB93647F-0EBE-40CA-A4FF-0C3EB52F5910}" type="parTrans" cxnId="{D4F4CE1F-907D-4ED0-B109-EBF602882BF3}">
      <dgm:prSet/>
      <dgm:spPr/>
      <dgm:t>
        <a:bodyPr/>
        <a:lstStyle/>
        <a:p>
          <a:endParaRPr lang="en-US"/>
        </a:p>
      </dgm:t>
    </dgm:pt>
    <dgm:pt modelId="{4BE9B690-B3CC-4517-B174-19E33B5EBA1F}" type="sibTrans" cxnId="{D4F4CE1F-907D-4ED0-B109-EBF602882BF3}">
      <dgm:prSet/>
      <dgm:spPr/>
      <dgm:t>
        <a:bodyPr/>
        <a:lstStyle/>
        <a:p>
          <a:endParaRPr lang="en-US"/>
        </a:p>
      </dgm:t>
    </dgm:pt>
    <dgm:pt modelId="{3C7FF13D-AD1E-4AC6-9E00-E06E0FE6FDBE}">
      <dgm:prSet/>
      <dgm:spPr/>
      <dgm:t>
        <a:bodyPr/>
        <a:lstStyle/>
        <a:p>
          <a:r>
            <a:rPr lang="en-US" b="1" dirty="0">
              <a:solidFill>
                <a:schemeClr val="bg1">
                  <a:lumMod val="95000"/>
                  <a:lumOff val="5000"/>
                </a:schemeClr>
              </a:solidFill>
            </a:rPr>
            <a:t>1. Create New Account: Add a new account with details like Account Number, Name, Account Type, and Initial Deposit.</a:t>
          </a:r>
        </a:p>
      </dgm:t>
    </dgm:pt>
    <dgm:pt modelId="{DA7460AF-C53E-4608-AD91-811FD975F1D0}" type="parTrans" cxnId="{53418193-DE18-4C47-8201-B90D44E12E44}">
      <dgm:prSet/>
      <dgm:spPr/>
      <dgm:t>
        <a:bodyPr/>
        <a:lstStyle/>
        <a:p>
          <a:endParaRPr lang="en-US"/>
        </a:p>
      </dgm:t>
    </dgm:pt>
    <dgm:pt modelId="{DC284A1A-B8DF-40AC-B469-1E425016390B}" type="sibTrans" cxnId="{53418193-DE18-4C47-8201-B90D44E12E44}">
      <dgm:prSet/>
      <dgm:spPr/>
      <dgm:t>
        <a:bodyPr/>
        <a:lstStyle/>
        <a:p>
          <a:endParaRPr lang="en-US"/>
        </a:p>
      </dgm:t>
    </dgm:pt>
    <dgm:pt modelId="{B3FC0FC5-126E-4584-9D49-10509F3A3856}">
      <dgm:prSet/>
      <dgm:spPr/>
      <dgm:t>
        <a:bodyPr/>
        <a:lstStyle/>
        <a:p>
          <a:r>
            <a:rPr lang="en-US" b="1" dirty="0">
              <a:solidFill>
                <a:schemeClr val="bg1">
                  <a:lumMod val="95000"/>
                  <a:lumOff val="5000"/>
                </a:schemeClr>
              </a:solidFill>
            </a:rPr>
            <a:t>2. Deposit: Users can deposit money into their account.</a:t>
          </a:r>
        </a:p>
      </dgm:t>
    </dgm:pt>
    <dgm:pt modelId="{A05EDDBB-4CEC-406E-B4F2-28549EA65E5D}" type="parTrans" cxnId="{BF41DC24-049C-49F4-9146-E6254EACABD2}">
      <dgm:prSet/>
      <dgm:spPr/>
      <dgm:t>
        <a:bodyPr/>
        <a:lstStyle/>
        <a:p>
          <a:endParaRPr lang="en-US"/>
        </a:p>
      </dgm:t>
    </dgm:pt>
    <dgm:pt modelId="{0E4DBE23-F0B6-41F6-A5C5-6D6197BA679C}" type="sibTrans" cxnId="{BF41DC24-049C-49F4-9146-E6254EACABD2}">
      <dgm:prSet/>
      <dgm:spPr/>
      <dgm:t>
        <a:bodyPr/>
        <a:lstStyle/>
        <a:p>
          <a:endParaRPr lang="en-US"/>
        </a:p>
      </dgm:t>
    </dgm:pt>
    <dgm:pt modelId="{649AAB95-2667-4B91-9775-CA965E5F047E}">
      <dgm:prSet/>
      <dgm:spPr/>
      <dgm:t>
        <a:bodyPr/>
        <a:lstStyle/>
        <a:p>
          <a:r>
            <a:rPr lang="en-US" b="1" dirty="0">
              <a:solidFill>
                <a:schemeClr val="bg1">
                  <a:lumMod val="95000"/>
                  <a:lumOff val="5000"/>
                </a:schemeClr>
              </a:solidFill>
            </a:rPr>
            <a:t>3. Withdrawal: Withdraw money ensuring sufficient funds are available.</a:t>
          </a:r>
        </a:p>
      </dgm:t>
    </dgm:pt>
    <dgm:pt modelId="{11F67306-ECE0-4085-80BE-98F18BF4401A}" type="parTrans" cxnId="{090384EB-1C01-43F0-9249-6DE1D160F567}">
      <dgm:prSet/>
      <dgm:spPr/>
      <dgm:t>
        <a:bodyPr/>
        <a:lstStyle/>
        <a:p>
          <a:endParaRPr lang="en-US"/>
        </a:p>
      </dgm:t>
    </dgm:pt>
    <dgm:pt modelId="{2A16911C-4F0A-4F57-96E0-11845A479A47}" type="sibTrans" cxnId="{090384EB-1C01-43F0-9249-6DE1D160F567}">
      <dgm:prSet/>
      <dgm:spPr/>
      <dgm:t>
        <a:bodyPr/>
        <a:lstStyle/>
        <a:p>
          <a:endParaRPr lang="en-US"/>
        </a:p>
      </dgm:t>
    </dgm:pt>
    <dgm:pt modelId="{AADFB54F-ED3D-41C4-BE5C-619F386B3D53}">
      <dgm:prSet/>
      <dgm:spPr/>
      <dgm:t>
        <a:bodyPr/>
        <a:lstStyle/>
        <a:p>
          <a:r>
            <a:rPr lang="en-US" b="1" dirty="0">
              <a:solidFill>
                <a:schemeClr val="bg1">
                  <a:lumMod val="95000"/>
                  <a:lumOff val="5000"/>
                </a:schemeClr>
              </a:solidFill>
            </a:rPr>
            <a:t>4. Balance Enquiry: Check the balance in the account.</a:t>
          </a:r>
        </a:p>
      </dgm:t>
    </dgm:pt>
    <dgm:pt modelId="{A8FFCD13-84FE-4AF7-B53C-3F9890B32896}" type="parTrans" cxnId="{B74F03D3-062E-4036-815F-8CF0AB7AFBC2}">
      <dgm:prSet/>
      <dgm:spPr/>
      <dgm:t>
        <a:bodyPr/>
        <a:lstStyle/>
        <a:p>
          <a:endParaRPr lang="en-US"/>
        </a:p>
      </dgm:t>
    </dgm:pt>
    <dgm:pt modelId="{D19054C7-6433-474C-A4B7-04481415D82E}" type="sibTrans" cxnId="{B74F03D3-062E-4036-815F-8CF0AB7AFBC2}">
      <dgm:prSet/>
      <dgm:spPr/>
      <dgm:t>
        <a:bodyPr/>
        <a:lstStyle/>
        <a:p>
          <a:endParaRPr lang="en-US"/>
        </a:p>
      </dgm:t>
    </dgm:pt>
    <dgm:pt modelId="{6D7C2195-D8C3-45A3-944A-E90795D1AC1D}">
      <dgm:prSet/>
      <dgm:spPr/>
      <dgm:t>
        <a:bodyPr/>
        <a:lstStyle/>
        <a:p>
          <a:r>
            <a:rPr lang="en-US" b="1" dirty="0">
              <a:solidFill>
                <a:schemeClr val="bg1">
                  <a:lumMod val="95000"/>
                  <a:lumOff val="5000"/>
                </a:schemeClr>
              </a:solidFill>
            </a:rPr>
            <a:t>5. Update Account Details: Modify account information.</a:t>
          </a:r>
        </a:p>
      </dgm:t>
    </dgm:pt>
    <dgm:pt modelId="{8B8141CA-A38F-48BA-B537-966B220EF516}" type="parTrans" cxnId="{6CC29100-14D2-4E0D-9276-313479F9E8A0}">
      <dgm:prSet/>
      <dgm:spPr/>
      <dgm:t>
        <a:bodyPr/>
        <a:lstStyle/>
        <a:p>
          <a:endParaRPr lang="en-US"/>
        </a:p>
      </dgm:t>
    </dgm:pt>
    <dgm:pt modelId="{79332C9C-D841-4DF7-BE24-901064BA4E3E}" type="sibTrans" cxnId="{6CC29100-14D2-4E0D-9276-313479F9E8A0}">
      <dgm:prSet/>
      <dgm:spPr/>
      <dgm:t>
        <a:bodyPr/>
        <a:lstStyle/>
        <a:p>
          <a:endParaRPr lang="en-US"/>
        </a:p>
      </dgm:t>
    </dgm:pt>
    <dgm:pt modelId="{2CF9EE52-5F03-416B-A3FA-CCDC601A73C6}">
      <dgm:prSet/>
      <dgm:spPr/>
      <dgm:t>
        <a:bodyPr/>
        <a:lstStyle/>
        <a:p>
          <a:r>
            <a:rPr lang="en-US" b="1" dirty="0">
              <a:solidFill>
                <a:schemeClr val="bg1">
                  <a:lumMod val="95000"/>
                  <a:lumOff val="5000"/>
                </a:schemeClr>
              </a:solidFill>
            </a:rPr>
            <a:t>6. Close Account: Remove an account from the system.</a:t>
          </a:r>
        </a:p>
      </dgm:t>
    </dgm:pt>
    <dgm:pt modelId="{C55B1AB0-C3FA-4A46-9583-6CAEDCD4E325}" type="parTrans" cxnId="{55B759A8-25B3-44A8-A4E4-F3DEB9A85EC9}">
      <dgm:prSet/>
      <dgm:spPr/>
      <dgm:t>
        <a:bodyPr/>
        <a:lstStyle/>
        <a:p>
          <a:endParaRPr lang="en-US"/>
        </a:p>
      </dgm:t>
    </dgm:pt>
    <dgm:pt modelId="{7AD059D7-6FD1-4265-8812-53D8380044FF}" type="sibTrans" cxnId="{55B759A8-25B3-44A8-A4E4-F3DEB9A85EC9}">
      <dgm:prSet/>
      <dgm:spPr/>
      <dgm:t>
        <a:bodyPr/>
        <a:lstStyle/>
        <a:p>
          <a:endParaRPr lang="en-US"/>
        </a:p>
      </dgm:t>
    </dgm:pt>
    <dgm:pt modelId="{B73BC662-F984-4F1A-B395-3C16FED7E69B}">
      <dgm:prSet/>
      <dgm:spPr/>
      <dgm:t>
        <a:bodyPr/>
        <a:lstStyle/>
        <a:p>
          <a:r>
            <a:rPr lang="en-US" b="1" dirty="0">
              <a:solidFill>
                <a:schemeClr val="bg1">
                  <a:lumMod val="95000"/>
                  <a:lumOff val="5000"/>
                </a:schemeClr>
              </a:solidFill>
            </a:rPr>
            <a:t>7. View Account List: Display a list of all accounts with their details.</a:t>
          </a:r>
        </a:p>
      </dgm:t>
    </dgm:pt>
    <dgm:pt modelId="{5C40716F-D7F8-488C-97B6-5EA654675B4C}" type="parTrans" cxnId="{5E360279-FD5C-4F11-A431-2B61737EB9CE}">
      <dgm:prSet/>
      <dgm:spPr/>
      <dgm:t>
        <a:bodyPr/>
        <a:lstStyle/>
        <a:p>
          <a:endParaRPr lang="en-US"/>
        </a:p>
      </dgm:t>
    </dgm:pt>
    <dgm:pt modelId="{71E0D7DC-0E18-4C06-8906-F4A0DB8FBB21}" type="sibTrans" cxnId="{5E360279-FD5C-4F11-A431-2B61737EB9CE}">
      <dgm:prSet/>
      <dgm:spPr/>
      <dgm:t>
        <a:bodyPr/>
        <a:lstStyle/>
        <a:p>
          <a:endParaRPr lang="en-US"/>
        </a:p>
      </dgm:t>
    </dgm:pt>
    <dgm:pt modelId="{B75BE77A-5A3D-46F3-A975-8D3A8694E4CB}" type="pres">
      <dgm:prSet presAssocID="{E0AA7667-72AD-4943-B4A5-6A6CBF3EC33B}" presName="diagram" presStyleCnt="0">
        <dgm:presLayoutVars>
          <dgm:dir/>
          <dgm:resizeHandles val="exact"/>
        </dgm:presLayoutVars>
      </dgm:prSet>
      <dgm:spPr/>
    </dgm:pt>
    <dgm:pt modelId="{A21FA047-E7E0-48CF-926A-B07D1547D009}" type="pres">
      <dgm:prSet presAssocID="{840A5453-EC4E-43A5-AD55-36826EE2CE6E}" presName="node" presStyleLbl="node1" presStyleIdx="0" presStyleCnt="8">
        <dgm:presLayoutVars>
          <dgm:bulletEnabled val="1"/>
        </dgm:presLayoutVars>
      </dgm:prSet>
      <dgm:spPr/>
    </dgm:pt>
    <dgm:pt modelId="{8B0FA64D-7B26-412A-BF87-BD35CE118C97}" type="pres">
      <dgm:prSet presAssocID="{4BE9B690-B3CC-4517-B174-19E33B5EBA1F}" presName="sibTrans" presStyleCnt="0"/>
      <dgm:spPr/>
    </dgm:pt>
    <dgm:pt modelId="{1E699E7E-401C-42C9-8CA2-48808D1F92EF}" type="pres">
      <dgm:prSet presAssocID="{3C7FF13D-AD1E-4AC6-9E00-E06E0FE6FDBE}" presName="node" presStyleLbl="node1" presStyleIdx="1" presStyleCnt="8">
        <dgm:presLayoutVars>
          <dgm:bulletEnabled val="1"/>
        </dgm:presLayoutVars>
      </dgm:prSet>
      <dgm:spPr/>
    </dgm:pt>
    <dgm:pt modelId="{67FEEBFB-238D-4C2C-BA5F-B2C19925FB35}" type="pres">
      <dgm:prSet presAssocID="{DC284A1A-B8DF-40AC-B469-1E425016390B}" presName="sibTrans" presStyleCnt="0"/>
      <dgm:spPr/>
    </dgm:pt>
    <dgm:pt modelId="{2301733A-9231-493A-B828-2C4D9B968CA9}" type="pres">
      <dgm:prSet presAssocID="{B3FC0FC5-126E-4584-9D49-10509F3A3856}" presName="node" presStyleLbl="node1" presStyleIdx="2" presStyleCnt="8">
        <dgm:presLayoutVars>
          <dgm:bulletEnabled val="1"/>
        </dgm:presLayoutVars>
      </dgm:prSet>
      <dgm:spPr/>
    </dgm:pt>
    <dgm:pt modelId="{095FB5B3-0F9F-4A2B-BB4D-BF006B2EF7AF}" type="pres">
      <dgm:prSet presAssocID="{0E4DBE23-F0B6-41F6-A5C5-6D6197BA679C}" presName="sibTrans" presStyleCnt="0"/>
      <dgm:spPr/>
    </dgm:pt>
    <dgm:pt modelId="{7851F56F-D42B-41A5-9D31-C12C8A6A5EF6}" type="pres">
      <dgm:prSet presAssocID="{649AAB95-2667-4B91-9775-CA965E5F047E}" presName="node" presStyleLbl="node1" presStyleIdx="3" presStyleCnt="8">
        <dgm:presLayoutVars>
          <dgm:bulletEnabled val="1"/>
        </dgm:presLayoutVars>
      </dgm:prSet>
      <dgm:spPr/>
    </dgm:pt>
    <dgm:pt modelId="{E71C4528-447F-49C6-AB5E-0953AA760C78}" type="pres">
      <dgm:prSet presAssocID="{2A16911C-4F0A-4F57-96E0-11845A479A47}" presName="sibTrans" presStyleCnt="0"/>
      <dgm:spPr/>
    </dgm:pt>
    <dgm:pt modelId="{6D6F676A-56B7-4175-8E6D-9684AD697BFE}" type="pres">
      <dgm:prSet presAssocID="{AADFB54F-ED3D-41C4-BE5C-619F386B3D53}" presName="node" presStyleLbl="node1" presStyleIdx="4" presStyleCnt="8">
        <dgm:presLayoutVars>
          <dgm:bulletEnabled val="1"/>
        </dgm:presLayoutVars>
      </dgm:prSet>
      <dgm:spPr/>
    </dgm:pt>
    <dgm:pt modelId="{DC63CD4C-3D78-4105-9CDE-D2B96F74AE57}" type="pres">
      <dgm:prSet presAssocID="{D19054C7-6433-474C-A4B7-04481415D82E}" presName="sibTrans" presStyleCnt="0"/>
      <dgm:spPr/>
    </dgm:pt>
    <dgm:pt modelId="{467E2B85-01DC-4747-851B-33A7D95DBFC8}" type="pres">
      <dgm:prSet presAssocID="{6D7C2195-D8C3-45A3-944A-E90795D1AC1D}" presName="node" presStyleLbl="node1" presStyleIdx="5" presStyleCnt="8">
        <dgm:presLayoutVars>
          <dgm:bulletEnabled val="1"/>
        </dgm:presLayoutVars>
      </dgm:prSet>
      <dgm:spPr/>
    </dgm:pt>
    <dgm:pt modelId="{DDFE5B6C-32CE-47C5-98D4-E2B52BEDBF1E}" type="pres">
      <dgm:prSet presAssocID="{79332C9C-D841-4DF7-BE24-901064BA4E3E}" presName="sibTrans" presStyleCnt="0"/>
      <dgm:spPr/>
    </dgm:pt>
    <dgm:pt modelId="{D0B387F5-2417-47E6-950A-5B90DE21048A}" type="pres">
      <dgm:prSet presAssocID="{2CF9EE52-5F03-416B-A3FA-CCDC601A73C6}" presName="node" presStyleLbl="node1" presStyleIdx="6" presStyleCnt="8">
        <dgm:presLayoutVars>
          <dgm:bulletEnabled val="1"/>
        </dgm:presLayoutVars>
      </dgm:prSet>
      <dgm:spPr/>
    </dgm:pt>
    <dgm:pt modelId="{4CC064FA-5D4B-4CEB-88E8-D8D1D2EAEA82}" type="pres">
      <dgm:prSet presAssocID="{7AD059D7-6FD1-4265-8812-53D8380044FF}" presName="sibTrans" presStyleCnt="0"/>
      <dgm:spPr/>
    </dgm:pt>
    <dgm:pt modelId="{52DB498B-B221-441A-BC18-646556CF09DA}" type="pres">
      <dgm:prSet presAssocID="{B73BC662-F984-4F1A-B395-3C16FED7E69B}" presName="node" presStyleLbl="node1" presStyleIdx="7" presStyleCnt="8">
        <dgm:presLayoutVars>
          <dgm:bulletEnabled val="1"/>
        </dgm:presLayoutVars>
      </dgm:prSet>
      <dgm:spPr/>
    </dgm:pt>
  </dgm:ptLst>
  <dgm:cxnLst>
    <dgm:cxn modelId="{6CC29100-14D2-4E0D-9276-313479F9E8A0}" srcId="{E0AA7667-72AD-4943-B4A5-6A6CBF3EC33B}" destId="{6D7C2195-D8C3-45A3-944A-E90795D1AC1D}" srcOrd="5" destOrd="0" parTransId="{8B8141CA-A38F-48BA-B537-966B220EF516}" sibTransId="{79332C9C-D841-4DF7-BE24-901064BA4E3E}"/>
    <dgm:cxn modelId="{D4F4CE1F-907D-4ED0-B109-EBF602882BF3}" srcId="{E0AA7667-72AD-4943-B4A5-6A6CBF3EC33B}" destId="{840A5453-EC4E-43A5-AD55-36826EE2CE6E}" srcOrd="0" destOrd="0" parTransId="{FB93647F-0EBE-40CA-A4FF-0C3EB52F5910}" sibTransId="{4BE9B690-B3CC-4517-B174-19E33B5EBA1F}"/>
    <dgm:cxn modelId="{BF41DC24-049C-49F4-9146-E6254EACABD2}" srcId="{E0AA7667-72AD-4943-B4A5-6A6CBF3EC33B}" destId="{B3FC0FC5-126E-4584-9D49-10509F3A3856}" srcOrd="2" destOrd="0" parTransId="{A05EDDBB-4CEC-406E-B4F2-28549EA65E5D}" sibTransId="{0E4DBE23-F0B6-41F6-A5C5-6D6197BA679C}"/>
    <dgm:cxn modelId="{7B80873E-9A2A-49AD-A0B6-72ECFA235DBC}" type="presOf" srcId="{840A5453-EC4E-43A5-AD55-36826EE2CE6E}" destId="{A21FA047-E7E0-48CF-926A-B07D1547D009}" srcOrd="0" destOrd="0" presId="urn:microsoft.com/office/officeart/2005/8/layout/default"/>
    <dgm:cxn modelId="{DB4E0F42-2CA9-4D17-B2E9-09586219F957}" type="presOf" srcId="{B3FC0FC5-126E-4584-9D49-10509F3A3856}" destId="{2301733A-9231-493A-B828-2C4D9B968CA9}" srcOrd="0" destOrd="0" presId="urn:microsoft.com/office/officeart/2005/8/layout/default"/>
    <dgm:cxn modelId="{5E360279-FD5C-4F11-A431-2B61737EB9CE}" srcId="{E0AA7667-72AD-4943-B4A5-6A6CBF3EC33B}" destId="{B73BC662-F984-4F1A-B395-3C16FED7E69B}" srcOrd="7" destOrd="0" parTransId="{5C40716F-D7F8-488C-97B6-5EA654675B4C}" sibTransId="{71E0D7DC-0E18-4C06-8906-F4A0DB8FBB21}"/>
    <dgm:cxn modelId="{53418193-DE18-4C47-8201-B90D44E12E44}" srcId="{E0AA7667-72AD-4943-B4A5-6A6CBF3EC33B}" destId="{3C7FF13D-AD1E-4AC6-9E00-E06E0FE6FDBE}" srcOrd="1" destOrd="0" parTransId="{DA7460AF-C53E-4608-AD91-811FD975F1D0}" sibTransId="{DC284A1A-B8DF-40AC-B469-1E425016390B}"/>
    <dgm:cxn modelId="{3F320D9D-107B-459A-89FD-1F7433BF906B}" type="presOf" srcId="{B73BC662-F984-4F1A-B395-3C16FED7E69B}" destId="{52DB498B-B221-441A-BC18-646556CF09DA}" srcOrd="0" destOrd="0" presId="urn:microsoft.com/office/officeart/2005/8/layout/default"/>
    <dgm:cxn modelId="{55B759A8-25B3-44A8-A4E4-F3DEB9A85EC9}" srcId="{E0AA7667-72AD-4943-B4A5-6A6CBF3EC33B}" destId="{2CF9EE52-5F03-416B-A3FA-CCDC601A73C6}" srcOrd="6" destOrd="0" parTransId="{C55B1AB0-C3FA-4A46-9583-6CAEDCD4E325}" sibTransId="{7AD059D7-6FD1-4265-8812-53D8380044FF}"/>
    <dgm:cxn modelId="{72BB82AD-4533-46B3-9532-2155848B738C}" type="presOf" srcId="{AADFB54F-ED3D-41C4-BE5C-619F386B3D53}" destId="{6D6F676A-56B7-4175-8E6D-9684AD697BFE}" srcOrd="0" destOrd="0" presId="urn:microsoft.com/office/officeart/2005/8/layout/default"/>
    <dgm:cxn modelId="{B74F03D3-062E-4036-815F-8CF0AB7AFBC2}" srcId="{E0AA7667-72AD-4943-B4A5-6A6CBF3EC33B}" destId="{AADFB54F-ED3D-41C4-BE5C-619F386B3D53}" srcOrd="4" destOrd="0" parTransId="{A8FFCD13-84FE-4AF7-B53C-3F9890B32896}" sibTransId="{D19054C7-6433-474C-A4B7-04481415D82E}"/>
    <dgm:cxn modelId="{C5DB09D7-089E-4794-BD5E-15B7AB1F4D98}" type="presOf" srcId="{E0AA7667-72AD-4943-B4A5-6A6CBF3EC33B}" destId="{B75BE77A-5A3D-46F3-A975-8D3A8694E4CB}" srcOrd="0" destOrd="0" presId="urn:microsoft.com/office/officeart/2005/8/layout/default"/>
    <dgm:cxn modelId="{6049B8D8-C5B8-4DC9-A375-1B2FD6CC3A9A}" type="presOf" srcId="{6D7C2195-D8C3-45A3-944A-E90795D1AC1D}" destId="{467E2B85-01DC-4747-851B-33A7D95DBFC8}" srcOrd="0" destOrd="0" presId="urn:microsoft.com/office/officeart/2005/8/layout/default"/>
    <dgm:cxn modelId="{45C958EA-AF7E-4FDF-91E5-33BC078F6AE0}" type="presOf" srcId="{2CF9EE52-5F03-416B-A3FA-CCDC601A73C6}" destId="{D0B387F5-2417-47E6-950A-5B90DE21048A}" srcOrd="0" destOrd="0" presId="urn:microsoft.com/office/officeart/2005/8/layout/default"/>
    <dgm:cxn modelId="{090384EB-1C01-43F0-9249-6DE1D160F567}" srcId="{E0AA7667-72AD-4943-B4A5-6A6CBF3EC33B}" destId="{649AAB95-2667-4B91-9775-CA965E5F047E}" srcOrd="3" destOrd="0" parTransId="{11F67306-ECE0-4085-80BE-98F18BF4401A}" sibTransId="{2A16911C-4F0A-4F57-96E0-11845A479A47}"/>
    <dgm:cxn modelId="{B6237BEC-AAC7-4CA1-9C68-6C08F3DFCBC4}" type="presOf" srcId="{649AAB95-2667-4B91-9775-CA965E5F047E}" destId="{7851F56F-D42B-41A5-9D31-C12C8A6A5EF6}" srcOrd="0" destOrd="0" presId="urn:microsoft.com/office/officeart/2005/8/layout/default"/>
    <dgm:cxn modelId="{EF3054EF-78F1-4FFD-B8AD-6A4DD9834340}" type="presOf" srcId="{3C7FF13D-AD1E-4AC6-9E00-E06E0FE6FDBE}" destId="{1E699E7E-401C-42C9-8CA2-48808D1F92EF}" srcOrd="0" destOrd="0" presId="urn:microsoft.com/office/officeart/2005/8/layout/default"/>
    <dgm:cxn modelId="{5F0C0EE9-1119-4F50-800F-B7059E62C890}" type="presParOf" srcId="{B75BE77A-5A3D-46F3-A975-8D3A8694E4CB}" destId="{A21FA047-E7E0-48CF-926A-B07D1547D009}" srcOrd="0" destOrd="0" presId="urn:microsoft.com/office/officeart/2005/8/layout/default"/>
    <dgm:cxn modelId="{4184F8F0-C9DE-4B9B-8559-A746FEFDD321}" type="presParOf" srcId="{B75BE77A-5A3D-46F3-A975-8D3A8694E4CB}" destId="{8B0FA64D-7B26-412A-BF87-BD35CE118C97}" srcOrd="1" destOrd="0" presId="urn:microsoft.com/office/officeart/2005/8/layout/default"/>
    <dgm:cxn modelId="{2950A2FE-D1DF-4A6A-9749-AA128EF3776E}" type="presParOf" srcId="{B75BE77A-5A3D-46F3-A975-8D3A8694E4CB}" destId="{1E699E7E-401C-42C9-8CA2-48808D1F92EF}" srcOrd="2" destOrd="0" presId="urn:microsoft.com/office/officeart/2005/8/layout/default"/>
    <dgm:cxn modelId="{26511860-F1ED-4C92-A6BD-B299D12679D8}" type="presParOf" srcId="{B75BE77A-5A3D-46F3-A975-8D3A8694E4CB}" destId="{67FEEBFB-238D-4C2C-BA5F-B2C19925FB35}" srcOrd="3" destOrd="0" presId="urn:microsoft.com/office/officeart/2005/8/layout/default"/>
    <dgm:cxn modelId="{9FD7802B-5078-47DC-A5FA-70217F84A925}" type="presParOf" srcId="{B75BE77A-5A3D-46F3-A975-8D3A8694E4CB}" destId="{2301733A-9231-493A-B828-2C4D9B968CA9}" srcOrd="4" destOrd="0" presId="urn:microsoft.com/office/officeart/2005/8/layout/default"/>
    <dgm:cxn modelId="{2874C2E0-9FB0-4585-B5CA-2CF339C68BD2}" type="presParOf" srcId="{B75BE77A-5A3D-46F3-A975-8D3A8694E4CB}" destId="{095FB5B3-0F9F-4A2B-BB4D-BF006B2EF7AF}" srcOrd="5" destOrd="0" presId="urn:microsoft.com/office/officeart/2005/8/layout/default"/>
    <dgm:cxn modelId="{9B33E959-FA46-4587-A5B5-83DD42578B98}" type="presParOf" srcId="{B75BE77A-5A3D-46F3-A975-8D3A8694E4CB}" destId="{7851F56F-D42B-41A5-9D31-C12C8A6A5EF6}" srcOrd="6" destOrd="0" presId="urn:microsoft.com/office/officeart/2005/8/layout/default"/>
    <dgm:cxn modelId="{86F50F5B-8564-4315-9EDB-300A8175437B}" type="presParOf" srcId="{B75BE77A-5A3D-46F3-A975-8D3A8694E4CB}" destId="{E71C4528-447F-49C6-AB5E-0953AA760C78}" srcOrd="7" destOrd="0" presId="urn:microsoft.com/office/officeart/2005/8/layout/default"/>
    <dgm:cxn modelId="{D0B0800A-2D84-4DB8-AC9E-E1CE5641A539}" type="presParOf" srcId="{B75BE77A-5A3D-46F3-A975-8D3A8694E4CB}" destId="{6D6F676A-56B7-4175-8E6D-9684AD697BFE}" srcOrd="8" destOrd="0" presId="urn:microsoft.com/office/officeart/2005/8/layout/default"/>
    <dgm:cxn modelId="{C00EA9E1-A3A8-418D-A2BB-85AF61FEF785}" type="presParOf" srcId="{B75BE77A-5A3D-46F3-A975-8D3A8694E4CB}" destId="{DC63CD4C-3D78-4105-9CDE-D2B96F74AE57}" srcOrd="9" destOrd="0" presId="urn:microsoft.com/office/officeart/2005/8/layout/default"/>
    <dgm:cxn modelId="{3DAF3A69-AA92-409E-A001-CEC7462B7C81}" type="presParOf" srcId="{B75BE77A-5A3D-46F3-A975-8D3A8694E4CB}" destId="{467E2B85-01DC-4747-851B-33A7D95DBFC8}" srcOrd="10" destOrd="0" presId="urn:microsoft.com/office/officeart/2005/8/layout/default"/>
    <dgm:cxn modelId="{0ECF91BA-1E41-49F5-84E8-F5A09FECC7DD}" type="presParOf" srcId="{B75BE77A-5A3D-46F3-A975-8D3A8694E4CB}" destId="{DDFE5B6C-32CE-47C5-98D4-E2B52BEDBF1E}" srcOrd="11" destOrd="0" presId="urn:microsoft.com/office/officeart/2005/8/layout/default"/>
    <dgm:cxn modelId="{01F905BF-C8D3-4B6E-AFA5-DC858BFB2F0E}" type="presParOf" srcId="{B75BE77A-5A3D-46F3-A975-8D3A8694E4CB}" destId="{D0B387F5-2417-47E6-950A-5B90DE21048A}" srcOrd="12" destOrd="0" presId="urn:microsoft.com/office/officeart/2005/8/layout/default"/>
    <dgm:cxn modelId="{6D7C5CB4-F5A3-481B-8BC9-1E5EBE78C268}" type="presParOf" srcId="{B75BE77A-5A3D-46F3-A975-8D3A8694E4CB}" destId="{4CC064FA-5D4B-4CEB-88E8-D8D1D2EAEA82}" srcOrd="13" destOrd="0" presId="urn:microsoft.com/office/officeart/2005/8/layout/default"/>
    <dgm:cxn modelId="{9CC85B3C-C34F-49C9-8F56-EB7A67CFF621}" type="presParOf" srcId="{B75BE77A-5A3D-46F3-A975-8D3A8694E4CB}" destId="{52DB498B-B221-441A-BC18-646556CF09DA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70CECA-1CE2-40C0-AC6F-957C67AAF07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DEE2E0A-A70F-4F2F-864B-B30C59A4AE73}">
      <dgm:prSet custT="1"/>
      <dgm:spPr/>
      <dgm:t>
        <a:bodyPr/>
        <a:lstStyle/>
        <a:p>
          <a:pPr>
            <a:defRPr cap="all"/>
          </a:pPr>
          <a:r>
            <a:rPr lang="en-US" sz="1400" b="1" dirty="0"/>
            <a:t>1. Python: </a:t>
          </a:r>
        </a:p>
        <a:p>
          <a:pPr>
            <a:defRPr cap="all"/>
          </a:pPr>
          <a:r>
            <a:rPr lang="en-US" sz="1400" dirty="0"/>
            <a:t>Core programming language.</a:t>
          </a:r>
        </a:p>
      </dgm:t>
    </dgm:pt>
    <dgm:pt modelId="{B667CEAC-7A8C-41E1-A458-B29F9C4B7E8C}" type="parTrans" cxnId="{AF869AF2-5A84-45B1-B272-0CDF1485A076}">
      <dgm:prSet/>
      <dgm:spPr/>
      <dgm:t>
        <a:bodyPr/>
        <a:lstStyle/>
        <a:p>
          <a:endParaRPr lang="en-US"/>
        </a:p>
      </dgm:t>
    </dgm:pt>
    <dgm:pt modelId="{6E479D80-8252-4117-BE76-4310C44C2BFF}" type="sibTrans" cxnId="{AF869AF2-5A84-45B1-B272-0CDF1485A076}">
      <dgm:prSet/>
      <dgm:spPr/>
      <dgm:t>
        <a:bodyPr/>
        <a:lstStyle/>
        <a:p>
          <a:endParaRPr lang="en-US"/>
        </a:p>
      </dgm:t>
    </dgm:pt>
    <dgm:pt modelId="{840F6740-39D1-49F5-BDAA-6C292DE2B06A}">
      <dgm:prSet/>
      <dgm:spPr/>
      <dgm:t>
        <a:bodyPr/>
        <a:lstStyle/>
        <a:p>
          <a:pPr>
            <a:defRPr cap="all"/>
          </a:pPr>
          <a:r>
            <a:rPr lang="en-US" b="1" dirty="0"/>
            <a:t>2. </a:t>
          </a:r>
          <a:r>
            <a:rPr lang="en-US" b="1" dirty="0" err="1"/>
            <a:t>Tkinter</a:t>
          </a:r>
          <a:r>
            <a:rPr lang="en-US" b="1" dirty="0"/>
            <a:t>: </a:t>
          </a:r>
        </a:p>
        <a:p>
          <a:pPr>
            <a:defRPr cap="all"/>
          </a:pPr>
          <a:r>
            <a:rPr lang="en-US" dirty="0"/>
            <a:t>For creating the graphical user interface (GUI).</a:t>
          </a:r>
        </a:p>
      </dgm:t>
    </dgm:pt>
    <dgm:pt modelId="{488AB53B-3F68-450A-85BA-8B132B80AD89}" type="parTrans" cxnId="{4FC53298-183F-4F13-9A7E-E233A14560DD}">
      <dgm:prSet/>
      <dgm:spPr/>
      <dgm:t>
        <a:bodyPr/>
        <a:lstStyle/>
        <a:p>
          <a:endParaRPr lang="en-US"/>
        </a:p>
      </dgm:t>
    </dgm:pt>
    <dgm:pt modelId="{D2836ACA-E163-41D6-BCBF-49AD0001BB52}" type="sibTrans" cxnId="{4FC53298-183F-4F13-9A7E-E233A14560DD}">
      <dgm:prSet/>
      <dgm:spPr/>
      <dgm:t>
        <a:bodyPr/>
        <a:lstStyle/>
        <a:p>
          <a:endParaRPr lang="en-US"/>
        </a:p>
      </dgm:t>
    </dgm:pt>
    <dgm:pt modelId="{1D3642C7-29BB-4FDC-B8C8-5BD085379E2B}">
      <dgm:prSet/>
      <dgm:spPr/>
      <dgm:t>
        <a:bodyPr/>
        <a:lstStyle/>
        <a:p>
          <a:pPr>
            <a:defRPr cap="all"/>
          </a:pPr>
          <a:r>
            <a:rPr lang="en-US" b="1" dirty="0"/>
            <a:t>3. File Handling: </a:t>
          </a:r>
        </a:p>
        <a:p>
          <a:pPr>
            <a:defRPr cap="all"/>
          </a:pPr>
          <a:r>
            <a:rPr lang="en-US" dirty="0"/>
            <a:t>For reading and writing account data to a file.</a:t>
          </a:r>
        </a:p>
      </dgm:t>
    </dgm:pt>
    <dgm:pt modelId="{4EA79522-502C-4F0A-AE2F-98B4AB9BBBD2}" type="parTrans" cxnId="{175CE261-0C42-43E4-BBA8-01FD6FFE36A3}">
      <dgm:prSet/>
      <dgm:spPr/>
      <dgm:t>
        <a:bodyPr/>
        <a:lstStyle/>
        <a:p>
          <a:endParaRPr lang="en-US"/>
        </a:p>
      </dgm:t>
    </dgm:pt>
    <dgm:pt modelId="{4797D0DA-EEFB-4B1A-AFC1-9C9C6F7CD988}" type="sibTrans" cxnId="{175CE261-0C42-43E4-BBA8-01FD6FFE36A3}">
      <dgm:prSet/>
      <dgm:spPr/>
      <dgm:t>
        <a:bodyPr/>
        <a:lstStyle/>
        <a:p>
          <a:endParaRPr lang="en-US"/>
        </a:p>
      </dgm:t>
    </dgm:pt>
    <dgm:pt modelId="{7E756871-12E0-4CA0-A599-56E0A6678DB9}">
      <dgm:prSet/>
      <dgm:spPr/>
      <dgm:t>
        <a:bodyPr/>
        <a:lstStyle/>
        <a:p>
          <a:pPr>
            <a:defRPr cap="all"/>
          </a:pPr>
          <a:r>
            <a:rPr lang="en-US" b="1" dirty="0"/>
            <a:t>4. Modules Used: </a:t>
          </a:r>
        </a:p>
        <a:p>
          <a:pPr>
            <a:defRPr cap="all"/>
          </a:pPr>
          <a:r>
            <a:rPr lang="en-US" dirty="0" err="1"/>
            <a:t>os</a:t>
          </a:r>
          <a:r>
            <a:rPr lang="en-US" dirty="0"/>
            <a:t>, </a:t>
          </a:r>
          <a:r>
            <a:rPr lang="en-US" dirty="0" err="1"/>
            <a:t>tkinter</a:t>
          </a:r>
          <a:r>
            <a:rPr lang="en-US" dirty="0"/>
            <a:t>, </a:t>
          </a:r>
          <a:r>
            <a:rPr lang="en-US" dirty="0" err="1"/>
            <a:t>ttk</a:t>
          </a:r>
          <a:r>
            <a:rPr lang="en-US" dirty="0"/>
            <a:t>, </a:t>
          </a:r>
          <a:r>
            <a:rPr lang="en-US" dirty="0" err="1"/>
            <a:t>messagebox</a:t>
          </a:r>
          <a:r>
            <a:rPr lang="en-US" dirty="0"/>
            <a:t>.</a:t>
          </a:r>
        </a:p>
      </dgm:t>
    </dgm:pt>
    <dgm:pt modelId="{79E04199-47F7-4CE7-8B64-41C23CB37317}" type="parTrans" cxnId="{66E3281E-7503-4534-9717-2BB84C1588B6}">
      <dgm:prSet/>
      <dgm:spPr/>
      <dgm:t>
        <a:bodyPr/>
        <a:lstStyle/>
        <a:p>
          <a:endParaRPr lang="en-US"/>
        </a:p>
      </dgm:t>
    </dgm:pt>
    <dgm:pt modelId="{E21BF2F6-5519-4569-9991-EE6142E122D7}" type="sibTrans" cxnId="{66E3281E-7503-4534-9717-2BB84C1588B6}">
      <dgm:prSet/>
      <dgm:spPr/>
      <dgm:t>
        <a:bodyPr/>
        <a:lstStyle/>
        <a:p>
          <a:endParaRPr lang="en-US"/>
        </a:p>
      </dgm:t>
    </dgm:pt>
    <dgm:pt modelId="{B8A3D50A-D20C-46B4-A4BD-25A2563CABAE}" type="pres">
      <dgm:prSet presAssocID="{B670CECA-1CE2-40C0-AC6F-957C67AAF074}" presName="root" presStyleCnt="0">
        <dgm:presLayoutVars>
          <dgm:dir/>
          <dgm:resizeHandles val="exact"/>
        </dgm:presLayoutVars>
      </dgm:prSet>
      <dgm:spPr/>
    </dgm:pt>
    <dgm:pt modelId="{EBDAB8EF-173D-47AA-8C05-986755EBDFD1}" type="pres">
      <dgm:prSet presAssocID="{8DEE2E0A-A70F-4F2F-864B-B30C59A4AE73}" presName="compNode" presStyleCnt="0"/>
      <dgm:spPr/>
    </dgm:pt>
    <dgm:pt modelId="{22DB34B1-103A-4CC2-98C6-275C307C9058}" type="pres">
      <dgm:prSet presAssocID="{8DEE2E0A-A70F-4F2F-864B-B30C59A4AE73}" presName="iconBgRect" presStyleLbl="bgShp" presStyleIdx="0" presStyleCnt="4"/>
      <dgm:spPr/>
    </dgm:pt>
    <dgm:pt modelId="{69237E76-3AF1-4F5B-948F-81B144E32CC7}" type="pres">
      <dgm:prSet presAssocID="{8DEE2E0A-A70F-4F2F-864B-B30C59A4AE7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E2B7895-B70D-482F-81BA-6F13A0CF0FF1}" type="pres">
      <dgm:prSet presAssocID="{8DEE2E0A-A70F-4F2F-864B-B30C59A4AE73}" presName="spaceRect" presStyleCnt="0"/>
      <dgm:spPr/>
    </dgm:pt>
    <dgm:pt modelId="{7AD492CB-EB7E-4A21-AA41-771462EF77E2}" type="pres">
      <dgm:prSet presAssocID="{8DEE2E0A-A70F-4F2F-864B-B30C59A4AE73}" presName="textRect" presStyleLbl="revTx" presStyleIdx="0" presStyleCnt="4">
        <dgm:presLayoutVars>
          <dgm:chMax val="1"/>
          <dgm:chPref val="1"/>
        </dgm:presLayoutVars>
      </dgm:prSet>
      <dgm:spPr/>
    </dgm:pt>
    <dgm:pt modelId="{F49B8B50-9127-4DA1-A44D-4FB815641D1D}" type="pres">
      <dgm:prSet presAssocID="{6E479D80-8252-4117-BE76-4310C44C2BFF}" presName="sibTrans" presStyleCnt="0"/>
      <dgm:spPr/>
    </dgm:pt>
    <dgm:pt modelId="{058579BF-8E3F-4829-AAFB-4A84A4197F96}" type="pres">
      <dgm:prSet presAssocID="{840F6740-39D1-49F5-BDAA-6C292DE2B06A}" presName="compNode" presStyleCnt="0"/>
      <dgm:spPr/>
    </dgm:pt>
    <dgm:pt modelId="{C0277C77-047E-42FE-99F2-9C56573884BD}" type="pres">
      <dgm:prSet presAssocID="{840F6740-39D1-49F5-BDAA-6C292DE2B06A}" presName="iconBgRect" presStyleLbl="bgShp" presStyleIdx="1" presStyleCnt="4"/>
      <dgm:spPr/>
    </dgm:pt>
    <dgm:pt modelId="{E7984C39-93A9-45BD-8371-E123C871ACED}" type="pres">
      <dgm:prSet presAssocID="{840F6740-39D1-49F5-BDAA-6C292DE2B0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81D920D-D374-417D-825F-471D9915D116}" type="pres">
      <dgm:prSet presAssocID="{840F6740-39D1-49F5-BDAA-6C292DE2B06A}" presName="spaceRect" presStyleCnt="0"/>
      <dgm:spPr/>
    </dgm:pt>
    <dgm:pt modelId="{B574A995-4CAA-499A-A862-0ABF8D64326F}" type="pres">
      <dgm:prSet presAssocID="{840F6740-39D1-49F5-BDAA-6C292DE2B06A}" presName="textRect" presStyleLbl="revTx" presStyleIdx="1" presStyleCnt="4">
        <dgm:presLayoutVars>
          <dgm:chMax val="1"/>
          <dgm:chPref val="1"/>
        </dgm:presLayoutVars>
      </dgm:prSet>
      <dgm:spPr/>
    </dgm:pt>
    <dgm:pt modelId="{D8C4DC37-4B65-440C-A20E-2CF3E82A322B}" type="pres">
      <dgm:prSet presAssocID="{D2836ACA-E163-41D6-BCBF-49AD0001BB52}" presName="sibTrans" presStyleCnt="0"/>
      <dgm:spPr/>
    </dgm:pt>
    <dgm:pt modelId="{438C927C-E021-4408-8F35-B982A627E55D}" type="pres">
      <dgm:prSet presAssocID="{1D3642C7-29BB-4FDC-B8C8-5BD085379E2B}" presName="compNode" presStyleCnt="0"/>
      <dgm:spPr/>
    </dgm:pt>
    <dgm:pt modelId="{CABD90F4-D625-4747-AAEE-4DE2122B8828}" type="pres">
      <dgm:prSet presAssocID="{1D3642C7-29BB-4FDC-B8C8-5BD085379E2B}" presName="iconBgRect" presStyleLbl="bgShp" presStyleIdx="2" presStyleCnt="4"/>
      <dgm:spPr/>
    </dgm:pt>
    <dgm:pt modelId="{1D1174FC-94C8-43F5-8B52-C6C902C90589}" type="pres">
      <dgm:prSet presAssocID="{1D3642C7-29BB-4FDC-B8C8-5BD085379E2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3C37021-5CB3-420E-8012-60D1EBA97EB3}" type="pres">
      <dgm:prSet presAssocID="{1D3642C7-29BB-4FDC-B8C8-5BD085379E2B}" presName="spaceRect" presStyleCnt="0"/>
      <dgm:spPr/>
    </dgm:pt>
    <dgm:pt modelId="{8BE55AC3-03A2-4665-BC67-20BCE1CA3A98}" type="pres">
      <dgm:prSet presAssocID="{1D3642C7-29BB-4FDC-B8C8-5BD085379E2B}" presName="textRect" presStyleLbl="revTx" presStyleIdx="2" presStyleCnt="4">
        <dgm:presLayoutVars>
          <dgm:chMax val="1"/>
          <dgm:chPref val="1"/>
        </dgm:presLayoutVars>
      </dgm:prSet>
      <dgm:spPr/>
    </dgm:pt>
    <dgm:pt modelId="{B2C17900-3C83-4536-AD35-DACE4071D2A4}" type="pres">
      <dgm:prSet presAssocID="{4797D0DA-EEFB-4B1A-AFC1-9C9C6F7CD988}" presName="sibTrans" presStyleCnt="0"/>
      <dgm:spPr/>
    </dgm:pt>
    <dgm:pt modelId="{86BC2D48-3623-4582-B76C-1AC61B8EA5BA}" type="pres">
      <dgm:prSet presAssocID="{7E756871-12E0-4CA0-A599-56E0A6678DB9}" presName="compNode" presStyleCnt="0"/>
      <dgm:spPr/>
    </dgm:pt>
    <dgm:pt modelId="{657439DD-FCC5-49ED-868D-7F9237CFE30F}" type="pres">
      <dgm:prSet presAssocID="{7E756871-12E0-4CA0-A599-56E0A6678DB9}" presName="iconBgRect" presStyleLbl="bgShp" presStyleIdx="3" presStyleCnt="4"/>
      <dgm:spPr/>
    </dgm:pt>
    <dgm:pt modelId="{D2727A2F-EC55-4CD6-BF11-A89DC7D7B745}" type="pres">
      <dgm:prSet presAssocID="{7E756871-12E0-4CA0-A599-56E0A6678D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4D8A88E-D62F-435F-8E77-3FA3D39E9B65}" type="pres">
      <dgm:prSet presAssocID="{7E756871-12E0-4CA0-A599-56E0A6678DB9}" presName="spaceRect" presStyleCnt="0"/>
      <dgm:spPr/>
    </dgm:pt>
    <dgm:pt modelId="{3C843335-11F1-404D-AB7A-550A7A668E14}" type="pres">
      <dgm:prSet presAssocID="{7E756871-12E0-4CA0-A599-56E0A6678DB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3F19C0D-F4BB-4A5C-8E21-C17BE47AA36F}" type="presOf" srcId="{1D3642C7-29BB-4FDC-B8C8-5BD085379E2B}" destId="{8BE55AC3-03A2-4665-BC67-20BCE1CA3A98}" srcOrd="0" destOrd="0" presId="urn:microsoft.com/office/officeart/2018/5/layout/IconCircleLabelList"/>
    <dgm:cxn modelId="{66E3281E-7503-4534-9717-2BB84C1588B6}" srcId="{B670CECA-1CE2-40C0-AC6F-957C67AAF074}" destId="{7E756871-12E0-4CA0-A599-56E0A6678DB9}" srcOrd="3" destOrd="0" parTransId="{79E04199-47F7-4CE7-8B64-41C23CB37317}" sibTransId="{E21BF2F6-5519-4569-9991-EE6142E122D7}"/>
    <dgm:cxn modelId="{175CE261-0C42-43E4-BBA8-01FD6FFE36A3}" srcId="{B670CECA-1CE2-40C0-AC6F-957C67AAF074}" destId="{1D3642C7-29BB-4FDC-B8C8-5BD085379E2B}" srcOrd="2" destOrd="0" parTransId="{4EA79522-502C-4F0A-AE2F-98B4AB9BBBD2}" sibTransId="{4797D0DA-EEFB-4B1A-AFC1-9C9C6F7CD988}"/>
    <dgm:cxn modelId="{4FC53298-183F-4F13-9A7E-E233A14560DD}" srcId="{B670CECA-1CE2-40C0-AC6F-957C67AAF074}" destId="{840F6740-39D1-49F5-BDAA-6C292DE2B06A}" srcOrd="1" destOrd="0" parTransId="{488AB53B-3F68-450A-85BA-8B132B80AD89}" sibTransId="{D2836ACA-E163-41D6-BCBF-49AD0001BB52}"/>
    <dgm:cxn modelId="{A0623CB3-ED60-425F-B3C4-94622E4ACF98}" type="presOf" srcId="{840F6740-39D1-49F5-BDAA-6C292DE2B06A}" destId="{B574A995-4CAA-499A-A862-0ABF8D64326F}" srcOrd="0" destOrd="0" presId="urn:microsoft.com/office/officeart/2018/5/layout/IconCircleLabelList"/>
    <dgm:cxn modelId="{9A1FEAD9-A83F-4025-90E6-ADCD02CE0119}" type="presOf" srcId="{B670CECA-1CE2-40C0-AC6F-957C67AAF074}" destId="{B8A3D50A-D20C-46B4-A4BD-25A2563CABAE}" srcOrd="0" destOrd="0" presId="urn:microsoft.com/office/officeart/2018/5/layout/IconCircleLabelList"/>
    <dgm:cxn modelId="{4017AEDD-2071-4D50-A9C0-58619632B7AF}" type="presOf" srcId="{8DEE2E0A-A70F-4F2F-864B-B30C59A4AE73}" destId="{7AD492CB-EB7E-4A21-AA41-771462EF77E2}" srcOrd="0" destOrd="0" presId="urn:microsoft.com/office/officeart/2018/5/layout/IconCircleLabelList"/>
    <dgm:cxn modelId="{861ADDDE-CC99-4B3C-8E30-EDED06EF5755}" type="presOf" srcId="{7E756871-12E0-4CA0-A599-56E0A6678DB9}" destId="{3C843335-11F1-404D-AB7A-550A7A668E14}" srcOrd="0" destOrd="0" presId="urn:microsoft.com/office/officeart/2018/5/layout/IconCircleLabelList"/>
    <dgm:cxn modelId="{AF869AF2-5A84-45B1-B272-0CDF1485A076}" srcId="{B670CECA-1CE2-40C0-AC6F-957C67AAF074}" destId="{8DEE2E0A-A70F-4F2F-864B-B30C59A4AE73}" srcOrd="0" destOrd="0" parTransId="{B667CEAC-7A8C-41E1-A458-B29F9C4B7E8C}" sibTransId="{6E479D80-8252-4117-BE76-4310C44C2BFF}"/>
    <dgm:cxn modelId="{63FB801D-1933-40AE-8820-F5205D80ACCD}" type="presParOf" srcId="{B8A3D50A-D20C-46B4-A4BD-25A2563CABAE}" destId="{EBDAB8EF-173D-47AA-8C05-986755EBDFD1}" srcOrd="0" destOrd="0" presId="urn:microsoft.com/office/officeart/2018/5/layout/IconCircleLabelList"/>
    <dgm:cxn modelId="{3E311FCA-E8D6-4585-A870-37797D9CB21A}" type="presParOf" srcId="{EBDAB8EF-173D-47AA-8C05-986755EBDFD1}" destId="{22DB34B1-103A-4CC2-98C6-275C307C9058}" srcOrd="0" destOrd="0" presId="urn:microsoft.com/office/officeart/2018/5/layout/IconCircleLabelList"/>
    <dgm:cxn modelId="{629014E3-8694-4C15-AFA3-27CA09BF7C63}" type="presParOf" srcId="{EBDAB8EF-173D-47AA-8C05-986755EBDFD1}" destId="{69237E76-3AF1-4F5B-948F-81B144E32CC7}" srcOrd="1" destOrd="0" presId="urn:microsoft.com/office/officeart/2018/5/layout/IconCircleLabelList"/>
    <dgm:cxn modelId="{B5C276B0-4456-4BEC-923D-FC13E3DEF266}" type="presParOf" srcId="{EBDAB8EF-173D-47AA-8C05-986755EBDFD1}" destId="{EE2B7895-B70D-482F-81BA-6F13A0CF0FF1}" srcOrd="2" destOrd="0" presId="urn:microsoft.com/office/officeart/2018/5/layout/IconCircleLabelList"/>
    <dgm:cxn modelId="{27067E08-F38E-4BB1-AE35-E0E8035CE335}" type="presParOf" srcId="{EBDAB8EF-173D-47AA-8C05-986755EBDFD1}" destId="{7AD492CB-EB7E-4A21-AA41-771462EF77E2}" srcOrd="3" destOrd="0" presId="urn:microsoft.com/office/officeart/2018/5/layout/IconCircleLabelList"/>
    <dgm:cxn modelId="{19D274D8-39F0-4FBA-82AE-F3D34BA345D8}" type="presParOf" srcId="{B8A3D50A-D20C-46B4-A4BD-25A2563CABAE}" destId="{F49B8B50-9127-4DA1-A44D-4FB815641D1D}" srcOrd="1" destOrd="0" presId="urn:microsoft.com/office/officeart/2018/5/layout/IconCircleLabelList"/>
    <dgm:cxn modelId="{859C4CF6-5CEB-4C4C-BB77-90D8E66F80DC}" type="presParOf" srcId="{B8A3D50A-D20C-46B4-A4BD-25A2563CABAE}" destId="{058579BF-8E3F-4829-AAFB-4A84A4197F96}" srcOrd="2" destOrd="0" presId="urn:microsoft.com/office/officeart/2018/5/layout/IconCircleLabelList"/>
    <dgm:cxn modelId="{80AE89D4-6C9A-4857-878A-6DDEF867F42E}" type="presParOf" srcId="{058579BF-8E3F-4829-AAFB-4A84A4197F96}" destId="{C0277C77-047E-42FE-99F2-9C56573884BD}" srcOrd="0" destOrd="0" presId="urn:microsoft.com/office/officeart/2018/5/layout/IconCircleLabelList"/>
    <dgm:cxn modelId="{18A54419-F7F3-4D43-A702-7BC0FE476A6C}" type="presParOf" srcId="{058579BF-8E3F-4829-AAFB-4A84A4197F96}" destId="{E7984C39-93A9-45BD-8371-E123C871ACED}" srcOrd="1" destOrd="0" presId="urn:microsoft.com/office/officeart/2018/5/layout/IconCircleLabelList"/>
    <dgm:cxn modelId="{10A763B7-2AA2-4E5D-98E0-124473A5DE3C}" type="presParOf" srcId="{058579BF-8E3F-4829-AAFB-4A84A4197F96}" destId="{581D920D-D374-417D-825F-471D9915D116}" srcOrd="2" destOrd="0" presId="urn:microsoft.com/office/officeart/2018/5/layout/IconCircleLabelList"/>
    <dgm:cxn modelId="{14360CD8-F3D4-4E94-A83E-CB1E43AD3B1E}" type="presParOf" srcId="{058579BF-8E3F-4829-AAFB-4A84A4197F96}" destId="{B574A995-4CAA-499A-A862-0ABF8D64326F}" srcOrd="3" destOrd="0" presId="urn:microsoft.com/office/officeart/2018/5/layout/IconCircleLabelList"/>
    <dgm:cxn modelId="{4A987D63-CB6A-4C85-B3AF-43CB24FA9578}" type="presParOf" srcId="{B8A3D50A-D20C-46B4-A4BD-25A2563CABAE}" destId="{D8C4DC37-4B65-440C-A20E-2CF3E82A322B}" srcOrd="3" destOrd="0" presId="urn:microsoft.com/office/officeart/2018/5/layout/IconCircleLabelList"/>
    <dgm:cxn modelId="{5C3315FB-EC08-4291-A9C1-9F9914676003}" type="presParOf" srcId="{B8A3D50A-D20C-46B4-A4BD-25A2563CABAE}" destId="{438C927C-E021-4408-8F35-B982A627E55D}" srcOrd="4" destOrd="0" presId="urn:microsoft.com/office/officeart/2018/5/layout/IconCircleLabelList"/>
    <dgm:cxn modelId="{05CD658C-3CB1-40B7-A841-7058B66CFF57}" type="presParOf" srcId="{438C927C-E021-4408-8F35-B982A627E55D}" destId="{CABD90F4-D625-4747-AAEE-4DE2122B8828}" srcOrd="0" destOrd="0" presId="urn:microsoft.com/office/officeart/2018/5/layout/IconCircleLabelList"/>
    <dgm:cxn modelId="{13C7274C-258B-4122-A2BC-83BE3527A1D7}" type="presParOf" srcId="{438C927C-E021-4408-8F35-B982A627E55D}" destId="{1D1174FC-94C8-43F5-8B52-C6C902C90589}" srcOrd="1" destOrd="0" presId="urn:microsoft.com/office/officeart/2018/5/layout/IconCircleLabelList"/>
    <dgm:cxn modelId="{37CC3867-76A2-4ED2-9D55-64A3E5E66E43}" type="presParOf" srcId="{438C927C-E021-4408-8F35-B982A627E55D}" destId="{F3C37021-5CB3-420E-8012-60D1EBA97EB3}" srcOrd="2" destOrd="0" presId="urn:microsoft.com/office/officeart/2018/5/layout/IconCircleLabelList"/>
    <dgm:cxn modelId="{569F3ED0-5982-4948-AD0B-16E0ACDDE4B7}" type="presParOf" srcId="{438C927C-E021-4408-8F35-B982A627E55D}" destId="{8BE55AC3-03A2-4665-BC67-20BCE1CA3A98}" srcOrd="3" destOrd="0" presId="urn:microsoft.com/office/officeart/2018/5/layout/IconCircleLabelList"/>
    <dgm:cxn modelId="{371EE8E2-0287-4DCB-BBCC-2D582E17F36C}" type="presParOf" srcId="{B8A3D50A-D20C-46B4-A4BD-25A2563CABAE}" destId="{B2C17900-3C83-4536-AD35-DACE4071D2A4}" srcOrd="5" destOrd="0" presId="urn:microsoft.com/office/officeart/2018/5/layout/IconCircleLabelList"/>
    <dgm:cxn modelId="{A0C3963C-A4EC-416C-BC36-AAF668825F6B}" type="presParOf" srcId="{B8A3D50A-D20C-46B4-A4BD-25A2563CABAE}" destId="{86BC2D48-3623-4582-B76C-1AC61B8EA5BA}" srcOrd="6" destOrd="0" presId="urn:microsoft.com/office/officeart/2018/5/layout/IconCircleLabelList"/>
    <dgm:cxn modelId="{5680A883-D4AD-4667-B34D-DDA472C3AD9F}" type="presParOf" srcId="{86BC2D48-3623-4582-B76C-1AC61B8EA5BA}" destId="{657439DD-FCC5-49ED-868D-7F9237CFE30F}" srcOrd="0" destOrd="0" presId="urn:microsoft.com/office/officeart/2018/5/layout/IconCircleLabelList"/>
    <dgm:cxn modelId="{543C19AB-AAE5-42DB-9702-B9B2B7AE21E1}" type="presParOf" srcId="{86BC2D48-3623-4582-B76C-1AC61B8EA5BA}" destId="{D2727A2F-EC55-4CD6-BF11-A89DC7D7B745}" srcOrd="1" destOrd="0" presId="urn:microsoft.com/office/officeart/2018/5/layout/IconCircleLabelList"/>
    <dgm:cxn modelId="{047C22BD-BA04-4B07-A8EE-2CB1D529E214}" type="presParOf" srcId="{86BC2D48-3623-4582-B76C-1AC61B8EA5BA}" destId="{A4D8A88E-D62F-435F-8E77-3FA3D39E9B65}" srcOrd="2" destOrd="0" presId="urn:microsoft.com/office/officeart/2018/5/layout/IconCircleLabelList"/>
    <dgm:cxn modelId="{1C0FFF19-FAF8-4640-AF3E-68D27A64FF41}" type="presParOf" srcId="{86BC2D48-3623-4582-B76C-1AC61B8EA5BA}" destId="{3C843335-11F1-404D-AB7A-550A7A668E1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4568FC-FF3A-49B3-B247-42B40E4995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7CF34D-364F-4660-AAF3-77B8F1FEAFB5}">
      <dgm:prSet/>
      <dgm:spPr/>
      <dgm:t>
        <a:bodyPr/>
        <a:lstStyle/>
        <a:p>
          <a:r>
            <a:rPr lang="en-US"/>
            <a:t>User Interface:</a:t>
          </a:r>
        </a:p>
      </dgm:t>
    </dgm:pt>
    <dgm:pt modelId="{CF74B3B8-7159-4C9B-AC53-2FF5404654D1}" type="parTrans" cxnId="{4E29D77F-D9ED-4C13-A318-E037C5222DB0}">
      <dgm:prSet/>
      <dgm:spPr/>
      <dgm:t>
        <a:bodyPr/>
        <a:lstStyle/>
        <a:p>
          <a:endParaRPr lang="en-US"/>
        </a:p>
      </dgm:t>
    </dgm:pt>
    <dgm:pt modelId="{E2D955C1-ABE7-4E73-953C-405F6502D98F}" type="sibTrans" cxnId="{4E29D77F-D9ED-4C13-A318-E037C5222DB0}">
      <dgm:prSet/>
      <dgm:spPr/>
      <dgm:t>
        <a:bodyPr/>
        <a:lstStyle/>
        <a:p>
          <a:endParaRPr lang="en-US"/>
        </a:p>
      </dgm:t>
    </dgm:pt>
    <dgm:pt modelId="{18F80335-60DE-4800-93BB-1CC6C6534F56}">
      <dgm:prSet/>
      <dgm:spPr/>
      <dgm:t>
        <a:bodyPr/>
        <a:lstStyle/>
        <a:p>
          <a:r>
            <a:rPr lang="en-US"/>
            <a:t>- Simple and user-friendly design.</a:t>
          </a:r>
        </a:p>
      </dgm:t>
    </dgm:pt>
    <dgm:pt modelId="{14A30420-63A3-4936-9CE0-6CD7B9967210}" type="parTrans" cxnId="{277FFD9F-0A8B-44A9-8401-5A89D11ED737}">
      <dgm:prSet/>
      <dgm:spPr/>
      <dgm:t>
        <a:bodyPr/>
        <a:lstStyle/>
        <a:p>
          <a:endParaRPr lang="en-US"/>
        </a:p>
      </dgm:t>
    </dgm:pt>
    <dgm:pt modelId="{D15D589F-B391-4B9E-9188-69FE320FFF29}" type="sibTrans" cxnId="{277FFD9F-0A8B-44A9-8401-5A89D11ED737}">
      <dgm:prSet/>
      <dgm:spPr/>
      <dgm:t>
        <a:bodyPr/>
        <a:lstStyle/>
        <a:p>
          <a:endParaRPr lang="en-US"/>
        </a:p>
      </dgm:t>
    </dgm:pt>
    <dgm:pt modelId="{FB480158-92EE-427C-B6E9-B67C8E4B4D78}">
      <dgm:prSet/>
      <dgm:spPr/>
      <dgm:t>
        <a:bodyPr/>
        <a:lstStyle/>
        <a:p>
          <a:r>
            <a:rPr lang="en-US"/>
            <a:t>- Menus with buttons for each functionality.</a:t>
          </a:r>
        </a:p>
      </dgm:t>
    </dgm:pt>
    <dgm:pt modelId="{A42D6B01-AF3B-44B1-9A40-23FF916FAB49}" type="parTrans" cxnId="{EA5569CB-F0C7-477C-B642-4FC88BDF4BDB}">
      <dgm:prSet/>
      <dgm:spPr/>
      <dgm:t>
        <a:bodyPr/>
        <a:lstStyle/>
        <a:p>
          <a:endParaRPr lang="en-US"/>
        </a:p>
      </dgm:t>
    </dgm:pt>
    <dgm:pt modelId="{B30C5C71-DA40-4036-8DBB-EE7FE6A6A673}" type="sibTrans" cxnId="{EA5569CB-F0C7-477C-B642-4FC88BDF4BDB}">
      <dgm:prSet/>
      <dgm:spPr/>
      <dgm:t>
        <a:bodyPr/>
        <a:lstStyle/>
        <a:p>
          <a:endParaRPr lang="en-US"/>
        </a:p>
      </dgm:t>
    </dgm:pt>
    <dgm:pt modelId="{68469D69-CD9D-49EB-AD51-3FECE80246E9}">
      <dgm:prSet/>
      <dgm:spPr/>
      <dgm:t>
        <a:bodyPr/>
        <a:lstStyle/>
        <a:p>
          <a:r>
            <a:rPr lang="en-US"/>
            <a:t>- Dialog boxes to show messages (e.g., success, error).</a:t>
          </a:r>
        </a:p>
      </dgm:t>
    </dgm:pt>
    <dgm:pt modelId="{D3487750-F01A-41D8-B89C-44E434FCBBCF}" type="parTrans" cxnId="{D765F5DF-5059-4D09-945E-70F47B2EEA57}">
      <dgm:prSet/>
      <dgm:spPr/>
      <dgm:t>
        <a:bodyPr/>
        <a:lstStyle/>
        <a:p>
          <a:endParaRPr lang="en-US"/>
        </a:p>
      </dgm:t>
    </dgm:pt>
    <dgm:pt modelId="{80FF18F2-DC46-49D0-B6B7-FB938AA9E47D}" type="sibTrans" cxnId="{D765F5DF-5059-4D09-945E-70F47B2EEA57}">
      <dgm:prSet/>
      <dgm:spPr/>
      <dgm:t>
        <a:bodyPr/>
        <a:lstStyle/>
        <a:p>
          <a:endParaRPr lang="en-US"/>
        </a:p>
      </dgm:t>
    </dgm:pt>
    <dgm:pt modelId="{0361C10C-4AD2-4928-9B2E-B02D4343D9D1}">
      <dgm:prSet/>
      <dgm:spPr/>
      <dgm:t>
        <a:bodyPr/>
        <a:lstStyle/>
        <a:p>
          <a:r>
            <a:rPr lang="en-US"/>
            <a:t>File Storage: Account details stored in a text file (data.txt) in CSV format.</a:t>
          </a:r>
        </a:p>
      </dgm:t>
    </dgm:pt>
    <dgm:pt modelId="{E5ECB98B-03AB-4323-92CA-5F2CB253BA94}" type="parTrans" cxnId="{1BFB13F4-BE75-4372-9E4C-8BFF049A7BF4}">
      <dgm:prSet/>
      <dgm:spPr/>
      <dgm:t>
        <a:bodyPr/>
        <a:lstStyle/>
        <a:p>
          <a:endParaRPr lang="en-US"/>
        </a:p>
      </dgm:t>
    </dgm:pt>
    <dgm:pt modelId="{2EBFAC5F-A907-4152-8EE2-301B9969D8D3}" type="sibTrans" cxnId="{1BFB13F4-BE75-4372-9E4C-8BFF049A7BF4}">
      <dgm:prSet/>
      <dgm:spPr/>
      <dgm:t>
        <a:bodyPr/>
        <a:lstStyle/>
        <a:p>
          <a:endParaRPr lang="en-US"/>
        </a:p>
      </dgm:t>
    </dgm:pt>
    <dgm:pt modelId="{5A382C45-D0D4-40F8-B489-4B46DFE3BD6F}">
      <dgm:prSet/>
      <dgm:spPr/>
      <dgm:t>
        <a:bodyPr/>
        <a:lstStyle/>
        <a:p>
          <a:r>
            <a:rPr lang="en-US"/>
            <a:t>Account Management: Account class handles account data.</a:t>
          </a:r>
        </a:p>
      </dgm:t>
    </dgm:pt>
    <dgm:pt modelId="{31DADCC4-D135-4055-A774-55BE15544808}" type="parTrans" cxnId="{A4120C90-B4B3-425A-81C8-C73F14107A29}">
      <dgm:prSet/>
      <dgm:spPr/>
      <dgm:t>
        <a:bodyPr/>
        <a:lstStyle/>
        <a:p>
          <a:endParaRPr lang="en-US"/>
        </a:p>
      </dgm:t>
    </dgm:pt>
    <dgm:pt modelId="{8D14C696-B2F8-41B8-A265-B6DE4DFD41D5}" type="sibTrans" cxnId="{A4120C90-B4B3-425A-81C8-C73F14107A29}">
      <dgm:prSet/>
      <dgm:spPr/>
      <dgm:t>
        <a:bodyPr/>
        <a:lstStyle/>
        <a:p>
          <a:endParaRPr lang="en-US"/>
        </a:p>
      </dgm:t>
    </dgm:pt>
    <dgm:pt modelId="{066D135B-3EEC-4896-BAB4-5B3103A1A088}" type="pres">
      <dgm:prSet presAssocID="{654568FC-FF3A-49B3-B247-42B40E499521}" presName="root" presStyleCnt="0">
        <dgm:presLayoutVars>
          <dgm:dir/>
          <dgm:resizeHandles val="exact"/>
        </dgm:presLayoutVars>
      </dgm:prSet>
      <dgm:spPr/>
    </dgm:pt>
    <dgm:pt modelId="{4FE7C445-DF10-4AEE-8B50-2D7175260EA0}" type="pres">
      <dgm:prSet presAssocID="{707CF34D-364F-4660-AAF3-77B8F1FEAFB5}" presName="compNode" presStyleCnt="0"/>
      <dgm:spPr/>
    </dgm:pt>
    <dgm:pt modelId="{43C504D9-5555-4565-9BC5-145939FCB22F}" type="pres">
      <dgm:prSet presAssocID="{707CF34D-364F-4660-AAF3-77B8F1FEAFB5}" presName="bgRect" presStyleLbl="bgShp" presStyleIdx="0" presStyleCnt="6"/>
      <dgm:spPr/>
    </dgm:pt>
    <dgm:pt modelId="{49EAE088-2349-4DAC-891C-CE61A709CBEF}" type="pres">
      <dgm:prSet presAssocID="{707CF34D-364F-4660-AAF3-77B8F1FEAFB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BC51F8C-5CFD-4B37-88E6-C2776C81E9DB}" type="pres">
      <dgm:prSet presAssocID="{707CF34D-364F-4660-AAF3-77B8F1FEAFB5}" presName="spaceRect" presStyleCnt="0"/>
      <dgm:spPr/>
    </dgm:pt>
    <dgm:pt modelId="{BFC7717E-B5AD-4061-A175-CE912A9CAD24}" type="pres">
      <dgm:prSet presAssocID="{707CF34D-364F-4660-AAF3-77B8F1FEAFB5}" presName="parTx" presStyleLbl="revTx" presStyleIdx="0" presStyleCnt="6">
        <dgm:presLayoutVars>
          <dgm:chMax val="0"/>
          <dgm:chPref val="0"/>
        </dgm:presLayoutVars>
      </dgm:prSet>
      <dgm:spPr/>
    </dgm:pt>
    <dgm:pt modelId="{A7E7C895-B3B3-410C-8675-A636884EBCED}" type="pres">
      <dgm:prSet presAssocID="{E2D955C1-ABE7-4E73-953C-405F6502D98F}" presName="sibTrans" presStyleCnt="0"/>
      <dgm:spPr/>
    </dgm:pt>
    <dgm:pt modelId="{79FD4544-6E07-429D-94C5-935BEA2B3021}" type="pres">
      <dgm:prSet presAssocID="{18F80335-60DE-4800-93BB-1CC6C6534F56}" presName="compNode" presStyleCnt="0"/>
      <dgm:spPr/>
    </dgm:pt>
    <dgm:pt modelId="{F1264005-9B3A-41FF-ACE4-AFFE8419AE3F}" type="pres">
      <dgm:prSet presAssocID="{18F80335-60DE-4800-93BB-1CC6C6534F56}" presName="bgRect" presStyleLbl="bgShp" presStyleIdx="1" presStyleCnt="6"/>
      <dgm:spPr/>
    </dgm:pt>
    <dgm:pt modelId="{FA9B0099-3664-4522-8186-4C75FF38E642}" type="pres">
      <dgm:prSet presAssocID="{18F80335-60DE-4800-93BB-1CC6C6534F5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93B73C5C-12E4-4201-925F-0E7CA343C573}" type="pres">
      <dgm:prSet presAssocID="{18F80335-60DE-4800-93BB-1CC6C6534F56}" presName="spaceRect" presStyleCnt="0"/>
      <dgm:spPr/>
    </dgm:pt>
    <dgm:pt modelId="{0461754C-2671-422B-9C83-094767BF2D2B}" type="pres">
      <dgm:prSet presAssocID="{18F80335-60DE-4800-93BB-1CC6C6534F56}" presName="parTx" presStyleLbl="revTx" presStyleIdx="1" presStyleCnt="6">
        <dgm:presLayoutVars>
          <dgm:chMax val="0"/>
          <dgm:chPref val="0"/>
        </dgm:presLayoutVars>
      </dgm:prSet>
      <dgm:spPr/>
    </dgm:pt>
    <dgm:pt modelId="{84C35FD5-831B-4B1E-8299-9C65EFEB2B2F}" type="pres">
      <dgm:prSet presAssocID="{D15D589F-B391-4B9E-9188-69FE320FFF29}" presName="sibTrans" presStyleCnt="0"/>
      <dgm:spPr/>
    </dgm:pt>
    <dgm:pt modelId="{E540C95B-0B4E-4DBB-9944-91AE2C0C245D}" type="pres">
      <dgm:prSet presAssocID="{FB480158-92EE-427C-B6E9-B67C8E4B4D78}" presName="compNode" presStyleCnt="0"/>
      <dgm:spPr/>
    </dgm:pt>
    <dgm:pt modelId="{13AA7600-4216-44B9-A2E5-121691D5552E}" type="pres">
      <dgm:prSet presAssocID="{FB480158-92EE-427C-B6E9-B67C8E4B4D78}" presName="bgRect" presStyleLbl="bgShp" presStyleIdx="2" presStyleCnt="6"/>
      <dgm:spPr/>
    </dgm:pt>
    <dgm:pt modelId="{DE3A614A-095E-4A49-8DDD-64E07F3B3246}" type="pres">
      <dgm:prSet presAssocID="{FB480158-92EE-427C-B6E9-B67C8E4B4D7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39DFA830-0E1C-497A-B71F-479153D54DF9}" type="pres">
      <dgm:prSet presAssocID="{FB480158-92EE-427C-B6E9-B67C8E4B4D78}" presName="spaceRect" presStyleCnt="0"/>
      <dgm:spPr/>
    </dgm:pt>
    <dgm:pt modelId="{57FFFAC6-46C6-4E72-8F74-D830675893BD}" type="pres">
      <dgm:prSet presAssocID="{FB480158-92EE-427C-B6E9-B67C8E4B4D78}" presName="parTx" presStyleLbl="revTx" presStyleIdx="2" presStyleCnt="6">
        <dgm:presLayoutVars>
          <dgm:chMax val="0"/>
          <dgm:chPref val="0"/>
        </dgm:presLayoutVars>
      </dgm:prSet>
      <dgm:spPr/>
    </dgm:pt>
    <dgm:pt modelId="{D45CE783-EA3B-4CED-8A41-05475890B3DC}" type="pres">
      <dgm:prSet presAssocID="{B30C5C71-DA40-4036-8DBB-EE7FE6A6A673}" presName="sibTrans" presStyleCnt="0"/>
      <dgm:spPr/>
    </dgm:pt>
    <dgm:pt modelId="{A1E3CF74-B831-46D6-B97B-F00A56A33131}" type="pres">
      <dgm:prSet presAssocID="{68469D69-CD9D-49EB-AD51-3FECE80246E9}" presName="compNode" presStyleCnt="0"/>
      <dgm:spPr/>
    </dgm:pt>
    <dgm:pt modelId="{C4218488-9FD9-498B-A60E-380E23A149CE}" type="pres">
      <dgm:prSet presAssocID="{68469D69-CD9D-49EB-AD51-3FECE80246E9}" presName="bgRect" presStyleLbl="bgShp" presStyleIdx="3" presStyleCnt="6"/>
      <dgm:spPr/>
    </dgm:pt>
    <dgm:pt modelId="{DB115441-6E99-4E8A-8A2F-5E63FD796B00}" type="pres">
      <dgm:prSet presAssocID="{68469D69-CD9D-49EB-AD51-3FECE80246E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F249ACF-7873-4430-B907-868C2180A2FA}" type="pres">
      <dgm:prSet presAssocID="{68469D69-CD9D-49EB-AD51-3FECE80246E9}" presName="spaceRect" presStyleCnt="0"/>
      <dgm:spPr/>
    </dgm:pt>
    <dgm:pt modelId="{BCDAEB29-06C6-4CB7-8C22-E0AD19FB0D8F}" type="pres">
      <dgm:prSet presAssocID="{68469D69-CD9D-49EB-AD51-3FECE80246E9}" presName="parTx" presStyleLbl="revTx" presStyleIdx="3" presStyleCnt="6">
        <dgm:presLayoutVars>
          <dgm:chMax val="0"/>
          <dgm:chPref val="0"/>
        </dgm:presLayoutVars>
      </dgm:prSet>
      <dgm:spPr/>
    </dgm:pt>
    <dgm:pt modelId="{E60A6E1C-D19E-4672-9159-CBE33CD0627D}" type="pres">
      <dgm:prSet presAssocID="{80FF18F2-DC46-49D0-B6B7-FB938AA9E47D}" presName="sibTrans" presStyleCnt="0"/>
      <dgm:spPr/>
    </dgm:pt>
    <dgm:pt modelId="{97BBF2C4-DA97-48E4-8573-9284402C1BD7}" type="pres">
      <dgm:prSet presAssocID="{0361C10C-4AD2-4928-9B2E-B02D4343D9D1}" presName="compNode" presStyleCnt="0"/>
      <dgm:spPr/>
    </dgm:pt>
    <dgm:pt modelId="{F6F2D22F-C28A-4251-A138-4EA1A04E4D05}" type="pres">
      <dgm:prSet presAssocID="{0361C10C-4AD2-4928-9B2E-B02D4343D9D1}" presName="bgRect" presStyleLbl="bgShp" presStyleIdx="4" presStyleCnt="6"/>
      <dgm:spPr/>
    </dgm:pt>
    <dgm:pt modelId="{FCC53016-B8D0-496A-9AC9-0C7F9D32BA4C}" type="pres">
      <dgm:prSet presAssocID="{0361C10C-4AD2-4928-9B2E-B02D4343D9D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CC5A42F-C53C-42E8-9790-D827F1A6313A}" type="pres">
      <dgm:prSet presAssocID="{0361C10C-4AD2-4928-9B2E-B02D4343D9D1}" presName="spaceRect" presStyleCnt="0"/>
      <dgm:spPr/>
    </dgm:pt>
    <dgm:pt modelId="{6DA91EDA-6EB9-4134-B523-7FC261FB1FA3}" type="pres">
      <dgm:prSet presAssocID="{0361C10C-4AD2-4928-9B2E-B02D4343D9D1}" presName="parTx" presStyleLbl="revTx" presStyleIdx="4" presStyleCnt="6">
        <dgm:presLayoutVars>
          <dgm:chMax val="0"/>
          <dgm:chPref val="0"/>
        </dgm:presLayoutVars>
      </dgm:prSet>
      <dgm:spPr/>
    </dgm:pt>
    <dgm:pt modelId="{C3B64657-E257-423D-A308-A1E97592BE95}" type="pres">
      <dgm:prSet presAssocID="{2EBFAC5F-A907-4152-8EE2-301B9969D8D3}" presName="sibTrans" presStyleCnt="0"/>
      <dgm:spPr/>
    </dgm:pt>
    <dgm:pt modelId="{DFCDE719-DAB8-4919-94EF-C2BCD1DA9CD6}" type="pres">
      <dgm:prSet presAssocID="{5A382C45-D0D4-40F8-B489-4B46DFE3BD6F}" presName="compNode" presStyleCnt="0"/>
      <dgm:spPr/>
    </dgm:pt>
    <dgm:pt modelId="{DFB24542-7400-4413-8218-621C003F723C}" type="pres">
      <dgm:prSet presAssocID="{5A382C45-D0D4-40F8-B489-4B46DFE3BD6F}" presName="bgRect" presStyleLbl="bgShp" presStyleIdx="5" presStyleCnt="6"/>
      <dgm:spPr/>
    </dgm:pt>
    <dgm:pt modelId="{A91168FE-D655-4D28-960D-0545013B9945}" type="pres">
      <dgm:prSet presAssocID="{5A382C45-D0D4-40F8-B489-4B46DFE3BD6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D115234-5888-4A0C-B8AF-EA3E7C39EB46}" type="pres">
      <dgm:prSet presAssocID="{5A382C45-D0D4-40F8-B489-4B46DFE3BD6F}" presName="spaceRect" presStyleCnt="0"/>
      <dgm:spPr/>
    </dgm:pt>
    <dgm:pt modelId="{78E5223D-9B0D-4D31-B738-1B2EC1D9E1A2}" type="pres">
      <dgm:prSet presAssocID="{5A382C45-D0D4-40F8-B489-4B46DFE3BD6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70DCB0D-A240-4ECD-B682-85538B34366E}" type="presOf" srcId="{654568FC-FF3A-49B3-B247-42B40E499521}" destId="{066D135B-3EEC-4896-BAB4-5B3103A1A088}" srcOrd="0" destOrd="0" presId="urn:microsoft.com/office/officeart/2018/2/layout/IconVerticalSolidList"/>
    <dgm:cxn modelId="{EF89555E-88C0-40E0-91A0-F155AE6774A9}" type="presOf" srcId="{FB480158-92EE-427C-B6E9-B67C8E4B4D78}" destId="{57FFFAC6-46C6-4E72-8F74-D830675893BD}" srcOrd="0" destOrd="0" presId="urn:microsoft.com/office/officeart/2018/2/layout/IconVerticalSolidList"/>
    <dgm:cxn modelId="{4E29D77F-D9ED-4C13-A318-E037C5222DB0}" srcId="{654568FC-FF3A-49B3-B247-42B40E499521}" destId="{707CF34D-364F-4660-AAF3-77B8F1FEAFB5}" srcOrd="0" destOrd="0" parTransId="{CF74B3B8-7159-4C9B-AC53-2FF5404654D1}" sibTransId="{E2D955C1-ABE7-4E73-953C-405F6502D98F}"/>
    <dgm:cxn modelId="{A4120C90-B4B3-425A-81C8-C73F14107A29}" srcId="{654568FC-FF3A-49B3-B247-42B40E499521}" destId="{5A382C45-D0D4-40F8-B489-4B46DFE3BD6F}" srcOrd="5" destOrd="0" parTransId="{31DADCC4-D135-4055-A774-55BE15544808}" sibTransId="{8D14C696-B2F8-41B8-A265-B6DE4DFD41D5}"/>
    <dgm:cxn modelId="{277FFD9F-0A8B-44A9-8401-5A89D11ED737}" srcId="{654568FC-FF3A-49B3-B247-42B40E499521}" destId="{18F80335-60DE-4800-93BB-1CC6C6534F56}" srcOrd="1" destOrd="0" parTransId="{14A30420-63A3-4936-9CE0-6CD7B9967210}" sibTransId="{D15D589F-B391-4B9E-9188-69FE320FFF29}"/>
    <dgm:cxn modelId="{164BA3B9-54D6-4F15-BE75-7B08F950FE79}" type="presOf" srcId="{707CF34D-364F-4660-AAF3-77B8F1FEAFB5}" destId="{BFC7717E-B5AD-4061-A175-CE912A9CAD24}" srcOrd="0" destOrd="0" presId="urn:microsoft.com/office/officeart/2018/2/layout/IconVerticalSolidList"/>
    <dgm:cxn modelId="{810C15CB-0E86-48EA-A6CC-C24B1D0F29A1}" type="presOf" srcId="{0361C10C-4AD2-4928-9B2E-B02D4343D9D1}" destId="{6DA91EDA-6EB9-4134-B523-7FC261FB1FA3}" srcOrd="0" destOrd="0" presId="urn:microsoft.com/office/officeart/2018/2/layout/IconVerticalSolidList"/>
    <dgm:cxn modelId="{EA5569CB-F0C7-477C-B642-4FC88BDF4BDB}" srcId="{654568FC-FF3A-49B3-B247-42B40E499521}" destId="{FB480158-92EE-427C-B6E9-B67C8E4B4D78}" srcOrd="2" destOrd="0" parTransId="{A42D6B01-AF3B-44B1-9A40-23FF916FAB49}" sibTransId="{B30C5C71-DA40-4036-8DBB-EE7FE6A6A673}"/>
    <dgm:cxn modelId="{586CEBDD-FABA-47A6-89AA-E611E2FA949B}" type="presOf" srcId="{18F80335-60DE-4800-93BB-1CC6C6534F56}" destId="{0461754C-2671-422B-9C83-094767BF2D2B}" srcOrd="0" destOrd="0" presId="urn:microsoft.com/office/officeart/2018/2/layout/IconVerticalSolidList"/>
    <dgm:cxn modelId="{D765F5DF-5059-4D09-945E-70F47B2EEA57}" srcId="{654568FC-FF3A-49B3-B247-42B40E499521}" destId="{68469D69-CD9D-49EB-AD51-3FECE80246E9}" srcOrd="3" destOrd="0" parTransId="{D3487750-F01A-41D8-B89C-44E434FCBBCF}" sibTransId="{80FF18F2-DC46-49D0-B6B7-FB938AA9E47D}"/>
    <dgm:cxn modelId="{317949E2-4A75-44A6-9E91-509623DC79BE}" type="presOf" srcId="{68469D69-CD9D-49EB-AD51-3FECE80246E9}" destId="{BCDAEB29-06C6-4CB7-8C22-E0AD19FB0D8F}" srcOrd="0" destOrd="0" presId="urn:microsoft.com/office/officeart/2018/2/layout/IconVerticalSolidList"/>
    <dgm:cxn modelId="{1BFB13F4-BE75-4372-9E4C-8BFF049A7BF4}" srcId="{654568FC-FF3A-49B3-B247-42B40E499521}" destId="{0361C10C-4AD2-4928-9B2E-B02D4343D9D1}" srcOrd="4" destOrd="0" parTransId="{E5ECB98B-03AB-4323-92CA-5F2CB253BA94}" sibTransId="{2EBFAC5F-A907-4152-8EE2-301B9969D8D3}"/>
    <dgm:cxn modelId="{BDEBF4FB-232C-4897-9209-B214CEFFF266}" type="presOf" srcId="{5A382C45-D0D4-40F8-B489-4B46DFE3BD6F}" destId="{78E5223D-9B0D-4D31-B738-1B2EC1D9E1A2}" srcOrd="0" destOrd="0" presId="urn:microsoft.com/office/officeart/2018/2/layout/IconVerticalSolidList"/>
    <dgm:cxn modelId="{E5AB0CB3-E1F1-4F9D-A2F3-67E41FEA6BF7}" type="presParOf" srcId="{066D135B-3EEC-4896-BAB4-5B3103A1A088}" destId="{4FE7C445-DF10-4AEE-8B50-2D7175260EA0}" srcOrd="0" destOrd="0" presId="urn:microsoft.com/office/officeart/2018/2/layout/IconVerticalSolidList"/>
    <dgm:cxn modelId="{E27A8CC1-AD5C-4488-BFD9-706524E1449B}" type="presParOf" srcId="{4FE7C445-DF10-4AEE-8B50-2D7175260EA0}" destId="{43C504D9-5555-4565-9BC5-145939FCB22F}" srcOrd="0" destOrd="0" presId="urn:microsoft.com/office/officeart/2018/2/layout/IconVerticalSolidList"/>
    <dgm:cxn modelId="{6254518A-39C8-445E-8191-C48A21B5DC78}" type="presParOf" srcId="{4FE7C445-DF10-4AEE-8B50-2D7175260EA0}" destId="{49EAE088-2349-4DAC-891C-CE61A709CBEF}" srcOrd="1" destOrd="0" presId="urn:microsoft.com/office/officeart/2018/2/layout/IconVerticalSolidList"/>
    <dgm:cxn modelId="{86D85C01-0B81-4415-B618-81F2A14544AC}" type="presParOf" srcId="{4FE7C445-DF10-4AEE-8B50-2D7175260EA0}" destId="{BBC51F8C-5CFD-4B37-88E6-C2776C81E9DB}" srcOrd="2" destOrd="0" presId="urn:microsoft.com/office/officeart/2018/2/layout/IconVerticalSolidList"/>
    <dgm:cxn modelId="{15E55D6E-3DCD-49A9-9ED8-6BCC1FBE5D57}" type="presParOf" srcId="{4FE7C445-DF10-4AEE-8B50-2D7175260EA0}" destId="{BFC7717E-B5AD-4061-A175-CE912A9CAD24}" srcOrd="3" destOrd="0" presId="urn:microsoft.com/office/officeart/2018/2/layout/IconVerticalSolidList"/>
    <dgm:cxn modelId="{C65EB5F5-23CD-499C-A90D-989969E925D2}" type="presParOf" srcId="{066D135B-3EEC-4896-BAB4-5B3103A1A088}" destId="{A7E7C895-B3B3-410C-8675-A636884EBCED}" srcOrd="1" destOrd="0" presId="urn:microsoft.com/office/officeart/2018/2/layout/IconVerticalSolidList"/>
    <dgm:cxn modelId="{B557006D-E155-40EF-A03F-F6DC8BACD21C}" type="presParOf" srcId="{066D135B-3EEC-4896-BAB4-5B3103A1A088}" destId="{79FD4544-6E07-429D-94C5-935BEA2B3021}" srcOrd="2" destOrd="0" presId="urn:microsoft.com/office/officeart/2018/2/layout/IconVerticalSolidList"/>
    <dgm:cxn modelId="{F8226555-291F-49BC-AFA9-C227C1C909D8}" type="presParOf" srcId="{79FD4544-6E07-429D-94C5-935BEA2B3021}" destId="{F1264005-9B3A-41FF-ACE4-AFFE8419AE3F}" srcOrd="0" destOrd="0" presId="urn:microsoft.com/office/officeart/2018/2/layout/IconVerticalSolidList"/>
    <dgm:cxn modelId="{36637DE9-C2D7-43F7-9B98-862C6FEE303F}" type="presParOf" srcId="{79FD4544-6E07-429D-94C5-935BEA2B3021}" destId="{FA9B0099-3664-4522-8186-4C75FF38E642}" srcOrd="1" destOrd="0" presId="urn:microsoft.com/office/officeart/2018/2/layout/IconVerticalSolidList"/>
    <dgm:cxn modelId="{144315E2-A5AE-4B32-9DFA-646DE019F6B0}" type="presParOf" srcId="{79FD4544-6E07-429D-94C5-935BEA2B3021}" destId="{93B73C5C-12E4-4201-925F-0E7CA343C573}" srcOrd="2" destOrd="0" presId="urn:microsoft.com/office/officeart/2018/2/layout/IconVerticalSolidList"/>
    <dgm:cxn modelId="{5EFF6C6C-A1F1-4346-8559-A9B20AFAB27B}" type="presParOf" srcId="{79FD4544-6E07-429D-94C5-935BEA2B3021}" destId="{0461754C-2671-422B-9C83-094767BF2D2B}" srcOrd="3" destOrd="0" presId="urn:microsoft.com/office/officeart/2018/2/layout/IconVerticalSolidList"/>
    <dgm:cxn modelId="{E0A18995-4F95-451D-8072-242740F4FD09}" type="presParOf" srcId="{066D135B-3EEC-4896-BAB4-5B3103A1A088}" destId="{84C35FD5-831B-4B1E-8299-9C65EFEB2B2F}" srcOrd="3" destOrd="0" presId="urn:microsoft.com/office/officeart/2018/2/layout/IconVerticalSolidList"/>
    <dgm:cxn modelId="{6F745082-CB4A-43D9-86D5-ECD5A115EE48}" type="presParOf" srcId="{066D135B-3EEC-4896-BAB4-5B3103A1A088}" destId="{E540C95B-0B4E-4DBB-9944-91AE2C0C245D}" srcOrd="4" destOrd="0" presId="urn:microsoft.com/office/officeart/2018/2/layout/IconVerticalSolidList"/>
    <dgm:cxn modelId="{EBFA5B41-6C21-4B96-92A5-34516B1CCC36}" type="presParOf" srcId="{E540C95B-0B4E-4DBB-9944-91AE2C0C245D}" destId="{13AA7600-4216-44B9-A2E5-121691D5552E}" srcOrd="0" destOrd="0" presId="urn:microsoft.com/office/officeart/2018/2/layout/IconVerticalSolidList"/>
    <dgm:cxn modelId="{41D7EAC0-C9BF-4791-A78F-1974F33A3EF2}" type="presParOf" srcId="{E540C95B-0B4E-4DBB-9944-91AE2C0C245D}" destId="{DE3A614A-095E-4A49-8DDD-64E07F3B3246}" srcOrd="1" destOrd="0" presId="urn:microsoft.com/office/officeart/2018/2/layout/IconVerticalSolidList"/>
    <dgm:cxn modelId="{1ECE958D-277E-4BB0-8E39-A92D6D1344D2}" type="presParOf" srcId="{E540C95B-0B4E-4DBB-9944-91AE2C0C245D}" destId="{39DFA830-0E1C-497A-B71F-479153D54DF9}" srcOrd="2" destOrd="0" presId="urn:microsoft.com/office/officeart/2018/2/layout/IconVerticalSolidList"/>
    <dgm:cxn modelId="{C53B6192-A49D-45AC-BAE6-898BC29804C4}" type="presParOf" srcId="{E540C95B-0B4E-4DBB-9944-91AE2C0C245D}" destId="{57FFFAC6-46C6-4E72-8F74-D830675893BD}" srcOrd="3" destOrd="0" presId="urn:microsoft.com/office/officeart/2018/2/layout/IconVerticalSolidList"/>
    <dgm:cxn modelId="{379A590E-1009-46DF-84B3-08658B005585}" type="presParOf" srcId="{066D135B-3EEC-4896-BAB4-5B3103A1A088}" destId="{D45CE783-EA3B-4CED-8A41-05475890B3DC}" srcOrd="5" destOrd="0" presId="urn:microsoft.com/office/officeart/2018/2/layout/IconVerticalSolidList"/>
    <dgm:cxn modelId="{AACC3CB3-57D5-4E80-9677-777460B8DBE2}" type="presParOf" srcId="{066D135B-3EEC-4896-BAB4-5B3103A1A088}" destId="{A1E3CF74-B831-46D6-B97B-F00A56A33131}" srcOrd="6" destOrd="0" presId="urn:microsoft.com/office/officeart/2018/2/layout/IconVerticalSolidList"/>
    <dgm:cxn modelId="{614941BD-485B-44EC-8E73-44EDBBBEF8C6}" type="presParOf" srcId="{A1E3CF74-B831-46D6-B97B-F00A56A33131}" destId="{C4218488-9FD9-498B-A60E-380E23A149CE}" srcOrd="0" destOrd="0" presId="urn:microsoft.com/office/officeart/2018/2/layout/IconVerticalSolidList"/>
    <dgm:cxn modelId="{BF1E519A-623C-4A48-9306-090A11AAD387}" type="presParOf" srcId="{A1E3CF74-B831-46D6-B97B-F00A56A33131}" destId="{DB115441-6E99-4E8A-8A2F-5E63FD796B00}" srcOrd="1" destOrd="0" presId="urn:microsoft.com/office/officeart/2018/2/layout/IconVerticalSolidList"/>
    <dgm:cxn modelId="{F37A8C4B-BCF9-4B2A-B95E-BE398A418EED}" type="presParOf" srcId="{A1E3CF74-B831-46D6-B97B-F00A56A33131}" destId="{FF249ACF-7873-4430-B907-868C2180A2FA}" srcOrd="2" destOrd="0" presId="urn:microsoft.com/office/officeart/2018/2/layout/IconVerticalSolidList"/>
    <dgm:cxn modelId="{F1BBB1C9-D0F1-4B27-B584-9205ECA05439}" type="presParOf" srcId="{A1E3CF74-B831-46D6-B97B-F00A56A33131}" destId="{BCDAEB29-06C6-4CB7-8C22-E0AD19FB0D8F}" srcOrd="3" destOrd="0" presId="urn:microsoft.com/office/officeart/2018/2/layout/IconVerticalSolidList"/>
    <dgm:cxn modelId="{0155827E-C5DB-4771-9455-6A9C6E692693}" type="presParOf" srcId="{066D135B-3EEC-4896-BAB4-5B3103A1A088}" destId="{E60A6E1C-D19E-4672-9159-CBE33CD0627D}" srcOrd="7" destOrd="0" presId="urn:microsoft.com/office/officeart/2018/2/layout/IconVerticalSolidList"/>
    <dgm:cxn modelId="{DB73471E-D974-45AA-8129-9AD0B0D1CB7C}" type="presParOf" srcId="{066D135B-3EEC-4896-BAB4-5B3103A1A088}" destId="{97BBF2C4-DA97-48E4-8573-9284402C1BD7}" srcOrd="8" destOrd="0" presId="urn:microsoft.com/office/officeart/2018/2/layout/IconVerticalSolidList"/>
    <dgm:cxn modelId="{04711942-690D-4913-A94C-7F8D50304F5C}" type="presParOf" srcId="{97BBF2C4-DA97-48E4-8573-9284402C1BD7}" destId="{F6F2D22F-C28A-4251-A138-4EA1A04E4D05}" srcOrd="0" destOrd="0" presId="urn:microsoft.com/office/officeart/2018/2/layout/IconVerticalSolidList"/>
    <dgm:cxn modelId="{5E37E997-5154-414D-9A8E-7269EB9BE316}" type="presParOf" srcId="{97BBF2C4-DA97-48E4-8573-9284402C1BD7}" destId="{FCC53016-B8D0-496A-9AC9-0C7F9D32BA4C}" srcOrd="1" destOrd="0" presId="urn:microsoft.com/office/officeart/2018/2/layout/IconVerticalSolidList"/>
    <dgm:cxn modelId="{55B89D2D-E40E-499A-93F8-24ADA6E8E508}" type="presParOf" srcId="{97BBF2C4-DA97-48E4-8573-9284402C1BD7}" destId="{6CC5A42F-C53C-42E8-9790-D827F1A6313A}" srcOrd="2" destOrd="0" presId="urn:microsoft.com/office/officeart/2018/2/layout/IconVerticalSolidList"/>
    <dgm:cxn modelId="{79451522-DB42-4248-8BAB-F0A8FEC43C85}" type="presParOf" srcId="{97BBF2C4-DA97-48E4-8573-9284402C1BD7}" destId="{6DA91EDA-6EB9-4134-B523-7FC261FB1FA3}" srcOrd="3" destOrd="0" presId="urn:microsoft.com/office/officeart/2018/2/layout/IconVerticalSolidList"/>
    <dgm:cxn modelId="{20E04AE9-175C-486D-AAD7-C45999AA21E7}" type="presParOf" srcId="{066D135B-3EEC-4896-BAB4-5B3103A1A088}" destId="{C3B64657-E257-423D-A308-A1E97592BE95}" srcOrd="9" destOrd="0" presId="urn:microsoft.com/office/officeart/2018/2/layout/IconVerticalSolidList"/>
    <dgm:cxn modelId="{C528C6BD-2867-4F16-82A6-AD32C93B3DAE}" type="presParOf" srcId="{066D135B-3EEC-4896-BAB4-5B3103A1A088}" destId="{DFCDE719-DAB8-4919-94EF-C2BCD1DA9CD6}" srcOrd="10" destOrd="0" presId="urn:microsoft.com/office/officeart/2018/2/layout/IconVerticalSolidList"/>
    <dgm:cxn modelId="{5606F8D8-3309-4A48-8BF0-6FF486147479}" type="presParOf" srcId="{DFCDE719-DAB8-4919-94EF-C2BCD1DA9CD6}" destId="{DFB24542-7400-4413-8218-621C003F723C}" srcOrd="0" destOrd="0" presId="urn:microsoft.com/office/officeart/2018/2/layout/IconVerticalSolidList"/>
    <dgm:cxn modelId="{B5A22F55-674F-4315-8AF1-3EE8CEBC8910}" type="presParOf" srcId="{DFCDE719-DAB8-4919-94EF-C2BCD1DA9CD6}" destId="{A91168FE-D655-4D28-960D-0545013B9945}" srcOrd="1" destOrd="0" presId="urn:microsoft.com/office/officeart/2018/2/layout/IconVerticalSolidList"/>
    <dgm:cxn modelId="{352AC0EC-9777-473E-B924-9BF139B12330}" type="presParOf" srcId="{DFCDE719-DAB8-4919-94EF-C2BCD1DA9CD6}" destId="{2D115234-5888-4A0C-B8AF-EA3E7C39EB46}" srcOrd="2" destOrd="0" presId="urn:microsoft.com/office/officeart/2018/2/layout/IconVerticalSolidList"/>
    <dgm:cxn modelId="{F8410BA4-8E3A-4A8B-88D0-385E878F5DA3}" type="presParOf" srcId="{DFCDE719-DAB8-4919-94EF-C2BCD1DA9CD6}" destId="{78E5223D-9B0D-4D31-B738-1B2EC1D9E1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90594F-764F-4AE9-9F2D-E505E20C406D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60DADD-E99A-4927-9DC2-60E1214B6296}">
      <dgm:prSet/>
      <dgm:spPr/>
      <dgm:t>
        <a:bodyPr/>
        <a:lstStyle/>
        <a:p>
          <a:r>
            <a:rPr lang="en-US" b="1" dirty="0"/>
            <a:t>1. Start Screen:</a:t>
          </a:r>
        </a:p>
        <a:p>
          <a:r>
            <a:rPr lang="en-US" dirty="0"/>
            <a:t>Main menu with buttons for each operation.</a:t>
          </a:r>
        </a:p>
      </dgm:t>
    </dgm:pt>
    <dgm:pt modelId="{D9A22D41-2C01-4E24-964E-3F1204B57D13}" type="parTrans" cxnId="{B4EFE069-18B3-4798-B4BB-8F6E401A8B59}">
      <dgm:prSet/>
      <dgm:spPr/>
      <dgm:t>
        <a:bodyPr/>
        <a:lstStyle/>
        <a:p>
          <a:endParaRPr lang="en-US"/>
        </a:p>
      </dgm:t>
    </dgm:pt>
    <dgm:pt modelId="{D86E6CCC-3707-4935-B7CB-530FAC86E708}" type="sibTrans" cxnId="{B4EFE069-18B3-4798-B4BB-8F6E401A8B59}">
      <dgm:prSet/>
      <dgm:spPr/>
      <dgm:t>
        <a:bodyPr/>
        <a:lstStyle/>
        <a:p>
          <a:endParaRPr lang="en-US"/>
        </a:p>
      </dgm:t>
    </dgm:pt>
    <dgm:pt modelId="{09947B80-5F31-40F9-A4EA-BD8732C8448C}">
      <dgm:prSet/>
      <dgm:spPr/>
      <dgm:t>
        <a:bodyPr/>
        <a:lstStyle/>
        <a:p>
          <a:r>
            <a:rPr lang="en-US" b="1" dirty="0"/>
            <a:t>2. Function Selection: </a:t>
          </a:r>
        </a:p>
        <a:p>
          <a:r>
            <a:rPr lang="en-US" dirty="0"/>
            <a:t>Clicking a button opens a new frame for the selected function.</a:t>
          </a:r>
        </a:p>
      </dgm:t>
    </dgm:pt>
    <dgm:pt modelId="{D30BE3BA-F448-40C7-AA64-E6A7BDBD2422}" type="parTrans" cxnId="{78536F8F-5C7F-4349-BB91-83BAFCB8913D}">
      <dgm:prSet/>
      <dgm:spPr/>
      <dgm:t>
        <a:bodyPr/>
        <a:lstStyle/>
        <a:p>
          <a:endParaRPr lang="en-US"/>
        </a:p>
      </dgm:t>
    </dgm:pt>
    <dgm:pt modelId="{5D495DCF-3C39-42BA-8CD5-2A1BAB30536E}" type="sibTrans" cxnId="{78536F8F-5C7F-4349-BB91-83BAFCB8913D}">
      <dgm:prSet/>
      <dgm:spPr/>
      <dgm:t>
        <a:bodyPr/>
        <a:lstStyle/>
        <a:p>
          <a:endParaRPr lang="en-US"/>
        </a:p>
      </dgm:t>
    </dgm:pt>
    <dgm:pt modelId="{CDD8C5EF-09BE-4216-811A-513DEC802101}">
      <dgm:prSet/>
      <dgm:spPr/>
      <dgm:t>
        <a:bodyPr/>
        <a:lstStyle/>
        <a:p>
          <a:r>
            <a:rPr lang="en-US" b="1" dirty="0"/>
            <a:t>3. Data Handling:</a:t>
          </a:r>
        </a:p>
        <a:p>
          <a:r>
            <a:rPr lang="en-US" dirty="0"/>
            <a:t>Data is updated in memory and saved to the file after each operation.</a:t>
          </a:r>
        </a:p>
      </dgm:t>
    </dgm:pt>
    <dgm:pt modelId="{D9FEC09E-B45C-42E4-8BA7-DBFD9F37AB3C}" type="parTrans" cxnId="{F8C298EC-7CF2-45FC-ABFA-B0DCD38300AE}">
      <dgm:prSet/>
      <dgm:spPr/>
      <dgm:t>
        <a:bodyPr/>
        <a:lstStyle/>
        <a:p>
          <a:endParaRPr lang="en-US"/>
        </a:p>
      </dgm:t>
    </dgm:pt>
    <dgm:pt modelId="{C4047645-2AD2-463E-97FA-DA4B6BA8542E}" type="sibTrans" cxnId="{F8C298EC-7CF2-45FC-ABFA-B0DCD38300AE}">
      <dgm:prSet/>
      <dgm:spPr/>
      <dgm:t>
        <a:bodyPr/>
        <a:lstStyle/>
        <a:p>
          <a:endParaRPr lang="en-US"/>
        </a:p>
      </dgm:t>
    </dgm:pt>
    <dgm:pt modelId="{05F485BA-C013-45BC-BE72-A2E53EB34673}" type="pres">
      <dgm:prSet presAssocID="{6090594F-764F-4AE9-9F2D-E505E20C40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B7F3D5-A505-4439-8E51-710589B11032}" type="pres">
      <dgm:prSet presAssocID="{E660DADD-E99A-4927-9DC2-60E1214B6296}" presName="hierRoot1" presStyleCnt="0"/>
      <dgm:spPr/>
    </dgm:pt>
    <dgm:pt modelId="{0E40F7FF-B4C1-442E-9C45-61E5993FC03C}" type="pres">
      <dgm:prSet presAssocID="{E660DADD-E99A-4927-9DC2-60E1214B6296}" presName="composite" presStyleCnt="0"/>
      <dgm:spPr/>
    </dgm:pt>
    <dgm:pt modelId="{FC448389-EE04-4581-BF33-E08DD9EBF7E8}" type="pres">
      <dgm:prSet presAssocID="{E660DADD-E99A-4927-9DC2-60E1214B6296}" presName="background" presStyleLbl="node0" presStyleIdx="0" presStyleCnt="3"/>
      <dgm:spPr/>
    </dgm:pt>
    <dgm:pt modelId="{CAFEA359-BE8E-4109-B09D-FDD5106604A6}" type="pres">
      <dgm:prSet presAssocID="{E660DADD-E99A-4927-9DC2-60E1214B6296}" presName="text" presStyleLbl="fgAcc0" presStyleIdx="0" presStyleCnt="3" custLinFactNeighborX="-341" custLinFactNeighborY="2713">
        <dgm:presLayoutVars>
          <dgm:chPref val="3"/>
        </dgm:presLayoutVars>
      </dgm:prSet>
      <dgm:spPr/>
    </dgm:pt>
    <dgm:pt modelId="{7582EFC9-266E-4291-9F6B-AB9329422DEE}" type="pres">
      <dgm:prSet presAssocID="{E660DADD-E99A-4927-9DC2-60E1214B6296}" presName="hierChild2" presStyleCnt="0"/>
      <dgm:spPr/>
    </dgm:pt>
    <dgm:pt modelId="{307A8146-BF45-415D-8C70-91DC2DFAE4BC}" type="pres">
      <dgm:prSet presAssocID="{09947B80-5F31-40F9-A4EA-BD8732C8448C}" presName="hierRoot1" presStyleCnt="0"/>
      <dgm:spPr/>
    </dgm:pt>
    <dgm:pt modelId="{5176AD35-5317-4D80-B4A7-DF1A9DCF4E3C}" type="pres">
      <dgm:prSet presAssocID="{09947B80-5F31-40F9-A4EA-BD8732C8448C}" presName="composite" presStyleCnt="0"/>
      <dgm:spPr/>
    </dgm:pt>
    <dgm:pt modelId="{BB5FB4F1-5A35-40B3-BD7B-9B57A0CA54FC}" type="pres">
      <dgm:prSet presAssocID="{09947B80-5F31-40F9-A4EA-BD8732C8448C}" presName="background" presStyleLbl="node0" presStyleIdx="1" presStyleCnt="3"/>
      <dgm:spPr/>
    </dgm:pt>
    <dgm:pt modelId="{2D21BF0E-B96D-40CF-9063-96CB771C3D36}" type="pres">
      <dgm:prSet presAssocID="{09947B80-5F31-40F9-A4EA-BD8732C8448C}" presName="text" presStyleLbl="fgAcc0" presStyleIdx="1" presStyleCnt="3">
        <dgm:presLayoutVars>
          <dgm:chPref val="3"/>
        </dgm:presLayoutVars>
      </dgm:prSet>
      <dgm:spPr/>
    </dgm:pt>
    <dgm:pt modelId="{22CC799C-6DB6-45B5-8D6B-60EB2DC33BFA}" type="pres">
      <dgm:prSet presAssocID="{09947B80-5F31-40F9-A4EA-BD8732C8448C}" presName="hierChild2" presStyleCnt="0"/>
      <dgm:spPr/>
    </dgm:pt>
    <dgm:pt modelId="{EE21FFE7-5D8F-4125-BB55-21E318B773C9}" type="pres">
      <dgm:prSet presAssocID="{CDD8C5EF-09BE-4216-811A-513DEC802101}" presName="hierRoot1" presStyleCnt="0"/>
      <dgm:spPr/>
    </dgm:pt>
    <dgm:pt modelId="{AD15720A-1750-45B3-8B0E-BBBB2A3F3130}" type="pres">
      <dgm:prSet presAssocID="{CDD8C5EF-09BE-4216-811A-513DEC802101}" presName="composite" presStyleCnt="0"/>
      <dgm:spPr/>
    </dgm:pt>
    <dgm:pt modelId="{8C18BD8A-BF5D-433E-AF5B-1F8E0F69AFA6}" type="pres">
      <dgm:prSet presAssocID="{CDD8C5EF-09BE-4216-811A-513DEC802101}" presName="background" presStyleLbl="node0" presStyleIdx="2" presStyleCnt="3"/>
      <dgm:spPr/>
    </dgm:pt>
    <dgm:pt modelId="{49E40128-2BDC-4284-A654-616BF3259A90}" type="pres">
      <dgm:prSet presAssocID="{CDD8C5EF-09BE-4216-811A-513DEC802101}" presName="text" presStyleLbl="fgAcc0" presStyleIdx="2" presStyleCnt="3">
        <dgm:presLayoutVars>
          <dgm:chPref val="3"/>
        </dgm:presLayoutVars>
      </dgm:prSet>
      <dgm:spPr/>
    </dgm:pt>
    <dgm:pt modelId="{626A6F6C-B5AE-428E-815A-3A4723416FDE}" type="pres">
      <dgm:prSet presAssocID="{CDD8C5EF-09BE-4216-811A-513DEC802101}" presName="hierChild2" presStyleCnt="0"/>
      <dgm:spPr/>
    </dgm:pt>
  </dgm:ptLst>
  <dgm:cxnLst>
    <dgm:cxn modelId="{F78DF506-9BA3-436E-A3F7-FFFEA9264499}" type="presOf" srcId="{CDD8C5EF-09BE-4216-811A-513DEC802101}" destId="{49E40128-2BDC-4284-A654-616BF3259A90}" srcOrd="0" destOrd="0" presId="urn:microsoft.com/office/officeart/2005/8/layout/hierarchy1"/>
    <dgm:cxn modelId="{C0D6B821-3C07-440A-BAA9-4D61BEF1E7D5}" type="presOf" srcId="{E660DADD-E99A-4927-9DC2-60E1214B6296}" destId="{CAFEA359-BE8E-4109-B09D-FDD5106604A6}" srcOrd="0" destOrd="0" presId="urn:microsoft.com/office/officeart/2005/8/layout/hierarchy1"/>
    <dgm:cxn modelId="{B4EFE069-18B3-4798-B4BB-8F6E401A8B59}" srcId="{6090594F-764F-4AE9-9F2D-E505E20C406D}" destId="{E660DADD-E99A-4927-9DC2-60E1214B6296}" srcOrd="0" destOrd="0" parTransId="{D9A22D41-2C01-4E24-964E-3F1204B57D13}" sibTransId="{D86E6CCC-3707-4935-B7CB-530FAC86E708}"/>
    <dgm:cxn modelId="{AA47824A-D4EB-4466-927E-DA997A67DED9}" type="presOf" srcId="{09947B80-5F31-40F9-A4EA-BD8732C8448C}" destId="{2D21BF0E-B96D-40CF-9063-96CB771C3D36}" srcOrd="0" destOrd="0" presId="urn:microsoft.com/office/officeart/2005/8/layout/hierarchy1"/>
    <dgm:cxn modelId="{78536F8F-5C7F-4349-BB91-83BAFCB8913D}" srcId="{6090594F-764F-4AE9-9F2D-E505E20C406D}" destId="{09947B80-5F31-40F9-A4EA-BD8732C8448C}" srcOrd="1" destOrd="0" parTransId="{D30BE3BA-F448-40C7-AA64-E6A7BDBD2422}" sibTransId="{5D495DCF-3C39-42BA-8CD5-2A1BAB30536E}"/>
    <dgm:cxn modelId="{F2D003D9-C7A0-43E2-A0CB-511876DB6220}" type="presOf" srcId="{6090594F-764F-4AE9-9F2D-E505E20C406D}" destId="{05F485BA-C013-45BC-BE72-A2E53EB34673}" srcOrd="0" destOrd="0" presId="urn:microsoft.com/office/officeart/2005/8/layout/hierarchy1"/>
    <dgm:cxn modelId="{F8C298EC-7CF2-45FC-ABFA-B0DCD38300AE}" srcId="{6090594F-764F-4AE9-9F2D-E505E20C406D}" destId="{CDD8C5EF-09BE-4216-811A-513DEC802101}" srcOrd="2" destOrd="0" parTransId="{D9FEC09E-B45C-42E4-8BA7-DBFD9F37AB3C}" sibTransId="{C4047645-2AD2-463E-97FA-DA4B6BA8542E}"/>
    <dgm:cxn modelId="{FD20F38D-B505-433E-82E6-10CF3D3F375D}" type="presParOf" srcId="{05F485BA-C013-45BC-BE72-A2E53EB34673}" destId="{B7B7F3D5-A505-4439-8E51-710589B11032}" srcOrd="0" destOrd="0" presId="urn:microsoft.com/office/officeart/2005/8/layout/hierarchy1"/>
    <dgm:cxn modelId="{3CEE9086-04B2-4640-9810-F1A4EB69C662}" type="presParOf" srcId="{B7B7F3D5-A505-4439-8E51-710589B11032}" destId="{0E40F7FF-B4C1-442E-9C45-61E5993FC03C}" srcOrd="0" destOrd="0" presId="urn:microsoft.com/office/officeart/2005/8/layout/hierarchy1"/>
    <dgm:cxn modelId="{942F388C-2046-43E3-A736-FE1320FA1631}" type="presParOf" srcId="{0E40F7FF-B4C1-442E-9C45-61E5993FC03C}" destId="{FC448389-EE04-4581-BF33-E08DD9EBF7E8}" srcOrd="0" destOrd="0" presId="urn:microsoft.com/office/officeart/2005/8/layout/hierarchy1"/>
    <dgm:cxn modelId="{5954E05D-BE22-4941-A665-226BC9CCC617}" type="presParOf" srcId="{0E40F7FF-B4C1-442E-9C45-61E5993FC03C}" destId="{CAFEA359-BE8E-4109-B09D-FDD5106604A6}" srcOrd="1" destOrd="0" presId="urn:microsoft.com/office/officeart/2005/8/layout/hierarchy1"/>
    <dgm:cxn modelId="{EC28D00A-BF53-44A6-911E-7FFCAD4248E5}" type="presParOf" srcId="{B7B7F3D5-A505-4439-8E51-710589B11032}" destId="{7582EFC9-266E-4291-9F6B-AB9329422DEE}" srcOrd="1" destOrd="0" presId="urn:microsoft.com/office/officeart/2005/8/layout/hierarchy1"/>
    <dgm:cxn modelId="{CD4CE7C1-14AD-47C5-8C64-AF3A293004F6}" type="presParOf" srcId="{05F485BA-C013-45BC-BE72-A2E53EB34673}" destId="{307A8146-BF45-415D-8C70-91DC2DFAE4BC}" srcOrd="1" destOrd="0" presId="urn:microsoft.com/office/officeart/2005/8/layout/hierarchy1"/>
    <dgm:cxn modelId="{7056458A-C1A2-4602-8097-77FE130B8CB4}" type="presParOf" srcId="{307A8146-BF45-415D-8C70-91DC2DFAE4BC}" destId="{5176AD35-5317-4D80-B4A7-DF1A9DCF4E3C}" srcOrd="0" destOrd="0" presId="urn:microsoft.com/office/officeart/2005/8/layout/hierarchy1"/>
    <dgm:cxn modelId="{6A39A88B-CB31-4FA3-91E6-A1A12DC5BF3C}" type="presParOf" srcId="{5176AD35-5317-4D80-B4A7-DF1A9DCF4E3C}" destId="{BB5FB4F1-5A35-40B3-BD7B-9B57A0CA54FC}" srcOrd="0" destOrd="0" presId="urn:microsoft.com/office/officeart/2005/8/layout/hierarchy1"/>
    <dgm:cxn modelId="{320C7430-AE4C-4DFC-BF03-936B6B15F2FF}" type="presParOf" srcId="{5176AD35-5317-4D80-B4A7-DF1A9DCF4E3C}" destId="{2D21BF0E-B96D-40CF-9063-96CB771C3D36}" srcOrd="1" destOrd="0" presId="urn:microsoft.com/office/officeart/2005/8/layout/hierarchy1"/>
    <dgm:cxn modelId="{F700EA57-8661-4628-A80E-CA56A6F685FE}" type="presParOf" srcId="{307A8146-BF45-415D-8C70-91DC2DFAE4BC}" destId="{22CC799C-6DB6-45B5-8D6B-60EB2DC33BFA}" srcOrd="1" destOrd="0" presId="urn:microsoft.com/office/officeart/2005/8/layout/hierarchy1"/>
    <dgm:cxn modelId="{10F2E7FD-D345-422D-A83A-9946F6763DC1}" type="presParOf" srcId="{05F485BA-C013-45BC-BE72-A2E53EB34673}" destId="{EE21FFE7-5D8F-4125-BB55-21E318B773C9}" srcOrd="2" destOrd="0" presId="urn:microsoft.com/office/officeart/2005/8/layout/hierarchy1"/>
    <dgm:cxn modelId="{269AE237-CD0E-46B8-B68A-986622882296}" type="presParOf" srcId="{EE21FFE7-5D8F-4125-BB55-21E318B773C9}" destId="{AD15720A-1750-45B3-8B0E-BBBB2A3F3130}" srcOrd="0" destOrd="0" presId="urn:microsoft.com/office/officeart/2005/8/layout/hierarchy1"/>
    <dgm:cxn modelId="{A1F9D65A-0CB3-4391-ADFC-A14C2923B7D2}" type="presParOf" srcId="{AD15720A-1750-45B3-8B0E-BBBB2A3F3130}" destId="{8C18BD8A-BF5D-433E-AF5B-1F8E0F69AFA6}" srcOrd="0" destOrd="0" presId="urn:microsoft.com/office/officeart/2005/8/layout/hierarchy1"/>
    <dgm:cxn modelId="{451F9A38-2151-424A-A463-FCE421651477}" type="presParOf" srcId="{AD15720A-1750-45B3-8B0E-BBBB2A3F3130}" destId="{49E40128-2BDC-4284-A654-616BF3259A90}" srcOrd="1" destOrd="0" presId="urn:microsoft.com/office/officeart/2005/8/layout/hierarchy1"/>
    <dgm:cxn modelId="{5CD74F62-AB1F-4231-9245-5E36B357F4ED}" type="presParOf" srcId="{EE21FFE7-5D8F-4125-BB55-21E318B773C9}" destId="{626A6F6C-B5AE-428E-815A-3A4723416F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821C74-2E0D-478A-97D0-E16F902EC426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D2A2BA-A4AB-47AA-84E3-5B92D48B1C28}">
      <dgm:prSet/>
      <dgm:spPr/>
      <dgm:t>
        <a:bodyPr/>
        <a:lstStyle/>
        <a:p>
          <a:r>
            <a:rPr lang="en-US"/>
            <a:t>Functionality:</a:t>
          </a:r>
        </a:p>
      </dgm:t>
    </dgm:pt>
    <dgm:pt modelId="{E66C00CF-A1C3-4BC2-B5D0-60EDC8E65BC7}" type="parTrans" cxnId="{B02D8E2B-A8ED-49FB-B630-1ECB1B278DD2}">
      <dgm:prSet/>
      <dgm:spPr/>
      <dgm:t>
        <a:bodyPr/>
        <a:lstStyle/>
        <a:p>
          <a:endParaRPr lang="en-US"/>
        </a:p>
      </dgm:t>
    </dgm:pt>
    <dgm:pt modelId="{6C78D0AF-59D6-471A-81B9-84A6F2F4215F}" type="sibTrans" cxnId="{B02D8E2B-A8ED-49FB-B630-1ECB1B278DD2}">
      <dgm:prSet/>
      <dgm:spPr/>
      <dgm:t>
        <a:bodyPr/>
        <a:lstStyle/>
        <a:p>
          <a:endParaRPr lang="en-US"/>
        </a:p>
      </dgm:t>
    </dgm:pt>
    <dgm:pt modelId="{6AA1226F-DB70-44DF-9359-6A93664B8D5A}">
      <dgm:prSet/>
      <dgm:spPr/>
      <dgm:t>
        <a:bodyPr/>
        <a:lstStyle/>
        <a:p>
          <a:r>
            <a:rPr lang="en-US"/>
            <a:t>- Takes Account Number, Name, Type, and Deposit as input.</a:t>
          </a:r>
        </a:p>
      </dgm:t>
    </dgm:pt>
    <dgm:pt modelId="{3B23DC62-B1E8-4E8E-9885-AD0CF9117113}" type="parTrans" cxnId="{DDDA37AF-6EC5-470E-9812-6D6FCB302495}">
      <dgm:prSet/>
      <dgm:spPr/>
      <dgm:t>
        <a:bodyPr/>
        <a:lstStyle/>
        <a:p>
          <a:endParaRPr lang="en-US"/>
        </a:p>
      </dgm:t>
    </dgm:pt>
    <dgm:pt modelId="{14B0EAB3-A864-4710-9E01-67676F1FFCE2}" type="sibTrans" cxnId="{DDDA37AF-6EC5-470E-9812-6D6FCB302495}">
      <dgm:prSet/>
      <dgm:spPr/>
      <dgm:t>
        <a:bodyPr/>
        <a:lstStyle/>
        <a:p>
          <a:endParaRPr lang="en-US"/>
        </a:p>
      </dgm:t>
    </dgm:pt>
    <dgm:pt modelId="{8A811AD2-7FA5-4ADE-8ACF-AE8464AA7C12}">
      <dgm:prSet/>
      <dgm:spPr/>
      <dgm:t>
        <a:bodyPr/>
        <a:lstStyle/>
        <a:p>
          <a:r>
            <a:rPr lang="en-US"/>
            <a:t>- Verifies if the account number already exists.</a:t>
          </a:r>
        </a:p>
      </dgm:t>
    </dgm:pt>
    <dgm:pt modelId="{22D753F3-C42D-4E22-AC54-3F478F253F09}" type="parTrans" cxnId="{9A02339D-6BC0-42BB-980C-5BA6C8519920}">
      <dgm:prSet/>
      <dgm:spPr/>
      <dgm:t>
        <a:bodyPr/>
        <a:lstStyle/>
        <a:p>
          <a:endParaRPr lang="en-US"/>
        </a:p>
      </dgm:t>
    </dgm:pt>
    <dgm:pt modelId="{BD6222AA-0827-49C2-8C68-518A3ED1EF29}" type="sibTrans" cxnId="{9A02339D-6BC0-42BB-980C-5BA6C8519920}">
      <dgm:prSet/>
      <dgm:spPr/>
      <dgm:t>
        <a:bodyPr/>
        <a:lstStyle/>
        <a:p>
          <a:endParaRPr lang="en-US"/>
        </a:p>
      </dgm:t>
    </dgm:pt>
    <dgm:pt modelId="{55EA2C36-01DF-45B5-906D-4119E22818C9}">
      <dgm:prSet/>
      <dgm:spPr/>
      <dgm:t>
        <a:bodyPr/>
        <a:lstStyle/>
        <a:p>
          <a:r>
            <a:rPr lang="en-US"/>
            <a:t>- Creates a new account if the details are valid.</a:t>
          </a:r>
        </a:p>
      </dgm:t>
    </dgm:pt>
    <dgm:pt modelId="{FBCBF6BD-478D-43C7-B019-8E4D8E9B0D89}" type="parTrans" cxnId="{7D85F617-8A9B-43A5-B7C9-ABB9DB74089F}">
      <dgm:prSet/>
      <dgm:spPr/>
      <dgm:t>
        <a:bodyPr/>
        <a:lstStyle/>
        <a:p>
          <a:endParaRPr lang="en-US"/>
        </a:p>
      </dgm:t>
    </dgm:pt>
    <dgm:pt modelId="{455C8EF6-B42D-43D9-8F5F-EB5F62F001EA}" type="sibTrans" cxnId="{7D85F617-8A9B-43A5-B7C9-ABB9DB74089F}">
      <dgm:prSet/>
      <dgm:spPr/>
      <dgm:t>
        <a:bodyPr/>
        <a:lstStyle/>
        <a:p>
          <a:endParaRPr lang="en-US"/>
        </a:p>
      </dgm:t>
    </dgm:pt>
    <dgm:pt modelId="{6BB35059-791F-4802-BE4D-77C7037F25CA}">
      <dgm:prSet/>
      <dgm:spPr/>
      <dgm:t>
        <a:bodyPr/>
        <a:lstStyle/>
        <a:p>
          <a:r>
            <a:rPr lang="en-US"/>
            <a:t>Error Handling: Handles invalid inputs (e.g., non-numeric account number or deposit).</a:t>
          </a:r>
        </a:p>
      </dgm:t>
    </dgm:pt>
    <dgm:pt modelId="{742AD8E3-7326-434B-BE5A-22B6B41251DF}" type="parTrans" cxnId="{00F0263E-94D8-4B5B-86D3-1BE5E2EEE6EC}">
      <dgm:prSet/>
      <dgm:spPr/>
      <dgm:t>
        <a:bodyPr/>
        <a:lstStyle/>
        <a:p>
          <a:endParaRPr lang="en-US"/>
        </a:p>
      </dgm:t>
    </dgm:pt>
    <dgm:pt modelId="{0E3A4E7B-D7B9-47E2-9DD9-AA864F51D5F4}" type="sibTrans" cxnId="{00F0263E-94D8-4B5B-86D3-1BE5E2EEE6EC}">
      <dgm:prSet/>
      <dgm:spPr/>
      <dgm:t>
        <a:bodyPr/>
        <a:lstStyle/>
        <a:p>
          <a:endParaRPr lang="en-US"/>
        </a:p>
      </dgm:t>
    </dgm:pt>
    <dgm:pt modelId="{5BD65725-54A1-428D-B45E-2536DAC1EAC8}" type="pres">
      <dgm:prSet presAssocID="{28821C74-2E0D-478A-97D0-E16F902EC426}" presName="outerComposite" presStyleCnt="0">
        <dgm:presLayoutVars>
          <dgm:chMax val="5"/>
          <dgm:dir/>
          <dgm:resizeHandles val="exact"/>
        </dgm:presLayoutVars>
      </dgm:prSet>
      <dgm:spPr/>
    </dgm:pt>
    <dgm:pt modelId="{EFD73886-59AC-4C19-A442-EDF0660B5A6A}" type="pres">
      <dgm:prSet presAssocID="{28821C74-2E0D-478A-97D0-E16F902EC426}" presName="dummyMaxCanvas" presStyleCnt="0">
        <dgm:presLayoutVars/>
      </dgm:prSet>
      <dgm:spPr/>
    </dgm:pt>
    <dgm:pt modelId="{CCCAEA58-1E23-4CA8-A683-71017364E2CB}" type="pres">
      <dgm:prSet presAssocID="{28821C74-2E0D-478A-97D0-E16F902EC426}" presName="FiveNodes_1" presStyleLbl="node1" presStyleIdx="0" presStyleCnt="5">
        <dgm:presLayoutVars>
          <dgm:bulletEnabled val="1"/>
        </dgm:presLayoutVars>
      </dgm:prSet>
      <dgm:spPr/>
    </dgm:pt>
    <dgm:pt modelId="{58AB2C87-77A4-4945-8277-1FE07F6040E3}" type="pres">
      <dgm:prSet presAssocID="{28821C74-2E0D-478A-97D0-E16F902EC426}" presName="FiveNodes_2" presStyleLbl="node1" presStyleIdx="1" presStyleCnt="5">
        <dgm:presLayoutVars>
          <dgm:bulletEnabled val="1"/>
        </dgm:presLayoutVars>
      </dgm:prSet>
      <dgm:spPr/>
    </dgm:pt>
    <dgm:pt modelId="{35235DE9-4528-480B-81A9-5C52FA11A5B9}" type="pres">
      <dgm:prSet presAssocID="{28821C74-2E0D-478A-97D0-E16F902EC426}" presName="FiveNodes_3" presStyleLbl="node1" presStyleIdx="2" presStyleCnt="5">
        <dgm:presLayoutVars>
          <dgm:bulletEnabled val="1"/>
        </dgm:presLayoutVars>
      </dgm:prSet>
      <dgm:spPr/>
    </dgm:pt>
    <dgm:pt modelId="{764A98DE-541E-44B4-A414-E51E02667B26}" type="pres">
      <dgm:prSet presAssocID="{28821C74-2E0D-478A-97D0-E16F902EC426}" presName="FiveNodes_4" presStyleLbl="node1" presStyleIdx="3" presStyleCnt="5">
        <dgm:presLayoutVars>
          <dgm:bulletEnabled val="1"/>
        </dgm:presLayoutVars>
      </dgm:prSet>
      <dgm:spPr/>
    </dgm:pt>
    <dgm:pt modelId="{5ABF75E7-FC19-43D6-B23F-4450B2EC501C}" type="pres">
      <dgm:prSet presAssocID="{28821C74-2E0D-478A-97D0-E16F902EC426}" presName="FiveNodes_5" presStyleLbl="node1" presStyleIdx="4" presStyleCnt="5">
        <dgm:presLayoutVars>
          <dgm:bulletEnabled val="1"/>
        </dgm:presLayoutVars>
      </dgm:prSet>
      <dgm:spPr/>
    </dgm:pt>
    <dgm:pt modelId="{56B793E0-1525-4CCB-B4F9-7A40578CA7F6}" type="pres">
      <dgm:prSet presAssocID="{28821C74-2E0D-478A-97D0-E16F902EC426}" presName="FiveConn_1-2" presStyleLbl="fgAccFollowNode1" presStyleIdx="0" presStyleCnt="4">
        <dgm:presLayoutVars>
          <dgm:bulletEnabled val="1"/>
        </dgm:presLayoutVars>
      </dgm:prSet>
      <dgm:spPr/>
    </dgm:pt>
    <dgm:pt modelId="{C4F4DD14-90BB-4FA4-AF23-59ADFDD6F2E0}" type="pres">
      <dgm:prSet presAssocID="{28821C74-2E0D-478A-97D0-E16F902EC426}" presName="FiveConn_2-3" presStyleLbl="fgAccFollowNode1" presStyleIdx="1" presStyleCnt="4">
        <dgm:presLayoutVars>
          <dgm:bulletEnabled val="1"/>
        </dgm:presLayoutVars>
      </dgm:prSet>
      <dgm:spPr/>
    </dgm:pt>
    <dgm:pt modelId="{6FABA622-50EC-40F6-8A46-F958690611CC}" type="pres">
      <dgm:prSet presAssocID="{28821C74-2E0D-478A-97D0-E16F902EC426}" presName="FiveConn_3-4" presStyleLbl="fgAccFollowNode1" presStyleIdx="2" presStyleCnt="4">
        <dgm:presLayoutVars>
          <dgm:bulletEnabled val="1"/>
        </dgm:presLayoutVars>
      </dgm:prSet>
      <dgm:spPr/>
    </dgm:pt>
    <dgm:pt modelId="{82C7CFDA-8E68-4DB7-9102-8936B1605B72}" type="pres">
      <dgm:prSet presAssocID="{28821C74-2E0D-478A-97D0-E16F902EC426}" presName="FiveConn_4-5" presStyleLbl="fgAccFollowNode1" presStyleIdx="3" presStyleCnt="4">
        <dgm:presLayoutVars>
          <dgm:bulletEnabled val="1"/>
        </dgm:presLayoutVars>
      </dgm:prSet>
      <dgm:spPr/>
    </dgm:pt>
    <dgm:pt modelId="{EA46EB71-5665-4EC0-B492-3C6B73E2DDA5}" type="pres">
      <dgm:prSet presAssocID="{28821C74-2E0D-478A-97D0-E16F902EC426}" presName="FiveNodes_1_text" presStyleLbl="node1" presStyleIdx="4" presStyleCnt="5">
        <dgm:presLayoutVars>
          <dgm:bulletEnabled val="1"/>
        </dgm:presLayoutVars>
      </dgm:prSet>
      <dgm:spPr/>
    </dgm:pt>
    <dgm:pt modelId="{FCC58829-659F-4D7D-BA66-BD473B70C123}" type="pres">
      <dgm:prSet presAssocID="{28821C74-2E0D-478A-97D0-E16F902EC426}" presName="FiveNodes_2_text" presStyleLbl="node1" presStyleIdx="4" presStyleCnt="5">
        <dgm:presLayoutVars>
          <dgm:bulletEnabled val="1"/>
        </dgm:presLayoutVars>
      </dgm:prSet>
      <dgm:spPr/>
    </dgm:pt>
    <dgm:pt modelId="{73230597-F2C6-4BD6-AC11-17E1D201C473}" type="pres">
      <dgm:prSet presAssocID="{28821C74-2E0D-478A-97D0-E16F902EC426}" presName="FiveNodes_3_text" presStyleLbl="node1" presStyleIdx="4" presStyleCnt="5">
        <dgm:presLayoutVars>
          <dgm:bulletEnabled val="1"/>
        </dgm:presLayoutVars>
      </dgm:prSet>
      <dgm:spPr/>
    </dgm:pt>
    <dgm:pt modelId="{64FE5700-9DFF-4772-9CBF-ABE4D55FB244}" type="pres">
      <dgm:prSet presAssocID="{28821C74-2E0D-478A-97D0-E16F902EC426}" presName="FiveNodes_4_text" presStyleLbl="node1" presStyleIdx="4" presStyleCnt="5">
        <dgm:presLayoutVars>
          <dgm:bulletEnabled val="1"/>
        </dgm:presLayoutVars>
      </dgm:prSet>
      <dgm:spPr/>
    </dgm:pt>
    <dgm:pt modelId="{66D111D5-EE1A-4A5D-8E12-6DE559599315}" type="pres">
      <dgm:prSet presAssocID="{28821C74-2E0D-478A-97D0-E16F902EC42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455DE01-D140-40C9-967A-F79CCF11C2F7}" type="presOf" srcId="{455C8EF6-B42D-43D9-8F5F-EB5F62F001EA}" destId="{82C7CFDA-8E68-4DB7-9102-8936B1605B72}" srcOrd="0" destOrd="0" presId="urn:microsoft.com/office/officeart/2005/8/layout/vProcess5"/>
    <dgm:cxn modelId="{B525B116-F856-443F-8198-D2C9AA224B9C}" type="presOf" srcId="{8A811AD2-7FA5-4ADE-8ACF-AE8464AA7C12}" destId="{73230597-F2C6-4BD6-AC11-17E1D201C473}" srcOrd="1" destOrd="0" presId="urn:microsoft.com/office/officeart/2005/8/layout/vProcess5"/>
    <dgm:cxn modelId="{7D85F617-8A9B-43A5-B7C9-ABB9DB74089F}" srcId="{28821C74-2E0D-478A-97D0-E16F902EC426}" destId="{55EA2C36-01DF-45B5-906D-4119E22818C9}" srcOrd="3" destOrd="0" parTransId="{FBCBF6BD-478D-43C7-B019-8E4D8E9B0D89}" sibTransId="{455C8EF6-B42D-43D9-8F5F-EB5F62F001EA}"/>
    <dgm:cxn modelId="{B02D8E2B-A8ED-49FB-B630-1ECB1B278DD2}" srcId="{28821C74-2E0D-478A-97D0-E16F902EC426}" destId="{E5D2A2BA-A4AB-47AA-84E3-5B92D48B1C28}" srcOrd="0" destOrd="0" parTransId="{E66C00CF-A1C3-4BC2-B5D0-60EDC8E65BC7}" sibTransId="{6C78D0AF-59D6-471A-81B9-84A6F2F4215F}"/>
    <dgm:cxn modelId="{E96AAF31-CC7E-4583-9D89-EC72B930125B}" type="presOf" srcId="{55EA2C36-01DF-45B5-906D-4119E22818C9}" destId="{64FE5700-9DFF-4772-9CBF-ABE4D55FB244}" srcOrd="1" destOrd="0" presId="urn:microsoft.com/office/officeart/2005/8/layout/vProcess5"/>
    <dgm:cxn modelId="{990F6A37-92C7-4333-A141-F52F0001322F}" type="presOf" srcId="{6AA1226F-DB70-44DF-9359-6A93664B8D5A}" destId="{58AB2C87-77A4-4945-8277-1FE07F6040E3}" srcOrd="0" destOrd="0" presId="urn:microsoft.com/office/officeart/2005/8/layout/vProcess5"/>
    <dgm:cxn modelId="{00F0263E-94D8-4B5B-86D3-1BE5E2EEE6EC}" srcId="{28821C74-2E0D-478A-97D0-E16F902EC426}" destId="{6BB35059-791F-4802-BE4D-77C7037F25CA}" srcOrd="4" destOrd="0" parTransId="{742AD8E3-7326-434B-BE5A-22B6B41251DF}" sibTransId="{0E3A4E7B-D7B9-47E2-9DD9-AA864F51D5F4}"/>
    <dgm:cxn modelId="{2F96116C-56A2-4FFC-81A7-5F11D3973BC1}" type="presOf" srcId="{28821C74-2E0D-478A-97D0-E16F902EC426}" destId="{5BD65725-54A1-428D-B45E-2536DAC1EAC8}" srcOrd="0" destOrd="0" presId="urn:microsoft.com/office/officeart/2005/8/layout/vProcess5"/>
    <dgm:cxn modelId="{CAEF0458-152D-422B-B4D8-38B5659EC7BF}" type="presOf" srcId="{6BB35059-791F-4802-BE4D-77C7037F25CA}" destId="{66D111D5-EE1A-4A5D-8E12-6DE559599315}" srcOrd="1" destOrd="0" presId="urn:microsoft.com/office/officeart/2005/8/layout/vProcess5"/>
    <dgm:cxn modelId="{D8C8688E-51C0-4F68-B0CE-481DAE90B5BA}" type="presOf" srcId="{55EA2C36-01DF-45B5-906D-4119E22818C9}" destId="{764A98DE-541E-44B4-A414-E51E02667B26}" srcOrd="0" destOrd="0" presId="urn:microsoft.com/office/officeart/2005/8/layout/vProcess5"/>
    <dgm:cxn modelId="{B9385991-88B6-4340-98A8-54E0AA87AAE2}" type="presOf" srcId="{BD6222AA-0827-49C2-8C68-518A3ED1EF29}" destId="{6FABA622-50EC-40F6-8A46-F958690611CC}" srcOrd="0" destOrd="0" presId="urn:microsoft.com/office/officeart/2005/8/layout/vProcess5"/>
    <dgm:cxn modelId="{EC592E9D-3885-482F-8058-60AAF52A5B5B}" type="presOf" srcId="{14B0EAB3-A864-4710-9E01-67676F1FFCE2}" destId="{C4F4DD14-90BB-4FA4-AF23-59ADFDD6F2E0}" srcOrd="0" destOrd="0" presId="urn:microsoft.com/office/officeart/2005/8/layout/vProcess5"/>
    <dgm:cxn modelId="{9A02339D-6BC0-42BB-980C-5BA6C8519920}" srcId="{28821C74-2E0D-478A-97D0-E16F902EC426}" destId="{8A811AD2-7FA5-4ADE-8ACF-AE8464AA7C12}" srcOrd="2" destOrd="0" parTransId="{22D753F3-C42D-4E22-AC54-3F478F253F09}" sibTransId="{BD6222AA-0827-49C2-8C68-518A3ED1EF29}"/>
    <dgm:cxn modelId="{882CCDA2-36AD-4CE0-979E-712A6CFCE6CB}" type="presOf" srcId="{6BB35059-791F-4802-BE4D-77C7037F25CA}" destId="{5ABF75E7-FC19-43D6-B23F-4450B2EC501C}" srcOrd="0" destOrd="0" presId="urn:microsoft.com/office/officeart/2005/8/layout/vProcess5"/>
    <dgm:cxn modelId="{DDDA37AF-6EC5-470E-9812-6D6FCB302495}" srcId="{28821C74-2E0D-478A-97D0-E16F902EC426}" destId="{6AA1226F-DB70-44DF-9359-6A93664B8D5A}" srcOrd="1" destOrd="0" parTransId="{3B23DC62-B1E8-4E8E-9885-AD0CF9117113}" sibTransId="{14B0EAB3-A864-4710-9E01-67676F1FFCE2}"/>
    <dgm:cxn modelId="{B620BAC5-1BBB-45DE-BC34-CEC61BDB06E4}" type="presOf" srcId="{8A811AD2-7FA5-4ADE-8ACF-AE8464AA7C12}" destId="{35235DE9-4528-480B-81A9-5C52FA11A5B9}" srcOrd="0" destOrd="0" presId="urn:microsoft.com/office/officeart/2005/8/layout/vProcess5"/>
    <dgm:cxn modelId="{8FDA25D9-DA2D-40B0-84EB-FE6AFD2E5F49}" type="presOf" srcId="{6C78D0AF-59D6-471A-81B9-84A6F2F4215F}" destId="{56B793E0-1525-4CCB-B4F9-7A40578CA7F6}" srcOrd="0" destOrd="0" presId="urn:microsoft.com/office/officeart/2005/8/layout/vProcess5"/>
    <dgm:cxn modelId="{C22B46E2-10B4-4EBE-9BAA-8B4E9DB3BE4A}" type="presOf" srcId="{E5D2A2BA-A4AB-47AA-84E3-5B92D48B1C28}" destId="{EA46EB71-5665-4EC0-B492-3C6B73E2DDA5}" srcOrd="1" destOrd="0" presId="urn:microsoft.com/office/officeart/2005/8/layout/vProcess5"/>
    <dgm:cxn modelId="{40CBF0E7-CFDC-4B73-BD58-C670EB022F62}" type="presOf" srcId="{6AA1226F-DB70-44DF-9359-6A93664B8D5A}" destId="{FCC58829-659F-4D7D-BA66-BD473B70C123}" srcOrd="1" destOrd="0" presId="urn:microsoft.com/office/officeart/2005/8/layout/vProcess5"/>
    <dgm:cxn modelId="{E4293AEB-CC3D-4C91-A73A-263EAACCF587}" type="presOf" srcId="{E5D2A2BA-A4AB-47AA-84E3-5B92D48B1C28}" destId="{CCCAEA58-1E23-4CA8-A683-71017364E2CB}" srcOrd="0" destOrd="0" presId="urn:microsoft.com/office/officeart/2005/8/layout/vProcess5"/>
    <dgm:cxn modelId="{661BE9F4-BAD4-4486-90C3-C4D8DC942931}" type="presParOf" srcId="{5BD65725-54A1-428D-B45E-2536DAC1EAC8}" destId="{EFD73886-59AC-4C19-A442-EDF0660B5A6A}" srcOrd="0" destOrd="0" presId="urn:microsoft.com/office/officeart/2005/8/layout/vProcess5"/>
    <dgm:cxn modelId="{2C8460CF-3F21-487A-A9E5-E7A07F8D0775}" type="presParOf" srcId="{5BD65725-54A1-428D-B45E-2536DAC1EAC8}" destId="{CCCAEA58-1E23-4CA8-A683-71017364E2CB}" srcOrd="1" destOrd="0" presId="urn:microsoft.com/office/officeart/2005/8/layout/vProcess5"/>
    <dgm:cxn modelId="{0E413973-10BF-4460-81E5-46E376DE7EAC}" type="presParOf" srcId="{5BD65725-54A1-428D-B45E-2536DAC1EAC8}" destId="{58AB2C87-77A4-4945-8277-1FE07F6040E3}" srcOrd="2" destOrd="0" presId="urn:microsoft.com/office/officeart/2005/8/layout/vProcess5"/>
    <dgm:cxn modelId="{A9790A97-2388-4A4B-BAC3-F986EF27B326}" type="presParOf" srcId="{5BD65725-54A1-428D-B45E-2536DAC1EAC8}" destId="{35235DE9-4528-480B-81A9-5C52FA11A5B9}" srcOrd="3" destOrd="0" presId="urn:microsoft.com/office/officeart/2005/8/layout/vProcess5"/>
    <dgm:cxn modelId="{6D956427-BE52-48B0-8184-73C1FC9D2714}" type="presParOf" srcId="{5BD65725-54A1-428D-B45E-2536DAC1EAC8}" destId="{764A98DE-541E-44B4-A414-E51E02667B26}" srcOrd="4" destOrd="0" presId="urn:microsoft.com/office/officeart/2005/8/layout/vProcess5"/>
    <dgm:cxn modelId="{ECDE5CB3-009B-430A-8606-B86D0F73F4D5}" type="presParOf" srcId="{5BD65725-54A1-428D-B45E-2536DAC1EAC8}" destId="{5ABF75E7-FC19-43D6-B23F-4450B2EC501C}" srcOrd="5" destOrd="0" presId="urn:microsoft.com/office/officeart/2005/8/layout/vProcess5"/>
    <dgm:cxn modelId="{1C7204BA-21B5-4D6C-8F97-8A7E2174BC2C}" type="presParOf" srcId="{5BD65725-54A1-428D-B45E-2536DAC1EAC8}" destId="{56B793E0-1525-4CCB-B4F9-7A40578CA7F6}" srcOrd="6" destOrd="0" presId="urn:microsoft.com/office/officeart/2005/8/layout/vProcess5"/>
    <dgm:cxn modelId="{8D2CB38E-A1FB-4265-A02A-E5080D806478}" type="presParOf" srcId="{5BD65725-54A1-428D-B45E-2536DAC1EAC8}" destId="{C4F4DD14-90BB-4FA4-AF23-59ADFDD6F2E0}" srcOrd="7" destOrd="0" presId="urn:microsoft.com/office/officeart/2005/8/layout/vProcess5"/>
    <dgm:cxn modelId="{9C7DF285-F1A4-4683-A9EE-F6199AF65FDD}" type="presParOf" srcId="{5BD65725-54A1-428D-B45E-2536DAC1EAC8}" destId="{6FABA622-50EC-40F6-8A46-F958690611CC}" srcOrd="8" destOrd="0" presId="urn:microsoft.com/office/officeart/2005/8/layout/vProcess5"/>
    <dgm:cxn modelId="{26F4C9F0-1502-4705-ACC5-61CC09647F96}" type="presParOf" srcId="{5BD65725-54A1-428D-B45E-2536DAC1EAC8}" destId="{82C7CFDA-8E68-4DB7-9102-8936B1605B72}" srcOrd="9" destOrd="0" presId="urn:microsoft.com/office/officeart/2005/8/layout/vProcess5"/>
    <dgm:cxn modelId="{70A0CA09-A9A9-43BE-8C8E-0B0EE24DFB02}" type="presParOf" srcId="{5BD65725-54A1-428D-B45E-2536DAC1EAC8}" destId="{EA46EB71-5665-4EC0-B492-3C6B73E2DDA5}" srcOrd="10" destOrd="0" presId="urn:microsoft.com/office/officeart/2005/8/layout/vProcess5"/>
    <dgm:cxn modelId="{69DFA7C1-8AD9-4DDD-96B7-94972DF6ED81}" type="presParOf" srcId="{5BD65725-54A1-428D-B45E-2536DAC1EAC8}" destId="{FCC58829-659F-4D7D-BA66-BD473B70C123}" srcOrd="11" destOrd="0" presId="urn:microsoft.com/office/officeart/2005/8/layout/vProcess5"/>
    <dgm:cxn modelId="{CA881347-7ACA-49BC-8F4C-B521FA9FFF65}" type="presParOf" srcId="{5BD65725-54A1-428D-B45E-2536DAC1EAC8}" destId="{73230597-F2C6-4BD6-AC11-17E1D201C473}" srcOrd="12" destOrd="0" presId="urn:microsoft.com/office/officeart/2005/8/layout/vProcess5"/>
    <dgm:cxn modelId="{DAED6414-4471-40D5-9BDB-AC6F727CA499}" type="presParOf" srcId="{5BD65725-54A1-428D-B45E-2536DAC1EAC8}" destId="{64FE5700-9DFF-4772-9CBF-ABE4D55FB244}" srcOrd="13" destOrd="0" presId="urn:microsoft.com/office/officeart/2005/8/layout/vProcess5"/>
    <dgm:cxn modelId="{000E7221-CAF7-411A-93ED-51C9B4D37E12}" type="presParOf" srcId="{5BD65725-54A1-428D-B45E-2536DAC1EAC8}" destId="{66D111D5-EE1A-4A5D-8E12-6DE55959931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D6DF9EB-2828-4C0B-B82A-1A63C1E1453F}" type="doc">
      <dgm:prSet loTypeId="urn:microsoft.com/office/officeart/2005/8/layout/vProcess5" loCatId="process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424A8CC-EFDA-4E9E-B865-1EFE5D8B359E}">
      <dgm:prSet/>
      <dgm:spPr/>
      <dgm:t>
        <a:bodyPr/>
        <a:lstStyle/>
        <a:p>
          <a:r>
            <a:rPr lang="en-US" dirty="0"/>
            <a:t>Deposit:</a:t>
          </a:r>
        </a:p>
      </dgm:t>
    </dgm:pt>
    <dgm:pt modelId="{0C8A2F7A-0FE3-4ED1-81A2-FA317F13BFC5}" type="parTrans" cxnId="{04F62F20-805D-4791-8354-D1ECC7693DF1}">
      <dgm:prSet/>
      <dgm:spPr/>
      <dgm:t>
        <a:bodyPr/>
        <a:lstStyle/>
        <a:p>
          <a:endParaRPr lang="en-US"/>
        </a:p>
      </dgm:t>
    </dgm:pt>
    <dgm:pt modelId="{407FE60C-5399-448F-B0D8-2DABEA5023F3}" type="sibTrans" cxnId="{04F62F20-805D-4791-8354-D1ECC7693DF1}">
      <dgm:prSet/>
      <dgm:spPr/>
      <dgm:t>
        <a:bodyPr/>
        <a:lstStyle/>
        <a:p>
          <a:endParaRPr lang="en-US"/>
        </a:p>
      </dgm:t>
    </dgm:pt>
    <dgm:pt modelId="{2C047C92-83A8-4043-A21B-5BD0E9DEC295}">
      <dgm:prSet/>
      <dgm:spPr/>
      <dgm:t>
        <a:bodyPr/>
        <a:lstStyle/>
        <a:p>
          <a:r>
            <a:rPr lang="en-US" dirty="0"/>
            <a:t>- User enters the Account Number and Amount to deposit.</a:t>
          </a:r>
        </a:p>
      </dgm:t>
    </dgm:pt>
    <dgm:pt modelId="{17B4DF7F-672C-4F5C-B4BB-0FD7295984AA}" type="parTrans" cxnId="{3346E80F-826A-4FED-89E2-FBD9941CA6CF}">
      <dgm:prSet/>
      <dgm:spPr/>
      <dgm:t>
        <a:bodyPr/>
        <a:lstStyle/>
        <a:p>
          <a:endParaRPr lang="en-US"/>
        </a:p>
      </dgm:t>
    </dgm:pt>
    <dgm:pt modelId="{6CC4CB76-6456-400B-973C-F548CB73EC02}" type="sibTrans" cxnId="{3346E80F-826A-4FED-89E2-FBD9941CA6CF}">
      <dgm:prSet/>
      <dgm:spPr/>
      <dgm:t>
        <a:bodyPr/>
        <a:lstStyle/>
        <a:p>
          <a:endParaRPr lang="en-US"/>
        </a:p>
      </dgm:t>
    </dgm:pt>
    <dgm:pt modelId="{B0D8BA47-CED6-4931-AB96-E1ED3C376D8F}">
      <dgm:prSet/>
      <dgm:spPr/>
      <dgm:t>
        <a:bodyPr/>
        <a:lstStyle/>
        <a:p>
          <a:r>
            <a:rPr lang="en-US" dirty="0"/>
            <a:t>- Verifies if the account exists and updates the deposit.</a:t>
          </a:r>
        </a:p>
      </dgm:t>
    </dgm:pt>
    <dgm:pt modelId="{44596FA8-3792-4884-A88C-530EB5C569D9}" type="parTrans" cxnId="{4FE155F1-B37D-4C73-A7F4-040ADD26502F}">
      <dgm:prSet/>
      <dgm:spPr/>
      <dgm:t>
        <a:bodyPr/>
        <a:lstStyle/>
        <a:p>
          <a:endParaRPr lang="en-US"/>
        </a:p>
      </dgm:t>
    </dgm:pt>
    <dgm:pt modelId="{774B2173-5EDE-4AA3-A8E0-13C1DF746A87}" type="sibTrans" cxnId="{4FE155F1-B37D-4C73-A7F4-040ADD26502F}">
      <dgm:prSet/>
      <dgm:spPr/>
      <dgm:t>
        <a:bodyPr/>
        <a:lstStyle/>
        <a:p>
          <a:endParaRPr lang="en-US"/>
        </a:p>
      </dgm:t>
    </dgm:pt>
    <dgm:pt modelId="{B12E197B-7188-4064-8F5B-543570AD6035}">
      <dgm:prSet/>
      <dgm:spPr/>
      <dgm:t>
        <a:bodyPr/>
        <a:lstStyle/>
        <a:p>
          <a:r>
            <a:rPr lang="en-US"/>
            <a:t>- User enters the Account Number and Amount to withdraw.</a:t>
          </a:r>
        </a:p>
      </dgm:t>
    </dgm:pt>
    <dgm:pt modelId="{1316EEDB-5AF2-4807-8519-ACAFA1F1FE1A}" type="parTrans" cxnId="{F01F3299-80C1-4190-96AB-5C7DFB3F908B}">
      <dgm:prSet/>
      <dgm:spPr/>
      <dgm:t>
        <a:bodyPr/>
        <a:lstStyle/>
        <a:p>
          <a:endParaRPr lang="en-US"/>
        </a:p>
      </dgm:t>
    </dgm:pt>
    <dgm:pt modelId="{7072A695-FE9C-46CC-8859-A9330F7E5A87}" type="sibTrans" cxnId="{F01F3299-80C1-4190-96AB-5C7DFB3F908B}">
      <dgm:prSet/>
      <dgm:spPr/>
      <dgm:t>
        <a:bodyPr/>
        <a:lstStyle/>
        <a:p>
          <a:endParaRPr lang="en-US"/>
        </a:p>
      </dgm:t>
    </dgm:pt>
    <dgm:pt modelId="{EC8EB453-04ED-474B-8EBF-FAD36751967A}">
      <dgm:prSet/>
      <dgm:spPr/>
    </dgm:pt>
    <dgm:pt modelId="{83F0CB21-88F8-472E-8729-87BD9D3AA9A0}" type="parTrans" cxnId="{3DAD4887-82AD-4D22-A9A2-9EBEBAE382D6}">
      <dgm:prSet/>
      <dgm:spPr/>
      <dgm:t>
        <a:bodyPr/>
        <a:lstStyle/>
        <a:p>
          <a:endParaRPr lang="en-US"/>
        </a:p>
      </dgm:t>
    </dgm:pt>
    <dgm:pt modelId="{80D9B5D1-E1FE-4103-8492-E22727C65E5C}" type="sibTrans" cxnId="{3DAD4887-82AD-4D22-A9A2-9EBEBAE382D6}">
      <dgm:prSet/>
      <dgm:spPr/>
      <dgm:t>
        <a:bodyPr/>
        <a:lstStyle/>
        <a:p>
          <a:endParaRPr lang="en-US"/>
        </a:p>
      </dgm:t>
    </dgm:pt>
    <dgm:pt modelId="{00C41CBC-46F2-489F-AD97-1D65556AFE67}">
      <dgm:prSet/>
      <dgm:spPr/>
      <dgm:t>
        <a:bodyPr/>
        <a:lstStyle/>
        <a:p>
          <a:r>
            <a:rPr lang="en-US"/>
            <a:t>Withdrawal:</a:t>
          </a:r>
          <a:endParaRPr lang="en-US" dirty="0"/>
        </a:p>
      </dgm:t>
    </dgm:pt>
    <dgm:pt modelId="{02B616C8-BA95-4830-80DB-36CE92D4E18B}" type="parTrans" cxnId="{BEC62DC9-1E0D-4B0E-BB77-EF8C8EA8EC96}">
      <dgm:prSet/>
      <dgm:spPr/>
      <dgm:t>
        <a:bodyPr/>
        <a:lstStyle/>
        <a:p>
          <a:endParaRPr lang="en-IN"/>
        </a:p>
      </dgm:t>
    </dgm:pt>
    <dgm:pt modelId="{FC0ED8DB-74DE-45D2-AC0D-E699BCB6090F}" type="sibTrans" cxnId="{BEC62DC9-1E0D-4B0E-BB77-EF8C8EA8EC96}">
      <dgm:prSet/>
      <dgm:spPr/>
      <dgm:t>
        <a:bodyPr/>
        <a:lstStyle/>
        <a:p>
          <a:endParaRPr lang="en-IN"/>
        </a:p>
      </dgm:t>
    </dgm:pt>
    <dgm:pt modelId="{5B570CA7-6E74-41B6-9AB2-9DC4EF9719F8}" type="pres">
      <dgm:prSet presAssocID="{ED6DF9EB-2828-4C0B-B82A-1A63C1E1453F}" presName="outerComposite" presStyleCnt="0">
        <dgm:presLayoutVars>
          <dgm:chMax val="5"/>
          <dgm:dir/>
          <dgm:resizeHandles val="exact"/>
        </dgm:presLayoutVars>
      </dgm:prSet>
      <dgm:spPr/>
    </dgm:pt>
    <dgm:pt modelId="{70F5AED4-EE4F-4F8C-B241-A330394A0BBA}" type="pres">
      <dgm:prSet presAssocID="{ED6DF9EB-2828-4C0B-B82A-1A63C1E1453F}" presName="dummyMaxCanvas" presStyleCnt="0">
        <dgm:presLayoutVars/>
      </dgm:prSet>
      <dgm:spPr/>
    </dgm:pt>
    <dgm:pt modelId="{5050681C-BC27-4909-950B-C730F600BF84}" type="pres">
      <dgm:prSet presAssocID="{ED6DF9EB-2828-4C0B-B82A-1A63C1E1453F}" presName="FiveNodes_1" presStyleLbl="node1" presStyleIdx="0" presStyleCnt="5">
        <dgm:presLayoutVars>
          <dgm:bulletEnabled val="1"/>
        </dgm:presLayoutVars>
      </dgm:prSet>
      <dgm:spPr/>
    </dgm:pt>
    <dgm:pt modelId="{AD89959E-43F5-42B8-A2A1-0C06DB27D173}" type="pres">
      <dgm:prSet presAssocID="{ED6DF9EB-2828-4C0B-B82A-1A63C1E1453F}" presName="FiveNodes_2" presStyleLbl="node1" presStyleIdx="1" presStyleCnt="5">
        <dgm:presLayoutVars>
          <dgm:bulletEnabled val="1"/>
        </dgm:presLayoutVars>
      </dgm:prSet>
      <dgm:spPr/>
    </dgm:pt>
    <dgm:pt modelId="{AEFB37D9-0F28-4882-9FB0-B0A2FA3B2DAE}" type="pres">
      <dgm:prSet presAssocID="{ED6DF9EB-2828-4C0B-B82A-1A63C1E1453F}" presName="FiveNodes_3" presStyleLbl="node1" presStyleIdx="2" presStyleCnt="5">
        <dgm:presLayoutVars>
          <dgm:bulletEnabled val="1"/>
        </dgm:presLayoutVars>
      </dgm:prSet>
      <dgm:spPr/>
    </dgm:pt>
    <dgm:pt modelId="{178EBCC4-6F10-4F76-A647-5F8691E2DFEF}" type="pres">
      <dgm:prSet presAssocID="{ED6DF9EB-2828-4C0B-B82A-1A63C1E1453F}" presName="FiveNodes_4" presStyleLbl="node1" presStyleIdx="3" presStyleCnt="5">
        <dgm:presLayoutVars>
          <dgm:bulletEnabled val="1"/>
        </dgm:presLayoutVars>
      </dgm:prSet>
      <dgm:spPr/>
    </dgm:pt>
    <dgm:pt modelId="{C112139F-707A-4DD4-B725-946330AE2C66}" type="pres">
      <dgm:prSet presAssocID="{ED6DF9EB-2828-4C0B-B82A-1A63C1E1453F}" presName="FiveNodes_5" presStyleLbl="node1" presStyleIdx="4" presStyleCnt="5">
        <dgm:presLayoutVars>
          <dgm:bulletEnabled val="1"/>
        </dgm:presLayoutVars>
      </dgm:prSet>
      <dgm:spPr/>
    </dgm:pt>
    <dgm:pt modelId="{3CC25847-4C4A-493C-83A9-D0EFBC9A61B4}" type="pres">
      <dgm:prSet presAssocID="{ED6DF9EB-2828-4C0B-B82A-1A63C1E1453F}" presName="FiveConn_1-2" presStyleLbl="fgAccFollowNode1" presStyleIdx="0" presStyleCnt="4">
        <dgm:presLayoutVars>
          <dgm:bulletEnabled val="1"/>
        </dgm:presLayoutVars>
      </dgm:prSet>
      <dgm:spPr/>
    </dgm:pt>
    <dgm:pt modelId="{B50CEFB5-A6FC-4EF5-89F0-F4A22435AB0F}" type="pres">
      <dgm:prSet presAssocID="{ED6DF9EB-2828-4C0B-B82A-1A63C1E1453F}" presName="FiveConn_2-3" presStyleLbl="fgAccFollowNode1" presStyleIdx="1" presStyleCnt="4">
        <dgm:presLayoutVars>
          <dgm:bulletEnabled val="1"/>
        </dgm:presLayoutVars>
      </dgm:prSet>
      <dgm:spPr/>
    </dgm:pt>
    <dgm:pt modelId="{B6AACCCA-9791-46B0-9928-E974AC85D963}" type="pres">
      <dgm:prSet presAssocID="{ED6DF9EB-2828-4C0B-B82A-1A63C1E1453F}" presName="FiveConn_3-4" presStyleLbl="fgAccFollowNode1" presStyleIdx="2" presStyleCnt="4">
        <dgm:presLayoutVars>
          <dgm:bulletEnabled val="1"/>
        </dgm:presLayoutVars>
      </dgm:prSet>
      <dgm:spPr/>
    </dgm:pt>
    <dgm:pt modelId="{756026FA-ACF7-48F0-8C48-6850FB98EE71}" type="pres">
      <dgm:prSet presAssocID="{ED6DF9EB-2828-4C0B-B82A-1A63C1E1453F}" presName="FiveConn_4-5" presStyleLbl="fgAccFollowNode1" presStyleIdx="3" presStyleCnt="4">
        <dgm:presLayoutVars>
          <dgm:bulletEnabled val="1"/>
        </dgm:presLayoutVars>
      </dgm:prSet>
      <dgm:spPr/>
    </dgm:pt>
    <dgm:pt modelId="{F90126B2-FF8F-4C6B-B8E6-7B6581749D47}" type="pres">
      <dgm:prSet presAssocID="{ED6DF9EB-2828-4C0B-B82A-1A63C1E1453F}" presName="FiveNodes_1_text" presStyleLbl="node1" presStyleIdx="4" presStyleCnt="5">
        <dgm:presLayoutVars>
          <dgm:bulletEnabled val="1"/>
        </dgm:presLayoutVars>
      </dgm:prSet>
      <dgm:spPr/>
    </dgm:pt>
    <dgm:pt modelId="{41F7AF76-7F73-4C05-8167-6DFDDC3A48BA}" type="pres">
      <dgm:prSet presAssocID="{ED6DF9EB-2828-4C0B-B82A-1A63C1E1453F}" presName="FiveNodes_2_text" presStyleLbl="node1" presStyleIdx="4" presStyleCnt="5">
        <dgm:presLayoutVars>
          <dgm:bulletEnabled val="1"/>
        </dgm:presLayoutVars>
      </dgm:prSet>
      <dgm:spPr/>
    </dgm:pt>
    <dgm:pt modelId="{5DE543A1-2F55-4A2C-88ED-D3EF5A903FEF}" type="pres">
      <dgm:prSet presAssocID="{ED6DF9EB-2828-4C0B-B82A-1A63C1E1453F}" presName="FiveNodes_3_text" presStyleLbl="node1" presStyleIdx="4" presStyleCnt="5">
        <dgm:presLayoutVars>
          <dgm:bulletEnabled val="1"/>
        </dgm:presLayoutVars>
      </dgm:prSet>
      <dgm:spPr/>
    </dgm:pt>
    <dgm:pt modelId="{EFF71E7C-54C0-42F7-A631-C4F399A8F54F}" type="pres">
      <dgm:prSet presAssocID="{ED6DF9EB-2828-4C0B-B82A-1A63C1E1453F}" presName="FiveNodes_4_text" presStyleLbl="node1" presStyleIdx="4" presStyleCnt="5">
        <dgm:presLayoutVars>
          <dgm:bulletEnabled val="1"/>
        </dgm:presLayoutVars>
      </dgm:prSet>
      <dgm:spPr/>
    </dgm:pt>
    <dgm:pt modelId="{199DDF1F-F86C-43E6-BB01-46DFBBC68B02}" type="pres">
      <dgm:prSet presAssocID="{ED6DF9EB-2828-4C0B-B82A-1A63C1E1453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6DD7A09-9B60-470B-BE73-5D2C4A52EC16}" type="presOf" srcId="{8424A8CC-EFDA-4E9E-B865-1EFE5D8B359E}" destId="{F90126B2-FF8F-4C6B-B8E6-7B6581749D47}" srcOrd="1" destOrd="0" presId="urn:microsoft.com/office/officeart/2005/8/layout/vProcess5"/>
    <dgm:cxn modelId="{E3C93D0A-CA96-4138-B763-D4DB485E3A91}" type="presOf" srcId="{FC0ED8DB-74DE-45D2-AC0D-E699BCB6090F}" destId="{756026FA-ACF7-48F0-8C48-6850FB98EE71}" srcOrd="0" destOrd="0" presId="urn:microsoft.com/office/officeart/2005/8/layout/vProcess5"/>
    <dgm:cxn modelId="{3346E80F-826A-4FED-89E2-FBD9941CA6CF}" srcId="{ED6DF9EB-2828-4C0B-B82A-1A63C1E1453F}" destId="{2C047C92-83A8-4043-A21B-5BD0E9DEC295}" srcOrd="1" destOrd="0" parTransId="{17B4DF7F-672C-4F5C-B4BB-0FD7295984AA}" sibTransId="{6CC4CB76-6456-400B-973C-F548CB73EC02}"/>
    <dgm:cxn modelId="{04F62F20-805D-4791-8354-D1ECC7693DF1}" srcId="{ED6DF9EB-2828-4C0B-B82A-1A63C1E1453F}" destId="{8424A8CC-EFDA-4E9E-B865-1EFE5D8B359E}" srcOrd="0" destOrd="0" parTransId="{0C8A2F7A-0FE3-4ED1-81A2-FA317F13BFC5}" sibTransId="{407FE60C-5399-448F-B0D8-2DABEA5023F3}"/>
    <dgm:cxn modelId="{9A9E6B20-426C-4B14-B63F-C099C775663D}" type="presOf" srcId="{B12E197B-7188-4064-8F5B-543570AD6035}" destId="{C112139F-707A-4DD4-B725-946330AE2C66}" srcOrd="0" destOrd="0" presId="urn:microsoft.com/office/officeart/2005/8/layout/vProcess5"/>
    <dgm:cxn modelId="{6A483A26-A389-43A6-A6DC-FD1E8E60BBF2}" type="presOf" srcId="{6CC4CB76-6456-400B-973C-F548CB73EC02}" destId="{B50CEFB5-A6FC-4EF5-89F0-F4A22435AB0F}" srcOrd="0" destOrd="0" presId="urn:microsoft.com/office/officeart/2005/8/layout/vProcess5"/>
    <dgm:cxn modelId="{35A14673-C02D-41AD-8BAE-5A800199C1AC}" type="presOf" srcId="{B0D8BA47-CED6-4931-AB96-E1ED3C376D8F}" destId="{5DE543A1-2F55-4A2C-88ED-D3EF5A903FEF}" srcOrd="1" destOrd="0" presId="urn:microsoft.com/office/officeart/2005/8/layout/vProcess5"/>
    <dgm:cxn modelId="{A0ABE559-650B-4892-8EEB-BCC5C13AE153}" type="presOf" srcId="{2C047C92-83A8-4043-A21B-5BD0E9DEC295}" destId="{AD89959E-43F5-42B8-A2A1-0C06DB27D173}" srcOrd="0" destOrd="0" presId="urn:microsoft.com/office/officeart/2005/8/layout/vProcess5"/>
    <dgm:cxn modelId="{22D38A5A-F3DB-4A88-87DF-75FFEB225A4E}" type="presOf" srcId="{00C41CBC-46F2-489F-AD97-1D65556AFE67}" destId="{EFF71E7C-54C0-42F7-A631-C4F399A8F54F}" srcOrd="1" destOrd="0" presId="urn:microsoft.com/office/officeart/2005/8/layout/vProcess5"/>
    <dgm:cxn modelId="{3DAD4887-82AD-4D22-A9A2-9EBEBAE382D6}" srcId="{ED6DF9EB-2828-4C0B-B82A-1A63C1E1453F}" destId="{EC8EB453-04ED-474B-8EBF-FAD36751967A}" srcOrd="5" destOrd="0" parTransId="{83F0CB21-88F8-472E-8729-87BD9D3AA9A0}" sibTransId="{80D9B5D1-E1FE-4103-8492-E22727C65E5C}"/>
    <dgm:cxn modelId="{9CCE0990-CE58-4D8E-9D8B-8E5744731E07}" type="presOf" srcId="{407FE60C-5399-448F-B0D8-2DABEA5023F3}" destId="{3CC25847-4C4A-493C-83A9-D0EFBC9A61B4}" srcOrd="0" destOrd="0" presId="urn:microsoft.com/office/officeart/2005/8/layout/vProcess5"/>
    <dgm:cxn modelId="{F01F3299-80C1-4190-96AB-5C7DFB3F908B}" srcId="{ED6DF9EB-2828-4C0B-B82A-1A63C1E1453F}" destId="{B12E197B-7188-4064-8F5B-543570AD6035}" srcOrd="4" destOrd="0" parTransId="{1316EEDB-5AF2-4807-8519-ACAFA1F1FE1A}" sibTransId="{7072A695-FE9C-46CC-8859-A9330F7E5A87}"/>
    <dgm:cxn modelId="{BB2878AC-3C44-4828-B249-66D96C54F628}" type="presOf" srcId="{B12E197B-7188-4064-8F5B-543570AD6035}" destId="{199DDF1F-F86C-43E6-BB01-46DFBBC68B02}" srcOrd="1" destOrd="0" presId="urn:microsoft.com/office/officeart/2005/8/layout/vProcess5"/>
    <dgm:cxn modelId="{BEC62DC9-1E0D-4B0E-BB77-EF8C8EA8EC96}" srcId="{ED6DF9EB-2828-4C0B-B82A-1A63C1E1453F}" destId="{00C41CBC-46F2-489F-AD97-1D65556AFE67}" srcOrd="3" destOrd="0" parTransId="{02B616C8-BA95-4830-80DB-36CE92D4E18B}" sibTransId="{FC0ED8DB-74DE-45D2-AC0D-E699BCB6090F}"/>
    <dgm:cxn modelId="{98EA93D5-EE0E-45A4-AF40-550B5580DC98}" type="presOf" srcId="{00C41CBC-46F2-489F-AD97-1D65556AFE67}" destId="{178EBCC4-6F10-4F76-A647-5F8691E2DFEF}" srcOrd="0" destOrd="0" presId="urn:microsoft.com/office/officeart/2005/8/layout/vProcess5"/>
    <dgm:cxn modelId="{3D8EC9DC-5FC4-48ED-B21F-EC34E4521463}" type="presOf" srcId="{B0D8BA47-CED6-4931-AB96-E1ED3C376D8F}" destId="{AEFB37D9-0F28-4882-9FB0-B0A2FA3B2DAE}" srcOrd="0" destOrd="0" presId="urn:microsoft.com/office/officeart/2005/8/layout/vProcess5"/>
    <dgm:cxn modelId="{8B117DE0-D86C-49A7-ACFC-3284A1250C2F}" type="presOf" srcId="{8424A8CC-EFDA-4E9E-B865-1EFE5D8B359E}" destId="{5050681C-BC27-4909-950B-C730F600BF84}" srcOrd="0" destOrd="0" presId="urn:microsoft.com/office/officeart/2005/8/layout/vProcess5"/>
    <dgm:cxn modelId="{8F2713E3-F931-4CA5-AEE0-E64142921CB4}" type="presOf" srcId="{2C047C92-83A8-4043-A21B-5BD0E9DEC295}" destId="{41F7AF76-7F73-4C05-8167-6DFDDC3A48BA}" srcOrd="1" destOrd="0" presId="urn:microsoft.com/office/officeart/2005/8/layout/vProcess5"/>
    <dgm:cxn modelId="{4FE155F1-B37D-4C73-A7F4-040ADD26502F}" srcId="{ED6DF9EB-2828-4C0B-B82A-1A63C1E1453F}" destId="{B0D8BA47-CED6-4931-AB96-E1ED3C376D8F}" srcOrd="2" destOrd="0" parTransId="{44596FA8-3792-4884-A88C-530EB5C569D9}" sibTransId="{774B2173-5EDE-4AA3-A8E0-13C1DF746A87}"/>
    <dgm:cxn modelId="{A1ED1BF6-C105-4564-9105-F698D03CB4CD}" type="presOf" srcId="{ED6DF9EB-2828-4C0B-B82A-1A63C1E1453F}" destId="{5B570CA7-6E74-41B6-9AB2-9DC4EF9719F8}" srcOrd="0" destOrd="0" presId="urn:microsoft.com/office/officeart/2005/8/layout/vProcess5"/>
    <dgm:cxn modelId="{458C1FFF-FC23-4035-B646-6D5134922977}" type="presOf" srcId="{774B2173-5EDE-4AA3-A8E0-13C1DF746A87}" destId="{B6AACCCA-9791-46B0-9928-E974AC85D963}" srcOrd="0" destOrd="0" presId="urn:microsoft.com/office/officeart/2005/8/layout/vProcess5"/>
    <dgm:cxn modelId="{B949DCD8-5F4D-47AA-9C32-6621150844E1}" type="presParOf" srcId="{5B570CA7-6E74-41B6-9AB2-9DC4EF9719F8}" destId="{70F5AED4-EE4F-4F8C-B241-A330394A0BBA}" srcOrd="0" destOrd="0" presId="urn:microsoft.com/office/officeart/2005/8/layout/vProcess5"/>
    <dgm:cxn modelId="{6B48285F-0A60-47DA-9AF7-009CAA343529}" type="presParOf" srcId="{5B570CA7-6E74-41B6-9AB2-9DC4EF9719F8}" destId="{5050681C-BC27-4909-950B-C730F600BF84}" srcOrd="1" destOrd="0" presId="urn:microsoft.com/office/officeart/2005/8/layout/vProcess5"/>
    <dgm:cxn modelId="{5424CA54-2770-4BDF-95CD-E875DB323BE0}" type="presParOf" srcId="{5B570CA7-6E74-41B6-9AB2-9DC4EF9719F8}" destId="{AD89959E-43F5-42B8-A2A1-0C06DB27D173}" srcOrd="2" destOrd="0" presId="urn:microsoft.com/office/officeart/2005/8/layout/vProcess5"/>
    <dgm:cxn modelId="{6259D189-1788-4F9B-B5C3-D6DB40BE59FD}" type="presParOf" srcId="{5B570CA7-6E74-41B6-9AB2-9DC4EF9719F8}" destId="{AEFB37D9-0F28-4882-9FB0-B0A2FA3B2DAE}" srcOrd="3" destOrd="0" presId="urn:microsoft.com/office/officeart/2005/8/layout/vProcess5"/>
    <dgm:cxn modelId="{D03F6804-ED89-4736-B564-7BC13F1B6438}" type="presParOf" srcId="{5B570CA7-6E74-41B6-9AB2-9DC4EF9719F8}" destId="{178EBCC4-6F10-4F76-A647-5F8691E2DFEF}" srcOrd="4" destOrd="0" presId="urn:microsoft.com/office/officeart/2005/8/layout/vProcess5"/>
    <dgm:cxn modelId="{3C664A03-EA3C-4ABA-9466-A8162B05D989}" type="presParOf" srcId="{5B570CA7-6E74-41B6-9AB2-9DC4EF9719F8}" destId="{C112139F-707A-4DD4-B725-946330AE2C66}" srcOrd="5" destOrd="0" presId="urn:microsoft.com/office/officeart/2005/8/layout/vProcess5"/>
    <dgm:cxn modelId="{B880D029-CBDA-47F1-93C2-9EDEFACCEEDF}" type="presParOf" srcId="{5B570CA7-6E74-41B6-9AB2-9DC4EF9719F8}" destId="{3CC25847-4C4A-493C-83A9-D0EFBC9A61B4}" srcOrd="6" destOrd="0" presId="urn:microsoft.com/office/officeart/2005/8/layout/vProcess5"/>
    <dgm:cxn modelId="{0E7D4A81-F407-4777-98A5-C8D69AF954AA}" type="presParOf" srcId="{5B570CA7-6E74-41B6-9AB2-9DC4EF9719F8}" destId="{B50CEFB5-A6FC-4EF5-89F0-F4A22435AB0F}" srcOrd="7" destOrd="0" presId="urn:microsoft.com/office/officeart/2005/8/layout/vProcess5"/>
    <dgm:cxn modelId="{A79881A1-09F7-4FE2-9968-465763716953}" type="presParOf" srcId="{5B570CA7-6E74-41B6-9AB2-9DC4EF9719F8}" destId="{B6AACCCA-9791-46B0-9928-E974AC85D963}" srcOrd="8" destOrd="0" presId="urn:microsoft.com/office/officeart/2005/8/layout/vProcess5"/>
    <dgm:cxn modelId="{EB7CF2B6-3D09-4981-96C3-248B59042566}" type="presParOf" srcId="{5B570CA7-6E74-41B6-9AB2-9DC4EF9719F8}" destId="{756026FA-ACF7-48F0-8C48-6850FB98EE71}" srcOrd="9" destOrd="0" presId="urn:microsoft.com/office/officeart/2005/8/layout/vProcess5"/>
    <dgm:cxn modelId="{08DE0513-F920-4BA2-AAAF-DFEDCBB4DADF}" type="presParOf" srcId="{5B570CA7-6E74-41B6-9AB2-9DC4EF9719F8}" destId="{F90126B2-FF8F-4C6B-B8E6-7B6581749D47}" srcOrd="10" destOrd="0" presId="urn:microsoft.com/office/officeart/2005/8/layout/vProcess5"/>
    <dgm:cxn modelId="{567A678B-3AD6-4DDF-8C6E-15C0FA9C0632}" type="presParOf" srcId="{5B570CA7-6E74-41B6-9AB2-9DC4EF9719F8}" destId="{41F7AF76-7F73-4C05-8167-6DFDDC3A48BA}" srcOrd="11" destOrd="0" presId="urn:microsoft.com/office/officeart/2005/8/layout/vProcess5"/>
    <dgm:cxn modelId="{FB3786A1-3AE3-493A-8B88-6D77BC662FC4}" type="presParOf" srcId="{5B570CA7-6E74-41B6-9AB2-9DC4EF9719F8}" destId="{5DE543A1-2F55-4A2C-88ED-D3EF5A903FEF}" srcOrd="12" destOrd="0" presId="urn:microsoft.com/office/officeart/2005/8/layout/vProcess5"/>
    <dgm:cxn modelId="{201FAB86-5F7D-42FB-A2F7-214133325F12}" type="presParOf" srcId="{5B570CA7-6E74-41B6-9AB2-9DC4EF9719F8}" destId="{EFF71E7C-54C0-42F7-A631-C4F399A8F54F}" srcOrd="13" destOrd="0" presId="urn:microsoft.com/office/officeart/2005/8/layout/vProcess5"/>
    <dgm:cxn modelId="{D01A1F35-C063-4F96-87BA-58F93764C068}" type="presParOf" srcId="{5B570CA7-6E74-41B6-9AB2-9DC4EF9719F8}" destId="{199DDF1F-F86C-43E6-BB01-46DFBBC68B0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004A9D-2C74-43F6-BA34-3D71097CC32D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2E1C448-C5C8-4C45-9F05-5B06B6369D8E}">
      <dgm:prSet/>
      <dgm:spPr/>
      <dgm:t>
        <a:bodyPr/>
        <a:lstStyle/>
        <a:p>
          <a:r>
            <a:rPr lang="en-US"/>
            <a:t>Functionality:</a:t>
          </a:r>
        </a:p>
      </dgm:t>
    </dgm:pt>
    <dgm:pt modelId="{D03F6DB0-CF92-427C-B36F-3713DF8C21E8}" type="parTrans" cxnId="{51470631-7404-46D5-90AA-708184902E0B}">
      <dgm:prSet/>
      <dgm:spPr/>
      <dgm:t>
        <a:bodyPr/>
        <a:lstStyle/>
        <a:p>
          <a:endParaRPr lang="en-US"/>
        </a:p>
      </dgm:t>
    </dgm:pt>
    <dgm:pt modelId="{594569D5-BF9C-4D08-BBB3-94EF580E6766}" type="sibTrans" cxnId="{51470631-7404-46D5-90AA-708184902E0B}">
      <dgm:prSet/>
      <dgm:spPr/>
      <dgm:t>
        <a:bodyPr/>
        <a:lstStyle/>
        <a:p>
          <a:endParaRPr lang="en-US"/>
        </a:p>
      </dgm:t>
    </dgm:pt>
    <dgm:pt modelId="{5F1A9F18-53BE-4DFE-9F82-AC317D4C0CB8}">
      <dgm:prSet/>
      <dgm:spPr/>
      <dgm:t>
        <a:bodyPr/>
        <a:lstStyle/>
        <a:p>
          <a:r>
            <a:rPr lang="en-US"/>
            <a:t>- User enters the Account Number.</a:t>
          </a:r>
        </a:p>
      </dgm:t>
    </dgm:pt>
    <dgm:pt modelId="{60ADB598-A794-4472-B8DC-2CE27E2B8A65}" type="parTrans" cxnId="{BA35F15E-C978-48C5-BFDF-8CE077C1FB2F}">
      <dgm:prSet/>
      <dgm:spPr/>
      <dgm:t>
        <a:bodyPr/>
        <a:lstStyle/>
        <a:p>
          <a:endParaRPr lang="en-US"/>
        </a:p>
      </dgm:t>
    </dgm:pt>
    <dgm:pt modelId="{DA281670-BD84-4A79-A7CD-D06FE53E2832}" type="sibTrans" cxnId="{BA35F15E-C978-48C5-BFDF-8CE077C1FB2F}">
      <dgm:prSet/>
      <dgm:spPr/>
      <dgm:t>
        <a:bodyPr/>
        <a:lstStyle/>
        <a:p>
          <a:endParaRPr lang="en-US"/>
        </a:p>
      </dgm:t>
    </dgm:pt>
    <dgm:pt modelId="{63E48C46-777C-48A1-8C2A-D836D9817950}">
      <dgm:prSet/>
      <dgm:spPr/>
      <dgm:t>
        <a:bodyPr/>
        <a:lstStyle/>
        <a:p>
          <a:r>
            <a:rPr lang="en-US"/>
            <a:t>- The balance of the specified account is displayed in a message box.</a:t>
          </a:r>
        </a:p>
      </dgm:t>
    </dgm:pt>
    <dgm:pt modelId="{F8285535-4DC1-44CD-9759-855FC05F7B76}" type="parTrans" cxnId="{18914F0F-6468-4D68-A9CB-DD43D6458974}">
      <dgm:prSet/>
      <dgm:spPr/>
      <dgm:t>
        <a:bodyPr/>
        <a:lstStyle/>
        <a:p>
          <a:endParaRPr lang="en-US"/>
        </a:p>
      </dgm:t>
    </dgm:pt>
    <dgm:pt modelId="{30188A61-5DC1-408E-AC5B-08C4D8A2267E}" type="sibTrans" cxnId="{18914F0F-6468-4D68-A9CB-DD43D6458974}">
      <dgm:prSet/>
      <dgm:spPr/>
      <dgm:t>
        <a:bodyPr/>
        <a:lstStyle/>
        <a:p>
          <a:endParaRPr lang="en-US"/>
        </a:p>
      </dgm:t>
    </dgm:pt>
    <dgm:pt modelId="{FFA5DA12-71E2-4001-AB17-50592B402CCF}" type="pres">
      <dgm:prSet presAssocID="{48004A9D-2C74-43F6-BA34-3D71097CC32D}" presName="outerComposite" presStyleCnt="0">
        <dgm:presLayoutVars>
          <dgm:chMax val="5"/>
          <dgm:dir/>
          <dgm:resizeHandles val="exact"/>
        </dgm:presLayoutVars>
      </dgm:prSet>
      <dgm:spPr/>
    </dgm:pt>
    <dgm:pt modelId="{1E09F12B-7AFB-4D93-882A-9D81CAE44297}" type="pres">
      <dgm:prSet presAssocID="{48004A9D-2C74-43F6-BA34-3D71097CC32D}" presName="dummyMaxCanvas" presStyleCnt="0">
        <dgm:presLayoutVars/>
      </dgm:prSet>
      <dgm:spPr/>
    </dgm:pt>
    <dgm:pt modelId="{64C7B1E7-999A-473D-95EA-6E15E9C188CD}" type="pres">
      <dgm:prSet presAssocID="{48004A9D-2C74-43F6-BA34-3D71097CC32D}" presName="ThreeNodes_1" presStyleLbl="node1" presStyleIdx="0" presStyleCnt="3">
        <dgm:presLayoutVars>
          <dgm:bulletEnabled val="1"/>
        </dgm:presLayoutVars>
      </dgm:prSet>
      <dgm:spPr/>
    </dgm:pt>
    <dgm:pt modelId="{3E0ECAED-3A89-4213-9D8D-060A8297492C}" type="pres">
      <dgm:prSet presAssocID="{48004A9D-2C74-43F6-BA34-3D71097CC32D}" presName="ThreeNodes_2" presStyleLbl="node1" presStyleIdx="1" presStyleCnt="3">
        <dgm:presLayoutVars>
          <dgm:bulletEnabled val="1"/>
        </dgm:presLayoutVars>
      </dgm:prSet>
      <dgm:spPr/>
    </dgm:pt>
    <dgm:pt modelId="{0E0B968F-50DD-4F4A-83C5-BB98525C059A}" type="pres">
      <dgm:prSet presAssocID="{48004A9D-2C74-43F6-BA34-3D71097CC32D}" presName="ThreeNodes_3" presStyleLbl="node1" presStyleIdx="2" presStyleCnt="3">
        <dgm:presLayoutVars>
          <dgm:bulletEnabled val="1"/>
        </dgm:presLayoutVars>
      </dgm:prSet>
      <dgm:spPr/>
    </dgm:pt>
    <dgm:pt modelId="{1AA7DB71-95DA-4422-B841-6B05A89C3B35}" type="pres">
      <dgm:prSet presAssocID="{48004A9D-2C74-43F6-BA34-3D71097CC32D}" presName="ThreeConn_1-2" presStyleLbl="fgAccFollowNode1" presStyleIdx="0" presStyleCnt="2">
        <dgm:presLayoutVars>
          <dgm:bulletEnabled val="1"/>
        </dgm:presLayoutVars>
      </dgm:prSet>
      <dgm:spPr/>
    </dgm:pt>
    <dgm:pt modelId="{19C5CFC1-8090-4082-A16C-C1334DC39C94}" type="pres">
      <dgm:prSet presAssocID="{48004A9D-2C74-43F6-BA34-3D71097CC32D}" presName="ThreeConn_2-3" presStyleLbl="fgAccFollowNode1" presStyleIdx="1" presStyleCnt="2">
        <dgm:presLayoutVars>
          <dgm:bulletEnabled val="1"/>
        </dgm:presLayoutVars>
      </dgm:prSet>
      <dgm:spPr/>
    </dgm:pt>
    <dgm:pt modelId="{8C7F835A-DA0F-495B-82AA-E3C925FE2D77}" type="pres">
      <dgm:prSet presAssocID="{48004A9D-2C74-43F6-BA34-3D71097CC32D}" presName="ThreeNodes_1_text" presStyleLbl="node1" presStyleIdx="2" presStyleCnt="3">
        <dgm:presLayoutVars>
          <dgm:bulletEnabled val="1"/>
        </dgm:presLayoutVars>
      </dgm:prSet>
      <dgm:spPr/>
    </dgm:pt>
    <dgm:pt modelId="{50687340-2322-4DBE-A4CC-B398F980E467}" type="pres">
      <dgm:prSet presAssocID="{48004A9D-2C74-43F6-BA34-3D71097CC32D}" presName="ThreeNodes_2_text" presStyleLbl="node1" presStyleIdx="2" presStyleCnt="3">
        <dgm:presLayoutVars>
          <dgm:bulletEnabled val="1"/>
        </dgm:presLayoutVars>
      </dgm:prSet>
      <dgm:spPr/>
    </dgm:pt>
    <dgm:pt modelId="{1F3C2F4C-27DC-47F2-806B-F8E1429B1E4D}" type="pres">
      <dgm:prSet presAssocID="{48004A9D-2C74-43F6-BA34-3D71097CC32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8914F0F-6468-4D68-A9CB-DD43D6458974}" srcId="{48004A9D-2C74-43F6-BA34-3D71097CC32D}" destId="{63E48C46-777C-48A1-8C2A-D836D9817950}" srcOrd="2" destOrd="0" parTransId="{F8285535-4DC1-44CD-9759-855FC05F7B76}" sibTransId="{30188A61-5DC1-408E-AC5B-08C4D8A2267E}"/>
    <dgm:cxn modelId="{61E3AB1B-1CAB-4E52-A842-CA234FBA4A63}" type="presOf" srcId="{A2E1C448-C5C8-4C45-9F05-5B06B6369D8E}" destId="{64C7B1E7-999A-473D-95EA-6E15E9C188CD}" srcOrd="0" destOrd="0" presId="urn:microsoft.com/office/officeart/2005/8/layout/vProcess5"/>
    <dgm:cxn modelId="{51470631-7404-46D5-90AA-708184902E0B}" srcId="{48004A9D-2C74-43F6-BA34-3D71097CC32D}" destId="{A2E1C448-C5C8-4C45-9F05-5B06B6369D8E}" srcOrd="0" destOrd="0" parTransId="{D03F6DB0-CF92-427C-B36F-3713DF8C21E8}" sibTransId="{594569D5-BF9C-4D08-BBB3-94EF580E6766}"/>
    <dgm:cxn modelId="{BA35F15E-C978-48C5-BFDF-8CE077C1FB2F}" srcId="{48004A9D-2C74-43F6-BA34-3D71097CC32D}" destId="{5F1A9F18-53BE-4DFE-9F82-AC317D4C0CB8}" srcOrd="1" destOrd="0" parTransId="{60ADB598-A794-4472-B8DC-2CE27E2B8A65}" sibTransId="{DA281670-BD84-4A79-A7CD-D06FE53E2832}"/>
    <dgm:cxn modelId="{D90DE555-EEED-4B4A-8010-0C8F90EC577D}" type="presOf" srcId="{48004A9D-2C74-43F6-BA34-3D71097CC32D}" destId="{FFA5DA12-71E2-4001-AB17-50592B402CCF}" srcOrd="0" destOrd="0" presId="urn:microsoft.com/office/officeart/2005/8/layout/vProcess5"/>
    <dgm:cxn modelId="{2089507D-6E2D-49A7-ADF8-5F17B4B85DB4}" type="presOf" srcId="{5F1A9F18-53BE-4DFE-9F82-AC317D4C0CB8}" destId="{3E0ECAED-3A89-4213-9D8D-060A8297492C}" srcOrd="0" destOrd="0" presId="urn:microsoft.com/office/officeart/2005/8/layout/vProcess5"/>
    <dgm:cxn modelId="{F39F8081-313A-47AE-8877-152137395C5B}" type="presOf" srcId="{A2E1C448-C5C8-4C45-9F05-5B06B6369D8E}" destId="{8C7F835A-DA0F-495B-82AA-E3C925FE2D77}" srcOrd="1" destOrd="0" presId="urn:microsoft.com/office/officeart/2005/8/layout/vProcess5"/>
    <dgm:cxn modelId="{5B5ADC91-C6BA-4E63-B4E9-3EB1D34263D2}" type="presOf" srcId="{594569D5-BF9C-4D08-BBB3-94EF580E6766}" destId="{1AA7DB71-95DA-4422-B841-6B05A89C3B35}" srcOrd="0" destOrd="0" presId="urn:microsoft.com/office/officeart/2005/8/layout/vProcess5"/>
    <dgm:cxn modelId="{BD3DFA93-66A3-4E5B-9DD3-087559328436}" type="presOf" srcId="{63E48C46-777C-48A1-8C2A-D836D9817950}" destId="{1F3C2F4C-27DC-47F2-806B-F8E1429B1E4D}" srcOrd="1" destOrd="0" presId="urn:microsoft.com/office/officeart/2005/8/layout/vProcess5"/>
    <dgm:cxn modelId="{D4EC889D-630C-4BB0-8FDE-9BA1C3788ECD}" type="presOf" srcId="{63E48C46-777C-48A1-8C2A-D836D9817950}" destId="{0E0B968F-50DD-4F4A-83C5-BB98525C059A}" srcOrd="0" destOrd="0" presId="urn:microsoft.com/office/officeart/2005/8/layout/vProcess5"/>
    <dgm:cxn modelId="{C7DE91B0-2EDA-4909-9056-5659EFACB7F1}" type="presOf" srcId="{5F1A9F18-53BE-4DFE-9F82-AC317D4C0CB8}" destId="{50687340-2322-4DBE-A4CC-B398F980E467}" srcOrd="1" destOrd="0" presId="urn:microsoft.com/office/officeart/2005/8/layout/vProcess5"/>
    <dgm:cxn modelId="{18C80BF8-ECA4-4064-9C53-FC4EBEFAF97E}" type="presOf" srcId="{DA281670-BD84-4A79-A7CD-D06FE53E2832}" destId="{19C5CFC1-8090-4082-A16C-C1334DC39C94}" srcOrd="0" destOrd="0" presId="urn:microsoft.com/office/officeart/2005/8/layout/vProcess5"/>
    <dgm:cxn modelId="{9C9A4518-45D4-400B-89EE-0EB8CFBA8F4A}" type="presParOf" srcId="{FFA5DA12-71E2-4001-AB17-50592B402CCF}" destId="{1E09F12B-7AFB-4D93-882A-9D81CAE44297}" srcOrd="0" destOrd="0" presId="urn:microsoft.com/office/officeart/2005/8/layout/vProcess5"/>
    <dgm:cxn modelId="{1A0108A9-190C-4237-ABD1-BC9B39EB1CDF}" type="presParOf" srcId="{FFA5DA12-71E2-4001-AB17-50592B402CCF}" destId="{64C7B1E7-999A-473D-95EA-6E15E9C188CD}" srcOrd="1" destOrd="0" presId="urn:microsoft.com/office/officeart/2005/8/layout/vProcess5"/>
    <dgm:cxn modelId="{24EB0D07-9539-4690-B28E-8DC0FD4D4982}" type="presParOf" srcId="{FFA5DA12-71E2-4001-AB17-50592B402CCF}" destId="{3E0ECAED-3A89-4213-9D8D-060A8297492C}" srcOrd="2" destOrd="0" presId="urn:microsoft.com/office/officeart/2005/8/layout/vProcess5"/>
    <dgm:cxn modelId="{F7A29F35-89EC-4A0C-BAD9-CE24D62D3892}" type="presParOf" srcId="{FFA5DA12-71E2-4001-AB17-50592B402CCF}" destId="{0E0B968F-50DD-4F4A-83C5-BB98525C059A}" srcOrd="3" destOrd="0" presId="urn:microsoft.com/office/officeart/2005/8/layout/vProcess5"/>
    <dgm:cxn modelId="{F614520B-3DB5-4682-AC94-594DE2FD46D0}" type="presParOf" srcId="{FFA5DA12-71E2-4001-AB17-50592B402CCF}" destId="{1AA7DB71-95DA-4422-B841-6B05A89C3B35}" srcOrd="4" destOrd="0" presId="urn:microsoft.com/office/officeart/2005/8/layout/vProcess5"/>
    <dgm:cxn modelId="{B224DFF1-6C5D-4083-BD40-886D151BAC8C}" type="presParOf" srcId="{FFA5DA12-71E2-4001-AB17-50592B402CCF}" destId="{19C5CFC1-8090-4082-A16C-C1334DC39C94}" srcOrd="5" destOrd="0" presId="urn:microsoft.com/office/officeart/2005/8/layout/vProcess5"/>
    <dgm:cxn modelId="{CFCA8597-1E3B-43A1-A812-C84E9D5B9FC8}" type="presParOf" srcId="{FFA5DA12-71E2-4001-AB17-50592B402CCF}" destId="{8C7F835A-DA0F-495B-82AA-E3C925FE2D77}" srcOrd="6" destOrd="0" presId="urn:microsoft.com/office/officeart/2005/8/layout/vProcess5"/>
    <dgm:cxn modelId="{C437D26E-9D56-4C67-854F-2671E25A6707}" type="presParOf" srcId="{FFA5DA12-71E2-4001-AB17-50592B402CCF}" destId="{50687340-2322-4DBE-A4CC-B398F980E467}" srcOrd="7" destOrd="0" presId="urn:microsoft.com/office/officeart/2005/8/layout/vProcess5"/>
    <dgm:cxn modelId="{C5304E7E-F9FD-4ECA-9737-DFC3E29A9A0F}" type="presParOf" srcId="{FFA5DA12-71E2-4001-AB17-50592B402CCF}" destId="{1F3C2F4C-27DC-47F2-806B-F8E1429B1E4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F26C496-DE0C-4431-82DC-E45850EF4B5D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9DEC55B-9B4F-4BEF-B6C0-6AA3CD510CC0}">
      <dgm:prSet/>
      <dgm:spPr/>
      <dgm:t>
        <a:bodyPr/>
        <a:lstStyle/>
        <a:p>
          <a:r>
            <a:rPr lang="en-US"/>
            <a:t>Functionality:</a:t>
          </a:r>
        </a:p>
      </dgm:t>
    </dgm:pt>
    <dgm:pt modelId="{ED03F0DB-F98B-4697-A58C-4D988B438DD8}" type="parTrans" cxnId="{CEB1F438-D531-476C-8F19-0AB2DD871932}">
      <dgm:prSet/>
      <dgm:spPr/>
      <dgm:t>
        <a:bodyPr/>
        <a:lstStyle/>
        <a:p>
          <a:endParaRPr lang="en-US"/>
        </a:p>
      </dgm:t>
    </dgm:pt>
    <dgm:pt modelId="{74FC95E4-EB2C-4C6E-A71A-768D873572BA}" type="sibTrans" cxnId="{CEB1F438-D531-476C-8F19-0AB2DD871932}">
      <dgm:prSet/>
      <dgm:spPr/>
      <dgm:t>
        <a:bodyPr/>
        <a:lstStyle/>
        <a:p>
          <a:endParaRPr lang="en-US"/>
        </a:p>
      </dgm:t>
    </dgm:pt>
    <dgm:pt modelId="{63302A6C-24AA-4A65-8057-4F150B2B039E}">
      <dgm:prSet/>
      <dgm:spPr/>
      <dgm:t>
        <a:bodyPr/>
        <a:lstStyle/>
        <a:p>
          <a:r>
            <a:rPr lang="en-US"/>
            <a:t>- Displays all accounts in a tabular format using Tkinter’s Treeview widget.</a:t>
          </a:r>
        </a:p>
      </dgm:t>
    </dgm:pt>
    <dgm:pt modelId="{9DF78324-E167-4A19-ACA3-907B8BADC51E}" type="parTrans" cxnId="{522B5272-3606-419B-BA16-06090438D90D}">
      <dgm:prSet/>
      <dgm:spPr/>
      <dgm:t>
        <a:bodyPr/>
        <a:lstStyle/>
        <a:p>
          <a:endParaRPr lang="en-US"/>
        </a:p>
      </dgm:t>
    </dgm:pt>
    <dgm:pt modelId="{33BEB9F2-CA87-458D-A576-F32090BE0C0F}" type="sibTrans" cxnId="{522B5272-3606-419B-BA16-06090438D90D}">
      <dgm:prSet/>
      <dgm:spPr/>
      <dgm:t>
        <a:bodyPr/>
        <a:lstStyle/>
        <a:p>
          <a:endParaRPr lang="en-US"/>
        </a:p>
      </dgm:t>
    </dgm:pt>
    <dgm:pt modelId="{3B41EB01-1C43-40C6-A906-397DE6CB8DA6}">
      <dgm:prSet/>
      <dgm:spPr/>
      <dgm:t>
        <a:bodyPr/>
        <a:lstStyle/>
        <a:p>
          <a:r>
            <a:rPr lang="en-US"/>
            <a:t>- Shows account number, name, type, and deposit for each account.</a:t>
          </a:r>
        </a:p>
      </dgm:t>
    </dgm:pt>
    <dgm:pt modelId="{3CFC130F-8C2D-4762-B137-B2568D793562}" type="parTrans" cxnId="{7C27B143-0A7F-4F66-8779-4A63BF32FD65}">
      <dgm:prSet/>
      <dgm:spPr/>
      <dgm:t>
        <a:bodyPr/>
        <a:lstStyle/>
        <a:p>
          <a:endParaRPr lang="en-US"/>
        </a:p>
      </dgm:t>
    </dgm:pt>
    <dgm:pt modelId="{C8080964-D36A-45FD-ABF0-3B76126C1749}" type="sibTrans" cxnId="{7C27B143-0A7F-4F66-8779-4A63BF32FD65}">
      <dgm:prSet/>
      <dgm:spPr/>
      <dgm:t>
        <a:bodyPr/>
        <a:lstStyle/>
        <a:p>
          <a:endParaRPr lang="en-US"/>
        </a:p>
      </dgm:t>
    </dgm:pt>
    <dgm:pt modelId="{109FC596-B2A7-4D13-93D8-D9E43CFCDE86}" type="pres">
      <dgm:prSet presAssocID="{0F26C496-DE0C-4431-82DC-E45850EF4B5D}" presName="outerComposite" presStyleCnt="0">
        <dgm:presLayoutVars>
          <dgm:chMax val="5"/>
          <dgm:dir/>
          <dgm:resizeHandles val="exact"/>
        </dgm:presLayoutVars>
      </dgm:prSet>
      <dgm:spPr/>
    </dgm:pt>
    <dgm:pt modelId="{92EBD186-79F9-43E0-B7D2-3330D7BE5B12}" type="pres">
      <dgm:prSet presAssocID="{0F26C496-DE0C-4431-82DC-E45850EF4B5D}" presName="dummyMaxCanvas" presStyleCnt="0">
        <dgm:presLayoutVars/>
      </dgm:prSet>
      <dgm:spPr/>
    </dgm:pt>
    <dgm:pt modelId="{68AC863A-F15E-4638-99E8-139B4395CEAD}" type="pres">
      <dgm:prSet presAssocID="{0F26C496-DE0C-4431-82DC-E45850EF4B5D}" presName="ThreeNodes_1" presStyleLbl="node1" presStyleIdx="0" presStyleCnt="3" custScaleX="99479" custScaleY="61525" custLinFactNeighborX="-261" custLinFactNeighborY="14400">
        <dgm:presLayoutVars>
          <dgm:bulletEnabled val="1"/>
        </dgm:presLayoutVars>
      </dgm:prSet>
      <dgm:spPr/>
    </dgm:pt>
    <dgm:pt modelId="{4134BEBC-C95B-4C65-B9DD-2300CA0004DE}" type="pres">
      <dgm:prSet presAssocID="{0F26C496-DE0C-4431-82DC-E45850EF4B5D}" presName="ThreeNodes_2" presStyleLbl="node1" presStyleIdx="1" presStyleCnt="3" custLinFactNeighborX="-722" custLinFactNeighborY="-1997">
        <dgm:presLayoutVars>
          <dgm:bulletEnabled val="1"/>
        </dgm:presLayoutVars>
      </dgm:prSet>
      <dgm:spPr/>
    </dgm:pt>
    <dgm:pt modelId="{59534213-2560-43F0-A1ED-FD90B3614FAA}" type="pres">
      <dgm:prSet presAssocID="{0F26C496-DE0C-4431-82DC-E45850EF4B5D}" presName="ThreeNodes_3" presStyleLbl="node1" presStyleIdx="2" presStyleCnt="3">
        <dgm:presLayoutVars>
          <dgm:bulletEnabled val="1"/>
        </dgm:presLayoutVars>
      </dgm:prSet>
      <dgm:spPr/>
    </dgm:pt>
    <dgm:pt modelId="{F225064F-59D8-4A4A-A836-C1A6033BC3B0}" type="pres">
      <dgm:prSet presAssocID="{0F26C496-DE0C-4431-82DC-E45850EF4B5D}" presName="ThreeConn_1-2" presStyleLbl="fgAccFollowNode1" presStyleIdx="0" presStyleCnt="2">
        <dgm:presLayoutVars>
          <dgm:bulletEnabled val="1"/>
        </dgm:presLayoutVars>
      </dgm:prSet>
      <dgm:spPr/>
    </dgm:pt>
    <dgm:pt modelId="{CB8DB0DF-A7A5-4F16-9E19-952A407F43A8}" type="pres">
      <dgm:prSet presAssocID="{0F26C496-DE0C-4431-82DC-E45850EF4B5D}" presName="ThreeConn_2-3" presStyleLbl="fgAccFollowNode1" presStyleIdx="1" presStyleCnt="2">
        <dgm:presLayoutVars>
          <dgm:bulletEnabled val="1"/>
        </dgm:presLayoutVars>
      </dgm:prSet>
      <dgm:spPr/>
    </dgm:pt>
    <dgm:pt modelId="{64551016-F26E-4857-B1E0-D8A4D24E83A0}" type="pres">
      <dgm:prSet presAssocID="{0F26C496-DE0C-4431-82DC-E45850EF4B5D}" presName="ThreeNodes_1_text" presStyleLbl="node1" presStyleIdx="2" presStyleCnt="3">
        <dgm:presLayoutVars>
          <dgm:bulletEnabled val="1"/>
        </dgm:presLayoutVars>
      </dgm:prSet>
      <dgm:spPr/>
    </dgm:pt>
    <dgm:pt modelId="{82FE2FDD-9C13-4C0C-B79D-827CA67F1FC7}" type="pres">
      <dgm:prSet presAssocID="{0F26C496-DE0C-4431-82DC-E45850EF4B5D}" presName="ThreeNodes_2_text" presStyleLbl="node1" presStyleIdx="2" presStyleCnt="3">
        <dgm:presLayoutVars>
          <dgm:bulletEnabled val="1"/>
        </dgm:presLayoutVars>
      </dgm:prSet>
      <dgm:spPr/>
    </dgm:pt>
    <dgm:pt modelId="{1B2CA48C-5769-4C30-88A5-B818BFEAC99D}" type="pres">
      <dgm:prSet presAssocID="{0F26C496-DE0C-4431-82DC-E45850EF4B5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E9EB906-90E1-4C1D-989D-B74893C19715}" type="presOf" srcId="{3B41EB01-1C43-40C6-A906-397DE6CB8DA6}" destId="{1B2CA48C-5769-4C30-88A5-B818BFEAC99D}" srcOrd="1" destOrd="0" presId="urn:microsoft.com/office/officeart/2005/8/layout/vProcess5"/>
    <dgm:cxn modelId="{83E60015-9FC0-47C1-ADEE-7758394AC3F6}" type="presOf" srcId="{99DEC55B-9B4F-4BEF-B6C0-6AA3CD510CC0}" destId="{64551016-F26E-4857-B1E0-D8A4D24E83A0}" srcOrd="1" destOrd="0" presId="urn:microsoft.com/office/officeart/2005/8/layout/vProcess5"/>
    <dgm:cxn modelId="{59BE9924-79FA-4D9C-8640-1D313F33E428}" type="presOf" srcId="{33BEB9F2-CA87-458D-A576-F32090BE0C0F}" destId="{CB8DB0DF-A7A5-4F16-9E19-952A407F43A8}" srcOrd="0" destOrd="0" presId="urn:microsoft.com/office/officeart/2005/8/layout/vProcess5"/>
    <dgm:cxn modelId="{7B1D7B2B-4E68-45E0-AF02-E3330E6E58B1}" type="presOf" srcId="{63302A6C-24AA-4A65-8057-4F150B2B039E}" destId="{4134BEBC-C95B-4C65-B9DD-2300CA0004DE}" srcOrd="0" destOrd="0" presId="urn:microsoft.com/office/officeart/2005/8/layout/vProcess5"/>
    <dgm:cxn modelId="{CEB1F438-D531-476C-8F19-0AB2DD871932}" srcId="{0F26C496-DE0C-4431-82DC-E45850EF4B5D}" destId="{99DEC55B-9B4F-4BEF-B6C0-6AA3CD510CC0}" srcOrd="0" destOrd="0" parTransId="{ED03F0DB-F98B-4697-A58C-4D988B438DD8}" sibTransId="{74FC95E4-EB2C-4C6E-A71A-768D873572BA}"/>
    <dgm:cxn modelId="{7C27B143-0A7F-4F66-8779-4A63BF32FD65}" srcId="{0F26C496-DE0C-4431-82DC-E45850EF4B5D}" destId="{3B41EB01-1C43-40C6-A906-397DE6CB8DA6}" srcOrd="2" destOrd="0" parTransId="{3CFC130F-8C2D-4762-B137-B2568D793562}" sibTransId="{C8080964-D36A-45FD-ABF0-3B76126C1749}"/>
    <dgm:cxn modelId="{522B5272-3606-419B-BA16-06090438D90D}" srcId="{0F26C496-DE0C-4431-82DC-E45850EF4B5D}" destId="{63302A6C-24AA-4A65-8057-4F150B2B039E}" srcOrd="1" destOrd="0" parTransId="{9DF78324-E167-4A19-ACA3-907B8BADC51E}" sibTransId="{33BEB9F2-CA87-458D-A576-F32090BE0C0F}"/>
    <dgm:cxn modelId="{125AB486-CF0A-477F-B47C-C9059102DDA3}" type="presOf" srcId="{74FC95E4-EB2C-4C6E-A71A-768D873572BA}" destId="{F225064F-59D8-4A4A-A836-C1A6033BC3B0}" srcOrd="0" destOrd="0" presId="urn:microsoft.com/office/officeart/2005/8/layout/vProcess5"/>
    <dgm:cxn modelId="{B6363C8D-1155-48E2-9688-E55A0AC5A87B}" type="presOf" srcId="{99DEC55B-9B4F-4BEF-B6C0-6AA3CD510CC0}" destId="{68AC863A-F15E-4638-99E8-139B4395CEAD}" srcOrd="0" destOrd="0" presId="urn:microsoft.com/office/officeart/2005/8/layout/vProcess5"/>
    <dgm:cxn modelId="{D15E7FA2-412B-47A5-A5D5-7207962C0515}" type="presOf" srcId="{3B41EB01-1C43-40C6-A906-397DE6CB8DA6}" destId="{59534213-2560-43F0-A1ED-FD90B3614FAA}" srcOrd="0" destOrd="0" presId="urn:microsoft.com/office/officeart/2005/8/layout/vProcess5"/>
    <dgm:cxn modelId="{DAF7C5BC-4743-407C-AA7D-A9A64634BB04}" type="presOf" srcId="{0F26C496-DE0C-4431-82DC-E45850EF4B5D}" destId="{109FC596-B2A7-4D13-93D8-D9E43CFCDE86}" srcOrd="0" destOrd="0" presId="urn:microsoft.com/office/officeart/2005/8/layout/vProcess5"/>
    <dgm:cxn modelId="{5D1D64C7-01AF-4A99-8E47-9929976712D8}" type="presOf" srcId="{63302A6C-24AA-4A65-8057-4F150B2B039E}" destId="{82FE2FDD-9C13-4C0C-B79D-827CA67F1FC7}" srcOrd="1" destOrd="0" presId="urn:microsoft.com/office/officeart/2005/8/layout/vProcess5"/>
    <dgm:cxn modelId="{5ED9145B-B431-438D-855D-5466F9781A66}" type="presParOf" srcId="{109FC596-B2A7-4D13-93D8-D9E43CFCDE86}" destId="{92EBD186-79F9-43E0-B7D2-3330D7BE5B12}" srcOrd="0" destOrd="0" presId="urn:microsoft.com/office/officeart/2005/8/layout/vProcess5"/>
    <dgm:cxn modelId="{5D072241-803B-423F-B7DC-A2B2543C951E}" type="presParOf" srcId="{109FC596-B2A7-4D13-93D8-D9E43CFCDE86}" destId="{68AC863A-F15E-4638-99E8-139B4395CEAD}" srcOrd="1" destOrd="0" presId="urn:microsoft.com/office/officeart/2005/8/layout/vProcess5"/>
    <dgm:cxn modelId="{2D6DEACE-2F69-4969-990A-0F7E18C5419E}" type="presParOf" srcId="{109FC596-B2A7-4D13-93D8-D9E43CFCDE86}" destId="{4134BEBC-C95B-4C65-B9DD-2300CA0004DE}" srcOrd="2" destOrd="0" presId="urn:microsoft.com/office/officeart/2005/8/layout/vProcess5"/>
    <dgm:cxn modelId="{6869FAD4-A4B9-4A5E-889C-071B10ED4C13}" type="presParOf" srcId="{109FC596-B2A7-4D13-93D8-D9E43CFCDE86}" destId="{59534213-2560-43F0-A1ED-FD90B3614FAA}" srcOrd="3" destOrd="0" presId="urn:microsoft.com/office/officeart/2005/8/layout/vProcess5"/>
    <dgm:cxn modelId="{78B4B3F8-C85B-4EB2-AF33-822E64CB3650}" type="presParOf" srcId="{109FC596-B2A7-4D13-93D8-D9E43CFCDE86}" destId="{F225064F-59D8-4A4A-A836-C1A6033BC3B0}" srcOrd="4" destOrd="0" presId="urn:microsoft.com/office/officeart/2005/8/layout/vProcess5"/>
    <dgm:cxn modelId="{558EEFD4-B80C-4A47-AE59-14E12D6AFAE2}" type="presParOf" srcId="{109FC596-B2A7-4D13-93D8-D9E43CFCDE86}" destId="{CB8DB0DF-A7A5-4F16-9E19-952A407F43A8}" srcOrd="5" destOrd="0" presId="urn:microsoft.com/office/officeart/2005/8/layout/vProcess5"/>
    <dgm:cxn modelId="{9D47A5F2-C4D1-4C37-B959-A560EA15FD54}" type="presParOf" srcId="{109FC596-B2A7-4D13-93D8-D9E43CFCDE86}" destId="{64551016-F26E-4857-B1E0-D8A4D24E83A0}" srcOrd="6" destOrd="0" presId="urn:microsoft.com/office/officeart/2005/8/layout/vProcess5"/>
    <dgm:cxn modelId="{2D86C2CE-88AE-4286-A7CB-F36C364236EE}" type="presParOf" srcId="{109FC596-B2A7-4D13-93D8-D9E43CFCDE86}" destId="{82FE2FDD-9C13-4C0C-B79D-827CA67F1FC7}" srcOrd="7" destOrd="0" presId="urn:microsoft.com/office/officeart/2005/8/layout/vProcess5"/>
    <dgm:cxn modelId="{577F12F1-087D-43CB-9940-A393B970E3C9}" type="presParOf" srcId="{109FC596-B2A7-4D13-93D8-D9E43CFCDE86}" destId="{1B2CA48C-5769-4C30-88A5-B818BFEAC99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C06CC-2B32-472B-91F0-56DAC7227C5F}">
      <dsp:nvSpPr>
        <dsp:cNvPr id="0" name=""/>
        <dsp:cNvSpPr/>
      </dsp:nvSpPr>
      <dsp:spPr>
        <a:xfrm>
          <a:off x="24745" y="665083"/>
          <a:ext cx="1082539" cy="108253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2DF2B-128A-44FD-9BA3-5A0CD47321A7}">
      <dsp:nvSpPr>
        <dsp:cNvPr id="0" name=""/>
        <dsp:cNvSpPr/>
      </dsp:nvSpPr>
      <dsp:spPr>
        <a:xfrm>
          <a:off x="252078" y="892416"/>
          <a:ext cx="627872" cy="6278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A7051-6FEC-4835-BC60-1F64D3DD5316}">
      <dsp:nvSpPr>
        <dsp:cNvPr id="0" name=""/>
        <dsp:cNvSpPr/>
      </dsp:nvSpPr>
      <dsp:spPr>
        <a:xfrm>
          <a:off x="1339257" y="665083"/>
          <a:ext cx="2551699" cy="108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What is the Bank Management System?</a:t>
          </a:r>
        </a:p>
      </dsp:txBody>
      <dsp:txXfrm>
        <a:off x="1339257" y="665083"/>
        <a:ext cx="2551699" cy="1082539"/>
      </dsp:txXfrm>
    </dsp:sp>
    <dsp:sp modelId="{E034B04B-5C7A-424F-B2C4-6E1D677B87E7}">
      <dsp:nvSpPr>
        <dsp:cNvPr id="0" name=""/>
        <dsp:cNvSpPr/>
      </dsp:nvSpPr>
      <dsp:spPr>
        <a:xfrm>
          <a:off x="4335570" y="665083"/>
          <a:ext cx="1082539" cy="108253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D349E-41B3-47C8-A079-359441C5C379}">
      <dsp:nvSpPr>
        <dsp:cNvPr id="0" name=""/>
        <dsp:cNvSpPr/>
      </dsp:nvSpPr>
      <dsp:spPr>
        <a:xfrm>
          <a:off x="4562903" y="892416"/>
          <a:ext cx="627872" cy="6278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EBA1D-9478-4FE7-9F70-658B4312D5BD}">
      <dsp:nvSpPr>
        <dsp:cNvPr id="0" name=""/>
        <dsp:cNvSpPr/>
      </dsp:nvSpPr>
      <dsp:spPr>
        <a:xfrm>
          <a:off x="5650082" y="665083"/>
          <a:ext cx="2551699" cy="108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A Python-based graphical user interface (GUI) application for managing bank accounts</a:t>
          </a:r>
          <a:r>
            <a:rPr lang="en-US" sz="1500" kern="1200" dirty="0"/>
            <a:t>.</a:t>
          </a:r>
        </a:p>
      </dsp:txBody>
      <dsp:txXfrm>
        <a:off x="5650082" y="665083"/>
        <a:ext cx="2551699" cy="1082539"/>
      </dsp:txXfrm>
    </dsp:sp>
    <dsp:sp modelId="{873CEB7E-AE74-4D17-A112-5C19E716F2C3}">
      <dsp:nvSpPr>
        <dsp:cNvPr id="0" name=""/>
        <dsp:cNvSpPr/>
      </dsp:nvSpPr>
      <dsp:spPr>
        <a:xfrm>
          <a:off x="24745" y="2463516"/>
          <a:ext cx="1082539" cy="108253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35439-57C7-4F6A-8F5D-1338D20F4584}">
      <dsp:nvSpPr>
        <dsp:cNvPr id="0" name=""/>
        <dsp:cNvSpPr/>
      </dsp:nvSpPr>
      <dsp:spPr>
        <a:xfrm>
          <a:off x="252078" y="2690849"/>
          <a:ext cx="627872" cy="6278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9CDD2-051C-4B82-A7A3-CD950B466FCC}">
      <dsp:nvSpPr>
        <dsp:cNvPr id="0" name=""/>
        <dsp:cNvSpPr/>
      </dsp:nvSpPr>
      <dsp:spPr>
        <a:xfrm>
          <a:off x="1339257" y="2463516"/>
          <a:ext cx="2551699" cy="108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Uses </a:t>
          </a:r>
          <a:r>
            <a:rPr lang="en-US" sz="1600" kern="1200" dirty="0" err="1"/>
            <a:t>Tkinter</a:t>
          </a:r>
          <a:r>
            <a:rPr lang="en-US" sz="1600" kern="1200" dirty="0"/>
            <a:t> for the GUI and file handling for storing account data.</a:t>
          </a:r>
        </a:p>
      </dsp:txBody>
      <dsp:txXfrm>
        <a:off x="1339257" y="2463516"/>
        <a:ext cx="2551699" cy="1082539"/>
      </dsp:txXfrm>
    </dsp:sp>
    <dsp:sp modelId="{D7597BB1-D129-42DA-A9F9-712F6177B049}">
      <dsp:nvSpPr>
        <dsp:cNvPr id="0" name=""/>
        <dsp:cNvSpPr/>
      </dsp:nvSpPr>
      <dsp:spPr>
        <a:xfrm>
          <a:off x="4335570" y="2463516"/>
          <a:ext cx="1082539" cy="108253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1375D-F82E-4ECD-A766-A79EBECC6965}">
      <dsp:nvSpPr>
        <dsp:cNvPr id="0" name=""/>
        <dsp:cNvSpPr/>
      </dsp:nvSpPr>
      <dsp:spPr>
        <a:xfrm>
          <a:off x="4562903" y="2690849"/>
          <a:ext cx="627872" cy="6278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03F41-1158-487F-81FF-74C654AB1E86}">
      <dsp:nvSpPr>
        <dsp:cNvPr id="0" name=""/>
        <dsp:cNvSpPr/>
      </dsp:nvSpPr>
      <dsp:spPr>
        <a:xfrm>
          <a:off x="5650082" y="2463516"/>
          <a:ext cx="2551699" cy="108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Provides essential bank account management functionalities.</a:t>
          </a:r>
        </a:p>
      </dsp:txBody>
      <dsp:txXfrm>
        <a:off x="5650082" y="2463516"/>
        <a:ext cx="2551699" cy="10825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CC3EF-0BAE-4BB6-B890-C55A1A8B8162}">
      <dsp:nvSpPr>
        <dsp:cNvPr id="0" name=""/>
        <dsp:cNvSpPr/>
      </dsp:nvSpPr>
      <dsp:spPr>
        <a:xfrm>
          <a:off x="0" y="0"/>
          <a:ext cx="6492240" cy="776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Functionality:</a:t>
          </a:r>
        </a:p>
      </dsp:txBody>
      <dsp:txXfrm>
        <a:off x="22746" y="22746"/>
        <a:ext cx="5588589" cy="731121"/>
      </dsp:txXfrm>
    </dsp:sp>
    <dsp:sp modelId="{3F9D1617-1028-4B82-B5A4-1ED521E31D46}">
      <dsp:nvSpPr>
        <dsp:cNvPr id="0" name=""/>
        <dsp:cNvSpPr/>
      </dsp:nvSpPr>
      <dsp:spPr>
        <a:xfrm>
          <a:off x="543725" y="917816"/>
          <a:ext cx="6492240" cy="776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83163"/>
                <a:satOff val="-6257"/>
                <a:lumOff val="39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383163"/>
                <a:satOff val="-6257"/>
                <a:lumOff val="39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Fetches account details based on the Account Number.</a:t>
          </a:r>
        </a:p>
      </dsp:txBody>
      <dsp:txXfrm>
        <a:off x="566471" y="940562"/>
        <a:ext cx="5398224" cy="731121"/>
      </dsp:txXfrm>
    </dsp:sp>
    <dsp:sp modelId="{317FE080-B941-4B17-BB46-7731CBAA11AE}">
      <dsp:nvSpPr>
        <dsp:cNvPr id="0" name=""/>
        <dsp:cNvSpPr/>
      </dsp:nvSpPr>
      <dsp:spPr>
        <a:xfrm>
          <a:off x="1079334" y="1835632"/>
          <a:ext cx="6492240" cy="776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766327"/>
                <a:satOff val="-12515"/>
                <a:lumOff val="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766327"/>
                <a:satOff val="-12515"/>
                <a:lumOff val="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Allows modification of the account name, type, and deposit.</a:t>
          </a:r>
        </a:p>
      </dsp:txBody>
      <dsp:txXfrm>
        <a:off x="1102080" y="1858378"/>
        <a:ext cx="5406339" cy="731121"/>
      </dsp:txXfrm>
    </dsp:sp>
    <dsp:sp modelId="{FFD9B55C-9745-4F06-8344-FE9FC012AB36}">
      <dsp:nvSpPr>
        <dsp:cNvPr id="0" name=""/>
        <dsp:cNvSpPr/>
      </dsp:nvSpPr>
      <dsp:spPr>
        <a:xfrm>
          <a:off x="1623059" y="2753448"/>
          <a:ext cx="6492240" cy="776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Saves the updated details after modification.</a:t>
          </a:r>
        </a:p>
      </dsp:txBody>
      <dsp:txXfrm>
        <a:off x="1645805" y="2776194"/>
        <a:ext cx="5398224" cy="731121"/>
      </dsp:txXfrm>
    </dsp:sp>
    <dsp:sp modelId="{D5068870-27DE-48A7-A64F-84BFDC385652}">
      <dsp:nvSpPr>
        <dsp:cNvPr id="0" name=""/>
        <dsp:cNvSpPr/>
      </dsp:nvSpPr>
      <dsp:spPr>
        <a:xfrm>
          <a:off x="5987441" y="594815"/>
          <a:ext cx="504798" cy="5047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101021" y="594815"/>
        <a:ext cx="277638" cy="379860"/>
      </dsp:txXfrm>
    </dsp:sp>
    <dsp:sp modelId="{CF3B8DF8-C174-4391-A716-8113E21AA0EA}">
      <dsp:nvSpPr>
        <dsp:cNvPr id="0" name=""/>
        <dsp:cNvSpPr/>
      </dsp:nvSpPr>
      <dsp:spPr>
        <a:xfrm>
          <a:off x="6531166" y="1512631"/>
          <a:ext cx="504798" cy="5047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746329"/>
            <a:satOff val="-13875"/>
            <a:lumOff val="-64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746329"/>
              <a:satOff val="-13875"/>
              <a:lumOff val="-6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644746" y="1512631"/>
        <a:ext cx="277638" cy="379860"/>
      </dsp:txXfrm>
    </dsp:sp>
    <dsp:sp modelId="{6FAFC5B0-7537-404C-884D-B448FD6841E1}">
      <dsp:nvSpPr>
        <dsp:cNvPr id="0" name=""/>
        <dsp:cNvSpPr/>
      </dsp:nvSpPr>
      <dsp:spPr>
        <a:xfrm>
          <a:off x="7066776" y="2430447"/>
          <a:ext cx="504798" cy="5047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492659"/>
            <a:satOff val="-27750"/>
            <a:lumOff val="-129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492659"/>
              <a:satOff val="-27750"/>
              <a:lumOff val="-12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180356" y="2430447"/>
        <a:ext cx="277638" cy="3798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80A93-A79B-4DEF-BEE3-724936EB2B4B}">
      <dsp:nvSpPr>
        <dsp:cNvPr id="0" name=""/>
        <dsp:cNvSpPr/>
      </dsp:nvSpPr>
      <dsp:spPr>
        <a:xfrm>
          <a:off x="0" y="0"/>
          <a:ext cx="6898005" cy="10590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Functionality:</a:t>
          </a:r>
        </a:p>
      </dsp:txBody>
      <dsp:txXfrm>
        <a:off x="31018" y="31018"/>
        <a:ext cx="5755240" cy="996982"/>
      </dsp:txXfrm>
    </dsp:sp>
    <dsp:sp modelId="{A59D6C25-E411-4AD5-891A-015956AF4D2F}">
      <dsp:nvSpPr>
        <dsp:cNvPr id="0" name=""/>
        <dsp:cNvSpPr/>
      </dsp:nvSpPr>
      <dsp:spPr>
        <a:xfrm>
          <a:off x="608647" y="1235521"/>
          <a:ext cx="6898005" cy="10590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574745"/>
                <a:satOff val="-9386"/>
                <a:lumOff val="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74745"/>
                <a:satOff val="-9386"/>
                <a:lumOff val="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- User enters the Account Number to close.</a:t>
          </a:r>
        </a:p>
      </dsp:txBody>
      <dsp:txXfrm>
        <a:off x="639665" y="1266539"/>
        <a:ext cx="5538959" cy="996982"/>
      </dsp:txXfrm>
    </dsp:sp>
    <dsp:sp modelId="{5D07AFDD-58C6-4ED4-B0FF-D67990BC87D7}">
      <dsp:nvSpPr>
        <dsp:cNvPr id="0" name=""/>
        <dsp:cNvSpPr/>
      </dsp:nvSpPr>
      <dsp:spPr>
        <a:xfrm>
          <a:off x="1217294" y="2471043"/>
          <a:ext cx="6898005" cy="10590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- The account is removed from the list and saved to the file.</a:t>
          </a:r>
        </a:p>
      </dsp:txBody>
      <dsp:txXfrm>
        <a:off x="1248312" y="2502061"/>
        <a:ext cx="5538959" cy="996982"/>
      </dsp:txXfrm>
    </dsp:sp>
    <dsp:sp modelId="{8845CD3B-5F8B-4808-94B0-BCAFAC5B6E47}">
      <dsp:nvSpPr>
        <dsp:cNvPr id="0" name=""/>
        <dsp:cNvSpPr/>
      </dsp:nvSpPr>
      <dsp:spPr>
        <a:xfrm>
          <a:off x="6209642" y="803089"/>
          <a:ext cx="688362" cy="6883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6364523" y="803089"/>
        <a:ext cx="378600" cy="517992"/>
      </dsp:txXfrm>
    </dsp:sp>
    <dsp:sp modelId="{00B11D64-3D08-45FE-9DFA-5F0AEEEB007D}">
      <dsp:nvSpPr>
        <dsp:cNvPr id="0" name=""/>
        <dsp:cNvSpPr/>
      </dsp:nvSpPr>
      <dsp:spPr>
        <a:xfrm>
          <a:off x="6818290" y="2031550"/>
          <a:ext cx="688362" cy="6883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492659"/>
            <a:satOff val="-27750"/>
            <a:lumOff val="-129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492659"/>
              <a:satOff val="-27750"/>
              <a:lumOff val="-12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6973171" y="2031550"/>
        <a:ext cx="378600" cy="5179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DF594-28D5-4F23-B2B1-953E8659F7B5}">
      <dsp:nvSpPr>
        <dsp:cNvPr id="0" name=""/>
        <dsp:cNvSpPr/>
      </dsp:nvSpPr>
      <dsp:spPr>
        <a:xfrm>
          <a:off x="0" y="0"/>
          <a:ext cx="6492240" cy="776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Ensures:</a:t>
          </a:r>
        </a:p>
      </dsp:txBody>
      <dsp:txXfrm>
        <a:off x="22746" y="22746"/>
        <a:ext cx="5588589" cy="731121"/>
      </dsp:txXfrm>
    </dsp:sp>
    <dsp:sp modelId="{E53D8E57-3933-48C9-94FD-0F131A3C6FA6}">
      <dsp:nvSpPr>
        <dsp:cNvPr id="0" name=""/>
        <dsp:cNvSpPr/>
      </dsp:nvSpPr>
      <dsp:spPr>
        <a:xfrm>
          <a:off x="543725" y="917816"/>
          <a:ext cx="6492240" cy="776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83163"/>
                <a:satOff val="-6257"/>
                <a:lumOff val="39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383163"/>
                <a:satOff val="-6257"/>
                <a:lumOff val="39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Valid data entry (e.g., no alphabets in numeric fields).</a:t>
          </a:r>
        </a:p>
      </dsp:txBody>
      <dsp:txXfrm>
        <a:off x="566471" y="940562"/>
        <a:ext cx="5398224" cy="731121"/>
      </dsp:txXfrm>
    </dsp:sp>
    <dsp:sp modelId="{3EEFAF3B-B930-4382-A053-605A0DFF0329}">
      <dsp:nvSpPr>
        <dsp:cNvPr id="0" name=""/>
        <dsp:cNvSpPr/>
      </dsp:nvSpPr>
      <dsp:spPr>
        <a:xfrm>
          <a:off x="1079334" y="1835632"/>
          <a:ext cx="6492240" cy="776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766327"/>
                <a:satOff val="-12515"/>
                <a:lumOff val="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766327"/>
                <a:satOff val="-12515"/>
                <a:lumOff val="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Handling of duplicate account numbers.</a:t>
          </a:r>
        </a:p>
      </dsp:txBody>
      <dsp:txXfrm>
        <a:off x="1102080" y="1858378"/>
        <a:ext cx="5406339" cy="731121"/>
      </dsp:txXfrm>
    </dsp:sp>
    <dsp:sp modelId="{0FDE6146-5711-4796-9A28-2A01689F64F4}">
      <dsp:nvSpPr>
        <dsp:cNvPr id="0" name=""/>
        <dsp:cNvSpPr/>
      </dsp:nvSpPr>
      <dsp:spPr>
        <a:xfrm>
          <a:off x="1623059" y="2753448"/>
          <a:ext cx="6492240" cy="776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Proper error messages for invalid operations (e.g., insufficient funds or account not found).</a:t>
          </a:r>
        </a:p>
      </dsp:txBody>
      <dsp:txXfrm>
        <a:off x="1645805" y="2776194"/>
        <a:ext cx="5398224" cy="731121"/>
      </dsp:txXfrm>
    </dsp:sp>
    <dsp:sp modelId="{A6C3925D-23AE-4508-800C-ED0956F9FF0D}">
      <dsp:nvSpPr>
        <dsp:cNvPr id="0" name=""/>
        <dsp:cNvSpPr/>
      </dsp:nvSpPr>
      <dsp:spPr>
        <a:xfrm>
          <a:off x="5987441" y="594815"/>
          <a:ext cx="504798" cy="5047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101021" y="594815"/>
        <a:ext cx="277638" cy="379860"/>
      </dsp:txXfrm>
    </dsp:sp>
    <dsp:sp modelId="{FE72DEBE-B3C5-49CC-8DF3-A705D57ABBF3}">
      <dsp:nvSpPr>
        <dsp:cNvPr id="0" name=""/>
        <dsp:cNvSpPr/>
      </dsp:nvSpPr>
      <dsp:spPr>
        <a:xfrm>
          <a:off x="6531166" y="1512631"/>
          <a:ext cx="504798" cy="5047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746329"/>
            <a:satOff val="-13875"/>
            <a:lumOff val="-64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746329"/>
              <a:satOff val="-13875"/>
              <a:lumOff val="-6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644746" y="1512631"/>
        <a:ext cx="277638" cy="379860"/>
      </dsp:txXfrm>
    </dsp:sp>
    <dsp:sp modelId="{CF4D35D8-EBF9-4083-BCFC-D5C8DCC59D9A}">
      <dsp:nvSpPr>
        <dsp:cNvPr id="0" name=""/>
        <dsp:cNvSpPr/>
      </dsp:nvSpPr>
      <dsp:spPr>
        <a:xfrm>
          <a:off x="7066776" y="2430447"/>
          <a:ext cx="504798" cy="5047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492659"/>
            <a:satOff val="-27750"/>
            <a:lumOff val="-129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492659"/>
              <a:satOff val="-27750"/>
              <a:lumOff val="-12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180356" y="2430447"/>
        <a:ext cx="277638" cy="37986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B9A4B-1AFF-4DC0-A6B1-EEB7866D6443}">
      <dsp:nvSpPr>
        <dsp:cNvPr id="0" name=""/>
        <dsp:cNvSpPr/>
      </dsp:nvSpPr>
      <dsp:spPr>
        <a:xfrm>
          <a:off x="0" y="0"/>
          <a:ext cx="6248781" cy="6354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Account Data:</a:t>
          </a:r>
        </a:p>
      </dsp:txBody>
      <dsp:txXfrm>
        <a:off x="18611" y="18611"/>
        <a:ext cx="5488778" cy="598189"/>
      </dsp:txXfrm>
    </dsp:sp>
    <dsp:sp modelId="{E755E699-27DA-4FC5-A351-FCE83EEA44BE}">
      <dsp:nvSpPr>
        <dsp:cNvPr id="0" name=""/>
        <dsp:cNvSpPr/>
      </dsp:nvSpPr>
      <dsp:spPr>
        <a:xfrm>
          <a:off x="466629" y="723662"/>
          <a:ext cx="6248781" cy="6354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87373"/>
                <a:satOff val="-4693"/>
                <a:lumOff val="29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287373"/>
                <a:satOff val="-4693"/>
                <a:lumOff val="29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Stored in a text file (data.txt) in CSV format.</a:t>
          </a:r>
        </a:p>
      </dsp:txBody>
      <dsp:txXfrm>
        <a:off x="485240" y="742273"/>
        <a:ext cx="5331911" cy="598189"/>
      </dsp:txXfrm>
    </dsp:sp>
    <dsp:sp modelId="{716B0E17-FAC0-40EB-8BD3-DD24380E9234}">
      <dsp:nvSpPr>
        <dsp:cNvPr id="0" name=""/>
        <dsp:cNvSpPr/>
      </dsp:nvSpPr>
      <dsp:spPr>
        <a:xfrm>
          <a:off x="933259" y="1447325"/>
          <a:ext cx="6248781" cy="6354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574745"/>
                <a:satOff val="-9386"/>
                <a:lumOff val="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74745"/>
                <a:satOff val="-9386"/>
                <a:lumOff val="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Example format: account_number,name,account_type,deposit</a:t>
          </a:r>
        </a:p>
      </dsp:txBody>
      <dsp:txXfrm>
        <a:off x="951870" y="1465936"/>
        <a:ext cx="5331911" cy="598189"/>
      </dsp:txXfrm>
    </dsp:sp>
    <dsp:sp modelId="{3705C28C-C906-4272-BDF9-8C225BF1418A}">
      <dsp:nvSpPr>
        <dsp:cNvPr id="0" name=""/>
        <dsp:cNvSpPr/>
      </dsp:nvSpPr>
      <dsp:spPr>
        <a:xfrm>
          <a:off x="1399889" y="2170988"/>
          <a:ext cx="6248781" cy="6354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862118"/>
                <a:satOff val="-14079"/>
                <a:lumOff val="88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862118"/>
                <a:satOff val="-14079"/>
                <a:lumOff val="88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Saving Data:</a:t>
          </a:r>
        </a:p>
      </dsp:txBody>
      <dsp:txXfrm>
        <a:off x="1418500" y="2189599"/>
        <a:ext cx="5331911" cy="598189"/>
      </dsp:txXfrm>
    </dsp:sp>
    <dsp:sp modelId="{7B6A3534-52FB-4B7E-AB82-476D4008760C}">
      <dsp:nvSpPr>
        <dsp:cNvPr id="0" name=""/>
        <dsp:cNvSpPr/>
      </dsp:nvSpPr>
      <dsp:spPr>
        <a:xfrm>
          <a:off x="1866518" y="2894650"/>
          <a:ext cx="6248781" cy="6354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After each operation (deposit, withdrawal, account creation), the accounts list is written back to the file.</a:t>
          </a:r>
        </a:p>
      </dsp:txBody>
      <dsp:txXfrm>
        <a:off x="1885129" y="2913261"/>
        <a:ext cx="5331911" cy="598189"/>
      </dsp:txXfrm>
    </dsp:sp>
    <dsp:sp modelId="{0EC9D1CA-ED79-4D3E-A726-82C31941B2CA}">
      <dsp:nvSpPr>
        <dsp:cNvPr id="0" name=""/>
        <dsp:cNvSpPr/>
      </dsp:nvSpPr>
      <dsp:spPr>
        <a:xfrm>
          <a:off x="5835763" y="464203"/>
          <a:ext cx="413017" cy="4130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928692" y="464203"/>
        <a:ext cx="227159" cy="310795"/>
      </dsp:txXfrm>
    </dsp:sp>
    <dsp:sp modelId="{50C7BA09-6511-41FD-9AE2-3BB88DA14D5F}">
      <dsp:nvSpPr>
        <dsp:cNvPr id="0" name=""/>
        <dsp:cNvSpPr/>
      </dsp:nvSpPr>
      <dsp:spPr>
        <a:xfrm>
          <a:off x="6302393" y="1187865"/>
          <a:ext cx="413017" cy="4130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97553"/>
            <a:satOff val="-9250"/>
            <a:lumOff val="-43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97553"/>
              <a:satOff val="-9250"/>
              <a:lumOff val="-4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395322" y="1187865"/>
        <a:ext cx="227159" cy="310795"/>
      </dsp:txXfrm>
    </dsp:sp>
    <dsp:sp modelId="{50F80E41-EE59-4D76-931F-58B9ADF457D4}">
      <dsp:nvSpPr>
        <dsp:cNvPr id="0" name=""/>
        <dsp:cNvSpPr/>
      </dsp:nvSpPr>
      <dsp:spPr>
        <a:xfrm>
          <a:off x="6769023" y="1900938"/>
          <a:ext cx="413017" cy="4130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95106"/>
            <a:satOff val="-18500"/>
            <a:lumOff val="-86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995106"/>
              <a:satOff val="-18500"/>
              <a:lumOff val="-8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861952" y="1900938"/>
        <a:ext cx="227159" cy="310795"/>
      </dsp:txXfrm>
    </dsp:sp>
    <dsp:sp modelId="{7EA63CB5-F463-4809-B64C-368B2268994E}">
      <dsp:nvSpPr>
        <dsp:cNvPr id="0" name=""/>
        <dsp:cNvSpPr/>
      </dsp:nvSpPr>
      <dsp:spPr>
        <a:xfrm>
          <a:off x="7235652" y="2631661"/>
          <a:ext cx="413017" cy="4130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492659"/>
            <a:satOff val="-27750"/>
            <a:lumOff val="-129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492659"/>
              <a:satOff val="-27750"/>
              <a:lumOff val="-12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328581" y="2631661"/>
        <a:ext cx="227159" cy="31079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294BB-F741-40BC-86C8-9EC00603D652}">
      <dsp:nvSpPr>
        <dsp:cNvPr id="0" name=""/>
        <dsp:cNvSpPr/>
      </dsp:nvSpPr>
      <dsp:spPr>
        <a:xfrm>
          <a:off x="477900" y="437531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2DCA1-0E8C-4E11-8A14-980F78A046F3}">
      <dsp:nvSpPr>
        <dsp:cNvPr id="0" name=""/>
        <dsp:cNvSpPr/>
      </dsp:nvSpPr>
      <dsp:spPr>
        <a:xfrm>
          <a:off x="792337" y="751968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AD4B1-AACE-4EC2-9C03-0D2D268ADD97}">
      <dsp:nvSpPr>
        <dsp:cNvPr id="0" name=""/>
        <dsp:cNvSpPr/>
      </dsp:nvSpPr>
      <dsp:spPr>
        <a:xfrm>
          <a:off x="6243" y="23725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User Authentication: Introducing secure login systems.</a:t>
          </a:r>
        </a:p>
      </dsp:txBody>
      <dsp:txXfrm>
        <a:off x="6243" y="2372531"/>
        <a:ext cx="2418750" cy="720000"/>
      </dsp:txXfrm>
    </dsp:sp>
    <dsp:sp modelId="{A0A4E5C1-6A52-4865-8046-0EA6E8D649CC}">
      <dsp:nvSpPr>
        <dsp:cNvPr id="0" name=""/>
        <dsp:cNvSpPr/>
      </dsp:nvSpPr>
      <dsp:spPr>
        <a:xfrm>
          <a:off x="3319931" y="437531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185F4-D04F-42CE-B297-0234FCD2E2C6}">
      <dsp:nvSpPr>
        <dsp:cNvPr id="0" name=""/>
        <dsp:cNvSpPr/>
      </dsp:nvSpPr>
      <dsp:spPr>
        <a:xfrm>
          <a:off x="3634368" y="751968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4FAE1-E29F-4A00-9865-B21D4A15E9B3}">
      <dsp:nvSpPr>
        <dsp:cNvPr id="0" name=""/>
        <dsp:cNvSpPr/>
      </dsp:nvSpPr>
      <dsp:spPr>
        <a:xfrm>
          <a:off x="2848275" y="23725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Transaction History: Viewing past transactions.</a:t>
          </a:r>
        </a:p>
      </dsp:txBody>
      <dsp:txXfrm>
        <a:off x="2848275" y="2372531"/>
        <a:ext cx="2418750" cy="720000"/>
      </dsp:txXfrm>
    </dsp:sp>
    <dsp:sp modelId="{1A3A3DD9-EC5A-49F5-9974-A1E981F92079}">
      <dsp:nvSpPr>
        <dsp:cNvPr id="0" name=""/>
        <dsp:cNvSpPr/>
      </dsp:nvSpPr>
      <dsp:spPr>
        <a:xfrm>
          <a:off x="6161962" y="437531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96721-50AC-4C7A-B0A1-1D9028A9BF5F}">
      <dsp:nvSpPr>
        <dsp:cNvPr id="0" name=""/>
        <dsp:cNvSpPr/>
      </dsp:nvSpPr>
      <dsp:spPr>
        <a:xfrm>
          <a:off x="6476400" y="751968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D170F-7A78-4CDF-A52D-31A95233445A}">
      <dsp:nvSpPr>
        <dsp:cNvPr id="0" name=""/>
        <dsp:cNvSpPr/>
      </dsp:nvSpPr>
      <dsp:spPr>
        <a:xfrm>
          <a:off x="5690306" y="23725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Mobile Application: Enhancing accessibility via a mobile app.</a:t>
          </a:r>
        </a:p>
      </dsp:txBody>
      <dsp:txXfrm>
        <a:off x="5690306" y="2372531"/>
        <a:ext cx="2418750" cy="720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2F77F-3516-4847-92FE-23D76E84E410}">
      <dsp:nvSpPr>
        <dsp:cNvPr id="0" name=""/>
        <dsp:cNvSpPr/>
      </dsp:nvSpPr>
      <dsp:spPr>
        <a:xfrm>
          <a:off x="0" y="1409"/>
          <a:ext cx="7557934" cy="7142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00788A-DFF0-4E34-9FB6-F06D1EBC554C}">
      <dsp:nvSpPr>
        <dsp:cNvPr id="0" name=""/>
        <dsp:cNvSpPr/>
      </dsp:nvSpPr>
      <dsp:spPr>
        <a:xfrm>
          <a:off x="216071" y="162123"/>
          <a:ext cx="392856" cy="3928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E324DD-7CBC-4619-AC3E-B440D077B8E1}">
      <dsp:nvSpPr>
        <dsp:cNvPr id="0" name=""/>
        <dsp:cNvSpPr/>
      </dsp:nvSpPr>
      <dsp:spPr>
        <a:xfrm>
          <a:off x="824999" y="1409"/>
          <a:ext cx="6732934" cy="7142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595" tIns="75595" rIns="75595" bIns="7559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Summary:</a:t>
          </a:r>
        </a:p>
      </dsp:txBody>
      <dsp:txXfrm>
        <a:off x="824999" y="1409"/>
        <a:ext cx="6732934" cy="714285"/>
      </dsp:txXfrm>
    </dsp:sp>
    <dsp:sp modelId="{8FEC2FD2-564A-48DF-B4C1-6526DB6F3D8A}">
      <dsp:nvSpPr>
        <dsp:cNvPr id="0" name=""/>
        <dsp:cNvSpPr/>
      </dsp:nvSpPr>
      <dsp:spPr>
        <a:xfrm>
          <a:off x="0" y="894266"/>
          <a:ext cx="7557934" cy="7142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6C27E6-21C5-46C7-A55D-2E6C13F45126}">
      <dsp:nvSpPr>
        <dsp:cNvPr id="0" name=""/>
        <dsp:cNvSpPr/>
      </dsp:nvSpPr>
      <dsp:spPr>
        <a:xfrm>
          <a:off x="277465" y="1054980"/>
          <a:ext cx="270069" cy="3928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2B728D-BC94-4785-BB7E-BE2F630C6482}">
      <dsp:nvSpPr>
        <dsp:cNvPr id="0" name=""/>
        <dsp:cNvSpPr/>
      </dsp:nvSpPr>
      <dsp:spPr>
        <a:xfrm>
          <a:off x="824999" y="894266"/>
          <a:ext cx="6732934" cy="7142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595" tIns="75595" rIns="75595" bIns="7559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A simple yet functional banking system implemented in Python using </a:t>
          </a:r>
          <a:r>
            <a:rPr lang="en-US" sz="1800" kern="1200" dirty="0" err="1"/>
            <a:t>Tkinter</a:t>
          </a:r>
          <a:r>
            <a:rPr lang="en-US" sz="1800" kern="1200" dirty="0"/>
            <a:t>.</a:t>
          </a:r>
        </a:p>
      </dsp:txBody>
      <dsp:txXfrm>
        <a:off x="824999" y="894266"/>
        <a:ext cx="6732934" cy="714285"/>
      </dsp:txXfrm>
    </dsp:sp>
    <dsp:sp modelId="{4CB82C0A-176D-42B2-92F4-53C289C59171}">
      <dsp:nvSpPr>
        <dsp:cNvPr id="0" name=""/>
        <dsp:cNvSpPr/>
      </dsp:nvSpPr>
      <dsp:spPr>
        <a:xfrm>
          <a:off x="0" y="1787122"/>
          <a:ext cx="7557934" cy="7142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93F58-DAB6-4DE4-96B2-AAC38D54F4D3}">
      <dsp:nvSpPr>
        <dsp:cNvPr id="0" name=""/>
        <dsp:cNvSpPr/>
      </dsp:nvSpPr>
      <dsp:spPr>
        <a:xfrm>
          <a:off x="216071" y="1947836"/>
          <a:ext cx="392856" cy="3928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B1B8AC-A78D-4A84-B37E-FD7E574C4385}">
      <dsp:nvSpPr>
        <dsp:cNvPr id="0" name=""/>
        <dsp:cNvSpPr/>
      </dsp:nvSpPr>
      <dsp:spPr>
        <a:xfrm>
          <a:off x="824999" y="1787122"/>
          <a:ext cx="6732934" cy="7142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595" tIns="75595" rIns="75595" bIns="7559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Provides all essential banking operations with file storage.</a:t>
          </a:r>
        </a:p>
      </dsp:txBody>
      <dsp:txXfrm>
        <a:off x="824999" y="1787122"/>
        <a:ext cx="6732934" cy="714285"/>
      </dsp:txXfrm>
    </dsp:sp>
    <dsp:sp modelId="{6F0E8D1A-8353-48BE-B63D-13ADD069251C}">
      <dsp:nvSpPr>
        <dsp:cNvPr id="0" name=""/>
        <dsp:cNvSpPr/>
      </dsp:nvSpPr>
      <dsp:spPr>
        <a:xfrm>
          <a:off x="0" y="2681388"/>
          <a:ext cx="7557934" cy="7142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B071F-8927-4044-A51A-082E5D87894B}">
      <dsp:nvSpPr>
        <dsp:cNvPr id="0" name=""/>
        <dsp:cNvSpPr/>
      </dsp:nvSpPr>
      <dsp:spPr>
        <a:xfrm>
          <a:off x="216071" y="2840693"/>
          <a:ext cx="392856" cy="3928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EF81C2-E252-4261-8E7A-1908E97218DE}">
      <dsp:nvSpPr>
        <dsp:cNvPr id="0" name=""/>
        <dsp:cNvSpPr/>
      </dsp:nvSpPr>
      <dsp:spPr>
        <a:xfrm>
          <a:off x="824999" y="2679979"/>
          <a:ext cx="6732934" cy="7142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595" tIns="75595" rIns="75595" bIns="7559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User-friendly and easy to maintain.</a:t>
          </a:r>
        </a:p>
      </dsp:txBody>
      <dsp:txXfrm>
        <a:off x="824999" y="2679979"/>
        <a:ext cx="6732934" cy="714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FA047-E7E0-48CF-926A-B07D1547D009}">
      <dsp:nvSpPr>
        <dsp:cNvPr id="0" name=""/>
        <dsp:cNvSpPr/>
      </dsp:nvSpPr>
      <dsp:spPr>
        <a:xfrm>
          <a:off x="2377" y="539018"/>
          <a:ext cx="1886173" cy="11317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Core Features:</a:t>
          </a:r>
        </a:p>
      </dsp:txBody>
      <dsp:txXfrm>
        <a:off x="2377" y="539018"/>
        <a:ext cx="1886173" cy="1131703"/>
      </dsp:txXfrm>
    </dsp:sp>
    <dsp:sp modelId="{1E699E7E-401C-42C9-8CA2-48808D1F92EF}">
      <dsp:nvSpPr>
        <dsp:cNvPr id="0" name=""/>
        <dsp:cNvSpPr/>
      </dsp:nvSpPr>
      <dsp:spPr>
        <a:xfrm>
          <a:off x="2077168" y="539018"/>
          <a:ext cx="1886173" cy="11317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1. Create New Account: Add a new account with details like Account Number, Name, Account Type, and Initial Deposit.</a:t>
          </a:r>
        </a:p>
      </dsp:txBody>
      <dsp:txXfrm>
        <a:off x="2077168" y="539018"/>
        <a:ext cx="1886173" cy="1131703"/>
      </dsp:txXfrm>
    </dsp:sp>
    <dsp:sp modelId="{2301733A-9231-493A-B828-2C4D9B968CA9}">
      <dsp:nvSpPr>
        <dsp:cNvPr id="0" name=""/>
        <dsp:cNvSpPr/>
      </dsp:nvSpPr>
      <dsp:spPr>
        <a:xfrm>
          <a:off x="4151958" y="539018"/>
          <a:ext cx="1886173" cy="113170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2. Deposit: Users can deposit money into their account.</a:t>
          </a:r>
        </a:p>
      </dsp:txBody>
      <dsp:txXfrm>
        <a:off x="4151958" y="539018"/>
        <a:ext cx="1886173" cy="1131703"/>
      </dsp:txXfrm>
    </dsp:sp>
    <dsp:sp modelId="{7851F56F-D42B-41A5-9D31-C12C8A6A5EF6}">
      <dsp:nvSpPr>
        <dsp:cNvPr id="0" name=""/>
        <dsp:cNvSpPr/>
      </dsp:nvSpPr>
      <dsp:spPr>
        <a:xfrm>
          <a:off x="6226749" y="539018"/>
          <a:ext cx="1886173" cy="113170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3. Withdrawal: Withdraw money ensuring sufficient funds are available.</a:t>
          </a:r>
        </a:p>
      </dsp:txBody>
      <dsp:txXfrm>
        <a:off x="6226749" y="539018"/>
        <a:ext cx="1886173" cy="1131703"/>
      </dsp:txXfrm>
    </dsp:sp>
    <dsp:sp modelId="{6D6F676A-56B7-4175-8E6D-9684AD697BFE}">
      <dsp:nvSpPr>
        <dsp:cNvPr id="0" name=""/>
        <dsp:cNvSpPr/>
      </dsp:nvSpPr>
      <dsp:spPr>
        <a:xfrm>
          <a:off x="2377" y="1859339"/>
          <a:ext cx="1886173" cy="113170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4. Balance Enquiry: Check the balance in the account.</a:t>
          </a:r>
        </a:p>
      </dsp:txBody>
      <dsp:txXfrm>
        <a:off x="2377" y="1859339"/>
        <a:ext cx="1886173" cy="1131703"/>
      </dsp:txXfrm>
    </dsp:sp>
    <dsp:sp modelId="{467E2B85-01DC-4747-851B-33A7D95DBFC8}">
      <dsp:nvSpPr>
        <dsp:cNvPr id="0" name=""/>
        <dsp:cNvSpPr/>
      </dsp:nvSpPr>
      <dsp:spPr>
        <a:xfrm>
          <a:off x="2077168" y="1859339"/>
          <a:ext cx="1886173" cy="11317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5. Update Account Details: Modify account information.</a:t>
          </a:r>
        </a:p>
      </dsp:txBody>
      <dsp:txXfrm>
        <a:off x="2077168" y="1859339"/>
        <a:ext cx="1886173" cy="1131703"/>
      </dsp:txXfrm>
    </dsp:sp>
    <dsp:sp modelId="{D0B387F5-2417-47E6-950A-5B90DE21048A}">
      <dsp:nvSpPr>
        <dsp:cNvPr id="0" name=""/>
        <dsp:cNvSpPr/>
      </dsp:nvSpPr>
      <dsp:spPr>
        <a:xfrm>
          <a:off x="4151958" y="1859339"/>
          <a:ext cx="1886173" cy="11317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6. Close Account: Remove an account from the system.</a:t>
          </a:r>
        </a:p>
      </dsp:txBody>
      <dsp:txXfrm>
        <a:off x="4151958" y="1859339"/>
        <a:ext cx="1886173" cy="1131703"/>
      </dsp:txXfrm>
    </dsp:sp>
    <dsp:sp modelId="{52DB498B-B221-441A-BC18-646556CF09DA}">
      <dsp:nvSpPr>
        <dsp:cNvPr id="0" name=""/>
        <dsp:cNvSpPr/>
      </dsp:nvSpPr>
      <dsp:spPr>
        <a:xfrm>
          <a:off x="6226749" y="1859339"/>
          <a:ext cx="1886173" cy="113170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7. View Account List: Display a list of all accounts with their details.</a:t>
          </a:r>
        </a:p>
      </dsp:txBody>
      <dsp:txXfrm>
        <a:off x="6226749" y="1859339"/>
        <a:ext cx="1886173" cy="11317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B34B1-103A-4CC2-98C6-275C307C9058}">
      <dsp:nvSpPr>
        <dsp:cNvPr id="0" name=""/>
        <dsp:cNvSpPr/>
      </dsp:nvSpPr>
      <dsp:spPr>
        <a:xfrm>
          <a:off x="1177997" y="639"/>
          <a:ext cx="1086205" cy="10862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37E76-3AF1-4F5B-948F-81B144E32CC7}">
      <dsp:nvSpPr>
        <dsp:cNvPr id="0" name=""/>
        <dsp:cNvSpPr/>
      </dsp:nvSpPr>
      <dsp:spPr>
        <a:xfrm>
          <a:off x="1409484" y="232125"/>
          <a:ext cx="623232" cy="6232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492CB-EB7E-4A21-AA41-771462EF77E2}">
      <dsp:nvSpPr>
        <dsp:cNvPr id="0" name=""/>
        <dsp:cNvSpPr/>
      </dsp:nvSpPr>
      <dsp:spPr>
        <a:xfrm>
          <a:off x="830768" y="1425170"/>
          <a:ext cx="1780664" cy="86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1. Python: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Core programming language.</a:t>
          </a:r>
        </a:p>
      </dsp:txBody>
      <dsp:txXfrm>
        <a:off x="830768" y="1425170"/>
        <a:ext cx="1780664" cy="868073"/>
      </dsp:txXfrm>
    </dsp:sp>
    <dsp:sp modelId="{C0277C77-047E-42FE-99F2-9C56573884BD}">
      <dsp:nvSpPr>
        <dsp:cNvPr id="0" name=""/>
        <dsp:cNvSpPr/>
      </dsp:nvSpPr>
      <dsp:spPr>
        <a:xfrm>
          <a:off x="3270277" y="639"/>
          <a:ext cx="1086205" cy="10862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84C39-93A9-45BD-8371-E123C871ACED}">
      <dsp:nvSpPr>
        <dsp:cNvPr id="0" name=""/>
        <dsp:cNvSpPr/>
      </dsp:nvSpPr>
      <dsp:spPr>
        <a:xfrm>
          <a:off x="3501764" y="232125"/>
          <a:ext cx="623232" cy="6232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4A995-4CAA-499A-A862-0ABF8D64326F}">
      <dsp:nvSpPr>
        <dsp:cNvPr id="0" name=""/>
        <dsp:cNvSpPr/>
      </dsp:nvSpPr>
      <dsp:spPr>
        <a:xfrm>
          <a:off x="2923048" y="1425170"/>
          <a:ext cx="1780664" cy="86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2. </a:t>
          </a:r>
          <a:r>
            <a:rPr lang="en-US" sz="1400" b="1" kern="1200" dirty="0" err="1"/>
            <a:t>Tkinter</a:t>
          </a:r>
          <a:r>
            <a:rPr lang="en-US" sz="1400" b="1" kern="1200" dirty="0"/>
            <a:t>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For creating the graphical user interface (GUI).</a:t>
          </a:r>
        </a:p>
      </dsp:txBody>
      <dsp:txXfrm>
        <a:off x="2923048" y="1425170"/>
        <a:ext cx="1780664" cy="868073"/>
      </dsp:txXfrm>
    </dsp:sp>
    <dsp:sp modelId="{CABD90F4-D625-4747-AAEE-4DE2122B8828}">
      <dsp:nvSpPr>
        <dsp:cNvPr id="0" name=""/>
        <dsp:cNvSpPr/>
      </dsp:nvSpPr>
      <dsp:spPr>
        <a:xfrm>
          <a:off x="5362558" y="639"/>
          <a:ext cx="1086205" cy="10862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174FC-94C8-43F5-8B52-C6C902C90589}">
      <dsp:nvSpPr>
        <dsp:cNvPr id="0" name=""/>
        <dsp:cNvSpPr/>
      </dsp:nvSpPr>
      <dsp:spPr>
        <a:xfrm>
          <a:off x="5594044" y="232125"/>
          <a:ext cx="623232" cy="6232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55AC3-03A2-4665-BC67-20BCE1CA3A98}">
      <dsp:nvSpPr>
        <dsp:cNvPr id="0" name=""/>
        <dsp:cNvSpPr/>
      </dsp:nvSpPr>
      <dsp:spPr>
        <a:xfrm>
          <a:off x="5015328" y="1425170"/>
          <a:ext cx="1780664" cy="86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3. File Handling: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For reading and writing account data to a file.</a:t>
          </a:r>
        </a:p>
      </dsp:txBody>
      <dsp:txXfrm>
        <a:off x="5015328" y="1425170"/>
        <a:ext cx="1780664" cy="868073"/>
      </dsp:txXfrm>
    </dsp:sp>
    <dsp:sp modelId="{657439DD-FCC5-49ED-868D-7F9237CFE30F}">
      <dsp:nvSpPr>
        <dsp:cNvPr id="0" name=""/>
        <dsp:cNvSpPr/>
      </dsp:nvSpPr>
      <dsp:spPr>
        <a:xfrm>
          <a:off x="3270277" y="2738410"/>
          <a:ext cx="1086205" cy="10862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27A2F-EC55-4CD6-BF11-A89DC7D7B745}">
      <dsp:nvSpPr>
        <dsp:cNvPr id="0" name=""/>
        <dsp:cNvSpPr/>
      </dsp:nvSpPr>
      <dsp:spPr>
        <a:xfrm>
          <a:off x="3501764" y="2969896"/>
          <a:ext cx="623232" cy="6232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43335-11F1-404D-AB7A-550A7A668E14}">
      <dsp:nvSpPr>
        <dsp:cNvPr id="0" name=""/>
        <dsp:cNvSpPr/>
      </dsp:nvSpPr>
      <dsp:spPr>
        <a:xfrm>
          <a:off x="2923048" y="4162941"/>
          <a:ext cx="1780664" cy="86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4. Modules Used: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 err="1"/>
            <a:t>os</a:t>
          </a:r>
          <a:r>
            <a:rPr lang="en-US" sz="1400" kern="1200" dirty="0"/>
            <a:t>, </a:t>
          </a:r>
          <a:r>
            <a:rPr lang="en-US" sz="1400" kern="1200" dirty="0" err="1"/>
            <a:t>tkinter</a:t>
          </a:r>
          <a:r>
            <a:rPr lang="en-US" sz="1400" kern="1200" dirty="0"/>
            <a:t>, </a:t>
          </a:r>
          <a:r>
            <a:rPr lang="en-US" sz="1400" kern="1200" dirty="0" err="1"/>
            <a:t>ttk</a:t>
          </a:r>
          <a:r>
            <a:rPr lang="en-US" sz="1400" kern="1200" dirty="0"/>
            <a:t>, </a:t>
          </a:r>
          <a:r>
            <a:rPr lang="en-US" sz="1400" kern="1200" dirty="0" err="1"/>
            <a:t>messagebox</a:t>
          </a:r>
          <a:r>
            <a:rPr lang="en-US" sz="1400" kern="1200" dirty="0"/>
            <a:t>.</a:t>
          </a:r>
        </a:p>
      </dsp:txBody>
      <dsp:txXfrm>
        <a:off x="2923048" y="4162941"/>
        <a:ext cx="1780664" cy="8680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504D9-5555-4565-9BC5-145939FCB22F}">
      <dsp:nvSpPr>
        <dsp:cNvPr id="0" name=""/>
        <dsp:cNvSpPr/>
      </dsp:nvSpPr>
      <dsp:spPr>
        <a:xfrm>
          <a:off x="0" y="1762"/>
          <a:ext cx="4717669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AE088-2349-4DAC-891C-CE61A709CBEF}">
      <dsp:nvSpPr>
        <dsp:cNvPr id="0" name=""/>
        <dsp:cNvSpPr/>
      </dsp:nvSpPr>
      <dsp:spPr>
        <a:xfrm>
          <a:off x="227155" y="170720"/>
          <a:ext cx="413009" cy="4130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7717E-B5AD-4061-A175-CE912A9CAD24}">
      <dsp:nvSpPr>
        <dsp:cNvPr id="0" name=""/>
        <dsp:cNvSpPr/>
      </dsp:nvSpPr>
      <dsp:spPr>
        <a:xfrm>
          <a:off x="867320" y="1762"/>
          <a:ext cx="3850348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 Interface:</a:t>
          </a:r>
        </a:p>
      </dsp:txBody>
      <dsp:txXfrm>
        <a:off x="867320" y="1762"/>
        <a:ext cx="3850348" cy="750926"/>
      </dsp:txXfrm>
    </dsp:sp>
    <dsp:sp modelId="{F1264005-9B3A-41FF-ACE4-AFFE8419AE3F}">
      <dsp:nvSpPr>
        <dsp:cNvPr id="0" name=""/>
        <dsp:cNvSpPr/>
      </dsp:nvSpPr>
      <dsp:spPr>
        <a:xfrm>
          <a:off x="0" y="940420"/>
          <a:ext cx="4717669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B0099-3664-4522-8186-4C75FF38E642}">
      <dsp:nvSpPr>
        <dsp:cNvPr id="0" name=""/>
        <dsp:cNvSpPr/>
      </dsp:nvSpPr>
      <dsp:spPr>
        <a:xfrm>
          <a:off x="227155" y="1109379"/>
          <a:ext cx="413009" cy="4130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1754C-2671-422B-9C83-094767BF2D2B}">
      <dsp:nvSpPr>
        <dsp:cNvPr id="0" name=""/>
        <dsp:cNvSpPr/>
      </dsp:nvSpPr>
      <dsp:spPr>
        <a:xfrm>
          <a:off x="867320" y="940420"/>
          <a:ext cx="3850348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Simple and user-friendly design.</a:t>
          </a:r>
        </a:p>
      </dsp:txBody>
      <dsp:txXfrm>
        <a:off x="867320" y="940420"/>
        <a:ext cx="3850348" cy="750926"/>
      </dsp:txXfrm>
    </dsp:sp>
    <dsp:sp modelId="{13AA7600-4216-44B9-A2E5-121691D5552E}">
      <dsp:nvSpPr>
        <dsp:cNvPr id="0" name=""/>
        <dsp:cNvSpPr/>
      </dsp:nvSpPr>
      <dsp:spPr>
        <a:xfrm>
          <a:off x="0" y="1879079"/>
          <a:ext cx="4717669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3A614A-095E-4A49-8DDD-64E07F3B3246}">
      <dsp:nvSpPr>
        <dsp:cNvPr id="0" name=""/>
        <dsp:cNvSpPr/>
      </dsp:nvSpPr>
      <dsp:spPr>
        <a:xfrm>
          <a:off x="227155" y="2048038"/>
          <a:ext cx="413009" cy="4130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FFAC6-46C6-4E72-8F74-D830675893BD}">
      <dsp:nvSpPr>
        <dsp:cNvPr id="0" name=""/>
        <dsp:cNvSpPr/>
      </dsp:nvSpPr>
      <dsp:spPr>
        <a:xfrm>
          <a:off x="867320" y="1879079"/>
          <a:ext cx="3850348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Menus with buttons for each functionality.</a:t>
          </a:r>
        </a:p>
      </dsp:txBody>
      <dsp:txXfrm>
        <a:off x="867320" y="1879079"/>
        <a:ext cx="3850348" cy="750926"/>
      </dsp:txXfrm>
    </dsp:sp>
    <dsp:sp modelId="{C4218488-9FD9-498B-A60E-380E23A149CE}">
      <dsp:nvSpPr>
        <dsp:cNvPr id="0" name=""/>
        <dsp:cNvSpPr/>
      </dsp:nvSpPr>
      <dsp:spPr>
        <a:xfrm>
          <a:off x="0" y="2817738"/>
          <a:ext cx="4717669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15441-6E99-4E8A-8A2F-5E63FD796B00}">
      <dsp:nvSpPr>
        <dsp:cNvPr id="0" name=""/>
        <dsp:cNvSpPr/>
      </dsp:nvSpPr>
      <dsp:spPr>
        <a:xfrm>
          <a:off x="227155" y="2986696"/>
          <a:ext cx="413009" cy="4130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AEB29-06C6-4CB7-8C22-E0AD19FB0D8F}">
      <dsp:nvSpPr>
        <dsp:cNvPr id="0" name=""/>
        <dsp:cNvSpPr/>
      </dsp:nvSpPr>
      <dsp:spPr>
        <a:xfrm>
          <a:off x="867320" y="2817738"/>
          <a:ext cx="3850348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Dialog boxes to show messages (e.g., success, error).</a:t>
          </a:r>
        </a:p>
      </dsp:txBody>
      <dsp:txXfrm>
        <a:off x="867320" y="2817738"/>
        <a:ext cx="3850348" cy="750926"/>
      </dsp:txXfrm>
    </dsp:sp>
    <dsp:sp modelId="{F6F2D22F-C28A-4251-A138-4EA1A04E4D05}">
      <dsp:nvSpPr>
        <dsp:cNvPr id="0" name=""/>
        <dsp:cNvSpPr/>
      </dsp:nvSpPr>
      <dsp:spPr>
        <a:xfrm>
          <a:off x="0" y="3756397"/>
          <a:ext cx="4717669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53016-B8D0-496A-9AC9-0C7F9D32BA4C}">
      <dsp:nvSpPr>
        <dsp:cNvPr id="0" name=""/>
        <dsp:cNvSpPr/>
      </dsp:nvSpPr>
      <dsp:spPr>
        <a:xfrm>
          <a:off x="227155" y="3925355"/>
          <a:ext cx="413009" cy="4130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91EDA-6EB9-4134-B523-7FC261FB1FA3}">
      <dsp:nvSpPr>
        <dsp:cNvPr id="0" name=""/>
        <dsp:cNvSpPr/>
      </dsp:nvSpPr>
      <dsp:spPr>
        <a:xfrm>
          <a:off x="867320" y="3756397"/>
          <a:ext cx="3850348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File Storage: Account details stored in a text file (data.txt) in CSV format.</a:t>
          </a:r>
        </a:p>
      </dsp:txBody>
      <dsp:txXfrm>
        <a:off x="867320" y="3756397"/>
        <a:ext cx="3850348" cy="750926"/>
      </dsp:txXfrm>
    </dsp:sp>
    <dsp:sp modelId="{DFB24542-7400-4413-8218-621C003F723C}">
      <dsp:nvSpPr>
        <dsp:cNvPr id="0" name=""/>
        <dsp:cNvSpPr/>
      </dsp:nvSpPr>
      <dsp:spPr>
        <a:xfrm>
          <a:off x="0" y="4695055"/>
          <a:ext cx="4717669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168FE-D655-4D28-960D-0545013B9945}">
      <dsp:nvSpPr>
        <dsp:cNvPr id="0" name=""/>
        <dsp:cNvSpPr/>
      </dsp:nvSpPr>
      <dsp:spPr>
        <a:xfrm>
          <a:off x="227155" y="4864014"/>
          <a:ext cx="413009" cy="4130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5223D-9B0D-4D31-B738-1B2EC1D9E1A2}">
      <dsp:nvSpPr>
        <dsp:cNvPr id="0" name=""/>
        <dsp:cNvSpPr/>
      </dsp:nvSpPr>
      <dsp:spPr>
        <a:xfrm>
          <a:off x="867320" y="4695055"/>
          <a:ext cx="3850348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Account Management: Account class handles account data.</a:t>
          </a:r>
        </a:p>
      </dsp:txBody>
      <dsp:txXfrm>
        <a:off x="867320" y="4695055"/>
        <a:ext cx="3850348" cy="7509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48389-EE04-4581-BF33-E08DD9EBF7E8}">
      <dsp:nvSpPr>
        <dsp:cNvPr id="0" name=""/>
        <dsp:cNvSpPr/>
      </dsp:nvSpPr>
      <dsp:spPr>
        <a:xfrm>
          <a:off x="-7783" y="959219"/>
          <a:ext cx="2282428" cy="14493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FEA359-BE8E-4109-B09D-FDD5106604A6}">
      <dsp:nvSpPr>
        <dsp:cNvPr id="0" name=""/>
        <dsp:cNvSpPr/>
      </dsp:nvSpPr>
      <dsp:spPr>
        <a:xfrm>
          <a:off x="245820" y="1200142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1. Start Screen: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Main menu with buttons for each operation.</a:t>
          </a:r>
        </a:p>
      </dsp:txBody>
      <dsp:txXfrm>
        <a:off x="288270" y="1242592"/>
        <a:ext cx="2197528" cy="1364441"/>
      </dsp:txXfrm>
    </dsp:sp>
    <dsp:sp modelId="{BB5FB4F1-5A35-40B3-BD7B-9B57A0CA54FC}">
      <dsp:nvSpPr>
        <dsp:cNvPr id="0" name=""/>
        <dsp:cNvSpPr/>
      </dsp:nvSpPr>
      <dsp:spPr>
        <a:xfrm>
          <a:off x="2789634" y="919898"/>
          <a:ext cx="2282428" cy="14493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21BF0E-B96D-40CF-9063-96CB771C3D36}">
      <dsp:nvSpPr>
        <dsp:cNvPr id="0" name=""/>
        <dsp:cNvSpPr/>
      </dsp:nvSpPr>
      <dsp:spPr>
        <a:xfrm>
          <a:off x="3043237" y="1160821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2. Function Selection: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Clicking a button opens a new frame for the selected function.</a:t>
          </a:r>
        </a:p>
      </dsp:txBody>
      <dsp:txXfrm>
        <a:off x="3085687" y="1203271"/>
        <a:ext cx="2197528" cy="1364441"/>
      </dsp:txXfrm>
    </dsp:sp>
    <dsp:sp modelId="{8C18BD8A-BF5D-433E-AF5B-1F8E0F69AFA6}">
      <dsp:nvSpPr>
        <dsp:cNvPr id="0" name=""/>
        <dsp:cNvSpPr/>
      </dsp:nvSpPr>
      <dsp:spPr>
        <a:xfrm>
          <a:off x="5579268" y="919898"/>
          <a:ext cx="2282428" cy="14493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E40128-2BDC-4284-A654-616BF3259A90}">
      <dsp:nvSpPr>
        <dsp:cNvPr id="0" name=""/>
        <dsp:cNvSpPr/>
      </dsp:nvSpPr>
      <dsp:spPr>
        <a:xfrm>
          <a:off x="5832871" y="1160821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3. Data Handling: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is updated in memory and saved to the file after each operation.</a:t>
          </a:r>
        </a:p>
      </dsp:txBody>
      <dsp:txXfrm>
        <a:off x="5875321" y="1203271"/>
        <a:ext cx="2197528" cy="13644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AEA58-1E23-4CA8-A683-71017364E2CB}">
      <dsp:nvSpPr>
        <dsp:cNvPr id="0" name=""/>
        <dsp:cNvSpPr/>
      </dsp:nvSpPr>
      <dsp:spPr>
        <a:xfrm>
          <a:off x="0" y="0"/>
          <a:ext cx="6248781" cy="6354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Functionality:</a:t>
          </a:r>
        </a:p>
      </dsp:txBody>
      <dsp:txXfrm>
        <a:off x="18611" y="18611"/>
        <a:ext cx="5488778" cy="598189"/>
      </dsp:txXfrm>
    </dsp:sp>
    <dsp:sp modelId="{58AB2C87-77A4-4945-8277-1FE07F6040E3}">
      <dsp:nvSpPr>
        <dsp:cNvPr id="0" name=""/>
        <dsp:cNvSpPr/>
      </dsp:nvSpPr>
      <dsp:spPr>
        <a:xfrm>
          <a:off x="466629" y="723662"/>
          <a:ext cx="6248781" cy="6354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87373"/>
                <a:satOff val="-4693"/>
                <a:lumOff val="29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287373"/>
                <a:satOff val="-4693"/>
                <a:lumOff val="29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Takes Account Number, Name, Type, and Deposit as input.</a:t>
          </a:r>
        </a:p>
      </dsp:txBody>
      <dsp:txXfrm>
        <a:off x="485240" y="742273"/>
        <a:ext cx="5331911" cy="598189"/>
      </dsp:txXfrm>
    </dsp:sp>
    <dsp:sp modelId="{35235DE9-4528-480B-81A9-5C52FA11A5B9}">
      <dsp:nvSpPr>
        <dsp:cNvPr id="0" name=""/>
        <dsp:cNvSpPr/>
      </dsp:nvSpPr>
      <dsp:spPr>
        <a:xfrm>
          <a:off x="933259" y="1447325"/>
          <a:ext cx="6248781" cy="6354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574745"/>
                <a:satOff val="-9386"/>
                <a:lumOff val="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74745"/>
                <a:satOff val="-9386"/>
                <a:lumOff val="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Verifies if the account number already exists.</a:t>
          </a:r>
        </a:p>
      </dsp:txBody>
      <dsp:txXfrm>
        <a:off x="951870" y="1465936"/>
        <a:ext cx="5331911" cy="598189"/>
      </dsp:txXfrm>
    </dsp:sp>
    <dsp:sp modelId="{764A98DE-541E-44B4-A414-E51E02667B26}">
      <dsp:nvSpPr>
        <dsp:cNvPr id="0" name=""/>
        <dsp:cNvSpPr/>
      </dsp:nvSpPr>
      <dsp:spPr>
        <a:xfrm>
          <a:off x="1399889" y="2170988"/>
          <a:ext cx="6248781" cy="6354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862118"/>
                <a:satOff val="-14079"/>
                <a:lumOff val="88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862118"/>
                <a:satOff val="-14079"/>
                <a:lumOff val="88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Creates a new account if the details are valid.</a:t>
          </a:r>
        </a:p>
      </dsp:txBody>
      <dsp:txXfrm>
        <a:off x="1418500" y="2189599"/>
        <a:ext cx="5331911" cy="598189"/>
      </dsp:txXfrm>
    </dsp:sp>
    <dsp:sp modelId="{5ABF75E7-FC19-43D6-B23F-4450B2EC501C}">
      <dsp:nvSpPr>
        <dsp:cNvPr id="0" name=""/>
        <dsp:cNvSpPr/>
      </dsp:nvSpPr>
      <dsp:spPr>
        <a:xfrm>
          <a:off x="1866518" y="2894650"/>
          <a:ext cx="6248781" cy="6354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Error Handling: Handles invalid inputs (e.g., non-numeric account number or deposit).</a:t>
          </a:r>
        </a:p>
      </dsp:txBody>
      <dsp:txXfrm>
        <a:off x="1885129" y="2913261"/>
        <a:ext cx="5331911" cy="598189"/>
      </dsp:txXfrm>
    </dsp:sp>
    <dsp:sp modelId="{56B793E0-1525-4CCB-B4F9-7A40578CA7F6}">
      <dsp:nvSpPr>
        <dsp:cNvPr id="0" name=""/>
        <dsp:cNvSpPr/>
      </dsp:nvSpPr>
      <dsp:spPr>
        <a:xfrm>
          <a:off x="5835763" y="464203"/>
          <a:ext cx="413017" cy="4130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928692" y="464203"/>
        <a:ext cx="227159" cy="310795"/>
      </dsp:txXfrm>
    </dsp:sp>
    <dsp:sp modelId="{C4F4DD14-90BB-4FA4-AF23-59ADFDD6F2E0}">
      <dsp:nvSpPr>
        <dsp:cNvPr id="0" name=""/>
        <dsp:cNvSpPr/>
      </dsp:nvSpPr>
      <dsp:spPr>
        <a:xfrm>
          <a:off x="6302393" y="1187865"/>
          <a:ext cx="413017" cy="4130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97553"/>
            <a:satOff val="-9250"/>
            <a:lumOff val="-43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97553"/>
              <a:satOff val="-9250"/>
              <a:lumOff val="-4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395322" y="1187865"/>
        <a:ext cx="227159" cy="310795"/>
      </dsp:txXfrm>
    </dsp:sp>
    <dsp:sp modelId="{6FABA622-50EC-40F6-8A46-F958690611CC}">
      <dsp:nvSpPr>
        <dsp:cNvPr id="0" name=""/>
        <dsp:cNvSpPr/>
      </dsp:nvSpPr>
      <dsp:spPr>
        <a:xfrm>
          <a:off x="6769023" y="1900938"/>
          <a:ext cx="413017" cy="4130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95106"/>
            <a:satOff val="-18500"/>
            <a:lumOff val="-86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995106"/>
              <a:satOff val="-18500"/>
              <a:lumOff val="-8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861952" y="1900938"/>
        <a:ext cx="227159" cy="310795"/>
      </dsp:txXfrm>
    </dsp:sp>
    <dsp:sp modelId="{82C7CFDA-8E68-4DB7-9102-8936B1605B72}">
      <dsp:nvSpPr>
        <dsp:cNvPr id="0" name=""/>
        <dsp:cNvSpPr/>
      </dsp:nvSpPr>
      <dsp:spPr>
        <a:xfrm>
          <a:off x="7235652" y="2631661"/>
          <a:ext cx="413017" cy="4130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492659"/>
            <a:satOff val="-27750"/>
            <a:lumOff val="-129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492659"/>
              <a:satOff val="-27750"/>
              <a:lumOff val="-12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328581" y="2631661"/>
        <a:ext cx="227159" cy="3107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0681C-BC27-4909-950B-C730F600BF84}">
      <dsp:nvSpPr>
        <dsp:cNvPr id="0" name=""/>
        <dsp:cNvSpPr/>
      </dsp:nvSpPr>
      <dsp:spPr>
        <a:xfrm>
          <a:off x="0" y="0"/>
          <a:ext cx="6248781" cy="6354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Deposit:</a:t>
          </a:r>
        </a:p>
      </dsp:txBody>
      <dsp:txXfrm>
        <a:off x="18611" y="18611"/>
        <a:ext cx="5488778" cy="598189"/>
      </dsp:txXfrm>
    </dsp:sp>
    <dsp:sp modelId="{AD89959E-43F5-42B8-A2A1-0C06DB27D173}">
      <dsp:nvSpPr>
        <dsp:cNvPr id="0" name=""/>
        <dsp:cNvSpPr/>
      </dsp:nvSpPr>
      <dsp:spPr>
        <a:xfrm>
          <a:off x="466629" y="723662"/>
          <a:ext cx="6248781" cy="635411"/>
        </a:xfrm>
        <a:prstGeom prst="roundRect">
          <a:avLst>
            <a:gd name="adj" fmla="val 10000"/>
          </a:avLst>
        </a:prstGeom>
        <a:solidFill>
          <a:schemeClr val="accent2">
            <a:hueOff val="287373"/>
            <a:satOff val="-4693"/>
            <a:lumOff val="29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User enters the Account Number and Amount to deposit.</a:t>
          </a:r>
        </a:p>
      </dsp:txBody>
      <dsp:txXfrm>
        <a:off x="485240" y="742273"/>
        <a:ext cx="5331911" cy="598189"/>
      </dsp:txXfrm>
    </dsp:sp>
    <dsp:sp modelId="{AEFB37D9-0F28-4882-9FB0-B0A2FA3B2DAE}">
      <dsp:nvSpPr>
        <dsp:cNvPr id="0" name=""/>
        <dsp:cNvSpPr/>
      </dsp:nvSpPr>
      <dsp:spPr>
        <a:xfrm>
          <a:off x="933259" y="1447325"/>
          <a:ext cx="6248781" cy="635411"/>
        </a:xfrm>
        <a:prstGeom prst="roundRect">
          <a:avLst>
            <a:gd name="adj" fmla="val 10000"/>
          </a:avLst>
        </a:prstGeom>
        <a:solidFill>
          <a:schemeClr val="accent2">
            <a:hueOff val="574745"/>
            <a:satOff val="-9386"/>
            <a:lumOff val="58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Verifies if the account exists and updates the deposit.</a:t>
          </a:r>
        </a:p>
      </dsp:txBody>
      <dsp:txXfrm>
        <a:off x="951870" y="1465936"/>
        <a:ext cx="5331911" cy="598189"/>
      </dsp:txXfrm>
    </dsp:sp>
    <dsp:sp modelId="{178EBCC4-6F10-4F76-A647-5F8691E2DFEF}">
      <dsp:nvSpPr>
        <dsp:cNvPr id="0" name=""/>
        <dsp:cNvSpPr/>
      </dsp:nvSpPr>
      <dsp:spPr>
        <a:xfrm>
          <a:off x="1399889" y="2170988"/>
          <a:ext cx="6248781" cy="635411"/>
        </a:xfrm>
        <a:prstGeom prst="roundRect">
          <a:avLst>
            <a:gd name="adj" fmla="val 10000"/>
          </a:avLst>
        </a:prstGeom>
        <a:solidFill>
          <a:schemeClr val="accent2">
            <a:hueOff val="862118"/>
            <a:satOff val="-14079"/>
            <a:lumOff val="88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Withdrawal:</a:t>
          </a:r>
          <a:endParaRPr lang="en-US" sz="1600" kern="1200" dirty="0"/>
        </a:p>
      </dsp:txBody>
      <dsp:txXfrm>
        <a:off x="1418500" y="2189599"/>
        <a:ext cx="5331911" cy="598189"/>
      </dsp:txXfrm>
    </dsp:sp>
    <dsp:sp modelId="{C112139F-707A-4DD4-B725-946330AE2C66}">
      <dsp:nvSpPr>
        <dsp:cNvPr id="0" name=""/>
        <dsp:cNvSpPr/>
      </dsp:nvSpPr>
      <dsp:spPr>
        <a:xfrm>
          <a:off x="1866518" y="2894650"/>
          <a:ext cx="6248781" cy="635411"/>
        </a:xfrm>
        <a:prstGeom prst="roundRect">
          <a:avLst>
            <a:gd name="adj" fmla="val 10000"/>
          </a:avLst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User enters the Account Number and Amount to withdraw.</a:t>
          </a:r>
        </a:p>
      </dsp:txBody>
      <dsp:txXfrm>
        <a:off x="1885129" y="2913261"/>
        <a:ext cx="5331911" cy="598189"/>
      </dsp:txXfrm>
    </dsp:sp>
    <dsp:sp modelId="{3CC25847-4C4A-493C-83A9-D0EFBC9A61B4}">
      <dsp:nvSpPr>
        <dsp:cNvPr id="0" name=""/>
        <dsp:cNvSpPr/>
      </dsp:nvSpPr>
      <dsp:spPr>
        <a:xfrm>
          <a:off x="5835763" y="464203"/>
          <a:ext cx="413017" cy="4130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928692" y="464203"/>
        <a:ext cx="227159" cy="310795"/>
      </dsp:txXfrm>
    </dsp:sp>
    <dsp:sp modelId="{B50CEFB5-A6FC-4EF5-89F0-F4A22435AB0F}">
      <dsp:nvSpPr>
        <dsp:cNvPr id="0" name=""/>
        <dsp:cNvSpPr/>
      </dsp:nvSpPr>
      <dsp:spPr>
        <a:xfrm>
          <a:off x="6302393" y="1187865"/>
          <a:ext cx="413017" cy="4130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97553"/>
            <a:satOff val="-9250"/>
            <a:lumOff val="-43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395322" y="1187865"/>
        <a:ext cx="227159" cy="310795"/>
      </dsp:txXfrm>
    </dsp:sp>
    <dsp:sp modelId="{B6AACCCA-9791-46B0-9928-E974AC85D963}">
      <dsp:nvSpPr>
        <dsp:cNvPr id="0" name=""/>
        <dsp:cNvSpPr/>
      </dsp:nvSpPr>
      <dsp:spPr>
        <a:xfrm>
          <a:off x="6769023" y="1900938"/>
          <a:ext cx="413017" cy="4130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95106"/>
            <a:satOff val="-18500"/>
            <a:lumOff val="-86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861952" y="1900938"/>
        <a:ext cx="227159" cy="310795"/>
      </dsp:txXfrm>
    </dsp:sp>
    <dsp:sp modelId="{756026FA-ACF7-48F0-8C48-6850FB98EE71}">
      <dsp:nvSpPr>
        <dsp:cNvPr id="0" name=""/>
        <dsp:cNvSpPr/>
      </dsp:nvSpPr>
      <dsp:spPr>
        <a:xfrm>
          <a:off x="7235652" y="2631661"/>
          <a:ext cx="413017" cy="4130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492659"/>
            <a:satOff val="-27750"/>
            <a:lumOff val="-129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7328581" y="2631661"/>
        <a:ext cx="227159" cy="3107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7B1E7-999A-473D-95EA-6E15E9C188CD}">
      <dsp:nvSpPr>
        <dsp:cNvPr id="0" name=""/>
        <dsp:cNvSpPr/>
      </dsp:nvSpPr>
      <dsp:spPr>
        <a:xfrm>
          <a:off x="0" y="0"/>
          <a:ext cx="6898005" cy="10590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Functionality:</a:t>
          </a:r>
        </a:p>
      </dsp:txBody>
      <dsp:txXfrm>
        <a:off x="31018" y="31018"/>
        <a:ext cx="5755240" cy="996982"/>
      </dsp:txXfrm>
    </dsp:sp>
    <dsp:sp modelId="{3E0ECAED-3A89-4213-9D8D-060A8297492C}">
      <dsp:nvSpPr>
        <dsp:cNvPr id="0" name=""/>
        <dsp:cNvSpPr/>
      </dsp:nvSpPr>
      <dsp:spPr>
        <a:xfrm>
          <a:off x="608647" y="1235521"/>
          <a:ext cx="6898005" cy="10590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574745"/>
                <a:satOff val="-9386"/>
                <a:lumOff val="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74745"/>
                <a:satOff val="-9386"/>
                <a:lumOff val="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User enters the Account Number.</a:t>
          </a:r>
        </a:p>
      </dsp:txBody>
      <dsp:txXfrm>
        <a:off x="639665" y="1266539"/>
        <a:ext cx="5538959" cy="996982"/>
      </dsp:txXfrm>
    </dsp:sp>
    <dsp:sp modelId="{0E0B968F-50DD-4F4A-83C5-BB98525C059A}">
      <dsp:nvSpPr>
        <dsp:cNvPr id="0" name=""/>
        <dsp:cNvSpPr/>
      </dsp:nvSpPr>
      <dsp:spPr>
        <a:xfrm>
          <a:off x="1217294" y="2471043"/>
          <a:ext cx="6898005" cy="10590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The balance of the specified account is displayed in a message box.</a:t>
          </a:r>
        </a:p>
      </dsp:txBody>
      <dsp:txXfrm>
        <a:off x="1248312" y="2502061"/>
        <a:ext cx="5538959" cy="996982"/>
      </dsp:txXfrm>
    </dsp:sp>
    <dsp:sp modelId="{1AA7DB71-95DA-4422-B841-6B05A89C3B35}">
      <dsp:nvSpPr>
        <dsp:cNvPr id="0" name=""/>
        <dsp:cNvSpPr/>
      </dsp:nvSpPr>
      <dsp:spPr>
        <a:xfrm>
          <a:off x="6209642" y="803089"/>
          <a:ext cx="688362" cy="6883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6364523" y="803089"/>
        <a:ext cx="378600" cy="517992"/>
      </dsp:txXfrm>
    </dsp:sp>
    <dsp:sp modelId="{19C5CFC1-8090-4082-A16C-C1334DC39C94}">
      <dsp:nvSpPr>
        <dsp:cNvPr id="0" name=""/>
        <dsp:cNvSpPr/>
      </dsp:nvSpPr>
      <dsp:spPr>
        <a:xfrm>
          <a:off x="6818290" y="2031550"/>
          <a:ext cx="688362" cy="6883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492659"/>
            <a:satOff val="-27750"/>
            <a:lumOff val="-129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492659"/>
              <a:satOff val="-27750"/>
              <a:lumOff val="-12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6973171" y="2031550"/>
        <a:ext cx="378600" cy="5179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863A-F15E-4638-99E8-139B4395CEAD}">
      <dsp:nvSpPr>
        <dsp:cNvPr id="0" name=""/>
        <dsp:cNvSpPr/>
      </dsp:nvSpPr>
      <dsp:spPr>
        <a:xfrm>
          <a:off x="0" y="479593"/>
          <a:ext cx="6515399" cy="877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Functionality:</a:t>
          </a:r>
        </a:p>
      </dsp:txBody>
      <dsp:txXfrm>
        <a:off x="25692" y="505285"/>
        <a:ext cx="5016598" cy="825820"/>
      </dsp:txXfrm>
    </dsp:sp>
    <dsp:sp modelId="{4134BEBC-C95B-4C65-B9DD-2300CA0004DE}">
      <dsp:nvSpPr>
        <dsp:cNvPr id="0" name=""/>
        <dsp:cNvSpPr/>
      </dsp:nvSpPr>
      <dsp:spPr>
        <a:xfrm>
          <a:off x="530611" y="1634925"/>
          <a:ext cx="6549522" cy="1425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574745"/>
                <a:satOff val="-9386"/>
                <a:lumOff val="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74745"/>
                <a:satOff val="-9386"/>
                <a:lumOff val="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Displays all accounts in a tabular format using Tkinter’s Treeview widget.</a:t>
          </a:r>
        </a:p>
      </dsp:txBody>
      <dsp:txXfrm>
        <a:off x="572370" y="1676684"/>
        <a:ext cx="4961355" cy="1342251"/>
      </dsp:txXfrm>
    </dsp:sp>
    <dsp:sp modelId="{59534213-2560-43F0-A1ED-FD90B3614FAA}">
      <dsp:nvSpPr>
        <dsp:cNvPr id="0" name=""/>
        <dsp:cNvSpPr/>
      </dsp:nvSpPr>
      <dsp:spPr>
        <a:xfrm>
          <a:off x="1155798" y="3326795"/>
          <a:ext cx="6549522" cy="1425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Shows account number, name, type, and deposit for each account.</a:t>
          </a:r>
        </a:p>
      </dsp:txBody>
      <dsp:txXfrm>
        <a:off x="1197557" y="3368554"/>
        <a:ext cx="4961355" cy="1342251"/>
      </dsp:txXfrm>
    </dsp:sp>
    <dsp:sp modelId="{F225064F-59D8-4A4A-A836-C1A6033BC3B0}">
      <dsp:nvSpPr>
        <dsp:cNvPr id="0" name=""/>
        <dsp:cNvSpPr/>
      </dsp:nvSpPr>
      <dsp:spPr>
        <a:xfrm>
          <a:off x="5622772" y="1081208"/>
          <a:ext cx="926750" cy="9267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831291" y="1081208"/>
        <a:ext cx="509712" cy="697379"/>
      </dsp:txXfrm>
    </dsp:sp>
    <dsp:sp modelId="{CB8DB0DF-A7A5-4F16-9E19-952A407F43A8}">
      <dsp:nvSpPr>
        <dsp:cNvPr id="0" name=""/>
        <dsp:cNvSpPr/>
      </dsp:nvSpPr>
      <dsp:spPr>
        <a:xfrm>
          <a:off x="6200671" y="2735101"/>
          <a:ext cx="926750" cy="9267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492659"/>
            <a:satOff val="-27750"/>
            <a:lumOff val="-129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492659"/>
              <a:satOff val="-27750"/>
              <a:lumOff val="-12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409190" y="2735101"/>
        <a:ext cx="509712" cy="697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1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17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23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60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3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20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27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0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8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5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8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8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9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3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5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ffice building overlayed with stock market graphs">
            <a:extLst>
              <a:ext uri="{FF2B5EF4-FFF2-40B4-BE49-F238E27FC236}">
                <a16:creationId xmlns:a16="http://schemas.microsoft.com/office/drawing/2014/main" id="{ED95BDF5-92FE-85CA-1ADB-86F12F2982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11333"/>
          <a:stretch/>
        </p:blipFill>
        <p:spPr>
          <a:xfrm>
            <a:off x="20" y="16788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622" y="1024465"/>
            <a:ext cx="7086600" cy="2602062"/>
          </a:xfrm>
        </p:spPr>
        <p:txBody>
          <a:bodyPr>
            <a:normAutofit/>
          </a:bodyPr>
          <a:lstStyle/>
          <a:p>
            <a:r>
              <a:rPr u="sng" dirty="0">
                <a:latin typeface="Algerian" panose="04020705040A02060702" pitchFamily="82" charset="0"/>
                <a:cs typeface="Angsana New" panose="020B0502040204020203" pitchFamily="18" charset="-34"/>
              </a:rPr>
              <a:t>Bank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4622" y="3931327"/>
            <a:ext cx="7194755" cy="1597408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Bell MT" panose="02020503060305020303" pitchFamily="18" charset="0"/>
              </a:rPr>
              <a:t>A GUI-based Bank Account Management Application</a:t>
            </a:r>
          </a:p>
          <a:p>
            <a:r>
              <a:rPr lang="en-US" sz="1600" b="1" dirty="0">
                <a:latin typeface="Bell MT" panose="02020503060305020303" pitchFamily="18" charset="0"/>
              </a:rPr>
              <a:t>Presented by : Akshat Gupta </a:t>
            </a:r>
          </a:p>
          <a:p>
            <a:r>
              <a:rPr lang="en-US" sz="1600" b="1" dirty="0">
                <a:latin typeface="Bell MT" panose="02020503060305020303" pitchFamily="18" charset="0"/>
              </a:rPr>
              <a:t>                      : Ansh Gupta</a:t>
            </a:r>
          </a:p>
          <a:p>
            <a:endParaRPr lang="en-US" sz="1600" b="1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494" y="601448"/>
            <a:ext cx="4555732" cy="1680001"/>
          </a:xfrm>
        </p:spPr>
        <p:txBody>
          <a:bodyPr>
            <a:normAutofit/>
          </a:bodyPr>
          <a:lstStyle/>
          <a:p>
            <a:r>
              <a:rPr lang="en-IN" sz="4800" u="sng" dirty="0">
                <a:latin typeface="Algerian" panose="04020705040A02060702" pitchFamily="82" charset="0"/>
              </a:rPr>
              <a:t>Account List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8E13A6-9DD6-2BB7-F662-4641C052B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432396"/>
              </p:ext>
            </p:extLst>
          </p:nvPr>
        </p:nvGraphicFramePr>
        <p:xfrm>
          <a:off x="897905" y="1773442"/>
          <a:ext cx="7705321" cy="4752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IN" u="sng" dirty="0">
                <a:latin typeface="Algerian" panose="04020705040A02060702" pitchFamily="82" charset="0"/>
              </a:rPr>
              <a:t>Update Account Details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595F19-1DB7-81DF-B4F6-47D6E80C0B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931137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u="sng" dirty="0">
                <a:latin typeface="Algerian" panose="04020705040A02060702" pitchFamily="82" charset="0"/>
              </a:rPr>
              <a:t>Close Account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66C1DA-E4C6-F4A0-0F7D-921CFDF27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206009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u="sng">
                <a:latin typeface="Algerian" panose="04020705040A02060702" pitchFamily="82" charset="0"/>
              </a:rPr>
              <a:t>Error Handling &amp; Validation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BC5816-5AD6-7FB5-7629-E3BE73462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16804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067732" cy="1293028"/>
          </a:xfrm>
        </p:spPr>
        <p:txBody>
          <a:bodyPr>
            <a:normAutofit/>
          </a:bodyPr>
          <a:lstStyle/>
          <a:p>
            <a:r>
              <a:rPr u="sng" dirty="0">
                <a:latin typeface="Algerian" panose="04020705040A02060702" pitchFamily="82" charset="0"/>
              </a:rPr>
              <a:t>Data Storage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EE2FEE-5091-CB98-7178-20E29EBB8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361412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920-2EA0-9886-8602-CC01DBD3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106" y="913841"/>
            <a:ext cx="6457950" cy="1293028"/>
          </a:xfrm>
        </p:spPr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Future Enhancements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98A9DA-BE04-8FFA-637D-B81C2484C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422778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208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BA1B667-1542-4631-929E-714A41E9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9BA665-866B-4988-8C5D-0B272F82B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05"/>
          <a:stretch/>
        </p:blipFill>
        <p:spPr>
          <a:xfrm>
            <a:off x="0" y="4767552"/>
            <a:ext cx="9144000" cy="2090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4183" y="78850"/>
            <a:ext cx="4842694" cy="1293028"/>
          </a:xfrm>
        </p:spPr>
        <p:txBody>
          <a:bodyPr>
            <a:normAutofit/>
          </a:bodyPr>
          <a:lstStyle/>
          <a:p>
            <a:pPr algn="ctr"/>
            <a:r>
              <a:rPr sz="5400" u="sng" dirty="0">
                <a:latin typeface="Algerian" panose="04020705040A02060702" pitchFamily="82" charset="0"/>
              </a:rPr>
              <a:t>Conclusion</a:t>
            </a:r>
            <a:endParaRPr lang="en-IN" u="sng" dirty="0">
              <a:latin typeface="Algerian" panose="04020705040A02060702" pitchFamily="8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2482F5-9614-41BD-646A-884BE700C0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834678"/>
              </p:ext>
            </p:extLst>
          </p:nvPr>
        </p:nvGraphicFramePr>
        <p:xfrm>
          <a:off x="917472" y="1371878"/>
          <a:ext cx="7557934" cy="339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6F91-5802-F152-2859-323F9560D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321624"/>
            <a:ext cx="7315200" cy="1825096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Thank you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2A512-6C51-D023-BDB7-6C5E15D41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975101"/>
            <a:ext cx="7315200" cy="685800"/>
          </a:xfrm>
        </p:spPr>
        <p:txBody>
          <a:bodyPr/>
          <a:lstStyle/>
          <a:p>
            <a:pPr algn="ctr"/>
            <a:r>
              <a:rPr lang="en-IN" dirty="0"/>
              <a:t>For Your Attention!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77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626721"/>
            <a:ext cx="6457950" cy="1293028"/>
          </a:xfrm>
        </p:spPr>
        <p:txBody>
          <a:bodyPr>
            <a:normAutofit/>
          </a:bodyPr>
          <a:lstStyle/>
          <a:p>
            <a:r>
              <a:rPr lang="en-IN" u="sng" dirty="0">
                <a:latin typeface="Algerian" panose="04020705040A02060702" pitchFamily="82" charset="0"/>
              </a:rPr>
              <a:t>Introduction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D96BAFB-FF2B-492F-980F-1F5E6571A2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22144"/>
              </p:ext>
            </p:extLst>
          </p:nvPr>
        </p:nvGraphicFramePr>
        <p:xfrm>
          <a:off x="403123" y="1759974"/>
          <a:ext cx="8226527" cy="4211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IN" u="sng">
                <a:latin typeface="Algerian" panose="04020705040A02060702" pitchFamily="82" charset="0"/>
              </a:rPr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095E51-5A84-3013-27BE-B674544C9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313327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699" y="191731"/>
            <a:ext cx="6457950" cy="1293028"/>
          </a:xfrm>
        </p:spPr>
        <p:txBody>
          <a:bodyPr>
            <a:normAutofit/>
          </a:bodyPr>
          <a:lstStyle/>
          <a:p>
            <a:r>
              <a:rPr u="sng" dirty="0">
                <a:latin typeface="Algerian" panose="04020705040A02060702" pitchFamily="82" charset="0"/>
              </a:rPr>
              <a:t>Technologies Used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943E12A-8127-CBCF-4AC5-208AE4763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054401"/>
              </p:ext>
            </p:extLst>
          </p:nvPr>
        </p:nvGraphicFramePr>
        <p:xfrm>
          <a:off x="897806" y="1634614"/>
          <a:ext cx="7626761" cy="503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826" y="511277"/>
            <a:ext cx="3063234" cy="5703257"/>
          </a:xfrm>
        </p:spPr>
        <p:txBody>
          <a:bodyPr>
            <a:normAutofit/>
          </a:bodyPr>
          <a:lstStyle/>
          <a:p>
            <a:pPr algn="ctr"/>
            <a:r>
              <a:rPr lang="en-IN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Design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8B6B1F-37C7-782C-E7D1-B2767901C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118588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sz="4400" u="sng" dirty="0">
                <a:latin typeface="Algerian" panose="04020705040A02060702" pitchFamily="82" charset="0"/>
              </a:rPr>
              <a:t>Program 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78B4B5-03C7-A519-C524-87687B30C3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356114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IN" u="sng" dirty="0">
                <a:latin typeface="Algerian" panose="04020705040A02060702" pitchFamily="82" charset="0"/>
              </a:rPr>
              <a:t>Create New Account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6A8FD0-E553-13A8-4D40-09ADB0C8B6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462576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 fontScale="90000"/>
          </a:bodyPr>
          <a:lstStyle/>
          <a:p>
            <a:r>
              <a:rPr lang="en-IN" sz="4400" u="sng" dirty="0">
                <a:latin typeface="Algerian" panose="04020705040A02060702" pitchFamily="82" charset="0"/>
              </a:rPr>
              <a:t>Deposit &amp; Withdrawal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1E8522-D0AD-2C68-62F0-6ECD278DC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910473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IN" sz="4400" u="sng" dirty="0">
                <a:latin typeface="Algerian" panose="04020705040A02060702" pitchFamily="82" charset="0"/>
              </a:rPr>
              <a:t>Balance Enquiry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2DEEB19-7C66-E139-B31B-73FE6950A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007774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43</TotalTime>
  <Words>719</Words>
  <Application>Microsoft Office PowerPoint</Application>
  <PresentationFormat>On-screen Show (4:3)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Algerian</vt:lpstr>
      <vt:lpstr>Arial</vt:lpstr>
      <vt:lpstr>Bell MT</vt:lpstr>
      <vt:lpstr>Century Gothic</vt:lpstr>
      <vt:lpstr>Vapor Trail</vt:lpstr>
      <vt:lpstr>Bank Management System</vt:lpstr>
      <vt:lpstr>Introduction</vt:lpstr>
      <vt:lpstr>Features</vt:lpstr>
      <vt:lpstr>Technologies Used</vt:lpstr>
      <vt:lpstr>Design Overview</vt:lpstr>
      <vt:lpstr>Program Flow</vt:lpstr>
      <vt:lpstr>Create New Account</vt:lpstr>
      <vt:lpstr>Deposit &amp; Withdrawal</vt:lpstr>
      <vt:lpstr>Balance Enquiry</vt:lpstr>
      <vt:lpstr>Account List</vt:lpstr>
      <vt:lpstr>Update Account Details</vt:lpstr>
      <vt:lpstr>Close Account</vt:lpstr>
      <vt:lpstr>Error Handling &amp; Validation</vt:lpstr>
      <vt:lpstr>Data Storage</vt:lpstr>
      <vt:lpstr>Future Enhancements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Akshat Gupta</dc:creator>
  <cp:keywords/>
  <dc:description>generated using python-pptx</dc:description>
  <cp:lastModifiedBy>Akshat Gupta</cp:lastModifiedBy>
  <cp:revision>7</cp:revision>
  <dcterms:created xsi:type="dcterms:W3CDTF">2013-01-27T09:14:16Z</dcterms:created>
  <dcterms:modified xsi:type="dcterms:W3CDTF">2025-05-02T16:00:34Z</dcterms:modified>
  <cp:category/>
</cp:coreProperties>
</file>