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3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69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Basic Banking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Comprehensive Banking Application</a:t>
            </a:r>
          </a:p>
          <a:p>
            <a:r>
              <a:rPr lang="en-US" dirty="0"/>
              <a:t>Presented by: Akshat Gupta</a:t>
            </a:r>
          </a:p>
          <a:p>
            <a:r>
              <a:rPr lang="en-US" dirty="0"/>
              <a:t>                      Ansh Gupta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Ensuring data consistency in file operations.</a:t>
            </a:r>
          </a:p>
          <a:p>
            <a:r>
              <a:t>• Designing a user-friendly GUI.</a:t>
            </a:r>
          </a:p>
          <a:p>
            <a:r>
              <a:t>• Implementing secure PIN verification.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User Authentication: Introducing secure login systems.</a:t>
            </a:r>
          </a:p>
          <a:p>
            <a:r>
              <a:rPr dirty="0"/>
              <a:t>• Transaction History: Viewing past transactions.</a:t>
            </a:r>
          </a:p>
          <a:p>
            <a:r>
              <a:rPr dirty="0"/>
              <a:t>• Mobile Application: Enhancing accessibility via a mobile app.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developed a basic banking system.</a:t>
            </a:r>
          </a:p>
          <a:p>
            <a:r>
              <a:t>• Simplifies account and transaction management.</a:t>
            </a:r>
          </a:p>
          <a:p>
            <a:r>
              <a:t>• Provides a foundation for future improvements.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Purpose of the project.</a:t>
            </a:r>
          </a:p>
          <a:p>
            <a:r>
              <a:rPr dirty="0"/>
              <a:t>• Overview of the </a:t>
            </a:r>
            <a:r>
              <a:rPr lang="en-US" dirty="0"/>
              <a:t>Basic </a:t>
            </a:r>
            <a:r>
              <a:rPr dirty="0"/>
              <a:t>Banking Management System (</a:t>
            </a:r>
            <a:r>
              <a:rPr lang="en-US" dirty="0"/>
              <a:t>B</a:t>
            </a:r>
            <a:r>
              <a:rPr dirty="0"/>
              <a:t>BMS).</a:t>
            </a:r>
          </a:p>
          <a:p>
            <a:r>
              <a:rPr dirty="0"/>
              <a:t>• Key features implemented.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Lack of digital banking solutions for account management.</a:t>
            </a:r>
          </a:p>
          <a:p>
            <a:r>
              <a:t>• Need for secure and user-friendly interfaces.</a:t>
            </a:r>
          </a:p>
          <a:p>
            <a:r>
              <a:t>• Limited access to banking services for some users.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 New Accounts.</a:t>
            </a:r>
          </a:p>
          <a:p>
            <a:r>
              <a:t>• Deposit and Withdraw Funds.</a:t>
            </a:r>
          </a:p>
          <a:p>
            <a:r>
              <a:t>• Balance Enquiry.</a:t>
            </a:r>
          </a:p>
          <a:p>
            <a:r>
              <a:t>• Update Account Details.</a:t>
            </a:r>
          </a:p>
          <a:p>
            <a:r>
              <a:t>• Close Accounts.</a:t>
            </a:r>
          </a:p>
          <a:p>
            <a:r>
              <a:t>• Account List Display.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GUI developed using Python's Tkinter library.</a:t>
            </a:r>
          </a:p>
          <a:p>
            <a:r>
              <a:t>• Simple and intuitive navigation.</a:t>
            </a:r>
          </a:p>
          <a:p>
            <a:r>
              <a:t>• Masked PIN input for security.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Account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Ability to create, update, and close accounts.</a:t>
            </a:r>
          </a:p>
          <a:p>
            <a:r>
              <a:t>• Unique Account Numbers to prevent duplication.</a:t>
            </a:r>
          </a:p>
          <a:p>
            <a:r>
              <a:t>• PIN protection for transactions.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Deposit and withdrawal functionality.</a:t>
            </a:r>
          </a:p>
          <a:p>
            <a:r>
              <a:t>• PIN verification for secure withdrawals.</a:t>
            </a:r>
          </a:p>
          <a:p>
            <a:r>
              <a:t>• Real-time balance updates.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Account details stored in a local text file.</a:t>
            </a:r>
          </a:p>
          <a:p>
            <a:r>
              <a:t>• Efficient data retrieval and updates.</a:t>
            </a:r>
          </a:p>
          <a:p>
            <a:r>
              <a:t>• Example file path: C:\Users\aksha\OneDrive\Desktop\banking\data.txt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Masked PIN inputs for added security.</a:t>
            </a:r>
          </a:p>
          <a:p>
            <a:r>
              <a:t>• Prevents unauthorized access to accounts.</a:t>
            </a:r>
          </a:p>
          <a:p>
            <a:r>
              <a:t>• Error handling for invalid inputs.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316</Words>
  <Application>Microsoft Office PowerPoint</Application>
  <PresentationFormat>On-screen Show (4:3)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Basic Banking Management System</vt:lpstr>
      <vt:lpstr>Introduction</vt:lpstr>
      <vt:lpstr>Problem Statement</vt:lpstr>
      <vt:lpstr>Key Features</vt:lpstr>
      <vt:lpstr>User Interface Design</vt:lpstr>
      <vt:lpstr>Account Management</vt:lpstr>
      <vt:lpstr>Transactions</vt:lpstr>
      <vt:lpstr>Data Storage</vt:lpstr>
      <vt:lpstr>Security Features</vt:lpstr>
      <vt:lpstr>Challenges Faced</vt:lpstr>
      <vt:lpstr>Future Enhancements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Akshat Gupta</cp:lastModifiedBy>
  <cp:revision>2</cp:revision>
  <dcterms:created xsi:type="dcterms:W3CDTF">2013-01-27T09:14:16Z</dcterms:created>
  <dcterms:modified xsi:type="dcterms:W3CDTF">2025-01-08T11:19:03Z</dcterms:modified>
  <cp:category/>
</cp:coreProperties>
</file>