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EB656-5B64-B317-AFDE-6ED60E499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0CEE71-885E-2878-74A6-DFDB56C918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418FE-35F9-AE43-E545-0C3AA19C0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E32FA-E720-6AC2-A129-A4D165DE8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6E6CE-1CDD-4023-607E-A269E241B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292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6355-8A4A-265B-8513-F5AFD767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DB5B08-042C-CB41-428F-4F0BE2721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FCB7F-EB9F-24CE-82AF-33BC14C38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F2CC0-19DD-E715-79C1-76BFDD230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3E213-EF83-D1CB-D318-9B8B2C63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411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8AD5D6-7930-D6DF-8FA4-B86B8426BE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C99AA-66A4-34EE-2BD4-03E77F626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1228F-E03B-BCA3-4E65-1B762D39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91F33-F6A4-5F8B-FB04-DC7197D8F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2BB4-C25F-0CF4-6C87-AD7C8C30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200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62081-B2BD-181B-8150-F50211A41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33D8-96E1-1AA2-2D1E-5558F8B938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7BD70-4280-AD10-F549-3C4DF7B8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83D0-27D4-1C4C-A7EA-F80348C0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31C1F-5C14-1F97-DEDE-A63428954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8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2534D-3178-DA7C-93BD-F8D888AC7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BD3ADB-FD7D-ABD5-37DD-6814F63E76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3F954-AA7E-9366-37A4-E5B246C7A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04CED-FC85-41AD-4E46-67B0F4E7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A58FF-28C3-372E-AC65-AFABECCBA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58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0C8A7-39FB-E215-D755-1BE0948FF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FED39-DDC6-7518-D1CA-5BD93B1BC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2E368-F23E-C50F-8C20-D50491B2CF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66F918-DDF0-7A80-49EC-3E0D513A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04D99-46E4-0B9D-AB3A-C08069F5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A90812-AB1F-7685-A120-B6A7C368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623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82557-E841-28DB-645D-C0CCB69B2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FA06D-87E9-DF9F-89D5-2C0DA57A0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71AE6-8CC0-DA64-9891-ACDDB45C7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31013-C075-50CC-4FEE-9941A541D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0B192D-3442-5623-95CE-C78D8C4DA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C60312-95A7-973C-A6CB-F677B1D96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8C1180-BE46-EF5D-491C-AF085FEB8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48A81C-A554-AB3F-AEC7-8CA592BA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52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5EE6F-2316-23C0-33E7-3BF1ABE02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4C2FB-7E4E-086C-5AC8-C0811ACBD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19071-6E91-0823-E60B-5EDDEAD7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9AC22-2EE3-B66B-FB96-B45FC7998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58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EF0293-2EC3-5DAD-CF9C-139EA3C0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7059E0-35A9-6ADA-346B-9AB5245F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42A90-CA47-9BE1-8110-04CF4C95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8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C5397-0DC1-7E89-00F5-FCD3794D5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449DD-1FAD-F949-56F2-C291DEF6F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A3DA57-AA34-FC69-5750-F5E720357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98372-C4B3-B90D-221D-47A5C731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3C5B7-E8A2-EEEA-9EB4-4D5ADA0E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119B3-80A9-510F-0C53-71FF1077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969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B1161-A3A4-305C-FB89-420D996AC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ED0417-F00F-F321-2512-AAF0BD788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A5C3B4-1E6D-A40D-E712-853BB23B0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F19F6-CAA4-59A2-FA46-02DB79E1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AE3FB-38ED-E74E-DAC1-7D71CD366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6AD9D-AED7-9F43-C40F-ED25B359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813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C6D07-CF85-2DC9-C435-2E6FB3ED6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E478B-4F35-ACD4-1650-5DD969719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C51CF-1A31-6020-32C7-E0DEDF5AD1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15BC5-8F3B-4938-9B56-E4681FA555FF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93E8-8C6E-BC23-628E-9C4093971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CA6CF-28ED-F48F-7C9D-80E0E459F2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A1FA-1D16-4C5F-BB46-A35D0F620F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508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2" baseType="lpstr">
      <vt:lpstr>Arial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Akshat Lakum</dc:creator>
  <cp:lastModifiedBy>Akshat Lakum</cp:lastModifiedBy>
  <cp:revision>1</cp:revision>
  <dcterms:created xsi:type="dcterms:W3CDTF">2025-10-16T11:45:22Z</dcterms:created>
  <dcterms:modified xsi:type="dcterms:W3CDTF">2025-10-16T11:49:39Z</dcterms:modified>
</cp:coreProperties>
</file>