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C341-2B36-4D1A-5133-0F76BBB51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B912E-97A7-5DAB-9C1E-E6CD1AAEF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19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88DE-4916-0071-8BD5-4FAD7BD4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59169-366E-949E-B6D1-DAB0E80CB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8A763-2A0A-F9FB-FB7F-7E5A3A6F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2AA5-2A8C-4A62-993B-69260C4DF15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DB56C-CD86-9D74-8FB4-0E7A417F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EA96E-36A3-A07F-F71E-94F63B03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BA313A-86E0-498A-91DF-2CA40219F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98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E0C3C-F807-1D8B-2F89-1C8A49A6A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ABA9A-D574-A223-164C-865A144C7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7B55-6CDD-81E7-61CA-8BE5340E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2AA5-2A8C-4A62-993B-69260C4DF15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8F22-0B48-B188-1494-1E769723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4FEDA-B8DB-CB11-7FEF-441D6C5A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BA313A-86E0-498A-91DF-2CA40219F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30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493D-9F07-A0E2-B6F5-543A54F4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5F2CA-B4FC-00B8-A245-1F2460CA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CB611-F0D2-8B1F-7AB3-05698A5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2AA5-2A8C-4A62-993B-69260C4DF15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5C3AC-4120-12DA-AEDA-0C602D29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93F2A-B43B-E612-6F6B-569D90D1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BA313A-86E0-498A-91DF-2CA40219F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7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4297-FF38-34C0-7636-24D0742F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766B0-478E-3504-3C0A-3B92DCDA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9E00F-35F2-7CCA-14BB-C0240C12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2AA5-2A8C-4A62-993B-69260C4DF15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A7470-F4FA-140D-B194-E19E7E3A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C1403-9F11-5CFA-46E1-F864B2FC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BA313A-86E0-498A-91DF-2CA40219F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18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E669-9D3D-0E12-7B2C-5AB49B62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17814-8C28-3025-8ED8-AB7CD405E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AF6FA-7B3F-FE0C-9F20-8BD812583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4C8CA-BDB0-23C2-FE08-AC7FB1F6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2AA5-2A8C-4A62-993B-69260C4DF15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96B07-83A1-9B2B-DE41-297B376E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45B76-622D-A2EB-D2D0-EEA8BC3A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BA313A-86E0-498A-91DF-2CA40219F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95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8A8F-5CDA-F1E8-FA84-6F66E5F9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E37AB-7313-E156-B13B-C18135B3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02DF4-242A-C8C4-D0F1-31F6F26FE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D217E-6CA0-C6F5-376B-1D266A0C1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BD665-974A-1600-710B-6020BD50F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23F22-2D5D-0AF9-743E-32E226F3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2AA5-2A8C-4A62-993B-69260C4DF15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8504B-EF2C-5C5F-D11B-A25B85E8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CB794-0B6E-3EA1-922C-282EC903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BA313A-86E0-498A-91DF-2CA40219F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79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560F-5B09-3EDC-E699-3B08F3E5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F31FC-205D-2DA8-AC23-07E9409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2AA5-2A8C-4A62-993B-69260C4DF15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20607-C0CC-FEDA-F599-F2145A89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5B5D4-0C89-2D2E-2A54-DAB91CD4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BA313A-86E0-498A-91DF-2CA40219F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70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6B2A8-9138-F642-361E-E3DC311D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2AA5-2A8C-4A62-993B-69260C4DF15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E5404-932B-6F87-57D2-C7442546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A6479-08EA-5E94-7282-A97BE543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BA313A-86E0-498A-91DF-2CA40219F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49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491F-3CCA-7545-33E9-1D3CB3CF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C2AA-D9CD-37A6-B091-382071C7D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80710-9C0C-9FF7-2EC1-A4A979D2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3485C-E29B-C1CB-4391-2A8891A8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2AA5-2A8C-4A62-993B-69260C4DF15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799F6-9E87-46B7-D25D-A6AECE1A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A584E-FD24-9E99-2CD4-E8A38150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BA313A-86E0-498A-91DF-2CA40219F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83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651A-929C-F306-9514-7A57E4CC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9FE25-6483-588E-93C3-0F0059DF5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FB907-FBCE-1BB9-31CD-DC5774248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31A15-4012-D158-C680-A06E1DFF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2AA5-2A8C-4A62-993B-69260C4DF158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B1352-A4AD-8EC6-BFA5-235B7575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2AE4-0A5E-FAA4-8FE0-85B56520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BA313A-86E0-498A-91DF-2CA40219F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8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78166-754A-01D9-5BB1-0E203A2C4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217C6-5FAF-0152-ECD6-592E8ED1E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2AA5-2A8C-4A62-993B-69260C4DF158}" type="datetimeFigureOut">
              <a:rPr lang="en-IN" smtClean="0"/>
              <a:t>14-10-2025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2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C873-0274-B1D5-4E4D-0B29157BB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B1630-2D9F-EE19-0B01-10FD936E8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95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 Lakum</dc:creator>
  <cp:lastModifiedBy>Akshat Lakum</cp:lastModifiedBy>
  <cp:revision>1</cp:revision>
  <dcterms:created xsi:type="dcterms:W3CDTF">2025-10-14T05:54:08Z</dcterms:created>
  <dcterms:modified xsi:type="dcterms:W3CDTF">2025-10-14T05:56:07Z</dcterms:modified>
</cp:coreProperties>
</file>