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636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1%20Introduction/Data%20wrangling%20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2%20EDA/EDA%20with%20Visualization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2%20EDA/EDA%20with%20SQL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3%20Interactive%20Visual%20Analytics%20and%20Dashboard/Interactive%20Visual%20Analytics%20with%20Folium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3%20Interactive%20Visual%20Analytics%20and%20Dashboard/spacex_dash_app.p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4%20Predictive%20Analysis%20(Classification)/Machine%20Learning%20Prediction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professional-certificates/ibm-data-science?&amp;instructors" TargetMode="External"/><Relationship Id="rId2" Type="http://schemas.openxmlformats.org/officeDocument/2006/relationships/hyperlink" Target="https://github.com/navassherif98/IBM_Data_Science_Professional_Certification/blob/master/10.Applied_Data_Science_Capstone/Week%204%20Predictive%20Analysis%20(Classification)/Machine%20Learning%20Prediction.ipynb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hyperlink" Target="https://github.com/navassherif98/IBM_Data_Science_Professional_Certification/blob/master/10.Applied_Data_Science_Capstone/Week%201%20Introduction/Data%20Collection%20Api%20.ipynb" TargetMode="External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hyperlink" Target="https://github.com/navassherif98/IBM_Data_Science_Professional_Certification/blob/master/10.Applied_Data_Science_Capstone/Week%201%20Introduction/Data%20Collection%20with%20Web%20Scraping.ipynb" TargetMode="External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42282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>
                <a:solidFill>
                  <a:srgbClr val="616E52"/>
                </a:solidFill>
                <a:latin typeface="Arial"/>
                <a:cs typeface="Arial"/>
              </a:rPr>
              <a:t>Akshat Roy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endParaRPr lang="en-IN" sz="2400" spc="70" dirty="0">
              <a:solidFill>
                <a:srgbClr val="616E5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2</a:t>
            </a:r>
            <a:r>
              <a:rPr lang="en-IN" sz="2400" spc="130" dirty="0">
                <a:solidFill>
                  <a:srgbClr val="616E52"/>
                </a:solidFill>
                <a:latin typeface="Arial"/>
                <a:cs typeface="Arial"/>
              </a:rPr>
              <a:t>3/02/2023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4082656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https://github.com/navassherif98/IBM_Data_Science_Professional_Certification/blob/master/10.Applied_Data_Science_Capstone/Week%201%20Introduction/Data%20wrangling%20.ipynb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58394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https://github.com/navassherif98/IBM_Data_Science_Professional_Certification/blob/master/10.Applied_Data_Science_Capstone/Week%202%20EDA/EDA%20with%20Visualization.ipynb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92557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https://github.com/navassherif98/IBM_Data_Science_Professional_Certification/blob/master/10.Applied_Data_Science_Capstone/Week%202%20EDA/EDA%20with%20SQL.ipynb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3162789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7620">
              <a:lnSpc>
                <a:spcPct val="150100"/>
              </a:lnSpc>
              <a:spcBef>
                <a:spcPts val="300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https://github.com/navassherif98/IBM_Data_Science_Professional_Certification/blob/master/10.Applied_Data_Science_Capstone/Week%203%20Interactive%20Visual%20Analytics%20and%20Dashboard/Interactive%20Visual%20Analytics%20with%20Folium.ipynb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4658711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https://github.com/navassherif98/IBM_Data_Science_Professional_Certification/blob/master/10.Applied_Data_Science_Capstone/Week%203%20Interactive%20Visual%20Analytics%20and%20Dashboard/spacex_dash_app.py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27962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https://github.com/navassherif98/IBM_Data_Science_Professional_Certification/blob/master/10.Applied_Data_Science_Capstone/Week%204%20Predictive%20Analysis%20(Classification)/Machine%20Learning%20Prediction.ipynb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3782446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IN" sz="2000" u="heavy" spc="-1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3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9150" y="228600"/>
            <a:ext cx="10153700" cy="1380489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 dirty="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1271117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500" u="sng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3"/>
              </a:rPr>
              <a:t>https://github.com/navassherif98/IBM_Data_Science_Professional_Certification/blob/master/10.Applied_Data_Science_Capstone/Week%201%20Introduction/Data%20Collection%20Api%20.ipynb</a:t>
            </a:r>
            <a:endParaRPr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1282402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17"/>
              </a:rPr>
              <a:t>https://github.com/navassherif98/IBM_Data_Science_Professional_Certification/blob/master/10.Applied_Data_Science_Capstone/Week%201%20Introduction/Data%20Collection%20with%20Web%20Scraping.ipynb</a:t>
            </a: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</TotalTime>
  <Words>3013</Words>
  <Application>Microsoft Office PowerPoint</Application>
  <PresentationFormat>Widescreen</PresentationFormat>
  <Paragraphs>288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-apple-system</vt:lpstr>
      <vt:lpstr>Arial</vt:lpstr>
      <vt:lpstr>Bahnschrift Condensed</vt:lpstr>
      <vt:lpstr>Bahnschrift Light SemiCondensed</vt:lpstr>
      <vt:lpstr>Calibri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21BCY10186</cp:lastModifiedBy>
  <cp:revision>3</cp:revision>
  <dcterms:created xsi:type="dcterms:W3CDTF">2021-08-26T16:53:12Z</dcterms:created>
  <dcterms:modified xsi:type="dcterms:W3CDTF">2023-02-23T13:23:36Z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