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502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346836"/>
            <a:ext cx="4274820" cy="2865120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322446"/>
            <a:ext cx="3771900" cy="1986914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438150"/>
            <a:ext cx="1084421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438150"/>
            <a:ext cx="3190399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2051688"/>
            <a:ext cx="4337685" cy="3423284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5507358"/>
            <a:ext cx="4337685" cy="1800224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2190750"/>
            <a:ext cx="213741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2190750"/>
            <a:ext cx="213741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438152"/>
            <a:ext cx="433768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2017396"/>
            <a:ext cx="2127587" cy="988694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3006090"/>
            <a:ext cx="212758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2017396"/>
            <a:ext cx="2138065" cy="988694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3006090"/>
            <a:ext cx="2138065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548640"/>
            <a:ext cx="1622048" cy="192024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1184912"/>
            <a:ext cx="2546033" cy="5848350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2468880"/>
            <a:ext cx="1622048" cy="4573906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548640"/>
            <a:ext cx="1622048" cy="192024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1184912"/>
            <a:ext cx="2546033" cy="5848350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2468880"/>
            <a:ext cx="1622048" cy="4573906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438152"/>
            <a:ext cx="433768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2190750"/>
            <a:ext cx="433768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7627622"/>
            <a:ext cx="11315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BE7A-77E6-4259-9D19-55B68735B6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7627622"/>
            <a:ext cx="169735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7627622"/>
            <a:ext cx="11315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3D7-D790-45F4-9E1B-C5D07457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">
            <a:extLst>
              <a:ext uri="{FF2B5EF4-FFF2-40B4-BE49-F238E27FC236}">
                <a16:creationId xmlns:a16="http://schemas.microsoft.com/office/drawing/2014/main" id="{43AF6ADC-1CB8-49A3-9880-315BE8EDAB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13360" y="1"/>
            <a:ext cx="5055919" cy="94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>
            <a:extLst>
              <a:ext uri="{FF2B5EF4-FFF2-40B4-BE49-F238E27FC236}">
                <a16:creationId xmlns:a16="http://schemas.microsoft.com/office/drawing/2014/main" id="{3945419D-9BA0-4289-9472-0F71B5DF66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5029200" cy="91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9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">
            <a:extLst>
              <a:ext uri="{FF2B5EF4-FFF2-40B4-BE49-F238E27FC236}">
                <a16:creationId xmlns:a16="http://schemas.microsoft.com/office/drawing/2014/main" id="{790B3226-50A4-45BA-87FF-AEFE674810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50292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5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">
            <a:extLst>
              <a:ext uri="{FF2B5EF4-FFF2-40B4-BE49-F238E27FC236}">
                <a16:creationId xmlns:a16="http://schemas.microsoft.com/office/drawing/2014/main" id="{E63BCB21-5FC4-42B9-AE19-88C4FF9FD7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5029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8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khanna</dc:creator>
  <cp:lastModifiedBy>Akshat khanna</cp:lastModifiedBy>
  <cp:revision>1</cp:revision>
  <dcterms:created xsi:type="dcterms:W3CDTF">2017-11-27T05:00:29Z</dcterms:created>
  <dcterms:modified xsi:type="dcterms:W3CDTF">2017-11-27T05:08:50Z</dcterms:modified>
</cp:coreProperties>
</file>