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  <p:sldId id="257" r:id="rId3"/>
    <p:sldId id="258" r:id="rId4"/>
    <p:sldId id="266" r:id="rId5"/>
    <p:sldId id="267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86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47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46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4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612CED9-90CA-48D5-9F3C-2D9F3B9F8D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2C24442-4F05-4B7A-A474-4F3CB20D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1" y="2308728"/>
            <a:ext cx="11453970" cy="4268965"/>
          </a:xfrm>
        </p:spPr>
        <p:txBody>
          <a:bodyPr>
            <a:normAutofit/>
          </a:bodyPr>
          <a:lstStyle/>
          <a:p>
            <a:r>
              <a:rPr lang="en-US" sz="5400" i="0" dirty="0" smtClean="0">
                <a:latin typeface="Trebuchet MS" panose="020B0603020202020204" pitchFamily="34" charset="0"/>
              </a:rPr>
              <a:t>O</a:t>
            </a:r>
            <a:r>
              <a:rPr lang="en-US" sz="4400" i="0" dirty="0" smtClean="0">
                <a:latin typeface="Trebuchet MS" panose="020B0603020202020204" pitchFamily="34" charset="0"/>
              </a:rPr>
              <a:t>BJECT </a:t>
            </a:r>
            <a:r>
              <a:rPr lang="en-US" sz="5400" i="0" dirty="0" smtClean="0">
                <a:latin typeface="Trebuchet MS" panose="020B0603020202020204" pitchFamily="34" charset="0"/>
              </a:rPr>
              <a:t>O</a:t>
            </a:r>
            <a:r>
              <a:rPr lang="en-US" sz="4400" i="0" dirty="0" smtClean="0">
                <a:latin typeface="Trebuchet MS" panose="020B0603020202020204" pitchFamily="34" charset="0"/>
              </a:rPr>
              <a:t>RIENTED </a:t>
            </a:r>
            <a:r>
              <a:rPr lang="en-US" sz="5400" i="0" dirty="0" smtClean="0">
                <a:latin typeface="Trebuchet MS" panose="020B0603020202020204" pitchFamily="34" charset="0"/>
              </a:rPr>
              <a:t>P</a:t>
            </a:r>
            <a:r>
              <a:rPr lang="en-US" sz="4400" i="0" dirty="0" smtClean="0">
                <a:latin typeface="Trebuchet MS" panose="020B0603020202020204" pitchFamily="34" charset="0"/>
              </a:rPr>
              <a:t>ROGRAMMING</a:t>
            </a:r>
            <a:br>
              <a:rPr lang="en-US" sz="4400" i="0" dirty="0" smtClean="0">
                <a:latin typeface="Trebuchet MS" panose="020B0603020202020204" pitchFamily="34" charset="0"/>
              </a:rPr>
            </a:br>
            <a:r>
              <a:rPr lang="en-US" sz="400" i="0" dirty="0">
                <a:latin typeface="Trebuchet MS" panose="020B0603020202020204" pitchFamily="34" charset="0"/>
              </a:rPr>
              <a:t> </a:t>
            </a:r>
            <a:r>
              <a:rPr lang="en-US" sz="1200" i="0" dirty="0" smtClean="0">
                <a:latin typeface="Trebuchet MS" panose="020B0603020202020204" pitchFamily="34" charset="0"/>
              </a:rPr>
              <a:t> </a:t>
            </a:r>
            <a:r>
              <a:rPr lang="en-US" sz="400" i="0" dirty="0" smtClean="0">
                <a:latin typeface="Trebuchet MS" panose="020B0603020202020204" pitchFamily="34" charset="0"/>
              </a:rPr>
              <a:t/>
            </a:r>
            <a:br>
              <a:rPr lang="en-US" sz="400" i="0" dirty="0" smtClean="0">
                <a:latin typeface="Trebuchet MS" panose="020B0603020202020204" pitchFamily="34" charset="0"/>
              </a:rPr>
            </a:br>
            <a:r>
              <a:rPr lang="en-US" sz="5400" i="0" dirty="0" smtClean="0">
                <a:latin typeface="Trebuchet MS" panose="020B0603020202020204" pitchFamily="34" charset="0"/>
              </a:rPr>
              <a:t>2CS302-C</a:t>
            </a:r>
            <a:r>
              <a:rPr lang="en-US" sz="4400" i="0" dirty="0" smtClean="0">
                <a:latin typeface="Trebuchet MS" panose="020B0603020202020204" pitchFamily="34" charset="0"/>
              </a:rPr>
              <a:t>OMPREHENSIVE </a:t>
            </a:r>
            <a:r>
              <a:rPr lang="en-US" sz="5400" i="0" dirty="0" smtClean="0">
                <a:latin typeface="Trebuchet MS" panose="020B0603020202020204" pitchFamily="34" charset="0"/>
              </a:rPr>
              <a:t>A</a:t>
            </a:r>
            <a:r>
              <a:rPr lang="en-US" sz="4400" i="0" dirty="0" smtClean="0">
                <a:latin typeface="Trebuchet MS" panose="020B0603020202020204" pitchFamily="34" charset="0"/>
              </a:rPr>
              <a:t>SSIGNMENT</a:t>
            </a:r>
            <a:endParaRPr lang="en-US" sz="5400" i="0" dirty="0">
              <a:latin typeface="Trebuchet MS" panose="020B0603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62001" y="4056845"/>
            <a:ext cx="10970652" cy="47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5848" y="4263998"/>
            <a:ext cx="9646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Trebuchet MS" panose="020B0603020202020204" pitchFamily="34" charset="0"/>
              </a:rPr>
              <a:t>- 19BCE246</a:t>
            </a:r>
          </a:p>
          <a:p>
            <a:pPr algn="r"/>
            <a:r>
              <a:rPr lang="en-US" sz="3200" dirty="0" err="1" smtClean="0">
                <a:latin typeface="Trebuchet MS" panose="020B0603020202020204" pitchFamily="34" charset="0"/>
              </a:rPr>
              <a:t>Akshat</a:t>
            </a:r>
            <a:r>
              <a:rPr lang="en-US" sz="3200" dirty="0" smtClean="0">
                <a:latin typeface="Trebuchet MS" panose="020B0603020202020204" pitchFamily="34" charset="0"/>
              </a:rPr>
              <a:t> Shah</a:t>
            </a:r>
            <a:endParaRPr lang="en-US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4552" y="1493949"/>
            <a:ext cx="808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Message / Messaging.java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102574" y="2526455"/>
            <a:ext cx="5797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This is an Abstract Class implemented by the Message class.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461509"/>
            <a:ext cx="7034362" cy="4268965"/>
          </a:xfrm>
        </p:spPr>
        <p:txBody>
          <a:bodyPr>
            <a:normAutofit/>
          </a:bodyPr>
          <a:lstStyle/>
          <a:p>
            <a:r>
              <a:rPr lang="en-US" sz="6000" i="0" dirty="0" smtClean="0">
                <a:latin typeface="Trebuchet MS" panose="020B0603020202020204" pitchFamily="34" charset="0"/>
              </a:rPr>
              <a:t>T</a:t>
            </a:r>
            <a:r>
              <a:rPr lang="en-US" sz="4800" i="0" dirty="0" smtClean="0">
                <a:latin typeface="Trebuchet MS" panose="020B0603020202020204" pitchFamily="34" charset="0"/>
              </a:rPr>
              <a:t>OPIC</a:t>
            </a:r>
            <a:endParaRPr lang="en-US" sz="6000" i="0" dirty="0">
              <a:latin typeface="Trebuchet MS" panose="020B0603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4600" y="2487995"/>
            <a:ext cx="103463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SMS   P</a:t>
            </a:r>
            <a:r>
              <a:rPr lang="en-US" sz="9600" dirty="0" smtClean="0"/>
              <a:t>ORTAL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887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409993"/>
            <a:ext cx="7034362" cy="4268965"/>
          </a:xfrm>
        </p:spPr>
        <p:txBody>
          <a:bodyPr>
            <a:normAutofit/>
          </a:bodyPr>
          <a:lstStyle/>
          <a:p>
            <a:r>
              <a:rPr lang="en-US" sz="7200" i="0" dirty="0" smtClean="0">
                <a:latin typeface="Trebuchet MS" panose="020B0603020202020204" pitchFamily="34" charset="0"/>
              </a:rPr>
              <a:t>OOP C</a:t>
            </a:r>
            <a:r>
              <a:rPr lang="en-US" sz="6000" i="0" dirty="0" smtClean="0">
                <a:latin typeface="Trebuchet MS" panose="020B0603020202020204" pitchFamily="34" charset="0"/>
              </a:rPr>
              <a:t>oncepts</a:t>
            </a:r>
            <a:endParaRPr lang="en-US" sz="6000" i="0" dirty="0">
              <a:latin typeface="Trebuchet MS" panose="020B0603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4600" y="2618883"/>
            <a:ext cx="8610600" cy="15081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b="1" dirty="0" smtClean="0"/>
              <a:t>Method Overloading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b="1" dirty="0" smtClean="0"/>
              <a:t>Exception Handling</a:t>
            </a:r>
          </a:p>
          <a:p>
            <a:pPr>
              <a:buClr>
                <a:schemeClr val="tx2"/>
              </a:buClr>
              <a:buSzPct val="100000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625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409993"/>
            <a:ext cx="7034362" cy="4268965"/>
          </a:xfrm>
        </p:spPr>
        <p:txBody>
          <a:bodyPr>
            <a:normAutofit/>
          </a:bodyPr>
          <a:lstStyle/>
          <a:p>
            <a:r>
              <a:rPr lang="en-US" sz="7200" i="0" smtClean="0">
                <a:latin typeface="Trebuchet MS" panose="020B0603020202020204" pitchFamily="34" charset="0"/>
              </a:rPr>
              <a:t>OOP C</a:t>
            </a:r>
            <a:r>
              <a:rPr lang="en-US" sz="6000" i="0" smtClean="0">
                <a:latin typeface="Trebuchet MS" panose="020B0603020202020204" pitchFamily="34" charset="0"/>
              </a:rPr>
              <a:t>oncepts</a:t>
            </a:r>
            <a:endParaRPr lang="en-US" sz="6000" i="0" dirty="0">
              <a:latin typeface="Trebuchet MS" panose="020B0603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4600" y="2618883"/>
            <a:ext cx="86106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Classes and Objects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String concepts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Access </a:t>
            </a:r>
            <a:r>
              <a:rPr lang="en-US" sz="3600" dirty="0" smtClean="0"/>
              <a:t>Modifiers</a:t>
            </a:r>
            <a:endParaRPr lang="en-US" sz="3600" dirty="0"/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‘this’ K</a:t>
            </a:r>
            <a:r>
              <a:rPr lang="en-US" sz="3600" dirty="0" smtClean="0"/>
              <a:t>eyword</a:t>
            </a:r>
            <a:endParaRPr lang="en-US" sz="3600" dirty="0"/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Constructor Overloading 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Method </a:t>
            </a:r>
            <a:r>
              <a:rPr lang="en-US" sz="3600" dirty="0" smtClean="0"/>
              <a:t>Overriding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8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409993"/>
            <a:ext cx="7034362" cy="4268965"/>
          </a:xfrm>
        </p:spPr>
        <p:txBody>
          <a:bodyPr>
            <a:normAutofit/>
          </a:bodyPr>
          <a:lstStyle/>
          <a:p>
            <a:r>
              <a:rPr lang="en-US" sz="7200" i="0" smtClean="0">
                <a:latin typeface="Trebuchet MS" panose="020B0603020202020204" pitchFamily="34" charset="0"/>
              </a:rPr>
              <a:t>OOP C</a:t>
            </a:r>
            <a:r>
              <a:rPr lang="en-US" sz="6000" i="0" smtClean="0">
                <a:latin typeface="Trebuchet MS" panose="020B0603020202020204" pitchFamily="34" charset="0"/>
              </a:rPr>
              <a:t>oncepts</a:t>
            </a:r>
            <a:endParaRPr lang="en-US" sz="6000" i="0" dirty="0">
              <a:latin typeface="Trebuchet MS" panose="020B0603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4600" y="2618883"/>
            <a:ext cx="86106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Inheritance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Packages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Interface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 err="1"/>
              <a:t>ArrayList</a:t>
            </a:r>
            <a:r>
              <a:rPr lang="en-US" sz="3600" dirty="0"/>
              <a:t> concepts</a:t>
            </a:r>
          </a:p>
          <a:p>
            <a:pPr marL="571500" indent="-571500">
              <a:buClr>
                <a:schemeClr val="tx2"/>
              </a:buClr>
              <a:buSzPct val="100000"/>
              <a:buFont typeface="Corbel" panose="020B0503020204020204" pitchFamily="34" charset="0"/>
              <a:buChar char="×"/>
            </a:pPr>
            <a:r>
              <a:rPr lang="en-US" sz="3600" dirty="0"/>
              <a:t>File Handling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02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4552" y="1493949"/>
            <a:ext cx="6130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Main / SMSPortal.java</a:t>
            </a:r>
            <a:endParaRPr lang="en-US" sz="4800" dirty="0"/>
          </a:p>
        </p:txBody>
      </p:sp>
      <p:sp>
        <p:nvSpPr>
          <p:cNvPr id="8" name="Rounded Rectangle 7"/>
          <p:cNvSpPr/>
          <p:nvPr/>
        </p:nvSpPr>
        <p:spPr>
          <a:xfrm>
            <a:off x="1171978" y="2871989"/>
            <a:ext cx="5797724" cy="3142852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4377" y="3024389"/>
            <a:ext cx="5514305" cy="28612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3791" y="3129566"/>
            <a:ext cx="57977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</a:t>
            </a:r>
            <a:r>
              <a:rPr lang="en-US" sz="2800" b="1" dirty="0" smtClean="0">
                <a:solidFill>
                  <a:schemeClr val="bg1"/>
                </a:solidFill>
              </a:rPr>
              <a:t>ELCOME </a:t>
            </a:r>
            <a:r>
              <a:rPr lang="en-US" sz="4000" b="1" dirty="0" smtClean="0">
                <a:solidFill>
                  <a:schemeClr val="bg1"/>
                </a:solidFill>
              </a:rPr>
              <a:t>M</a:t>
            </a:r>
            <a:r>
              <a:rPr lang="en-US" sz="2800" b="1" dirty="0" smtClean="0">
                <a:solidFill>
                  <a:schemeClr val="bg1"/>
                </a:solidFill>
              </a:rPr>
              <a:t>ENU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Login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Register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Search messages sent to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Search messages sent </a:t>
            </a:r>
            <a:r>
              <a:rPr lang="en-US" sz="2800" dirty="0" smtClean="0">
                <a:solidFill>
                  <a:schemeClr val="bg1"/>
                </a:solidFill>
              </a:rPr>
              <a:t>by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9116" y="5134018"/>
            <a:ext cx="32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Procedure is also carried out in this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4552" y="1493949"/>
            <a:ext cx="808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Registration / Registration.java</a:t>
            </a:r>
            <a:endParaRPr lang="en-US" sz="4800" dirty="0"/>
          </a:p>
        </p:txBody>
      </p:sp>
      <p:sp>
        <p:nvSpPr>
          <p:cNvPr id="8" name="Rounded Rectangle 7"/>
          <p:cNvSpPr/>
          <p:nvPr/>
        </p:nvSpPr>
        <p:spPr>
          <a:xfrm>
            <a:off x="1171978" y="2871988"/>
            <a:ext cx="5797724" cy="3722853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4377" y="3024389"/>
            <a:ext cx="5514305" cy="33892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3791" y="3129566"/>
            <a:ext cx="5797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Contact Number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Mail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OTP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Rules and Regulations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5065" y="5037780"/>
            <a:ext cx="418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All the information entered by the user is checked by the different methods and if the given conditions are satisfied, a user account is registered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4552" y="1493949"/>
            <a:ext cx="808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Message / Message.java</a:t>
            </a:r>
            <a:endParaRPr lang="en-US" sz="4800" dirty="0"/>
          </a:p>
        </p:txBody>
      </p:sp>
      <p:sp>
        <p:nvSpPr>
          <p:cNvPr id="8" name="Rounded Rectangle 7"/>
          <p:cNvSpPr/>
          <p:nvPr/>
        </p:nvSpPr>
        <p:spPr>
          <a:xfrm>
            <a:off x="1171978" y="2506540"/>
            <a:ext cx="5797724" cy="4351460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4377" y="2691684"/>
            <a:ext cx="5514305" cy="39615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4850" y="2806400"/>
            <a:ext cx="57977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Search messages sent by user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Search messages sent </a:t>
            </a:r>
            <a:r>
              <a:rPr lang="en-US" sz="2400" dirty="0" smtClean="0">
                <a:solidFill>
                  <a:schemeClr val="bg1"/>
                </a:solidFill>
              </a:rPr>
              <a:t>to user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Search for a message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Display all messages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Deletion / Storage of message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0.    Logout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List of available chats and enter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name:</a:t>
            </a:r>
          </a:p>
          <a:p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a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</a:rPr>
              <a:t>bc</a:t>
            </a:r>
            <a:endParaRPr lang="en-US" sz="24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xyz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2574" y="4532169"/>
            <a:ext cx="345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Deleted message will be stored in the file DeleteMessage.rtf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User can send or receive a message.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Time and date of the message will be operated.</a:t>
            </a:r>
          </a:p>
        </p:txBody>
      </p:sp>
    </p:spTree>
    <p:extLst>
      <p:ext uri="{BB962C8B-B14F-4D97-AF65-F5344CB8AC3E}">
        <p14:creationId xmlns:p14="http://schemas.microsoft.com/office/powerpoint/2010/main" val="28174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62000" y="2425700"/>
            <a:ext cx="833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4552" y="1493949"/>
            <a:ext cx="808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Message / ChatBox.java</a:t>
            </a:r>
            <a:endParaRPr lang="en-US" sz="4800" dirty="0"/>
          </a:p>
        </p:txBody>
      </p:sp>
      <p:sp>
        <p:nvSpPr>
          <p:cNvPr id="8" name="Rounded Rectangle 7"/>
          <p:cNvSpPr/>
          <p:nvPr/>
        </p:nvSpPr>
        <p:spPr>
          <a:xfrm>
            <a:off x="1171978" y="2871988"/>
            <a:ext cx="5797724" cy="2921483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4377" y="3024389"/>
            <a:ext cx="5514305" cy="26597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3791" y="3129566"/>
            <a:ext cx="5797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 		: 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xyz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From 	: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abc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Message	: 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Hello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Time 	: 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14: 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Date 	: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11/04/2013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2101" y="4730004"/>
            <a:ext cx="418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message sent or received will have this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1777</TotalTime>
  <Words>203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Corbel</vt:lpstr>
      <vt:lpstr>Trebuchet MS</vt:lpstr>
      <vt:lpstr>Headlines</vt:lpstr>
      <vt:lpstr>OBJECT ORIENTED PROGRAMMING    2CS302-COMPREHENSIVE ASSIGNMENT</vt:lpstr>
      <vt:lpstr>TOPIC</vt:lpstr>
      <vt:lpstr>OOP Concepts</vt:lpstr>
      <vt:lpstr>OOP Concepts</vt:lpstr>
      <vt:lpstr>OOP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 :  akshat Shah Roll no.  : 19bce246 Course    : discrete mathematics Course Code : 2Cs305  </dc:title>
  <dc:creator>AKSHAT</dc:creator>
  <cp:lastModifiedBy>Microsoft account</cp:lastModifiedBy>
  <cp:revision>31</cp:revision>
  <dcterms:created xsi:type="dcterms:W3CDTF">2020-11-28T18:12:53Z</dcterms:created>
  <dcterms:modified xsi:type="dcterms:W3CDTF">2020-12-10T07:55:57Z</dcterms:modified>
</cp:coreProperties>
</file>