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0400"/>
            <a:ext cx="12192000" cy="1861094"/>
          </a:xfrm>
        </p:spPr>
        <p:txBody>
          <a:bodyPr/>
          <a:lstStyle/>
          <a:p>
            <a:r>
              <a:rPr lang="en-IN" dirty="0" smtClean="0"/>
              <a:t>SEA WATER QUALITY MONITORING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26527"/>
            <a:ext cx="11438709" cy="3396342"/>
          </a:xfrm>
        </p:spPr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r>
              <a:rPr lang="en-IN" sz="2900" dirty="0" smtClean="0"/>
              <a:t>                                                                                                                                 </a:t>
            </a:r>
            <a:r>
              <a:rPr lang="en-IN" sz="4000" dirty="0" smtClean="0"/>
              <a:t>Presented By :-</a:t>
            </a:r>
          </a:p>
          <a:p>
            <a:r>
              <a:rPr lang="en-IN" dirty="0" smtClean="0"/>
              <a:t>                                							</a:t>
            </a:r>
            <a:r>
              <a:rPr lang="en-IN" b="1" dirty="0" smtClean="0"/>
              <a:t>Team Name : TeamHCST1</a:t>
            </a:r>
            <a:r>
              <a:rPr lang="en-IN" dirty="0" smtClean="0"/>
              <a:t>                                                                                                                           </a:t>
            </a:r>
          </a:p>
          <a:p>
            <a:r>
              <a:rPr lang="en-IN" dirty="0"/>
              <a:t>	</a:t>
            </a:r>
            <a:r>
              <a:rPr lang="en-IN" dirty="0" smtClean="0"/>
              <a:t>							 Akshat Gupta (TL)</a:t>
            </a:r>
          </a:p>
          <a:p>
            <a:r>
              <a:rPr lang="en-IN" dirty="0" smtClean="0"/>
              <a:t>                                                                                                                                                              Ankit Kumar Singh</a:t>
            </a:r>
          </a:p>
          <a:p>
            <a:r>
              <a:rPr lang="en-IN" dirty="0" smtClean="0"/>
              <a:t>                                                                                                                                                     Aman Mehra</a:t>
            </a:r>
          </a:p>
          <a:p>
            <a:r>
              <a:rPr lang="en-IN" dirty="0" smtClean="0"/>
              <a:t>                                                                                                                                                       Ridhima Garg</a:t>
            </a:r>
          </a:p>
          <a:p>
            <a:r>
              <a:rPr lang="en-IN" dirty="0" smtClean="0"/>
              <a:t>                                                                                                                                                          Himadri Sharma</a:t>
            </a:r>
          </a:p>
          <a:p>
            <a:r>
              <a:rPr lang="en-IN" dirty="0" smtClean="0"/>
              <a:t>                                                                                                                                                                Himanshi Upadhyay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395152"/>
            <a:ext cx="11169831" cy="17142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59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695" y="2070664"/>
            <a:ext cx="10353762" cy="3695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200" dirty="0" smtClean="0"/>
              <a:t>The idea is the web based water quality management software which takes physio-chemical, biological and other environmental parameter and determine the quality level of water in a particular area.</a:t>
            </a:r>
          </a:p>
          <a:p>
            <a:pPr marL="0" indent="0">
              <a:buNone/>
            </a:pPr>
            <a:r>
              <a:rPr lang="en-IN" sz="3200" dirty="0" smtClean="0"/>
              <a:t>The data managers who collect data of Indian coast and other places, can upload the data in specified format.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40605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The system has simple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dirty="0" smtClean="0"/>
              <a:t>High 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Better Manageability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dirty="0" smtClean="0"/>
              <a:t>Low Cost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Can realize the real time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dirty="0" smtClean="0"/>
              <a:t>Direct access to reports</a:t>
            </a:r>
            <a:r>
              <a:rPr lang="en-IN" sz="2400" dirty="0"/>
              <a:t> </a:t>
            </a:r>
            <a:r>
              <a:rPr lang="en-IN" sz="2400" dirty="0" smtClean="0"/>
              <a:t>by registered users and concerned authority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dirty="0" smtClean="0"/>
              <a:t>Anywhere access ensures 24*7 availability of data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8246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1" cy="1137595"/>
          </a:xfrm>
        </p:spPr>
        <p:txBody>
          <a:bodyPr/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7250491" cy="43569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The system has a very simple design, the most probable set of technologies has been used to solve this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My SQL DB server to manage all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PHP programming language(easily managed and debugged)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Apache web server to communicate with internet and </a:t>
            </a:r>
            <a:r>
              <a:rPr lang="en-IN" dirty="0" err="1" smtClean="0"/>
              <a:t>db</a:t>
            </a:r>
            <a:r>
              <a:rPr lang="en-IN" dirty="0" smtClean="0"/>
              <a:t>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MVC(Model View Controller) based design  for professional level development.</a:t>
            </a:r>
          </a:p>
          <a:p>
            <a:pPr marL="0" indent="0">
              <a:buNone/>
            </a:pPr>
            <a:r>
              <a:rPr lang="en-IN" dirty="0" smtClean="0"/>
              <a:t>In the architecture, the application layer, the background logic layer and the data layer are divided into 3 separate units.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Isosceles Triangle 3"/>
          <p:cNvSpPr/>
          <p:nvPr/>
        </p:nvSpPr>
        <p:spPr>
          <a:xfrm>
            <a:off x="8712926" y="2096063"/>
            <a:ext cx="2155371" cy="9144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060399" y="3833949"/>
            <a:ext cx="1703396" cy="64661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server</a:t>
            </a:r>
          </a:p>
          <a:p>
            <a:pPr algn="ctr"/>
            <a:r>
              <a:rPr lang="en-IN" dirty="0" smtClean="0"/>
              <a:t>(logical layer)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8979626" y="5342709"/>
            <a:ext cx="2032219" cy="6923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MySql</a:t>
            </a:r>
            <a:endParaRPr lang="en-IN" dirty="0" smtClean="0"/>
          </a:p>
          <a:p>
            <a:pPr algn="ctr"/>
            <a:r>
              <a:rPr lang="en-IN" dirty="0" smtClean="0"/>
              <a:t>(data layer)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9457509" y="4519223"/>
            <a:ext cx="235131" cy="86214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9461429" y="3049126"/>
            <a:ext cx="231211" cy="76989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Up Arrow 15"/>
          <p:cNvSpPr/>
          <p:nvPr/>
        </p:nvSpPr>
        <p:spPr>
          <a:xfrm>
            <a:off x="9912097" y="3049126"/>
            <a:ext cx="198554" cy="76989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Up Arrow 16"/>
          <p:cNvSpPr/>
          <p:nvPr/>
        </p:nvSpPr>
        <p:spPr>
          <a:xfrm>
            <a:off x="10011374" y="4519223"/>
            <a:ext cx="242969" cy="82348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8902337" y="1719269"/>
            <a:ext cx="27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Application layer</a:t>
            </a:r>
          </a:p>
        </p:txBody>
      </p:sp>
    </p:spTree>
    <p:extLst>
      <p:ext uri="{BB962C8B-B14F-4D97-AF65-F5344CB8AC3E}">
        <p14:creationId xmlns="" xmlns:p14="http://schemas.microsoft.com/office/powerpoint/2010/main" val="16867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90700"/>
            <a:ext cx="10353762" cy="400050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>
                <a:effectLst/>
              </a:rPr>
              <a:t> </a:t>
            </a:r>
            <a:r>
              <a:rPr lang="en-US" sz="2400" b="1" dirty="0">
                <a:effectLst/>
              </a:rPr>
              <a:t>Water Quality Data </a:t>
            </a:r>
            <a:r>
              <a:rPr lang="en-US" sz="2400" b="1" dirty="0" smtClean="0">
                <a:effectLst/>
              </a:rPr>
              <a:t>Monitoring Locations: </a:t>
            </a:r>
            <a:r>
              <a:rPr lang="en-US" sz="2400" dirty="0">
                <a:effectLst/>
              </a:rPr>
              <a:t> Manage monitoring locations, projects, samples &amp; results. </a:t>
            </a:r>
            <a:endParaRPr lang="en-US" sz="2400" dirty="0" smtClean="0">
              <a:effectLst/>
            </a:endParaRPr>
          </a:p>
          <a:p>
            <a:r>
              <a:rPr lang="en-US" sz="2400" b="1" dirty="0">
                <a:effectLst/>
              </a:rPr>
              <a:t>Bulk Data Import:</a:t>
            </a:r>
            <a:r>
              <a:rPr lang="en-US" sz="2400" dirty="0">
                <a:effectLst/>
              </a:rPr>
              <a:t> Samples, results, monitoring locations, and metrics can be bulk imported from your favorite </a:t>
            </a:r>
            <a:r>
              <a:rPr lang="en-US" sz="2400" dirty="0" smtClean="0">
                <a:effectLst/>
              </a:rPr>
              <a:t>spreadsheet.</a:t>
            </a:r>
          </a:p>
          <a:p>
            <a:pPr lvl="0"/>
            <a:r>
              <a:rPr lang="en-US" sz="2400" b="1" dirty="0" smtClean="0">
                <a:effectLst/>
              </a:rPr>
              <a:t>Charting</a:t>
            </a:r>
            <a:r>
              <a:rPr lang="en-US" sz="2400" b="1" dirty="0">
                <a:effectLst/>
              </a:rPr>
              <a:t>:</a:t>
            </a:r>
            <a:r>
              <a:rPr lang="en-US" sz="2400" dirty="0">
                <a:effectLst/>
              </a:rPr>
              <a:t> Time series and monitoring location trend charts can be generated with a variety of options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b="1" dirty="0" smtClean="0">
                <a:effectLst/>
              </a:rPr>
              <a:t>Automatic Government Submission:</a:t>
            </a:r>
            <a:r>
              <a:rPr lang="en-US" sz="2400" dirty="0" smtClean="0">
                <a:effectLst/>
              </a:rPr>
              <a:t> Data is automatically submitted to government as it is entered. But you can still control which data is shared with government and other agencies and which stays locally.</a:t>
            </a:r>
          </a:p>
          <a:p>
            <a:pPr lvl="0"/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31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effectLst/>
              </a:rPr>
              <a:t>Mapping:</a:t>
            </a:r>
            <a:r>
              <a:rPr lang="en-US" sz="2400" dirty="0" smtClean="0">
                <a:effectLst/>
              </a:rPr>
              <a:t> View monitoring locations geospatially.</a:t>
            </a:r>
            <a:endParaRPr lang="en-IN" sz="2400" dirty="0" smtClean="0">
              <a:effectLst/>
            </a:endParaRPr>
          </a:p>
          <a:p>
            <a:pPr lvl="0"/>
            <a:r>
              <a:rPr lang="en-US" sz="2400" b="1" dirty="0">
                <a:effectLst/>
              </a:rPr>
              <a:t>Security:</a:t>
            </a:r>
            <a:r>
              <a:rPr lang="en-US" sz="2400" dirty="0">
                <a:effectLst/>
              </a:rPr>
              <a:t> Role-based application security and additional layered security measures to ensure data security.</a:t>
            </a:r>
            <a:endParaRPr lang="en-IN" sz="2400" dirty="0">
              <a:effectLst/>
            </a:endParaRPr>
          </a:p>
          <a:p>
            <a:pPr lvl="0"/>
            <a:r>
              <a:rPr lang="en-US" sz="2400" b="1" dirty="0">
                <a:effectLst/>
              </a:rPr>
              <a:t>Multi-Organization Support:</a:t>
            </a:r>
            <a:r>
              <a:rPr lang="en-US" sz="2400" dirty="0">
                <a:effectLst/>
              </a:rPr>
              <a:t> Multiple agencies can share the same installation; all data is segmented by Organization.</a:t>
            </a:r>
            <a:endParaRPr lang="en-IN" sz="240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867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410788"/>
            <a:ext cx="10353761" cy="2795451"/>
          </a:xfrm>
        </p:spPr>
        <p:txBody>
          <a:bodyPr>
            <a:normAutofit/>
          </a:bodyPr>
          <a:lstStyle/>
          <a:p>
            <a:r>
              <a:rPr lang="en-IN" sz="7200" dirty="0" smtClean="0"/>
              <a:t>Thank you </a:t>
            </a:r>
            <a:r>
              <a:rPr lang="en-IN" sz="7200" dirty="0" smtClean="0">
                <a:sym typeface="Wingdings" panose="05000000000000000000" pitchFamily="2" charset="2"/>
              </a:rPr>
              <a:t></a:t>
            </a:r>
            <a:endParaRPr lang="en-IN" sz="7200" dirty="0"/>
          </a:p>
        </p:txBody>
      </p:sp>
    </p:spTree>
    <p:extLst>
      <p:ext uri="{BB962C8B-B14F-4D97-AF65-F5344CB8AC3E}">
        <p14:creationId xmlns="" xmlns:p14="http://schemas.microsoft.com/office/powerpoint/2010/main" val="3983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184</TotalTime>
  <Words>222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Damask</vt:lpstr>
      <vt:lpstr>SEA WATER QUALITY MONITORING SYSTEM</vt:lpstr>
      <vt:lpstr>introduction</vt:lpstr>
      <vt:lpstr>advantages</vt:lpstr>
      <vt:lpstr>System design</vt:lpstr>
      <vt:lpstr>Modules</vt:lpstr>
      <vt:lpstr>Modules 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WATER QUALITY MONITORING SYSTEM</dc:title>
  <dc:creator>Himanshi Upadhyay</dc:creator>
  <cp:lastModifiedBy>arjit gupta</cp:lastModifiedBy>
  <cp:revision>26</cp:revision>
  <dcterms:created xsi:type="dcterms:W3CDTF">2017-04-01T12:24:36Z</dcterms:created>
  <dcterms:modified xsi:type="dcterms:W3CDTF">2017-04-01T15:31:06Z</dcterms:modified>
</cp:coreProperties>
</file>