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D50D-220C-4F0F-9C83-5D49509E7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982" y="3455504"/>
            <a:ext cx="9971834" cy="1646302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HS101 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SPOKEN AND WRITTEN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870D3-9646-4E0A-969A-31312A1FD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392067"/>
            <a:ext cx="10655342" cy="1324440"/>
          </a:xfrm>
        </p:spPr>
        <p:txBody>
          <a:bodyPr>
            <a:normAutofit/>
          </a:bodyPr>
          <a:lstStyle/>
          <a:p>
            <a:r>
              <a:rPr lang="en-US" sz="4000" b="1" spc="-5" dirty="0">
                <a:solidFill>
                  <a:srgbClr val="002060"/>
                </a:solidFill>
                <a:cs typeface="Trebuchet MS"/>
              </a:rPr>
              <a:t>Course</a:t>
            </a:r>
            <a:r>
              <a:rPr lang="en-US" sz="4000" b="1" spc="5" dirty="0">
                <a:solidFill>
                  <a:srgbClr val="002060"/>
                </a:solidFill>
                <a:cs typeface="Trebuchet MS"/>
              </a:rPr>
              <a:t> </a:t>
            </a:r>
            <a:r>
              <a:rPr lang="en-US" sz="4000" b="1" spc="-5" dirty="0">
                <a:solidFill>
                  <a:srgbClr val="002060"/>
                </a:solidFill>
                <a:cs typeface="Trebuchet MS"/>
              </a:rPr>
              <a:t>Instructor</a:t>
            </a:r>
            <a:r>
              <a:rPr lang="en-US" sz="4000" b="1" spc="25" dirty="0">
                <a:solidFill>
                  <a:srgbClr val="002060"/>
                </a:solidFill>
                <a:cs typeface="Trebuchet MS"/>
              </a:rPr>
              <a:t> </a:t>
            </a:r>
            <a:r>
              <a:rPr lang="en-US" sz="4000" b="1" dirty="0">
                <a:solidFill>
                  <a:srgbClr val="002060"/>
                </a:solidFill>
                <a:cs typeface="Trebuchet MS"/>
              </a:rPr>
              <a:t>:-	</a:t>
            </a:r>
            <a:r>
              <a:rPr lang="en-US" sz="4000" b="1" spc="-114" dirty="0">
                <a:solidFill>
                  <a:srgbClr val="002060"/>
                </a:solidFill>
                <a:cs typeface="Trebuchet MS"/>
              </a:rPr>
              <a:t>Dr. </a:t>
            </a:r>
            <a:r>
              <a:rPr lang="en-US" sz="4000" b="1" spc="-10" dirty="0">
                <a:solidFill>
                  <a:srgbClr val="002060"/>
                </a:solidFill>
                <a:cs typeface="Trebuchet MS"/>
              </a:rPr>
              <a:t>Aman </a:t>
            </a:r>
            <a:r>
              <a:rPr lang="en-US" sz="4000" b="1" spc="-5" dirty="0">
                <a:solidFill>
                  <a:srgbClr val="002060"/>
                </a:solidFill>
                <a:cs typeface="Trebuchet MS"/>
              </a:rPr>
              <a:t>Deep</a:t>
            </a:r>
            <a:r>
              <a:rPr lang="en-US" sz="4000" b="1" spc="-70" dirty="0">
                <a:solidFill>
                  <a:srgbClr val="002060"/>
                </a:solidFill>
                <a:cs typeface="Trebuchet MS"/>
              </a:rPr>
              <a:t> </a:t>
            </a:r>
            <a:r>
              <a:rPr lang="en-US" sz="4000" b="1" spc="-5" dirty="0">
                <a:solidFill>
                  <a:srgbClr val="002060"/>
                </a:solidFill>
                <a:cs typeface="Trebuchet MS"/>
              </a:rPr>
              <a:t>Singh   </a:t>
            </a:r>
            <a:r>
              <a:rPr lang="en-US" sz="4000" b="1" spc="-5" dirty="0">
                <a:solidFill>
                  <a:schemeClr val="accent2"/>
                </a:solidFill>
                <a:cs typeface="Trebuchet MS"/>
              </a:rPr>
              <a:t>       </a:t>
            </a:r>
            <a:endParaRPr lang="en-US" sz="4000" dirty="0">
              <a:solidFill>
                <a:schemeClr val="accent2"/>
              </a:solidFill>
              <a:cs typeface="Trebuchet MS"/>
            </a:endParaRPr>
          </a:p>
          <a:p>
            <a:endParaRPr lang="en-IN" sz="3200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7FB8B5-61BF-4B5E-AD25-DAB39845B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008" y="346232"/>
            <a:ext cx="2103783" cy="210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51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F66D-163B-485F-B313-6EA355B34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914A6-37F8-4DE9-9690-A71A4A1BC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101"/>
            <a:ext cx="8596668" cy="46062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He admits faking his blindness when </a:t>
            </a:r>
            <a:r>
              <a:rPr lang="en-IN" sz="2400" dirty="0" err="1"/>
              <a:t>simi</a:t>
            </a:r>
            <a:r>
              <a:rPr lang="en-IN" sz="2400" dirty="0"/>
              <a:t> threatens him.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Simi secretly gave drugs to Akash which makes him completely blind.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Manohar decides that blinding Akash is insufficient , so he tries to kill him.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Akash struggles to the roads , faints and is taken to an illegal organ harvesting clinic. </a:t>
            </a:r>
          </a:p>
        </p:txBody>
      </p:sp>
    </p:spTree>
    <p:extLst>
      <p:ext uri="{BB962C8B-B14F-4D97-AF65-F5344CB8AC3E}">
        <p14:creationId xmlns:p14="http://schemas.microsoft.com/office/powerpoint/2010/main" val="3856270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BBB9-A000-4450-94BA-41B6C8B4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7"/>
            <a:ext cx="8596668" cy="1320800"/>
          </a:xfrm>
        </p:spPr>
        <p:txBody>
          <a:bodyPr/>
          <a:lstStyle/>
          <a:p>
            <a:r>
              <a:rPr lang="en-IN" dirty="0"/>
              <a:t>Continuation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9B3FB-1AE9-4ADD-8A1D-DAB9C79DF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79501"/>
            <a:ext cx="8596668" cy="4961862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600" dirty="0" err="1"/>
              <a:t>Dr.</a:t>
            </a:r>
            <a:r>
              <a:rPr lang="en-IN" sz="2600" dirty="0"/>
              <a:t> Swami along with his assistants Murli and </a:t>
            </a:r>
            <a:r>
              <a:rPr lang="en-IN" sz="2600" dirty="0" err="1"/>
              <a:t>Saku</a:t>
            </a:r>
            <a:r>
              <a:rPr lang="en-IN" sz="2600" dirty="0"/>
              <a:t> decide to spare Akash and helps him to reverse his blindness.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They kidnaps </a:t>
            </a:r>
            <a:r>
              <a:rPr lang="en-IN" sz="2600" dirty="0" err="1"/>
              <a:t>simi</a:t>
            </a:r>
            <a:r>
              <a:rPr lang="en-IN" sz="2600" dirty="0"/>
              <a:t> , and they creates suicide scene and starts blackmailing Manohar.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Murli and </a:t>
            </a:r>
            <a:r>
              <a:rPr lang="en-IN" sz="2600" dirty="0" err="1"/>
              <a:t>Saku</a:t>
            </a:r>
            <a:r>
              <a:rPr lang="en-IN" sz="2600" dirty="0"/>
              <a:t> however ties Akash along with Simi and plans to take the money themselves leaving Akash.</a:t>
            </a:r>
          </a:p>
          <a:p>
            <a:pPr marL="0" indent="0">
              <a:buNone/>
            </a:pPr>
            <a:endParaRPr lang="en-IN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By the time of receiving money ,Murli gets </a:t>
            </a:r>
            <a:r>
              <a:rPr lang="en-IN" sz="2600" dirty="0" err="1"/>
              <a:t>shooted</a:t>
            </a:r>
            <a:r>
              <a:rPr lang="en-IN" sz="2600" dirty="0"/>
              <a:t> by Manohar .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666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9888-496A-4499-B14C-E88649B4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1670"/>
            <a:ext cx="8596668" cy="1320800"/>
          </a:xfrm>
        </p:spPr>
        <p:txBody>
          <a:bodyPr/>
          <a:lstStyle/>
          <a:p>
            <a:r>
              <a:rPr lang="en-IN" dirty="0"/>
              <a:t>Continuation…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6103-9672-4694-AFD9-86B57C50D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2470"/>
            <a:ext cx="8596668" cy="58839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/>
              <a:t>Murli </a:t>
            </a:r>
            <a:r>
              <a:rPr lang="en-IN" sz="2400" dirty="0"/>
              <a:t>is rushed to hospital and </a:t>
            </a:r>
            <a:r>
              <a:rPr lang="en-IN" sz="2400" dirty="0" err="1"/>
              <a:t>Saku</a:t>
            </a:r>
            <a:r>
              <a:rPr lang="en-IN" sz="2400" dirty="0"/>
              <a:t> traps Manohar.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Meanwhile Akash and Simi are trying to escape.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Simi backstabs Akash and hits him with crutches.</a:t>
            </a:r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Dr.</a:t>
            </a:r>
            <a:r>
              <a:rPr lang="en-IN" sz="2400" dirty="0"/>
              <a:t> Swami then save Akash, but ends up being saved</a:t>
            </a:r>
          </a:p>
          <a:p>
            <a:pPr marL="0" indent="0">
              <a:buNone/>
            </a:pPr>
            <a:r>
              <a:rPr lang="en-IN" sz="2400" dirty="0"/>
              <a:t>    by him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By now Murli is dead , </a:t>
            </a:r>
            <a:r>
              <a:rPr lang="en-IN" sz="2400" dirty="0" err="1"/>
              <a:t>Dr.</a:t>
            </a:r>
            <a:r>
              <a:rPr lang="en-IN" sz="2400" dirty="0"/>
              <a:t> Swami and Akash escape taking </a:t>
            </a:r>
          </a:p>
          <a:p>
            <a:pPr marL="0" indent="0">
              <a:buNone/>
            </a:pPr>
            <a:r>
              <a:rPr lang="en-IN" sz="2400" dirty="0"/>
              <a:t>    Simi.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94033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7C7A-BBA5-46E6-B66E-F95F9530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99" y="156237"/>
            <a:ext cx="8596668" cy="1320800"/>
          </a:xfrm>
        </p:spPr>
        <p:txBody>
          <a:bodyPr/>
          <a:lstStyle/>
          <a:p>
            <a:r>
              <a:rPr lang="en-IN" dirty="0"/>
              <a:t>Continuation…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376A-0B34-4FFB-B7B0-95302C51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5949"/>
            <a:ext cx="8596668" cy="483541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Akash is playing piano as a blind, the very peace he was trying to finish “</a:t>
            </a:r>
            <a:r>
              <a:rPr lang="en-IN" sz="2400" dirty="0" err="1"/>
              <a:t>Ek</a:t>
            </a:r>
            <a:r>
              <a:rPr lang="en-IN" sz="2400" dirty="0"/>
              <a:t> </a:t>
            </a:r>
            <a:r>
              <a:rPr lang="en-IN" sz="2400" dirty="0" err="1"/>
              <a:t>savli</a:t>
            </a:r>
            <a:r>
              <a:rPr lang="en-IN" sz="2400" dirty="0"/>
              <a:t> </a:t>
            </a:r>
            <a:r>
              <a:rPr lang="en-IN" sz="2400" dirty="0" err="1"/>
              <a:t>si</a:t>
            </a:r>
            <a:r>
              <a:rPr lang="en-IN" sz="2400" dirty="0"/>
              <a:t> </a:t>
            </a:r>
            <a:r>
              <a:rPr lang="en-IN" sz="2400" dirty="0" err="1"/>
              <a:t>ladki</a:t>
            </a:r>
            <a:r>
              <a:rPr lang="en-IN" sz="2400" dirty="0"/>
              <a:t>”.</a:t>
            </a:r>
          </a:p>
          <a:p>
            <a:pPr marL="0" indent="0">
              <a:buNone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Sophie sees him, where he tells her that he really became blind. He also tells the story how Simi tries to kill him and dies in process.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At last he kicks the can while walking .It tells that Akash and the doctor did exactly what they planned.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087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34FE-832B-4DBC-9047-8E719612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Alternative Ending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BF5C6-B05E-4488-8702-C42492AFB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99" y="2067340"/>
            <a:ext cx="8596668" cy="52992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When Simi makes noise from trunk and the doctor tries to make her unconscious at that time somehow she escapes by giving injection to </a:t>
            </a:r>
            <a:r>
              <a:rPr lang="en-IN" sz="2400" dirty="0" err="1"/>
              <a:t>Dr.</a:t>
            </a:r>
            <a:r>
              <a:rPr lang="en-IN" sz="2400" dirty="0"/>
              <a:t> Swami.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After driving for some distance she went to police station and confesses her crime.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err="1"/>
              <a:t>Dr.</a:t>
            </a:r>
            <a:r>
              <a:rPr lang="en-IN" sz="2400" dirty="0"/>
              <a:t> Swami is found and arrested so is </a:t>
            </a:r>
            <a:r>
              <a:rPr lang="en-IN" sz="2400" dirty="0" err="1"/>
              <a:t>Saku</a:t>
            </a:r>
            <a:r>
              <a:rPr lang="en-IN" sz="2400" dirty="0"/>
              <a:t> they all are arrested for respective crimes.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681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D7DA7-D8E2-4DD3-870A-C43A1835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670BA-A54B-4C38-A81D-8B0157972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Akash is also taken in under the charges of insulting the rights of the physically challenged.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After making up for his crimes he peruses his dreams and succeeds at his dream and passion of playing and creating his own musical piece.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276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DF83-3E3E-46B2-BC30-C8792F63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725" y="2597426"/>
            <a:ext cx="8596668" cy="1320800"/>
          </a:xfrm>
        </p:spPr>
        <p:txBody>
          <a:bodyPr>
            <a:noAutofit/>
          </a:bodyPr>
          <a:lstStyle/>
          <a:p>
            <a:r>
              <a:rPr lang="en-IN" sz="88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6444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3920-3EE0-42C7-920D-54A3E4A0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Introduction of Group Members</a:t>
            </a:r>
            <a:br>
              <a:rPr lang="en-IN" b="1" dirty="0">
                <a:solidFill>
                  <a:schemeClr val="accent2"/>
                </a:solidFill>
              </a:rPr>
            </a:br>
            <a:r>
              <a:rPr lang="en-IN" b="1" dirty="0">
                <a:solidFill>
                  <a:schemeClr val="accent2"/>
                </a:solidFill>
              </a:rPr>
              <a:t>1B Group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63517-8DD1-40C4-8267-1B22707D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600" dirty="0"/>
              <a:t>Mangalam Pandey   201951089   CSE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dirty="0" err="1"/>
              <a:t>Manjot</a:t>
            </a:r>
            <a:r>
              <a:rPr lang="en-IN" sz="3600" dirty="0"/>
              <a:t> Singh          201951090   CSE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dirty="0"/>
              <a:t>Mansi </a:t>
            </a:r>
            <a:r>
              <a:rPr lang="en-IN" sz="3600" dirty="0" err="1"/>
              <a:t>Tundele</a:t>
            </a:r>
            <a:r>
              <a:rPr lang="en-IN" sz="3600" dirty="0"/>
              <a:t>        201951091   CSE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dirty="0"/>
              <a:t>Dhruv Gandhi         201951187   CSE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3600" dirty="0" err="1"/>
              <a:t>Raykanth</a:t>
            </a:r>
            <a:r>
              <a:rPr lang="en-IN" sz="3600" dirty="0"/>
              <a:t> Reddy     201951088    CSE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3477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4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D32E-DFB9-45C7-9104-38B8E1A34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92" y="1114566"/>
            <a:ext cx="8596668" cy="1320800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tx1"/>
                </a:solidFill>
                <a:latin typeface="Lucida Bright" panose="02040602050505020304" pitchFamily="18" charset="0"/>
              </a:rPr>
              <a:t>ANDHADHUN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60132-E87B-4941-8CB1-B61529BDA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492" y="243536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Directed By: </a:t>
            </a:r>
          </a:p>
          <a:p>
            <a:pPr marL="0" indent="0">
              <a:buNone/>
            </a:pPr>
            <a:r>
              <a:rPr lang="en-IN" sz="3200" dirty="0"/>
              <a:t>Sriram </a:t>
            </a:r>
            <a:r>
              <a:rPr lang="en-IN" sz="3200" dirty="0" err="1"/>
              <a:t>Raghvan</a:t>
            </a:r>
            <a:endParaRPr lang="en-IN" sz="3200" dirty="0"/>
          </a:p>
          <a:p>
            <a:pPr marL="0" indent="0">
              <a:buNone/>
            </a:pPr>
            <a:r>
              <a:rPr lang="en-IN" sz="2800" dirty="0"/>
              <a:t>Produced By: </a:t>
            </a:r>
          </a:p>
          <a:p>
            <a:pPr marL="0" indent="0">
              <a:buNone/>
            </a:pPr>
            <a:r>
              <a:rPr lang="en-IN" sz="2800" dirty="0"/>
              <a:t>Viacom 18 Motion</a:t>
            </a:r>
          </a:p>
          <a:p>
            <a:pPr marL="0" indent="0">
              <a:buNone/>
            </a:pPr>
            <a:r>
              <a:rPr lang="en-IN" sz="2800" dirty="0"/>
              <a:t>Pictures</a:t>
            </a:r>
          </a:p>
        </p:txBody>
      </p:sp>
    </p:spTree>
    <p:extLst>
      <p:ext uri="{BB962C8B-B14F-4D97-AF65-F5344CB8AC3E}">
        <p14:creationId xmlns:p14="http://schemas.microsoft.com/office/powerpoint/2010/main" val="398148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07AB-D9F3-4AB9-82D3-0FBBCF32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Main Characters: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A9BE8A-E2F1-4774-853F-D6CEDD471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029" y="1930400"/>
            <a:ext cx="2857500" cy="1600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1897A1-FD90-4444-8E08-E50496A3F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39" y="4525370"/>
            <a:ext cx="2847975" cy="160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EC4F22-F851-416D-BE35-FAF41F504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448" y="2021343"/>
            <a:ext cx="2847975" cy="1600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D52984-CD8C-4306-88B0-8D028C5C1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2448" y="4525370"/>
            <a:ext cx="2857500" cy="1600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E85833-FDF2-4BE3-8066-0F59CB0654F7}"/>
              </a:ext>
            </a:extLst>
          </p:cNvPr>
          <p:cNvSpPr txBox="1"/>
          <p:nvPr/>
        </p:nvSpPr>
        <p:spPr>
          <a:xfrm>
            <a:off x="1323833" y="3621543"/>
            <a:ext cx="265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Ayushmann </a:t>
            </a:r>
            <a:r>
              <a:rPr lang="en-IN" dirty="0" err="1"/>
              <a:t>Khurrana</a:t>
            </a:r>
            <a:endParaRPr lang="en-IN" dirty="0"/>
          </a:p>
          <a:p>
            <a:r>
              <a:rPr lang="en-IN" dirty="0"/>
              <a:t>         (Akash)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CEE0D1-02A5-44AB-9DB3-F477FC948446}"/>
              </a:ext>
            </a:extLst>
          </p:cNvPr>
          <p:cNvSpPr txBox="1"/>
          <p:nvPr/>
        </p:nvSpPr>
        <p:spPr>
          <a:xfrm>
            <a:off x="5418161" y="3760042"/>
            <a:ext cx="43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Radhika </a:t>
            </a:r>
            <a:r>
              <a:rPr lang="en-IN" dirty="0" err="1"/>
              <a:t>Apte</a:t>
            </a:r>
            <a:endParaRPr lang="en-IN" dirty="0"/>
          </a:p>
          <a:p>
            <a:r>
              <a:rPr lang="en-IN" dirty="0"/>
              <a:t>                          (Sophie)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E6BF5-665F-4EE1-9AA0-A1E2815427C6}"/>
              </a:ext>
            </a:extLst>
          </p:cNvPr>
          <p:cNvSpPr txBox="1"/>
          <p:nvPr/>
        </p:nvSpPr>
        <p:spPr>
          <a:xfrm>
            <a:off x="2192981" y="62116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Tabu</a:t>
            </a:r>
            <a:endParaRPr lang="en-IN" dirty="0"/>
          </a:p>
          <a:p>
            <a:r>
              <a:rPr lang="en-IN" dirty="0"/>
              <a:t>(Simi)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0ABEDF-1DBA-40A2-9B9D-2F934FF8C9D2}"/>
              </a:ext>
            </a:extLst>
          </p:cNvPr>
          <p:cNvSpPr txBox="1"/>
          <p:nvPr/>
        </p:nvSpPr>
        <p:spPr>
          <a:xfrm>
            <a:off x="6974005" y="615480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Zakir Hussain </a:t>
            </a:r>
          </a:p>
          <a:p>
            <a:r>
              <a:rPr lang="en-IN" dirty="0"/>
              <a:t> (Dr . Swami)   </a:t>
            </a:r>
          </a:p>
        </p:txBody>
      </p:sp>
    </p:spTree>
    <p:extLst>
      <p:ext uri="{BB962C8B-B14F-4D97-AF65-F5344CB8AC3E}">
        <p14:creationId xmlns:p14="http://schemas.microsoft.com/office/powerpoint/2010/main" val="343048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08EB-3CD5-44D4-868E-52597E11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70000"/>
            <a:ext cx="8596668" cy="1320800"/>
          </a:xfrm>
        </p:spPr>
        <p:txBody>
          <a:bodyPr/>
          <a:lstStyle/>
          <a:p>
            <a:r>
              <a:rPr lang="en-IN" dirty="0"/>
              <a:t>Why </a:t>
            </a:r>
            <a:r>
              <a:rPr lang="en-IN" dirty="0" err="1"/>
              <a:t>Andhadhun</a:t>
            </a:r>
            <a:r>
              <a:rPr lang="en-IN" dirty="0"/>
              <a:t> 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D194E-2DAB-4DB5-926D-69CC99E1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 </a:t>
            </a:r>
            <a:r>
              <a:rPr lang="en-IN" sz="2400" dirty="0"/>
              <a:t>It depicts human conditions such as ‘SYMPATHY’ of people for physically or mentally disabled person.</a:t>
            </a:r>
          </a:p>
          <a:p>
            <a:pPr marL="0" indent="0">
              <a:buNone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sz="2400" dirty="0"/>
              <a:t>Some people who are fit ,they disguised themselves as disabled one and use others sympathy for their success and benefit 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To abuse this sympathy for your own greed is downright evil.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8711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7B04-FB3B-487E-8023-52E08880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PLOT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7C0D-9F27-43C2-97DC-B627435B7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Akash, a piano player disguised to be visually impaired.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He unwillingly becomes entangled in a number of problems.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As he witnesses the murder of a former film actor.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38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CB94-23EC-4116-92D4-692B05A07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40262"/>
            <a:ext cx="8596668" cy="1320800"/>
          </a:xfrm>
        </p:spPr>
        <p:txBody>
          <a:bodyPr/>
          <a:lstStyle/>
          <a:p>
            <a:r>
              <a:rPr lang="en-IN" dirty="0"/>
              <a:t>STORY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78678-EB7C-495E-98FB-641097154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1062"/>
            <a:ext cx="8596668" cy="439457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Akash is a pianist lives in a NGO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He disguised him as a blind to achieve success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A boy often tries to find out whether Akash is really blind or not.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He is in search of an opportunity to go to London.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One day while crossing a road ,he was knocked by Sophie by her scooter.</a:t>
            </a:r>
          </a:p>
        </p:txBody>
      </p:sp>
    </p:spTree>
    <p:extLst>
      <p:ext uri="{BB962C8B-B14F-4D97-AF65-F5344CB8AC3E}">
        <p14:creationId xmlns:p14="http://schemas.microsoft.com/office/powerpoint/2010/main" val="367343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85C2-FEB5-4E46-89C9-DC38C587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02" y="469900"/>
            <a:ext cx="8596668" cy="1320800"/>
          </a:xfrm>
        </p:spPr>
        <p:txBody>
          <a:bodyPr/>
          <a:lstStyle/>
          <a:p>
            <a:r>
              <a:rPr lang="en-IN" dirty="0"/>
              <a:t>Continuation…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AE2D-6B57-4103-9FA3-965E351BA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02" y="1130300"/>
            <a:ext cx="8596668" cy="4838700"/>
          </a:xfrm>
          <a:noFill/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Sophie was impressed by his talent and introduce him to his father who owned a bar named Franco’s.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Their relationship begins and soon sympathy turns into love.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Akash is invited by Pramod Singh ,a former actor to perform on his wedding anniversary at his flat for surprising his wife Simi.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89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55D7-AB49-4249-B884-DF10EB93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9895"/>
            <a:ext cx="8596668" cy="1320800"/>
          </a:xfrm>
        </p:spPr>
        <p:txBody>
          <a:bodyPr/>
          <a:lstStyle/>
          <a:p>
            <a:r>
              <a:rPr lang="en-IN" dirty="0"/>
              <a:t>Continuation…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8108F-2D84-4830-A4D5-9D054E34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46389"/>
            <a:ext cx="8596668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Akash arrives at Sinha’s flat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Simi , convinced that Akash is blind , lets him play the piano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Akash sees a dead body nearby but pretends ignorance and continue to play.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He also sees Manohar hiding in the bathroom.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Akash tries to report the murder but he could not.</a:t>
            </a:r>
          </a:p>
          <a:p>
            <a:pPr marL="0" indent="0">
              <a:buNone/>
            </a:pPr>
            <a:r>
              <a:rPr lang="en-IN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47414-535D-467D-B384-1A3E8B5EC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356" y="528404"/>
            <a:ext cx="3920342" cy="220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287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421</TotalTime>
  <Words>711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Lucida Bright</vt:lpstr>
      <vt:lpstr>Trebuchet MS</vt:lpstr>
      <vt:lpstr>Wingdings 3</vt:lpstr>
      <vt:lpstr>Facet</vt:lpstr>
      <vt:lpstr>HS101  SPOKEN AND WRITTEN COMMUNICATION</vt:lpstr>
      <vt:lpstr>Introduction of Group Members 1B Group 8</vt:lpstr>
      <vt:lpstr>ANDHADHUN</vt:lpstr>
      <vt:lpstr>Main Characters: </vt:lpstr>
      <vt:lpstr>Why Andhadhun  ?</vt:lpstr>
      <vt:lpstr>PLOT :</vt:lpstr>
      <vt:lpstr>STORY :</vt:lpstr>
      <vt:lpstr>Continuation…</vt:lpstr>
      <vt:lpstr>Continuation…</vt:lpstr>
      <vt:lpstr>Continuation…</vt:lpstr>
      <vt:lpstr>Continuation …</vt:lpstr>
      <vt:lpstr>Continuation…</vt:lpstr>
      <vt:lpstr>Continuation…</vt:lpstr>
      <vt:lpstr>Alternative Ending :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HS-101 SPOKEN AND WRITTEN COMMUNICATION</dc:title>
  <dc:creator>mangalam pandey;201951187@iiitvadodara.ac.in</dc:creator>
  <cp:lastModifiedBy>mangalam pandey</cp:lastModifiedBy>
  <cp:revision>49</cp:revision>
  <dcterms:created xsi:type="dcterms:W3CDTF">2019-10-08T09:31:51Z</dcterms:created>
  <dcterms:modified xsi:type="dcterms:W3CDTF">2019-10-08T19:17:55Z</dcterms:modified>
</cp:coreProperties>
</file>