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266" r:id="rId2"/>
    <p:sldId id="293" r:id="rId3"/>
    <p:sldId id="298" r:id="rId4"/>
    <p:sldId id="1326" r:id="rId5"/>
    <p:sldId id="1327" r:id="rId6"/>
    <p:sldId id="1328" r:id="rId7"/>
    <p:sldId id="1329" r:id="rId8"/>
    <p:sldId id="1330" r:id="rId9"/>
    <p:sldId id="1331" r:id="rId10"/>
    <p:sldId id="1332" r:id="rId11"/>
    <p:sldId id="1333" r:id="rId12"/>
    <p:sldId id="1334" r:id="rId13"/>
    <p:sldId id="1335" r:id="rId14"/>
    <p:sldId id="1336" r:id="rId15"/>
    <p:sldId id="1337" r:id="rId16"/>
    <p:sldId id="1338" r:id="rId17"/>
    <p:sldId id="1339" r:id="rId18"/>
    <p:sldId id="1340" r:id="rId19"/>
    <p:sldId id="1341" r:id="rId20"/>
    <p:sldId id="1342" r:id="rId21"/>
    <p:sldId id="1343" r:id="rId22"/>
    <p:sldId id="1344" r:id="rId23"/>
    <p:sldId id="1345" r:id="rId24"/>
    <p:sldId id="1346" r:id="rId25"/>
    <p:sldId id="1347" r:id="rId26"/>
    <p:sldId id="1348" r:id="rId27"/>
    <p:sldId id="1349" r:id="rId28"/>
    <p:sldId id="1350" r:id="rId29"/>
    <p:sldId id="1351" r:id="rId30"/>
    <p:sldId id="1352" r:id="rId31"/>
    <p:sldId id="1353" r:id="rId32"/>
    <p:sldId id="1354" r:id="rId33"/>
    <p:sldId id="1355" r:id="rId34"/>
    <p:sldId id="1356" r:id="rId35"/>
    <p:sldId id="1357" r:id="rId36"/>
    <p:sldId id="1358" r:id="rId37"/>
    <p:sldId id="1359" r:id="rId38"/>
    <p:sldId id="1256" r:id="rId39"/>
    <p:sldId id="410" r:id="rId4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25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91416" autoAdjust="0"/>
  </p:normalViewPr>
  <p:slideViewPr>
    <p:cSldViewPr snapToGrid="0" snapToObjects="1">
      <p:cViewPr varScale="1">
        <p:scale>
          <a:sx n="78" d="100"/>
          <a:sy n="78" d="100"/>
        </p:scale>
        <p:origin x="998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0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2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24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0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2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2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45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99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5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31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23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3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0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6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4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3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5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61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3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2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36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2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0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1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16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19,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7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0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4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5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6 assigned. Due at 11:59 pm on 10/26. No extensions. Project starts 10/28.</a:t>
            </a:r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9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1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3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4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30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Data Imbalance</a:t>
            </a:r>
          </a:p>
          <a:p>
            <a:pPr marL="514350" indent="-514350">
              <a:buAutoNum type="arabicPeriod"/>
            </a:pPr>
            <a:r>
              <a:rPr lang="en-US" sz="2800" dirty="0"/>
              <a:t>Model Evaluation, Testing and Validation</a:t>
            </a:r>
          </a:p>
          <a:p>
            <a:pPr marL="514350" indent="-514350">
              <a:buAutoNum type="arabicPeriod"/>
            </a:pPr>
            <a:r>
              <a:rPr lang="en-US" sz="2800" dirty="0"/>
              <a:t>Project Evaluation Rubric</a:t>
            </a:r>
          </a:p>
          <a:p>
            <a:pPr marL="514350" indent="-514350">
              <a:buAutoNum type="arabicPeriod"/>
            </a:pPr>
            <a:r>
              <a:rPr lang="en-US" sz="2800" dirty="0"/>
              <a:t>Pop Quiz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44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0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25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67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3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8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 Quiz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42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on from a DS class taught in MILA, Montreal which was adapted from </a:t>
            </a:r>
            <a:r>
              <a:rPr lang="en-US" dirty="0" err="1"/>
              <a:t>towardsdatascience</a:t>
            </a:r>
            <a:r>
              <a:rPr lang="en-US" dirty="0"/>
              <a:t>. Some material is from Hands-On machine learning ed. 2.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 (it’s best place to practice!)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1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33963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66241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14110</TotalTime>
  <Words>144</Words>
  <Application>Microsoft Office PowerPoint</Application>
  <PresentationFormat>Widescreen</PresentationFormat>
  <Paragraphs>23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MS Gothic</vt:lpstr>
      <vt:lpstr>MS PGothic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Lecture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 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1695</cp:revision>
  <cp:lastPrinted>2018-04-25T02:50:23Z</cp:lastPrinted>
  <dcterms:created xsi:type="dcterms:W3CDTF">2021-08-24T04:52:52Z</dcterms:created>
  <dcterms:modified xsi:type="dcterms:W3CDTF">2021-10-18T16:06:31Z</dcterms:modified>
</cp:coreProperties>
</file>