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66" r:id="rId2"/>
    <p:sldId id="293" r:id="rId3"/>
    <p:sldId id="382" r:id="rId4"/>
    <p:sldId id="298" r:id="rId5"/>
    <p:sldId id="359" r:id="rId6"/>
    <p:sldId id="384" r:id="rId7"/>
    <p:sldId id="395" r:id="rId8"/>
    <p:sldId id="387" r:id="rId9"/>
    <p:sldId id="389" r:id="rId10"/>
    <p:sldId id="398" r:id="rId11"/>
    <p:sldId id="399" r:id="rId12"/>
    <p:sldId id="388" r:id="rId13"/>
    <p:sldId id="401" r:id="rId14"/>
    <p:sldId id="402" r:id="rId15"/>
    <p:sldId id="400" r:id="rId16"/>
    <p:sldId id="392" r:id="rId17"/>
    <p:sldId id="403" r:id="rId18"/>
    <p:sldId id="404" r:id="rId19"/>
    <p:sldId id="405" r:id="rId20"/>
    <p:sldId id="407" r:id="rId21"/>
    <p:sldId id="394" r:id="rId22"/>
    <p:sldId id="411" r:id="rId23"/>
    <p:sldId id="419" r:id="rId24"/>
    <p:sldId id="412" r:id="rId25"/>
    <p:sldId id="418" r:id="rId26"/>
    <p:sldId id="414" r:id="rId27"/>
    <p:sldId id="415" r:id="rId28"/>
    <p:sldId id="417" r:id="rId29"/>
    <p:sldId id="416" r:id="rId30"/>
    <p:sldId id="41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395"/>
            <p14:sldId id="387"/>
            <p14:sldId id="389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0647" autoAdjust="0"/>
  </p:normalViewPr>
  <p:slideViewPr>
    <p:cSldViewPr snapToGrid="0" snapToObjects="1">
      <p:cViewPr>
        <p:scale>
          <a:sx n="113" d="100"/>
          <a:sy n="113" d="100"/>
        </p:scale>
        <p:origin x="56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6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16,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431" y="1276350"/>
            <a:ext cx="4857443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LOOCV is easy since the model is immune to removal of any non-support-vector datapoints.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There’s some theory (using VC dimension) that is related to (but not the same as) the proposition that this is a good thing.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due next Tuesday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</a:t>
            </a:r>
            <a:r>
              <a:rPr lang="en-US" dirty="0" err="1"/>
              <a:t>youtube</a:t>
            </a:r>
            <a:r>
              <a:rPr lang="en-US" dirty="0"/>
              <a:t>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7923</TotalTime>
  <Words>1389</Words>
  <Application>Microsoft Office PowerPoint</Application>
  <PresentationFormat>Widescreen</PresentationFormat>
  <Paragraphs>283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Gothic</vt:lpstr>
      <vt:lpstr>PMingLiU</vt:lpstr>
      <vt:lpstr>Arial</vt:lpstr>
      <vt:lpstr>Calibri</vt:lpstr>
      <vt:lpstr>Georgia</vt:lpstr>
      <vt:lpstr>Symbol</vt:lpstr>
      <vt:lpstr>System Font Regular</vt:lpstr>
      <vt:lpstr>Tahoma</vt:lpstr>
      <vt:lpstr>Wingdings</vt:lpstr>
      <vt:lpstr>RIT</vt:lpstr>
      <vt:lpstr>PowerPoint Presentation</vt:lpstr>
      <vt:lpstr>PowerPoint Presentation</vt:lpstr>
      <vt:lpstr>This Lecture</vt:lpstr>
      <vt:lpstr>Lecture Agenda</vt:lpstr>
      <vt:lpstr>Classification Models</vt:lpstr>
      <vt:lpstr>Classfication Problem</vt:lpstr>
      <vt:lpstr>What is a good Decision Boundary?</vt:lpstr>
      <vt:lpstr>Classifier Margin</vt:lpstr>
      <vt:lpstr>Maximum Margin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901</cp:revision>
  <cp:lastPrinted>2018-04-25T02:50:23Z</cp:lastPrinted>
  <dcterms:created xsi:type="dcterms:W3CDTF">2021-08-24T04:52:52Z</dcterms:created>
  <dcterms:modified xsi:type="dcterms:W3CDTF">2021-09-16T11:49:31Z</dcterms:modified>
</cp:coreProperties>
</file>