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90327" autoAdjust="0"/>
  </p:normalViewPr>
  <p:slideViewPr>
    <p:cSldViewPr snapToGrid="0" snapToObjects="1">
      <p:cViewPr varScale="1">
        <p:scale>
          <a:sx n="77" d="100"/>
          <a:sy n="77" d="100"/>
        </p:scale>
        <p:origin x="114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B47FA-706C-415B-A25E-5EFC17292637}"/>
              </a:ext>
            </a:extLst>
          </p:cNvPr>
          <p:cNvSpPr txBox="1"/>
          <p:nvPr/>
        </p:nvSpPr>
        <p:spPr>
          <a:xfrm>
            <a:off x="775252" y="1013791"/>
            <a:ext cx="1074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Assignment_Lecture02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Join Slack</a:t>
            </a:r>
          </a:p>
          <a:p>
            <a:pPr marL="457200" indent="-457200">
              <a:buAutoNum type="arabicPeriod"/>
            </a:pPr>
            <a:r>
              <a:rPr lang="en-US" dirty="0"/>
              <a:t>Add your name to the spreadsheet</a:t>
            </a:r>
          </a:p>
          <a:p>
            <a:pPr marL="457200" indent="-457200">
              <a:buAutoNum type="arabicPeriod"/>
            </a:pPr>
            <a:r>
              <a:rPr lang="en-US" dirty="0"/>
              <a:t>Fork the course in GitHub</a:t>
            </a:r>
          </a:p>
          <a:p>
            <a:pPr marL="457200" indent="-457200">
              <a:buAutoNum type="arabicPeriod"/>
            </a:pPr>
            <a:r>
              <a:rPr lang="en-US" dirty="0"/>
              <a:t>Add instructor (prof and TA) to your </a:t>
            </a:r>
            <a:r>
              <a:rPr lang="en-US"/>
              <a:t>forked repo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799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ChangeThisNameLater</cp:lastModifiedBy>
  <cp:revision>96</cp:revision>
  <cp:lastPrinted>2018-04-25T02:50:23Z</cp:lastPrinted>
  <dcterms:created xsi:type="dcterms:W3CDTF">2021-08-24T04:52:52Z</dcterms:created>
  <dcterms:modified xsi:type="dcterms:W3CDTF">2021-08-26T10:48:06Z</dcterms:modified>
</cp:coreProperties>
</file>