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10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F610B0-99BD-4665-9E3D-9203AA556D8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9CA9-A044-42E2-960D-8A93740A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1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day</a:t>
            </a:r>
          </a:p>
        </p:txBody>
      </p:sp>
    </p:spTree>
    <p:extLst>
      <p:ext uri="{BB962C8B-B14F-4D97-AF65-F5344CB8AC3E}">
        <p14:creationId xmlns:p14="http://schemas.microsoft.com/office/powerpoint/2010/main" val="124314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Steps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Once the class files have been generated the program can be executed. The program is run by the computer taking the following actions. </a:t>
            </a:r>
          </a:p>
          <a:p>
            <a:pPr marL="857250" lvl="1" indent="-457200">
              <a:buAutoNum type="alphaLcPeriod"/>
            </a:pPr>
            <a:r>
              <a:rPr lang="en-US" dirty="0"/>
              <a:t>First the byte files are given to the JVM </a:t>
            </a:r>
          </a:p>
          <a:p>
            <a:pPr marL="857250" lvl="1" indent="-457200">
              <a:buFont typeface="Wingdings 3" charset="2"/>
              <a:buAutoNum type="alphaLcPeriod"/>
            </a:pPr>
            <a:r>
              <a:rPr lang="en-US" dirty="0"/>
              <a:t>The JVM will translate all the byte code into commands that the local machine will understand. An Operating System is a program that works a middle man for communication between the user/other programs and hardware </a:t>
            </a:r>
          </a:p>
          <a:p>
            <a:pPr marL="857250" lvl="1" indent="-457200">
              <a:buFont typeface="Wingdings 3" charset="2"/>
              <a:buAutoNum type="alphaLcPeriod"/>
            </a:pPr>
            <a:r>
              <a:rPr lang="en-US" dirty="0"/>
              <a:t>These instructions are then run on the computer to execute your program.  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9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categories of any Java program are  Graphical Applications and Console Applications. </a:t>
            </a:r>
          </a:p>
          <a:p>
            <a:r>
              <a:rPr lang="en-US" b="1" dirty="0"/>
              <a:t>Graphical applications </a:t>
            </a:r>
            <a:r>
              <a:rPr lang="en-US" dirty="0"/>
              <a:t>are programs that have </a:t>
            </a:r>
            <a:r>
              <a:rPr lang="en-US" b="1" dirty="0"/>
              <a:t>a Graphical User Interface (GUI</a:t>
            </a:r>
            <a:r>
              <a:rPr lang="en-US" dirty="0"/>
              <a:t>). A GUI generally consists of both text and non-text graphical output.</a:t>
            </a:r>
          </a:p>
          <a:p>
            <a:pPr lvl="1"/>
            <a:r>
              <a:rPr lang="en-US" b="1" dirty="0"/>
              <a:t>Applets – </a:t>
            </a:r>
            <a:r>
              <a:rPr lang="en-US" dirty="0"/>
              <a:t>application in webpage( is a graphical app)</a:t>
            </a:r>
          </a:p>
          <a:p>
            <a:r>
              <a:rPr lang="en-US" b="1" dirty="0"/>
              <a:t>Console applications – </a:t>
            </a:r>
            <a:r>
              <a:rPr lang="en-US" dirty="0"/>
              <a:t>interact through console. text-only. This is CS1</a:t>
            </a:r>
          </a:p>
        </p:txBody>
      </p:sp>
    </p:spTree>
    <p:extLst>
      <p:ext uri="{BB962C8B-B14F-4D97-AF65-F5344CB8AC3E}">
        <p14:creationId xmlns:p14="http://schemas.microsoft.com/office/powerpoint/2010/main" val="364990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–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errors:</a:t>
            </a:r>
          </a:p>
          <a:p>
            <a:r>
              <a:rPr lang="en-US" dirty="0"/>
              <a:t>Syntax Errors:  when compiler gives programmer a list of errors which prevents the program from executing </a:t>
            </a:r>
          </a:p>
          <a:p>
            <a:r>
              <a:rPr lang="en-US" dirty="0"/>
              <a:t>Runtime Errors: an error that occurs when program is running</a:t>
            </a:r>
          </a:p>
          <a:p>
            <a:r>
              <a:rPr lang="en-US" dirty="0"/>
              <a:t>Logic Error: When program produces an incorrect output</a:t>
            </a:r>
          </a:p>
        </p:txBody>
      </p:sp>
    </p:spTree>
    <p:extLst>
      <p:ext uri="{BB962C8B-B14F-4D97-AF65-F5344CB8AC3E}">
        <p14:creationId xmlns:p14="http://schemas.microsoft.com/office/powerpoint/2010/main" val="21385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a set of commands.</a:t>
            </a:r>
          </a:p>
          <a:p>
            <a:r>
              <a:rPr lang="en-US" dirty="0"/>
              <a:t>Computers do everything in </a:t>
            </a:r>
            <a:r>
              <a:rPr lang="en-US" b="1" dirty="0"/>
              <a:t>Binary</a:t>
            </a:r>
            <a:r>
              <a:rPr lang="en-US" dirty="0"/>
              <a:t>, a number system where only zero and one are used</a:t>
            </a:r>
          </a:p>
          <a:p>
            <a:r>
              <a:rPr lang="en-US" dirty="0"/>
              <a:t>Our programs are translated into </a:t>
            </a:r>
            <a:r>
              <a:rPr lang="en-US" b="1" dirty="0"/>
              <a:t>Machine Code, </a:t>
            </a:r>
            <a:r>
              <a:rPr lang="en-US" dirty="0"/>
              <a:t>which is </a:t>
            </a:r>
            <a:r>
              <a:rPr lang="en-US"/>
              <a:t>computer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categories for programming languages</a:t>
            </a:r>
          </a:p>
          <a:p>
            <a:r>
              <a:rPr lang="en-US" b="1" dirty="0"/>
              <a:t>High Level programming languages </a:t>
            </a:r>
          </a:p>
          <a:p>
            <a:pPr lvl="1"/>
            <a:r>
              <a:rPr lang="en-US" b="1" dirty="0"/>
              <a:t>Easier for Programmer</a:t>
            </a:r>
          </a:p>
          <a:p>
            <a:pPr lvl="1"/>
            <a:r>
              <a:rPr lang="en-US" b="1" dirty="0"/>
              <a:t>More Work by Computer</a:t>
            </a:r>
          </a:p>
          <a:p>
            <a:pPr lvl="1"/>
            <a:r>
              <a:rPr lang="en-US" b="1" dirty="0"/>
              <a:t>Less Efficient Programs</a:t>
            </a:r>
            <a:endParaRPr lang="en-US" dirty="0"/>
          </a:p>
          <a:p>
            <a:r>
              <a:rPr lang="en-US" dirty="0"/>
              <a:t>Java and C#</a:t>
            </a:r>
          </a:p>
        </p:txBody>
      </p:sp>
    </p:spTree>
    <p:extLst>
      <p:ext uri="{BB962C8B-B14F-4D97-AF65-F5344CB8AC3E}">
        <p14:creationId xmlns:p14="http://schemas.microsoft.com/office/powerpoint/2010/main" val="18358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</a:t>
            </a:r>
          </a:p>
          <a:p>
            <a:r>
              <a:rPr lang="en-US" dirty="0"/>
              <a:t>Less Work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BUT, they are more </a:t>
            </a:r>
            <a:r>
              <a:rPr lang="en-US" b="1" dirty="0"/>
              <a:t>difficult</a:t>
            </a:r>
            <a:r>
              <a:rPr lang="en-US" dirty="0"/>
              <a:t> to program 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Assembler and C</a:t>
            </a:r>
          </a:p>
        </p:txBody>
      </p:sp>
    </p:spTree>
    <p:extLst>
      <p:ext uri="{BB962C8B-B14F-4D97-AF65-F5344CB8AC3E}">
        <p14:creationId xmlns:p14="http://schemas.microsoft.com/office/powerpoint/2010/main" val="297467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 Independent programs </a:t>
            </a:r>
          </a:p>
          <a:p>
            <a:r>
              <a:rPr lang="en-US" dirty="0"/>
              <a:t>It is a high level language.</a:t>
            </a:r>
          </a:p>
          <a:p>
            <a:r>
              <a:rPr lang="en-US" b="1" dirty="0"/>
              <a:t>Object Oriented </a:t>
            </a:r>
            <a:r>
              <a:rPr lang="en-US" dirty="0"/>
              <a:t>-  languages that allow the programmer to create “Objects” that store custom sets of data and can perform actions involving that data.</a:t>
            </a:r>
          </a:p>
          <a:p>
            <a:r>
              <a:rPr lang="en-US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40345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 unused data </a:t>
            </a:r>
          </a:p>
          <a:p>
            <a:r>
              <a:rPr lang="en-US" b="1" dirty="0"/>
              <a:t>Memory Leaks </a:t>
            </a:r>
            <a:r>
              <a:rPr lang="en-US" dirty="0"/>
              <a:t>-  memory is slowly lost, because data gets created, but never deleted</a:t>
            </a:r>
          </a:p>
          <a:p>
            <a:pPr lvl="1"/>
            <a:r>
              <a:rPr lang="en-US" dirty="0"/>
              <a:t>Crashes Program</a:t>
            </a:r>
          </a:p>
        </p:txBody>
      </p:sp>
    </p:spTree>
    <p:extLst>
      <p:ext uri="{BB962C8B-B14F-4D97-AF65-F5344CB8AC3E}">
        <p14:creationId xmlns:p14="http://schemas.microsoft.com/office/powerpoint/2010/main" val="416607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– Checks code (syntax errors)</a:t>
            </a:r>
          </a:p>
          <a:p>
            <a:r>
              <a:rPr lang="en-US" dirty="0"/>
              <a:t>Debugger – Monitor data while program is running. </a:t>
            </a:r>
            <a:r>
              <a:rPr lang="en-US" b="1" dirty="0"/>
              <a:t>REAL-TIME</a:t>
            </a:r>
            <a:r>
              <a:rPr lang="en-US" dirty="0"/>
              <a:t> code changes</a:t>
            </a:r>
          </a:p>
          <a:p>
            <a:r>
              <a:rPr lang="en-US" dirty="0"/>
              <a:t>Editor – A program for writing code. </a:t>
            </a:r>
          </a:p>
          <a:p>
            <a:r>
              <a:rPr lang="en-US" dirty="0"/>
              <a:t>Integrated Development Environment (IDE) – A single program that contains an editor, compiler and debugger – </a:t>
            </a:r>
            <a:r>
              <a:rPr lang="en-US" dirty="0" err="1"/>
              <a:t>Jcreator</a:t>
            </a:r>
            <a:r>
              <a:rPr lang="en-US" dirty="0"/>
              <a:t>!</a:t>
            </a:r>
          </a:p>
          <a:p>
            <a:r>
              <a:rPr lang="en-US" dirty="0"/>
              <a:t> Java Development Kit (JDK) – Contains tools. Has a Contains a JVM and a JRE. </a:t>
            </a:r>
          </a:p>
        </p:txBody>
      </p:sp>
    </p:spTree>
    <p:extLst>
      <p:ext uri="{BB962C8B-B14F-4D97-AF65-F5344CB8AC3E}">
        <p14:creationId xmlns:p14="http://schemas.microsoft.com/office/powerpoint/2010/main" val="167564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Runtime Environment (JRE) – This is a program that allows the computer to run programs that are written in Java</a:t>
            </a:r>
          </a:p>
          <a:p>
            <a:r>
              <a:rPr lang="en-US" dirty="0"/>
              <a:t>Java Virtual Machine (JVM) – This is a program in the JRE that converts Byte Code commands into instructions for the operating system. The JVM contains the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06561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Programming in Java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Open an IDE and write a program consisting of one or more Java Files. Java files contain code written in the Java. </a:t>
            </a:r>
          </a:p>
          <a:p>
            <a:pPr marL="457200" indent="-457200">
              <a:buAutoNum type="arabicPeriod"/>
            </a:pPr>
            <a:r>
              <a:rPr lang="en-US" dirty="0"/>
              <a:t> Compile the .java files. If there are errors they will need to be corrected and the file will need to be recompiled. </a:t>
            </a:r>
          </a:p>
          <a:p>
            <a:pPr marL="457200" indent="-457200">
              <a:buAutoNum type="arabicPeriod"/>
            </a:pPr>
            <a:r>
              <a:rPr lang="en-US" dirty="0"/>
              <a:t>Once the files have been successfully complied the compiler will generate a class files for each of your java files. The class files contain byte code, code that is understood by a special program called a Java Virtual Machine. </a:t>
            </a:r>
          </a:p>
        </p:txBody>
      </p:sp>
    </p:spTree>
    <p:extLst>
      <p:ext uri="{BB962C8B-B14F-4D97-AF65-F5344CB8AC3E}">
        <p14:creationId xmlns:p14="http://schemas.microsoft.com/office/powerpoint/2010/main" val="384506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583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Java Terms</vt:lpstr>
      <vt:lpstr>Overview </vt:lpstr>
      <vt:lpstr>High Level Languages</vt:lpstr>
      <vt:lpstr>Low Level Languages</vt:lpstr>
      <vt:lpstr>Why Java?</vt:lpstr>
      <vt:lpstr>Garbage Collector</vt:lpstr>
      <vt:lpstr>Programming tools </vt:lpstr>
      <vt:lpstr>Tools Cont</vt:lpstr>
      <vt:lpstr>How does Programming in Java work?</vt:lpstr>
      <vt:lpstr>Programming Steps Cont.</vt:lpstr>
      <vt:lpstr>Types of Programs</vt:lpstr>
      <vt:lpstr>Errors –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Terms</dc:title>
  <dc:creator>Akshat Jain</dc:creator>
  <cp:lastModifiedBy>Akshat Jain</cp:lastModifiedBy>
  <cp:revision>9</cp:revision>
  <dcterms:created xsi:type="dcterms:W3CDTF">2017-05-06T14:24:45Z</dcterms:created>
  <dcterms:modified xsi:type="dcterms:W3CDTF">2018-06-23T05:08:27Z</dcterms:modified>
</cp:coreProperties>
</file>