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C4C-F686-48F2-87B2-80447C794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7E0B3-E70A-417F-97B9-BDD227F62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make classes inherit properties from other classes</a:t>
            </a:r>
          </a:p>
        </p:txBody>
      </p:sp>
    </p:spTree>
    <p:extLst>
      <p:ext uri="{BB962C8B-B14F-4D97-AF65-F5344CB8AC3E}">
        <p14:creationId xmlns:p14="http://schemas.microsoft.com/office/powerpoint/2010/main" val="380474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4BB6-A426-4A3F-8AEE-01AA2439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197" y="-2573638"/>
            <a:ext cx="7729728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F90E-2E0B-4464-8A47-F61A2125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1" y="304801"/>
            <a:ext cx="9603054" cy="6453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Student extends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student id;</a:t>
            </a:r>
          </a:p>
          <a:p>
            <a:pPr marL="0" indent="0">
              <a:buNone/>
            </a:pPr>
            <a:r>
              <a:rPr lang="en-US" dirty="0"/>
              <a:t>	public Student(String </a:t>
            </a:r>
            <a:r>
              <a:rPr lang="en-US" dirty="0" err="1"/>
              <a:t>firstName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id);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super(</a:t>
            </a:r>
            <a:r>
              <a:rPr lang="en-US" dirty="0" err="1"/>
              <a:t>firstName,lastName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this.id = id;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{ return id; }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String s = “”;</a:t>
            </a:r>
          </a:p>
          <a:p>
            <a:pPr marL="0" indent="0">
              <a:buNone/>
            </a:pPr>
            <a:r>
              <a:rPr lang="en-US" dirty="0"/>
              <a:t>		s+= </a:t>
            </a:r>
            <a:r>
              <a:rPr lang="en-US" dirty="0" err="1"/>
              <a:t>super.toString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s+= “ID:\t\t”+ id + “\n”;</a:t>
            </a:r>
          </a:p>
          <a:p>
            <a:pPr marL="0" indent="0">
              <a:buNone/>
            </a:pPr>
            <a:r>
              <a:rPr lang="en-US" dirty="0"/>
              <a:t>		return s;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67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54AB-5BB8-412D-8D6A-D0AB91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543B-90BA-492D-ACEB-DBC52E5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Format for storing an Object: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StaticType</a:t>
            </a:r>
            <a:r>
              <a:rPr lang="en-US" dirty="0"/>
              <a:t> name = new </a:t>
            </a:r>
            <a:r>
              <a:rPr lang="en-US" u="sng" dirty="0" err="1"/>
              <a:t>DynamicType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Person p = new Student(“Bob”,”Jones”,54738);</a:t>
            </a:r>
          </a:p>
        </p:txBody>
      </p:sp>
    </p:spTree>
    <p:extLst>
      <p:ext uri="{BB962C8B-B14F-4D97-AF65-F5344CB8AC3E}">
        <p14:creationId xmlns:p14="http://schemas.microsoft.com/office/powerpoint/2010/main" val="367503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C12B-5377-430F-973A-90CAD45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B99F-446F-4F33-857C-47FA5C78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static type </a:t>
            </a:r>
            <a:r>
              <a:rPr lang="en-US" dirty="0"/>
              <a:t>is the type of the variable and is the type used when the program is compiling.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dynamic type </a:t>
            </a:r>
            <a:r>
              <a:rPr lang="en-US" dirty="0"/>
              <a:t>is the type of the object that was actually created.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9B79-EC9F-4BB4-96E1-4EC1BF6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CD2E-79E8-4C2A-8A86-822792EF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Need new class that is modification of existing class or an extension</a:t>
            </a:r>
          </a:p>
          <a:p>
            <a:r>
              <a:rPr lang="en-US" sz="2400" dirty="0"/>
              <a:t>Class that will be EXTENDED FROM is the PARENT CLASS or SUPERCLASS</a:t>
            </a:r>
          </a:p>
          <a:p>
            <a:r>
              <a:rPr lang="en-US" sz="2400" dirty="0"/>
              <a:t>NEW CLASS that is being created is called the CHILD CLASS or SUBCLASS</a:t>
            </a:r>
          </a:p>
          <a:p>
            <a:r>
              <a:rPr lang="en-US" sz="2400" dirty="0"/>
              <a:t>Parent’s parent is known as ancestor of child class. Child’s children is known as descendants of parent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788B-25E0-418D-A57D-40C05439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C64C-AF5B-4DC6-984E-DDA3D184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you </a:t>
            </a:r>
            <a:r>
              <a:rPr lang="en-US" sz="3200" b="1" dirty="0"/>
              <a:t>extend</a:t>
            </a:r>
            <a:r>
              <a:rPr lang="en-US" sz="3200" dirty="0"/>
              <a:t> a class, child class will be given all of parents attributes, methods and access to the parent’s constructors.</a:t>
            </a:r>
          </a:p>
          <a:p>
            <a:r>
              <a:rPr lang="en-US" sz="3200" dirty="0"/>
              <a:t>Act of gaining everything from parent is called inheritance </a:t>
            </a:r>
          </a:p>
        </p:txBody>
      </p:sp>
    </p:spTree>
    <p:extLst>
      <p:ext uri="{BB962C8B-B14F-4D97-AF65-F5344CB8AC3E}">
        <p14:creationId xmlns:p14="http://schemas.microsoft.com/office/powerpoint/2010/main" val="36505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A741-B1BE-478F-9279-35C08FC3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Fax about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91BA-C1C3-45BB-BF25-2A1FCE80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 can only have one parent class</a:t>
            </a:r>
          </a:p>
          <a:p>
            <a:r>
              <a:rPr lang="en-US" sz="2400" dirty="0"/>
              <a:t>Gain all attributes and methods of parent class and ancestor </a:t>
            </a:r>
          </a:p>
          <a:p>
            <a:r>
              <a:rPr lang="en-US" sz="2400" dirty="0"/>
              <a:t>First line of code in constructor is a call to the parent constructor</a:t>
            </a:r>
          </a:p>
          <a:p>
            <a:r>
              <a:rPr lang="en-US" sz="2400" dirty="0"/>
              <a:t>If you want to change a parent’s or ancestor’s method, its called method overriding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E6F3-0A31-4316-B629-9F4045D7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A956-709C-4293-947F-5846DA6E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Format: </a:t>
            </a:r>
          </a:p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u="sng" dirty="0" err="1"/>
              <a:t>ClassName</a:t>
            </a:r>
            <a:r>
              <a:rPr lang="en-US" sz="2800" dirty="0"/>
              <a:t> extends </a:t>
            </a:r>
            <a:r>
              <a:rPr lang="en-US" sz="2800" u="sng" dirty="0" err="1"/>
              <a:t>ParentClassName</a:t>
            </a:r>
            <a:endParaRPr lang="en-US" sz="2800" u="sng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E6F3-0A31-4316-B629-9F4045D7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class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A956-709C-4293-947F-5846DA6E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Format: </a:t>
            </a:r>
          </a:p>
          <a:p>
            <a:pPr marL="0" indent="0">
              <a:buNone/>
            </a:pPr>
            <a:r>
              <a:rPr lang="en-US" sz="4000" dirty="0"/>
              <a:t>super(</a:t>
            </a:r>
            <a:r>
              <a:rPr lang="en-US" sz="4000" u="sng" dirty="0"/>
              <a:t>parameters</a:t>
            </a:r>
            <a:r>
              <a:rPr lang="en-US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75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4E87-AD63-4FA4-AFDB-DAD694F6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calling method of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B747-7DB6-49BE-B474-CA33431E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Same Format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 err="1"/>
              <a:t>methodName</a:t>
            </a:r>
            <a:r>
              <a:rPr lang="en-US" sz="3200" dirty="0"/>
              <a:t>(</a:t>
            </a:r>
            <a:r>
              <a:rPr lang="en-US" sz="3200" u="sng" dirty="0"/>
              <a:t>parameters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94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4E87-AD63-4FA4-AFDB-DAD694F6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for calling method of parent class(when method has been overridden)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B747-7DB6-49BE-B474-CA33431E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Format: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super</a:t>
            </a:r>
            <a:r>
              <a:rPr lang="en-US" sz="3200" u="sng" dirty="0" err="1"/>
              <a:t>.methodName</a:t>
            </a:r>
            <a:r>
              <a:rPr lang="en-US" sz="3200" dirty="0"/>
              <a:t>(</a:t>
            </a:r>
            <a:r>
              <a:rPr lang="en-US" sz="3200" u="sng" dirty="0"/>
              <a:t>parameters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654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6C46-BB2F-43F8-9091-146F76C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93" y="-2242334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72F9-4F57-4394-BD00-8CCDD80A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238540"/>
            <a:ext cx="6639340" cy="5501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public Person(String </a:t>
            </a:r>
            <a:r>
              <a:rPr lang="en-US" sz="2000" dirty="0" err="1"/>
              <a:t>firstName</a:t>
            </a:r>
            <a:r>
              <a:rPr lang="en-US" sz="2000" dirty="0"/>
              <a:t>, String </a:t>
            </a:r>
            <a:r>
              <a:rPr lang="en-US" sz="2000" dirty="0" err="1"/>
              <a:t>lastName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this.firstName</a:t>
            </a:r>
            <a:r>
              <a:rPr lang="en-US" sz="2000" dirty="0"/>
              <a:t> =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this.lastName</a:t>
            </a:r>
            <a:r>
              <a:rPr lang="en-US" sz="2000" dirty="0"/>
              <a:t> =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public String </a:t>
            </a:r>
            <a:r>
              <a:rPr lang="en-US" sz="2000" dirty="0" err="1"/>
              <a:t>getFirstName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{ return </a:t>
            </a:r>
            <a:r>
              <a:rPr lang="en-US" sz="2000" dirty="0" err="1"/>
              <a:t>firstName</a:t>
            </a:r>
            <a:r>
              <a:rPr lang="en-US" sz="2000" dirty="0"/>
              <a:t>; }</a:t>
            </a:r>
          </a:p>
          <a:p>
            <a:pPr marL="0" indent="0">
              <a:buNone/>
            </a:pPr>
            <a:r>
              <a:rPr lang="en-US" sz="2000" dirty="0"/>
              <a:t>	public String </a:t>
            </a:r>
            <a:r>
              <a:rPr lang="en-US" sz="2000" dirty="0" err="1"/>
              <a:t>getLastName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{ return </a:t>
            </a:r>
            <a:r>
              <a:rPr lang="en-US" sz="2000" dirty="0" err="1"/>
              <a:t>lastName</a:t>
            </a:r>
            <a:r>
              <a:rPr lang="en-US" sz="2000" dirty="0"/>
              <a:t>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B35B9-6240-43D9-AE0F-6884C1C8F92C}"/>
              </a:ext>
            </a:extLst>
          </p:cNvPr>
          <p:cNvSpPr txBox="1"/>
          <p:nvPr/>
        </p:nvSpPr>
        <p:spPr>
          <a:xfrm>
            <a:off x="5274366" y="4241899"/>
            <a:ext cx="61887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000" dirty="0"/>
              <a:t>public String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String s = “”;</a:t>
            </a:r>
          </a:p>
          <a:p>
            <a:r>
              <a:rPr lang="en-US" sz="2000" dirty="0"/>
              <a:t>		s+= “First Name:\t”+ </a:t>
            </a:r>
            <a:r>
              <a:rPr lang="en-US" sz="2000" dirty="0" err="1"/>
              <a:t>firstName</a:t>
            </a:r>
            <a:r>
              <a:rPr lang="en-US" sz="2000" dirty="0"/>
              <a:t> + “\n”;</a:t>
            </a:r>
          </a:p>
          <a:p>
            <a:r>
              <a:rPr lang="en-US" sz="2000" dirty="0"/>
              <a:t>		s+= “Last Name:\t”+ </a:t>
            </a:r>
            <a:r>
              <a:rPr lang="en-US" sz="2000" dirty="0" err="1"/>
              <a:t>lastName</a:t>
            </a:r>
            <a:r>
              <a:rPr lang="en-US" sz="2000" dirty="0"/>
              <a:t> + “\n”;</a:t>
            </a:r>
          </a:p>
          <a:p>
            <a:r>
              <a:rPr lang="en-US" sz="2000" dirty="0"/>
              <a:t>		return s;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7117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63</TotalTime>
  <Words>260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Inheritance</vt:lpstr>
      <vt:lpstr>Subclasses</vt:lpstr>
      <vt:lpstr>Extension</vt:lpstr>
      <vt:lpstr>Fax about inheritance</vt:lpstr>
      <vt:lpstr>Extending a class </vt:lpstr>
      <vt:lpstr>Calling parent class constructor </vt:lpstr>
      <vt:lpstr>Format for calling method of parent class</vt:lpstr>
      <vt:lpstr>Format for calling method of parent class(when method has been overridden)</vt:lpstr>
      <vt:lpstr>PowerPoint Presentation</vt:lpstr>
      <vt:lpstr>PowerPoint Presentation</vt:lpstr>
      <vt:lpstr>Storing objects</vt:lpstr>
      <vt:lpstr>Static and Dynamic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Akshat Jain</dc:creator>
  <cp:lastModifiedBy>Akshat Jain</cp:lastModifiedBy>
  <cp:revision>6</cp:revision>
  <dcterms:created xsi:type="dcterms:W3CDTF">2017-07-03T17:30:50Z</dcterms:created>
  <dcterms:modified xsi:type="dcterms:W3CDTF">2017-07-03T19:16:41Z</dcterms:modified>
</cp:coreProperties>
</file>