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other stuff 	Day 2</a:t>
            </a:r>
          </a:p>
        </p:txBody>
      </p:sp>
    </p:spTree>
    <p:extLst>
      <p:ext uri="{BB962C8B-B14F-4D97-AF65-F5344CB8AC3E}">
        <p14:creationId xmlns:p14="http://schemas.microsoft.com/office/powerpoint/2010/main" val="217104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67" y="764373"/>
            <a:ext cx="10049933" cy="1293028"/>
          </a:xfrm>
        </p:spPr>
        <p:txBody>
          <a:bodyPr/>
          <a:lstStyle/>
          <a:p>
            <a:r>
              <a:rPr lang="en-US" dirty="0"/>
              <a:t>Skeleton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Skeleton Code </a:t>
            </a:r>
            <a:r>
              <a:rPr lang="en-US" dirty="0"/>
              <a:t>is a basic starting point for all programs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FileName</a:t>
            </a: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r>
              <a:rPr lang="en-US" b="1" dirty="0"/>
              <a:t>		Your program code will go here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01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display text to the console </a:t>
            </a:r>
          </a:p>
          <a:p>
            <a:r>
              <a:rPr lang="en-US" dirty="0"/>
              <a:t>Three different print commands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(text);</a:t>
            </a:r>
          </a:p>
          <a:p>
            <a:r>
              <a:rPr lang="en-US" dirty="0"/>
              <a:t>Prints the text to the screen and leaves the cursor after the last printed character.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(text);</a:t>
            </a:r>
          </a:p>
          <a:p>
            <a:r>
              <a:rPr lang="en-US" dirty="0"/>
              <a:t>Prints the text to the screen and puts the cursor to the beginning of the line after the last character printed.</a:t>
            </a:r>
          </a:p>
          <a:p>
            <a:r>
              <a:rPr lang="en-US" dirty="0"/>
              <a:t>Note: the text must be placed in quotes</a:t>
            </a:r>
          </a:p>
        </p:txBody>
      </p:sp>
    </p:spTree>
    <p:extLst>
      <p:ext uri="{BB962C8B-B14F-4D97-AF65-F5344CB8AC3E}">
        <p14:creationId xmlns:p14="http://schemas.microsoft.com/office/powerpoint/2010/main" val="1986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print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Example 1:</a:t>
            </a:r>
          </a:p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err="1"/>
              <a:t>System.out.print</a:t>
            </a:r>
            <a:r>
              <a:rPr lang="en-US" sz="9600" dirty="0"/>
              <a:t>(“Everyone”);</a:t>
            </a:r>
          </a:p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err="1"/>
              <a:t>System.out.print</a:t>
            </a:r>
            <a:r>
              <a:rPr lang="en-US" sz="9600" dirty="0"/>
              <a:t>(“is here to learn Java”);</a:t>
            </a:r>
          </a:p>
          <a:p>
            <a:pPr marL="0" indent="0">
              <a:buNone/>
            </a:pPr>
            <a:r>
              <a:rPr lang="en-US" sz="9600" dirty="0"/>
              <a:t>Output 1:</a:t>
            </a:r>
          </a:p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err="1"/>
              <a:t>Everyoneis</a:t>
            </a:r>
            <a:r>
              <a:rPr lang="en-US" sz="9600" dirty="0"/>
              <a:t> here to learn Java</a:t>
            </a:r>
          </a:p>
          <a:p>
            <a:r>
              <a:rPr lang="en-US" sz="9600" dirty="0"/>
              <a:t>Example 2:</a:t>
            </a:r>
          </a:p>
          <a:p>
            <a:pPr marL="0" indent="0">
              <a:buNone/>
            </a:pPr>
            <a:r>
              <a:rPr lang="en-US" sz="9600" dirty="0"/>
              <a:t>	 </a:t>
            </a:r>
            <a:r>
              <a:rPr lang="en-US" sz="9600" dirty="0" err="1"/>
              <a:t>System.out.println</a:t>
            </a:r>
            <a:r>
              <a:rPr lang="en-US" sz="9600" dirty="0"/>
              <a:t>(“Everyone”);</a:t>
            </a:r>
          </a:p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err="1"/>
              <a:t>System.out.println</a:t>
            </a:r>
            <a:r>
              <a:rPr lang="en-US" sz="9600" dirty="0"/>
              <a:t>(“is here to learn Java”);</a:t>
            </a:r>
          </a:p>
          <a:p>
            <a:pPr marL="0" indent="0">
              <a:buNone/>
            </a:pPr>
            <a:r>
              <a:rPr lang="en-US" sz="9600" dirty="0"/>
              <a:t>Output 2:</a:t>
            </a:r>
          </a:p>
          <a:p>
            <a:pPr marL="0" indent="0">
              <a:buNone/>
            </a:pPr>
            <a:r>
              <a:rPr lang="en-US" sz="9600" dirty="0"/>
              <a:t>	Everyone</a:t>
            </a:r>
          </a:p>
          <a:p>
            <a:pPr marL="0" indent="0">
              <a:buNone/>
            </a:pPr>
            <a:r>
              <a:rPr lang="en-US" sz="9600" dirty="0"/>
              <a:t>	is here to learn Java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75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sequences are special commands that can be used inside of double quotes</a:t>
            </a:r>
          </a:p>
          <a:p>
            <a:r>
              <a:rPr lang="en-US" dirty="0"/>
              <a:t>Begin with backslash and are followed by another character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\” 			Displays a “</a:t>
            </a:r>
          </a:p>
          <a:p>
            <a:pPr marL="0" indent="0">
              <a:buNone/>
            </a:pPr>
            <a:r>
              <a:rPr lang="en-US" dirty="0"/>
              <a:t>	\\ 			Displays a \</a:t>
            </a:r>
          </a:p>
          <a:p>
            <a:pPr marL="0" indent="0">
              <a:buNone/>
            </a:pPr>
            <a:r>
              <a:rPr lang="en-US" dirty="0"/>
              <a:t>	 \t			Inserts a tab</a:t>
            </a:r>
          </a:p>
          <a:p>
            <a:pPr marL="0" indent="0">
              <a:buNone/>
            </a:pPr>
            <a:r>
              <a:rPr lang="en-US" dirty="0"/>
              <a:t>	 \n			Moves cursor to beginning of next line</a:t>
            </a:r>
          </a:p>
        </p:txBody>
      </p:sp>
    </p:spTree>
    <p:extLst>
      <p:ext uri="{BB962C8B-B14F-4D97-AF65-F5344CB8AC3E}">
        <p14:creationId xmlns:p14="http://schemas.microsoft.com/office/powerpoint/2010/main" val="50838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(“Open C\\:Files\\test.txt.”);</a:t>
            </a:r>
          </a:p>
          <a:p>
            <a:pPr marL="0" indent="0">
              <a:buNone/>
            </a:pPr>
            <a:r>
              <a:rPr lang="en-US" dirty="0"/>
              <a:t>	Output:</a:t>
            </a:r>
          </a:p>
          <a:p>
            <a:pPr marL="0" indent="0">
              <a:buNone/>
            </a:pPr>
            <a:r>
              <a:rPr lang="en-US" dirty="0"/>
              <a:t>		Open C\:Files\test.txt.</a:t>
            </a:r>
          </a:p>
          <a:p>
            <a:pPr marL="0" indent="0">
              <a:buNone/>
            </a:pPr>
            <a:r>
              <a:rPr lang="en-US" dirty="0"/>
              <a:t>Example 2: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(“Bob is so \”Cool\”.”);</a:t>
            </a:r>
          </a:p>
          <a:p>
            <a:pPr marL="0" indent="0">
              <a:buNone/>
            </a:pPr>
            <a:r>
              <a:rPr lang="en-US" dirty="0"/>
              <a:t>	Output:</a:t>
            </a:r>
          </a:p>
          <a:p>
            <a:pPr marL="0" indent="0">
              <a:buNone/>
            </a:pPr>
            <a:r>
              <a:rPr lang="en-US" dirty="0"/>
              <a:t>		Bob is so “cool”.</a:t>
            </a:r>
          </a:p>
        </p:txBody>
      </p:sp>
    </p:spTree>
    <p:extLst>
      <p:ext uri="{BB962C8B-B14F-4D97-AF65-F5344CB8AC3E}">
        <p14:creationId xmlns:p14="http://schemas.microsoft.com/office/powerpoint/2010/main" val="150114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Comments</a:t>
            </a:r>
            <a:r>
              <a:rPr lang="en-US" dirty="0"/>
              <a:t> are text that is to be ignored by the compiler. </a:t>
            </a:r>
          </a:p>
          <a:p>
            <a:r>
              <a:rPr lang="en-US" dirty="0"/>
              <a:t>can be used to temporarily remove lines of code from your program </a:t>
            </a:r>
          </a:p>
          <a:p>
            <a:r>
              <a:rPr lang="en-US" dirty="0"/>
              <a:t>or to write notes to whoever is reading your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// 	Single line comment		Everything to right is a comment</a:t>
            </a:r>
          </a:p>
          <a:p>
            <a:pPr marL="0" indent="0">
              <a:buNone/>
            </a:pPr>
            <a:r>
              <a:rPr lang="en-US" dirty="0"/>
              <a:t>	/* 	Start of a multiline		</a:t>
            </a:r>
            <a:r>
              <a:rPr lang="en-US" sz="1400" dirty="0"/>
              <a:t>Starting from symbol. Everything until end is a comment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2400" dirty="0"/>
              <a:t>*/   	End of a multiline		Ends the multiline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6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/>
              <a:t>	// the below line of code prints hey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(“Hey”);</a:t>
            </a:r>
          </a:p>
          <a:p>
            <a:pPr marL="0" indent="0">
              <a:buNone/>
            </a:pPr>
            <a:r>
              <a:rPr lang="en-US" dirty="0"/>
              <a:t>	/*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(“Bob”);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(“and </a:t>
            </a:r>
            <a:r>
              <a:rPr lang="en-US"/>
              <a:t>Joe.”);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*/</a:t>
            </a:r>
          </a:p>
          <a:p>
            <a:pPr marL="0" indent="0">
              <a:buNone/>
            </a:pPr>
            <a:r>
              <a:rPr lang="en-US" dirty="0"/>
              <a:t>		Output:</a:t>
            </a:r>
          </a:p>
          <a:p>
            <a:pPr marL="0" indent="0">
              <a:buNone/>
            </a:pPr>
            <a:r>
              <a:rPr lang="en-US" dirty="0"/>
              <a:t>			Hey</a:t>
            </a:r>
          </a:p>
        </p:txBody>
      </p:sp>
    </p:spTree>
    <p:extLst>
      <p:ext uri="{BB962C8B-B14F-4D97-AF65-F5344CB8AC3E}">
        <p14:creationId xmlns:p14="http://schemas.microsoft.com/office/powerpoint/2010/main" val="37604648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109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Console applications</vt:lpstr>
      <vt:lpstr>Skeleton Code</vt:lpstr>
      <vt:lpstr>Print Statements</vt:lpstr>
      <vt:lpstr>Examples of print statements</vt:lpstr>
      <vt:lpstr>Escape sequences</vt:lpstr>
      <vt:lpstr>examples</vt:lpstr>
      <vt:lpstr>Comments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applications</dc:title>
  <dc:creator>Akshat Jain</dc:creator>
  <cp:lastModifiedBy>Akshat Jain</cp:lastModifiedBy>
  <cp:revision>5</cp:revision>
  <dcterms:created xsi:type="dcterms:W3CDTF">2017-05-06T15:19:22Z</dcterms:created>
  <dcterms:modified xsi:type="dcterms:W3CDTF">2017-05-29T17:46:44Z</dcterms:modified>
</cp:coreProperties>
</file>